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5"/>
  </p:notesMasterIdLst>
  <p:sldIdLst>
    <p:sldId id="256" r:id="rId2"/>
    <p:sldId id="257" r:id="rId3"/>
    <p:sldId id="259" r:id="rId4"/>
    <p:sldId id="260" r:id="rId5"/>
    <p:sldId id="261" r:id="rId6"/>
    <p:sldId id="267" r:id="rId7"/>
    <p:sldId id="268" r:id="rId8"/>
    <p:sldId id="263" r:id="rId9"/>
    <p:sldId id="264" r:id="rId10"/>
    <p:sldId id="266" r:id="rId11"/>
    <p:sldId id="270" r:id="rId12"/>
    <p:sldId id="291" r:id="rId13"/>
    <p:sldId id="271" r:id="rId14"/>
    <p:sldId id="273" r:id="rId15"/>
    <p:sldId id="274" r:id="rId16"/>
    <p:sldId id="275" r:id="rId17"/>
    <p:sldId id="258" r:id="rId18"/>
    <p:sldId id="276" r:id="rId19"/>
    <p:sldId id="284" r:id="rId20"/>
    <p:sldId id="262" r:id="rId21"/>
    <p:sldId id="286" r:id="rId22"/>
    <p:sldId id="288" r:id="rId23"/>
    <p:sldId id="290" r:id="rId24"/>
  </p:sldIdLst>
  <p:sldSz cx="9144000" cy="5143500" type="screen16x9"/>
  <p:notesSz cx="6858000" cy="9144000"/>
  <p:embeddedFontLst>
    <p:embeddedFont>
      <p:font typeface="Anaheim" panose="020B0604020202020204" charset="0"/>
      <p:regular r:id="rId26"/>
      <p:bold r:id="rId27"/>
    </p:embeddedFont>
    <p:embeddedFont>
      <p:font typeface="Arbutus Slab" panose="020B0604020202020204" charset="0"/>
      <p:regular r:id="rId28"/>
    </p:embeddedFont>
    <p:embeddedFont>
      <p:font typeface="Commissioner" panose="020B0604020202020204" charset="0"/>
      <p:regular r:id="rId29"/>
      <p:bold r:id="rId30"/>
    </p:embeddedFont>
    <p:embeddedFont>
      <p:font typeface="Nunito Light" pitchFamily="2" charset="0"/>
      <p:regular r:id="rId31"/>
      <p: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0F06"/>
    <a:srgbClr val="145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60EF55-3D52-47AE-95E8-429823FCC4E6}">
  <a:tblStyle styleId="{BB60EF55-3D52-47AE-95E8-429823FCC4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2B0495A-B627-4F04-A9C8-FF9300C130B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itha Nadikattu" userId="7b5bbec16befb774" providerId="LiveId" clId="{4FA10406-F234-49D4-8CFC-533FF505126D}"/>
    <pc:docChg chg="modSld">
      <pc:chgData name="Vijitha Nadikattu" userId="7b5bbec16befb774" providerId="LiveId" clId="{4FA10406-F234-49D4-8CFC-533FF505126D}" dt="2025-04-25T04:18:53.997" v="2" actId="5793"/>
      <pc:docMkLst>
        <pc:docMk/>
      </pc:docMkLst>
      <pc:sldChg chg="modSp mod">
        <pc:chgData name="Vijitha Nadikattu" userId="7b5bbec16befb774" providerId="LiveId" clId="{4FA10406-F234-49D4-8CFC-533FF505126D}" dt="2025-04-25T04:18:53.997" v="2" actId="5793"/>
        <pc:sldMkLst>
          <pc:docMk/>
          <pc:sldMk cId="2744032266" sldId="291"/>
        </pc:sldMkLst>
        <pc:spChg chg="mod">
          <ac:chgData name="Vijitha Nadikattu" userId="7b5bbec16befb774" providerId="LiveId" clId="{4FA10406-F234-49D4-8CFC-533FF505126D}" dt="2025-04-25T04:18:53.997" v="2" actId="5793"/>
          <ac:spMkLst>
            <pc:docMk/>
            <pc:sldMk cId="2744032266" sldId="291"/>
            <ac:spMk id="3" creationId="{D48B8FBF-6B5F-A762-1349-DF1E4BEEBC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9"/>
        <p:cNvGrpSpPr/>
        <p:nvPr/>
      </p:nvGrpSpPr>
      <p:grpSpPr>
        <a:xfrm>
          <a:off x="0" y="0"/>
          <a:ext cx="0" cy="0"/>
          <a:chOff x="0" y="0"/>
          <a:chExt cx="0" cy="0"/>
        </a:xfrm>
      </p:grpSpPr>
      <p:sp>
        <p:nvSpPr>
          <p:cNvPr id="1210" name="Google Shape;121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1" name="Google Shape;121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1"/>
        <p:cNvGrpSpPr/>
        <p:nvPr/>
      </p:nvGrpSpPr>
      <p:grpSpPr>
        <a:xfrm>
          <a:off x="0" y="0"/>
          <a:ext cx="0" cy="0"/>
          <a:chOff x="0" y="0"/>
          <a:chExt cx="0" cy="0"/>
        </a:xfrm>
      </p:grpSpPr>
      <p:sp>
        <p:nvSpPr>
          <p:cNvPr id="2392" name="Google Shape;2392;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3" name="Google Shape;2393;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4"/>
        <p:cNvGrpSpPr/>
        <p:nvPr/>
      </p:nvGrpSpPr>
      <p:grpSpPr>
        <a:xfrm>
          <a:off x="0" y="0"/>
          <a:ext cx="0" cy="0"/>
          <a:chOff x="0" y="0"/>
          <a:chExt cx="0" cy="0"/>
        </a:xfrm>
      </p:grpSpPr>
      <p:sp>
        <p:nvSpPr>
          <p:cNvPr id="2845" name="Google Shape;2845;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6" name="Google Shape;2846;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1"/>
        <p:cNvGrpSpPr/>
        <p:nvPr/>
      </p:nvGrpSpPr>
      <p:grpSpPr>
        <a:xfrm>
          <a:off x="0" y="0"/>
          <a:ext cx="0" cy="0"/>
          <a:chOff x="0" y="0"/>
          <a:chExt cx="0" cy="0"/>
        </a:xfrm>
      </p:grpSpPr>
      <p:sp>
        <p:nvSpPr>
          <p:cNvPr id="2902" name="Google Shape;290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3" name="Google Shape;290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6"/>
        <p:cNvGrpSpPr/>
        <p:nvPr/>
      </p:nvGrpSpPr>
      <p:grpSpPr>
        <a:xfrm>
          <a:off x="0" y="0"/>
          <a:ext cx="0" cy="0"/>
          <a:chOff x="0" y="0"/>
          <a:chExt cx="0" cy="0"/>
        </a:xfrm>
      </p:grpSpPr>
      <p:sp>
        <p:nvSpPr>
          <p:cNvPr id="3017" name="Google Shape;3017;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8" name="Google Shape;3018;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6"/>
        <p:cNvGrpSpPr/>
        <p:nvPr/>
      </p:nvGrpSpPr>
      <p:grpSpPr>
        <a:xfrm>
          <a:off x="0" y="0"/>
          <a:ext cx="0" cy="0"/>
          <a:chOff x="0" y="0"/>
          <a:chExt cx="0" cy="0"/>
        </a:xfrm>
      </p:grpSpPr>
      <p:sp>
        <p:nvSpPr>
          <p:cNvPr id="3037" name="Google Shape;303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8" name="Google Shape;303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4"/>
        <p:cNvGrpSpPr/>
        <p:nvPr/>
      </p:nvGrpSpPr>
      <p:grpSpPr>
        <a:xfrm>
          <a:off x="0" y="0"/>
          <a:ext cx="0" cy="0"/>
          <a:chOff x="0" y="0"/>
          <a:chExt cx="0" cy="0"/>
        </a:xfrm>
      </p:grpSpPr>
      <p:sp>
        <p:nvSpPr>
          <p:cNvPr id="3175" name="Google Shape;3175;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6" name="Google Shape;3176;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2"/>
        <p:cNvGrpSpPr/>
        <p:nvPr/>
      </p:nvGrpSpPr>
      <p:grpSpPr>
        <a:xfrm>
          <a:off x="0" y="0"/>
          <a:ext cx="0" cy="0"/>
          <a:chOff x="0" y="0"/>
          <a:chExt cx="0" cy="0"/>
        </a:xfrm>
      </p:grpSpPr>
      <p:sp>
        <p:nvSpPr>
          <p:cNvPr id="3253" name="Google Shape;3253;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4" name="Google Shape;3254;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7"/>
        <p:cNvGrpSpPr/>
        <p:nvPr/>
      </p:nvGrpSpPr>
      <p:grpSpPr>
        <a:xfrm>
          <a:off x="0" y="0"/>
          <a:ext cx="0" cy="0"/>
          <a:chOff x="0" y="0"/>
          <a:chExt cx="0" cy="0"/>
        </a:xfrm>
      </p:grpSpPr>
      <p:sp>
        <p:nvSpPr>
          <p:cNvPr id="3528" name="Google Shape;3528;g2ad27667d3a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9" name="Google Shape;3529;g2ad27667d3a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7"/>
        <p:cNvGrpSpPr/>
        <p:nvPr/>
      </p:nvGrpSpPr>
      <p:grpSpPr>
        <a:xfrm>
          <a:off x="0" y="0"/>
          <a:ext cx="0" cy="0"/>
          <a:chOff x="0" y="0"/>
          <a:chExt cx="0" cy="0"/>
        </a:xfrm>
      </p:grpSpPr>
      <p:sp>
        <p:nvSpPr>
          <p:cNvPr id="1988" name="Google Shape;198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9" name="Google Shape;198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2" name="Google Shape;1532;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0"/>
        <p:cNvGrpSpPr/>
        <p:nvPr/>
      </p:nvGrpSpPr>
      <p:grpSpPr>
        <a:xfrm>
          <a:off x="0" y="0"/>
          <a:ext cx="0" cy="0"/>
          <a:chOff x="0" y="0"/>
          <a:chExt cx="0" cy="0"/>
        </a:xfrm>
      </p:grpSpPr>
      <p:sp>
        <p:nvSpPr>
          <p:cNvPr id="3641" name="Google Shape;3641;g2ad27667d3a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2" name="Google Shape;3642;g2ad27667d3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3"/>
        <p:cNvGrpSpPr/>
        <p:nvPr/>
      </p:nvGrpSpPr>
      <p:grpSpPr>
        <a:xfrm>
          <a:off x="0" y="0"/>
          <a:ext cx="0" cy="0"/>
          <a:chOff x="0" y="0"/>
          <a:chExt cx="0" cy="0"/>
        </a:xfrm>
      </p:grpSpPr>
      <p:sp>
        <p:nvSpPr>
          <p:cNvPr id="3704" name="Google Shape;3704;g2ad27667d3a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5" name="Google Shape;3705;g2ad27667d3a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0"/>
        <p:cNvGrpSpPr/>
        <p:nvPr/>
      </p:nvGrpSpPr>
      <p:grpSpPr>
        <a:xfrm>
          <a:off x="0" y="0"/>
          <a:ext cx="0" cy="0"/>
          <a:chOff x="0" y="0"/>
          <a:chExt cx="0" cy="0"/>
        </a:xfrm>
      </p:grpSpPr>
      <p:sp>
        <p:nvSpPr>
          <p:cNvPr id="3781" name="Google Shape;3781;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2" name="Google Shape;3782;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2" name="Google Shape;1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2"/>
        <p:cNvGrpSpPr/>
        <p:nvPr/>
      </p:nvGrpSpPr>
      <p:grpSpPr>
        <a:xfrm>
          <a:off x="0" y="0"/>
          <a:ext cx="0" cy="0"/>
          <a:chOff x="0" y="0"/>
          <a:chExt cx="0" cy="0"/>
        </a:xfrm>
      </p:grpSpPr>
      <p:sp>
        <p:nvSpPr>
          <p:cNvPr id="1873" name="Google Shape;187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4" name="Google Shape;187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0"/>
        <p:cNvGrpSpPr/>
        <p:nvPr/>
      </p:nvGrpSpPr>
      <p:grpSpPr>
        <a:xfrm>
          <a:off x="0" y="0"/>
          <a:ext cx="0" cy="0"/>
          <a:chOff x="0" y="0"/>
          <a:chExt cx="0" cy="0"/>
        </a:xfrm>
      </p:grpSpPr>
      <p:sp>
        <p:nvSpPr>
          <p:cNvPr id="1981" name="Google Shape;198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2" name="Google Shape;198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3"/>
        <p:cNvGrpSpPr/>
        <p:nvPr/>
      </p:nvGrpSpPr>
      <p:grpSpPr>
        <a:xfrm>
          <a:off x="0" y="0"/>
          <a:ext cx="0" cy="0"/>
          <a:chOff x="0" y="0"/>
          <a:chExt cx="0" cy="0"/>
        </a:xfrm>
      </p:grpSpPr>
      <p:sp>
        <p:nvSpPr>
          <p:cNvPr id="2504" name="Google Shape;2504;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5" name="Google Shape;2505;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7"/>
        <p:cNvGrpSpPr/>
        <p:nvPr/>
      </p:nvGrpSpPr>
      <p:grpSpPr>
        <a:xfrm>
          <a:off x="0" y="0"/>
          <a:ext cx="0" cy="0"/>
          <a:chOff x="0" y="0"/>
          <a:chExt cx="0" cy="0"/>
        </a:xfrm>
      </p:grpSpPr>
      <p:sp>
        <p:nvSpPr>
          <p:cNvPr id="2688" name="Google Shape;268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9" name="Google Shape;268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Google Shape;217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4" name="Google Shape;217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2947611"/>
            <a:ext cx="7321800" cy="11415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6000"/>
              <a:buNone/>
              <a:defRPr sz="6000"/>
            </a:lvl1pPr>
            <a:lvl2pPr lvl="1" algn="ctr">
              <a:spcBef>
                <a:spcPts val="0"/>
              </a:spcBef>
              <a:spcAft>
                <a:spcPts val="0"/>
              </a:spcAft>
              <a:buClr>
                <a:srgbClr val="191919"/>
              </a:buClr>
              <a:buSzPts val="6000"/>
              <a:buNone/>
              <a:defRPr sz="6000">
                <a:solidFill>
                  <a:srgbClr val="191919"/>
                </a:solidFill>
              </a:defRPr>
            </a:lvl2pPr>
            <a:lvl3pPr lvl="2" algn="ctr">
              <a:spcBef>
                <a:spcPts val="0"/>
              </a:spcBef>
              <a:spcAft>
                <a:spcPts val="0"/>
              </a:spcAft>
              <a:buClr>
                <a:srgbClr val="191919"/>
              </a:buClr>
              <a:buSzPts val="6000"/>
              <a:buNone/>
              <a:defRPr sz="6000">
                <a:solidFill>
                  <a:srgbClr val="191919"/>
                </a:solidFill>
              </a:defRPr>
            </a:lvl3pPr>
            <a:lvl4pPr lvl="3" algn="ctr">
              <a:spcBef>
                <a:spcPts val="0"/>
              </a:spcBef>
              <a:spcAft>
                <a:spcPts val="0"/>
              </a:spcAft>
              <a:buClr>
                <a:srgbClr val="191919"/>
              </a:buClr>
              <a:buSzPts val="6000"/>
              <a:buNone/>
              <a:defRPr sz="6000">
                <a:solidFill>
                  <a:srgbClr val="191919"/>
                </a:solidFill>
              </a:defRPr>
            </a:lvl4pPr>
            <a:lvl5pPr lvl="4" algn="ctr">
              <a:spcBef>
                <a:spcPts val="0"/>
              </a:spcBef>
              <a:spcAft>
                <a:spcPts val="0"/>
              </a:spcAft>
              <a:buClr>
                <a:srgbClr val="191919"/>
              </a:buClr>
              <a:buSzPts val="6000"/>
              <a:buNone/>
              <a:defRPr sz="6000">
                <a:solidFill>
                  <a:srgbClr val="191919"/>
                </a:solidFill>
              </a:defRPr>
            </a:lvl5pPr>
            <a:lvl6pPr lvl="5" algn="ctr">
              <a:spcBef>
                <a:spcPts val="0"/>
              </a:spcBef>
              <a:spcAft>
                <a:spcPts val="0"/>
              </a:spcAft>
              <a:buClr>
                <a:srgbClr val="191919"/>
              </a:buClr>
              <a:buSzPts val="6000"/>
              <a:buNone/>
              <a:defRPr sz="6000">
                <a:solidFill>
                  <a:srgbClr val="191919"/>
                </a:solidFill>
              </a:defRPr>
            </a:lvl6pPr>
            <a:lvl7pPr lvl="6" algn="ctr">
              <a:spcBef>
                <a:spcPts val="0"/>
              </a:spcBef>
              <a:spcAft>
                <a:spcPts val="0"/>
              </a:spcAft>
              <a:buClr>
                <a:srgbClr val="191919"/>
              </a:buClr>
              <a:buSzPts val="6000"/>
              <a:buNone/>
              <a:defRPr sz="6000">
                <a:solidFill>
                  <a:srgbClr val="191919"/>
                </a:solidFill>
              </a:defRPr>
            </a:lvl7pPr>
            <a:lvl8pPr lvl="7" algn="ctr">
              <a:spcBef>
                <a:spcPts val="0"/>
              </a:spcBef>
              <a:spcAft>
                <a:spcPts val="0"/>
              </a:spcAft>
              <a:buClr>
                <a:srgbClr val="191919"/>
              </a:buClr>
              <a:buSzPts val="6000"/>
              <a:buNone/>
              <a:defRPr sz="6000">
                <a:solidFill>
                  <a:srgbClr val="191919"/>
                </a:solidFill>
              </a:defRPr>
            </a:lvl8pPr>
            <a:lvl9pPr lvl="8" algn="ctr">
              <a:spcBef>
                <a:spcPts val="0"/>
              </a:spcBef>
              <a:spcAft>
                <a:spcPts val="0"/>
              </a:spcAft>
              <a:buClr>
                <a:srgbClr val="191919"/>
              </a:buClr>
              <a:buSzPts val="6000"/>
              <a:buNone/>
              <a:defRPr sz="6000">
                <a:solidFill>
                  <a:srgbClr val="191919"/>
                </a:solidFill>
              </a:defRPr>
            </a:lvl9pPr>
          </a:lstStyle>
          <a:p>
            <a:endParaRPr/>
          </a:p>
        </p:txBody>
      </p:sp>
      <p:sp>
        <p:nvSpPr>
          <p:cNvPr id="10" name="Google Shape;10;p2"/>
          <p:cNvSpPr txBox="1">
            <a:spLocks noGrp="1"/>
          </p:cNvSpPr>
          <p:nvPr>
            <p:ph type="subTitle" idx="1"/>
          </p:nvPr>
        </p:nvSpPr>
        <p:spPr>
          <a:xfrm>
            <a:off x="2488200" y="4184600"/>
            <a:ext cx="4167600" cy="4116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600"/>
              <a:buNone/>
              <a:defRPr sz="1600">
                <a:solidFill>
                  <a:schemeClr val="dk1"/>
                </a:solidFill>
              </a:defRPr>
            </a:lvl1pPr>
            <a:lvl2pPr lvl="1" algn="ctr">
              <a:lnSpc>
                <a:spcPct val="115000"/>
              </a:lnSpc>
              <a:spcBef>
                <a:spcPts val="0"/>
              </a:spcBef>
              <a:spcAft>
                <a:spcPts val="0"/>
              </a:spcAft>
              <a:buSzPts val="1600"/>
              <a:buNone/>
              <a:defRPr sz="1600"/>
            </a:lvl2pPr>
            <a:lvl3pPr lvl="2" algn="ctr">
              <a:lnSpc>
                <a:spcPct val="115000"/>
              </a:lnSpc>
              <a:spcBef>
                <a:spcPts val="0"/>
              </a:spcBef>
              <a:spcAft>
                <a:spcPts val="0"/>
              </a:spcAft>
              <a:buSzPts val="1600"/>
              <a:buNone/>
              <a:defRPr sz="1600"/>
            </a:lvl3pPr>
            <a:lvl4pPr lvl="3" algn="ctr">
              <a:lnSpc>
                <a:spcPct val="115000"/>
              </a:lnSpc>
              <a:spcBef>
                <a:spcPts val="0"/>
              </a:spcBef>
              <a:spcAft>
                <a:spcPts val="0"/>
              </a:spcAft>
              <a:buSzPts val="1600"/>
              <a:buNone/>
              <a:defRPr sz="1600"/>
            </a:lvl4pPr>
            <a:lvl5pPr lvl="4" algn="ctr">
              <a:lnSpc>
                <a:spcPct val="115000"/>
              </a:lnSpc>
              <a:spcBef>
                <a:spcPts val="0"/>
              </a:spcBef>
              <a:spcAft>
                <a:spcPts val="0"/>
              </a:spcAft>
              <a:buSzPts val="1600"/>
              <a:buNone/>
              <a:defRPr sz="1600"/>
            </a:lvl5pPr>
            <a:lvl6pPr lvl="5" algn="ctr">
              <a:lnSpc>
                <a:spcPct val="115000"/>
              </a:lnSpc>
              <a:spcBef>
                <a:spcPts val="0"/>
              </a:spcBef>
              <a:spcAft>
                <a:spcPts val="0"/>
              </a:spcAft>
              <a:buSzPts val="1600"/>
              <a:buNone/>
              <a:defRPr sz="1600"/>
            </a:lvl6pPr>
            <a:lvl7pPr lvl="6" algn="ctr">
              <a:lnSpc>
                <a:spcPct val="115000"/>
              </a:lnSpc>
              <a:spcBef>
                <a:spcPts val="0"/>
              </a:spcBef>
              <a:spcAft>
                <a:spcPts val="0"/>
              </a:spcAft>
              <a:buSzPts val="1600"/>
              <a:buNone/>
              <a:defRPr sz="1600"/>
            </a:lvl7pPr>
            <a:lvl8pPr lvl="7" algn="ctr">
              <a:lnSpc>
                <a:spcPct val="115000"/>
              </a:lnSpc>
              <a:spcBef>
                <a:spcPts val="0"/>
              </a:spcBef>
              <a:spcAft>
                <a:spcPts val="0"/>
              </a:spcAft>
              <a:buSzPts val="1600"/>
              <a:buNone/>
              <a:defRPr sz="1600"/>
            </a:lvl8pPr>
            <a:lvl9pPr lvl="8" algn="ctr">
              <a:lnSpc>
                <a:spcPct val="115000"/>
              </a:lnSpc>
              <a:spcBef>
                <a:spcPts val="0"/>
              </a:spcBef>
              <a:spcAft>
                <a:spcPts val="0"/>
              </a:spcAft>
              <a:buSzPts val="1600"/>
              <a:buNone/>
              <a:defRPr sz="1600"/>
            </a:lvl9pPr>
          </a:lstStyle>
          <a:p>
            <a:endParaRPr/>
          </a:p>
        </p:txBody>
      </p:sp>
      <p:grpSp>
        <p:nvGrpSpPr>
          <p:cNvPr id="11" name="Google Shape;11;p2"/>
          <p:cNvGrpSpPr/>
          <p:nvPr/>
        </p:nvGrpSpPr>
        <p:grpSpPr>
          <a:xfrm>
            <a:off x="-1315551" y="-910875"/>
            <a:ext cx="10984020" cy="6779144"/>
            <a:chOff x="-1315551" y="-910875"/>
            <a:chExt cx="10984020" cy="6779144"/>
          </a:xfrm>
        </p:grpSpPr>
        <p:sp>
          <p:nvSpPr>
            <p:cNvPr id="12" name="Google Shape;12;p2"/>
            <p:cNvSpPr/>
            <p:nvPr/>
          </p:nvSpPr>
          <p:spPr>
            <a:xfrm>
              <a:off x="7470947" y="-910875"/>
              <a:ext cx="2197521" cy="2271597"/>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3;p2"/>
            <p:cNvSpPr/>
            <p:nvPr/>
          </p:nvSpPr>
          <p:spPr>
            <a:xfrm>
              <a:off x="-1315551" y="3339723"/>
              <a:ext cx="4497654" cy="252854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3"/>
        <p:cNvGrpSpPr/>
        <p:nvPr/>
      </p:nvGrpSpPr>
      <p:grpSpPr>
        <a:xfrm>
          <a:off x="0" y="0"/>
          <a:ext cx="0" cy="0"/>
          <a:chOff x="0" y="0"/>
          <a:chExt cx="0" cy="0"/>
        </a:xfrm>
      </p:grpSpPr>
      <p:sp>
        <p:nvSpPr>
          <p:cNvPr id="254" name="Google Shape;254;p13"/>
          <p:cNvSpPr txBox="1">
            <a:spLocks noGrp="1"/>
          </p:cNvSpPr>
          <p:nvPr>
            <p:ph type="title"/>
          </p:nvPr>
        </p:nvSpPr>
        <p:spPr>
          <a:xfrm>
            <a:off x="713225" y="54455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55" name="Google Shape;255;p13"/>
          <p:cNvSpPr txBox="1">
            <a:spLocks noGrp="1"/>
          </p:cNvSpPr>
          <p:nvPr>
            <p:ph type="subTitle" idx="1"/>
          </p:nvPr>
        </p:nvSpPr>
        <p:spPr>
          <a:xfrm>
            <a:off x="4324650" y="2116641"/>
            <a:ext cx="40989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subTitle" idx="2"/>
          </p:nvPr>
        </p:nvSpPr>
        <p:spPr>
          <a:xfrm>
            <a:off x="4324650" y="3177470"/>
            <a:ext cx="40989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13"/>
          <p:cNvSpPr txBox="1">
            <a:spLocks noGrp="1"/>
          </p:cNvSpPr>
          <p:nvPr>
            <p:ph type="subTitle" idx="3"/>
          </p:nvPr>
        </p:nvSpPr>
        <p:spPr>
          <a:xfrm>
            <a:off x="4324650" y="4238300"/>
            <a:ext cx="4098900" cy="36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8" name="Google Shape;258;p13"/>
          <p:cNvSpPr txBox="1">
            <a:spLocks noGrp="1"/>
          </p:cNvSpPr>
          <p:nvPr>
            <p:ph type="title" idx="4" hasCustomPrompt="1"/>
          </p:nvPr>
        </p:nvSpPr>
        <p:spPr>
          <a:xfrm>
            <a:off x="3419275" y="1711450"/>
            <a:ext cx="734700" cy="484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259" name="Google Shape;259;p13"/>
          <p:cNvSpPr txBox="1">
            <a:spLocks noGrp="1"/>
          </p:cNvSpPr>
          <p:nvPr>
            <p:ph type="title" idx="5" hasCustomPrompt="1"/>
          </p:nvPr>
        </p:nvSpPr>
        <p:spPr>
          <a:xfrm>
            <a:off x="3419275" y="3837998"/>
            <a:ext cx="734700" cy="484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260" name="Google Shape;260;p13"/>
          <p:cNvSpPr txBox="1">
            <a:spLocks noGrp="1"/>
          </p:cNvSpPr>
          <p:nvPr>
            <p:ph type="title" idx="6" hasCustomPrompt="1"/>
          </p:nvPr>
        </p:nvSpPr>
        <p:spPr>
          <a:xfrm>
            <a:off x="3419271" y="2774720"/>
            <a:ext cx="734700" cy="4845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t>xx%</a:t>
            </a:r>
          </a:p>
        </p:txBody>
      </p:sp>
      <p:sp>
        <p:nvSpPr>
          <p:cNvPr id="261" name="Google Shape;261;p13"/>
          <p:cNvSpPr txBox="1">
            <a:spLocks noGrp="1"/>
          </p:cNvSpPr>
          <p:nvPr>
            <p:ph type="subTitle" idx="7"/>
          </p:nvPr>
        </p:nvSpPr>
        <p:spPr>
          <a:xfrm>
            <a:off x="4324650" y="1711450"/>
            <a:ext cx="40989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sp>
        <p:nvSpPr>
          <p:cNvPr id="262" name="Google Shape;262;p13"/>
          <p:cNvSpPr txBox="1">
            <a:spLocks noGrp="1"/>
          </p:cNvSpPr>
          <p:nvPr>
            <p:ph type="subTitle" idx="8"/>
          </p:nvPr>
        </p:nvSpPr>
        <p:spPr>
          <a:xfrm>
            <a:off x="4324650" y="2774724"/>
            <a:ext cx="40989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sp>
        <p:nvSpPr>
          <p:cNvPr id="263" name="Google Shape;263;p13"/>
          <p:cNvSpPr txBox="1">
            <a:spLocks noGrp="1"/>
          </p:cNvSpPr>
          <p:nvPr>
            <p:ph type="subTitle" idx="9"/>
          </p:nvPr>
        </p:nvSpPr>
        <p:spPr>
          <a:xfrm>
            <a:off x="4324650" y="3837998"/>
            <a:ext cx="4098900" cy="4845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grpSp>
        <p:nvGrpSpPr>
          <p:cNvPr id="264" name="Google Shape;264;p13"/>
          <p:cNvGrpSpPr/>
          <p:nvPr/>
        </p:nvGrpSpPr>
        <p:grpSpPr>
          <a:xfrm>
            <a:off x="-786685" y="-580115"/>
            <a:ext cx="11223636" cy="6622671"/>
            <a:chOff x="-786685" y="-580115"/>
            <a:chExt cx="11223636" cy="6622671"/>
          </a:xfrm>
        </p:grpSpPr>
        <p:sp>
          <p:nvSpPr>
            <p:cNvPr id="265" name="Google Shape;265;p13"/>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13"/>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67"/>
        <p:cNvGrpSpPr/>
        <p:nvPr/>
      </p:nvGrpSpPr>
      <p:grpSpPr>
        <a:xfrm>
          <a:off x="0" y="0"/>
          <a:ext cx="0" cy="0"/>
          <a:chOff x="0" y="0"/>
          <a:chExt cx="0" cy="0"/>
        </a:xfrm>
      </p:grpSpPr>
      <p:sp>
        <p:nvSpPr>
          <p:cNvPr id="268" name="Google Shape;268;p14"/>
          <p:cNvSpPr txBox="1">
            <a:spLocks noGrp="1"/>
          </p:cNvSpPr>
          <p:nvPr>
            <p:ph type="title"/>
          </p:nvPr>
        </p:nvSpPr>
        <p:spPr>
          <a:xfrm>
            <a:off x="3294075" y="3552125"/>
            <a:ext cx="5136600" cy="4572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69" name="Google Shape;269;p14"/>
          <p:cNvSpPr txBox="1">
            <a:spLocks noGrp="1"/>
          </p:cNvSpPr>
          <p:nvPr>
            <p:ph type="subTitle" idx="1"/>
          </p:nvPr>
        </p:nvSpPr>
        <p:spPr>
          <a:xfrm>
            <a:off x="3294075" y="1134175"/>
            <a:ext cx="5136600" cy="230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270" name="Google Shape;270;p14"/>
          <p:cNvGrpSpPr/>
          <p:nvPr/>
        </p:nvGrpSpPr>
        <p:grpSpPr>
          <a:xfrm>
            <a:off x="-2327055" y="-353475"/>
            <a:ext cx="13800895" cy="6595035"/>
            <a:chOff x="-2327055" y="-353475"/>
            <a:chExt cx="13800895" cy="6595035"/>
          </a:xfrm>
        </p:grpSpPr>
        <p:sp>
          <p:nvSpPr>
            <p:cNvPr id="271" name="Google Shape;271;p14"/>
            <p:cNvSpPr/>
            <p:nvPr/>
          </p:nvSpPr>
          <p:spPr>
            <a:xfrm>
              <a:off x="6069520" y="-353475"/>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14"/>
            <p:cNvSpPr/>
            <p:nvPr/>
          </p:nvSpPr>
          <p:spPr>
            <a:xfrm>
              <a:off x="-2327055" y="44556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73"/>
        <p:cNvGrpSpPr/>
        <p:nvPr/>
      </p:nvGrpSpPr>
      <p:grpSpPr>
        <a:xfrm>
          <a:off x="0" y="0"/>
          <a:ext cx="0" cy="0"/>
          <a:chOff x="0" y="0"/>
          <a:chExt cx="0" cy="0"/>
        </a:xfrm>
      </p:grpSpPr>
      <p:grpSp>
        <p:nvGrpSpPr>
          <p:cNvPr id="274" name="Google Shape;274;p15"/>
          <p:cNvGrpSpPr/>
          <p:nvPr/>
        </p:nvGrpSpPr>
        <p:grpSpPr>
          <a:xfrm>
            <a:off x="-786685" y="-580115"/>
            <a:ext cx="11223636" cy="6622671"/>
            <a:chOff x="-786685" y="-580115"/>
            <a:chExt cx="11223636" cy="6622671"/>
          </a:xfrm>
        </p:grpSpPr>
        <p:sp>
          <p:nvSpPr>
            <p:cNvPr id="275" name="Google Shape;275;p15"/>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15"/>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7" name="Google Shape;277;p15"/>
          <p:cNvGrpSpPr/>
          <p:nvPr/>
        </p:nvGrpSpPr>
        <p:grpSpPr>
          <a:xfrm>
            <a:off x="-317410" y="4481839"/>
            <a:ext cx="920395" cy="984468"/>
            <a:chOff x="9010483" y="-2767785"/>
            <a:chExt cx="619920" cy="663120"/>
          </a:xfrm>
        </p:grpSpPr>
        <p:sp>
          <p:nvSpPr>
            <p:cNvPr id="278" name="Google Shape;278;p15"/>
            <p:cNvSpPr/>
            <p:nvPr/>
          </p:nvSpPr>
          <p:spPr>
            <a:xfrm>
              <a:off x="9100723" y="-2367945"/>
              <a:ext cx="211320" cy="110160"/>
            </a:xfrm>
            <a:custGeom>
              <a:avLst/>
              <a:gdLst/>
              <a:ahLst/>
              <a:cxnLst/>
              <a:rect l="l" t="t" r="r" b="b"/>
              <a:pathLst>
                <a:path w="587" h="306" extrusionOk="0">
                  <a:moveTo>
                    <a:pt x="0" y="306"/>
                  </a:moveTo>
                  <a:lnTo>
                    <a:pt x="0" y="306"/>
                  </a:lnTo>
                  <a:cubicBezTo>
                    <a:pt x="8" y="302"/>
                    <a:pt x="8" y="306"/>
                    <a:pt x="12" y="306"/>
                  </a:cubicBezTo>
                  <a:cubicBezTo>
                    <a:pt x="16" y="306"/>
                    <a:pt x="20" y="306"/>
                    <a:pt x="24" y="302"/>
                  </a:cubicBezTo>
                  <a:cubicBezTo>
                    <a:pt x="37" y="302"/>
                    <a:pt x="45" y="294"/>
                    <a:pt x="57" y="290"/>
                  </a:cubicBezTo>
                  <a:cubicBezTo>
                    <a:pt x="78" y="286"/>
                    <a:pt x="94" y="278"/>
                    <a:pt x="115" y="269"/>
                  </a:cubicBezTo>
                  <a:cubicBezTo>
                    <a:pt x="151" y="249"/>
                    <a:pt x="193" y="232"/>
                    <a:pt x="229" y="216"/>
                  </a:cubicBezTo>
                  <a:cubicBezTo>
                    <a:pt x="307" y="175"/>
                    <a:pt x="381" y="138"/>
                    <a:pt x="455" y="97"/>
                  </a:cubicBezTo>
                  <a:cubicBezTo>
                    <a:pt x="500" y="72"/>
                    <a:pt x="540" y="47"/>
                    <a:pt x="581" y="23"/>
                  </a:cubicBezTo>
                  <a:cubicBezTo>
                    <a:pt x="594" y="15"/>
                    <a:pt x="581" y="-6"/>
                    <a:pt x="569" y="2"/>
                  </a:cubicBezTo>
                  <a:cubicBezTo>
                    <a:pt x="532" y="23"/>
                    <a:pt x="496" y="43"/>
                    <a:pt x="459" y="64"/>
                  </a:cubicBezTo>
                  <a:cubicBezTo>
                    <a:pt x="422" y="84"/>
                    <a:pt x="385" y="105"/>
                    <a:pt x="348" y="125"/>
                  </a:cubicBezTo>
                  <a:cubicBezTo>
                    <a:pt x="275" y="166"/>
                    <a:pt x="201" y="203"/>
                    <a:pt x="123" y="240"/>
                  </a:cubicBezTo>
                  <a:cubicBezTo>
                    <a:pt x="102" y="249"/>
                    <a:pt x="82" y="261"/>
                    <a:pt x="61" y="269"/>
                  </a:cubicBezTo>
                  <a:cubicBezTo>
                    <a:pt x="49" y="273"/>
                    <a:pt x="37" y="278"/>
                    <a:pt x="28" y="286"/>
                  </a:cubicBezTo>
                  <a:cubicBezTo>
                    <a:pt x="20" y="286"/>
                    <a:pt x="16" y="290"/>
                    <a:pt x="12" y="294"/>
                  </a:cubicBezTo>
                  <a:cubicBezTo>
                    <a:pt x="8" y="298"/>
                    <a:pt x="3" y="302"/>
                    <a:pt x="0" y="3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 name="Google Shape;279;p15"/>
            <p:cNvSpPr/>
            <p:nvPr/>
          </p:nvSpPr>
          <p:spPr>
            <a:xfrm>
              <a:off x="9073363" y="-2445345"/>
              <a:ext cx="71640" cy="100440"/>
            </a:xfrm>
            <a:custGeom>
              <a:avLst/>
              <a:gdLst/>
              <a:ahLst/>
              <a:cxnLst/>
              <a:rect l="l" t="t" r="r" b="b"/>
              <a:pathLst>
                <a:path w="199" h="279" extrusionOk="0">
                  <a:moveTo>
                    <a:pt x="199" y="0"/>
                  </a:moveTo>
                  <a:lnTo>
                    <a:pt x="199" y="0"/>
                  </a:lnTo>
                  <a:cubicBezTo>
                    <a:pt x="182" y="29"/>
                    <a:pt x="158" y="53"/>
                    <a:pt x="141" y="78"/>
                  </a:cubicBezTo>
                  <a:cubicBezTo>
                    <a:pt x="121" y="102"/>
                    <a:pt x="100" y="127"/>
                    <a:pt x="84" y="152"/>
                  </a:cubicBezTo>
                  <a:cubicBezTo>
                    <a:pt x="63" y="176"/>
                    <a:pt x="43" y="201"/>
                    <a:pt x="22" y="226"/>
                  </a:cubicBezTo>
                  <a:cubicBezTo>
                    <a:pt x="18" y="234"/>
                    <a:pt x="14" y="238"/>
                    <a:pt x="10" y="246"/>
                  </a:cubicBezTo>
                  <a:cubicBezTo>
                    <a:pt x="6" y="250"/>
                    <a:pt x="2" y="254"/>
                    <a:pt x="2" y="258"/>
                  </a:cubicBezTo>
                  <a:cubicBezTo>
                    <a:pt x="-2" y="271"/>
                    <a:pt x="6" y="279"/>
                    <a:pt x="14" y="279"/>
                  </a:cubicBezTo>
                  <a:cubicBezTo>
                    <a:pt x="26" y="275"/>
                    <a:pt x="22" y="262"/>
                    <a:pt x="14" y="262"/>
                  </a:cubicBezTo>
                  <a:cubicBezTo>
                    <a:pt x="18" y="271"/>
                    <a:pt x="18" y="271"/>
                    <a:pt x="18" y="267"/>
                  </a:cubicBezTo>
                  <a:cubicBezTo>
                    <a:pt x="22" y="262"/>
                    <a:pt x="22" y="262"/>
                    <a:pt x="22" y="262"/>
                  </a:cubicBezTo>
                  <a:cubicBezTo>
                    <a:pt x="22" y="262"/>
                    <a:pt x="22" y="258"/>
                    <a:pt x="26" y="258"/>
                  </a:cubicBezTo>
                  <a:cubicBezTo>
                    <a:pt x="30" y="250"/>
                    <a:pt x="35" y="246"/>
                    <a:pt x="39" y="242"/>
                  </a:cubicBezTo>
                  <a:cubicBezTo>
                    <a:pt x="47" y="230"/>
                    <a:pt x="55" y="217"/>
                    <a:pt x="63" y="205"/>
                  </a:cubicBezTo>
                  <a:cubicBezTo>
                    <a:pt x="79" y="184"/>
                    <a:pt x="96" y="164"/>
                    <a:pt x="113" y="139"/>
                  </a:cubicBezTo>
                  <a:cubicBezTo>
                    <a:pt x="129" y="119"/>
                    <a:pt x="145" y="98"/>
                    <a:pt x="162" y="74"/>
                  </a:cubicBezTo>
                  <a:cubicBezTo>
                    <a:pt x="178" y="53"/>
                    <a:pt x="186" y="24"/>
                    <a:pt x="19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 name="Google Shape;280;p15"/>
            <p:cNvSpPr/>
            <p:nvPr/>
          </p:nvSpPr>
          <p:spPr>
            <a:xfrm>
              <a:off x="9013723" y="-2763105"/>
              <a:ext cx="615240" cy="653400"/>
            </a:xfrm>
            <a:custGeom>
              <a:avLst/>
              <a:gdLst/>
              <a:ahLst/>
              <a:cxnLst/>
              <a:rect l="l" t="t" r="r" b="b"/>
              <a:pathLst>
                <a:path w="1709" h="1815" extrusionOk="0">
                  <a:moveTo>
                    <a:pt x="176" y="1392"/>
                  </a:moveTo>
                  <a:lnTo>
                    <a:pt x="176" y="1392"/>
                  </a:lnTo>
                  <a:cubicBezTo>
                    <a:pt x="114" y="1449"/>
                    <a:pt x="16" y="1470"/>
                    <a:pt x="0" y="1400"/>
                  </a:cubicBezTo>
                  <a:cubicBezTo>
                    <a:pt x="8" y="1388"/>
                    <a:pt x="710" y="357"/>
                    <a:pt x="722" y="341"/>
                  </a:cubicBezTo>
                  <a:cubicBezTo>
                    <a:pt x="730" y="329"/>
                    <a:pt x="858" y="189"/>
                    <a:pt x="858" y="189"/>
                  </a:cubicBezTo>
                  <a:cubicBezTo>
                    <a:pt x="858" y="189"/>
                    <a:pt x="1120" y="83"/>
                    <a:pt x="1141" y="70"/>
                  </a:cubicBezTo>
                  <a:cubicBezTo>
                    <a:pt x="1165" y="62"/>
                    <a:pt x="1378" y="0"/>
                    <a:pt x="1378" y="0"/>
                  </a:cubicBezTo>
                  <a:cubicBezTo>
                    <a:pt x="1378" y="0"/>
                    <a:pt x="1517" y="9"/>
                    <a:pt x="1608" y="116"/>
                  </a:cubicBezTo>
                  <a:cubicBezTo>
                    <a:pt x="1698" y="226"/>
                    <a:pt x="1731" y="276"/>
                    <a:pt x="1694" y="407"/>
                  </a:cubicBezTo>
                  <a:cubicBezTo>
                    <a:pt x="1657" y="542"/>
                    <a:pt x="1390" y="1211"/>
                    <a:pt x="1390" y="1211"/>
                  </a:cubicBezTo>
                  <a:cubicBezTo>
                    <a:pt x="1238" y="1532"/>
                    <a:pt x="1238" y="1532"/>
                    <a:pt x="1238" y="1532"/>
                  </a:cubicBezTo>
                  <a:cubicBezTo>
                    <a:pt x="677" y="1815"/>
                    <a:pt x="677" y="1815"/>
                    <a:pt x="677" y="1815"/>
                  </a:cubicBezTo>
                  <a:cubicBezTo>
                    <a:pt x="574" y="1790"/>
                    <a:pt x="574" y="1790"/>
                    <a:pt x="574" y="1790"/>
                  </a:cubicBezTo>
                  <a:cubicBezTo>
                    <a:pt x="574" y="1790"/>
                    <a:pt x="837" y="1425"/>
                    <a:pt x="845" y="1417"/>
                  </a:cubicBezTo>
                  <a:cubicBezTo>
                    <a:pt x="853" y="1408"/>
                    <a:pt x="1242" y="744"/>
                    <a:pt x="1242" y="744"/>
                  </a:cubicBezTo>
                  <a:cubicBezTo>
                    <a:pt x="1242" y="744"/>
                    <a:pt x="1292" y="592"/>
                    <a:pt x="1292" y="575"/>
                  </a:cubicBezTo>
                  <a:cubicBezTo>
                    <a:pt x="1287" y="559"/>
                    <a:pt x="1026" y="357"/>
                    <a:pt x="1026" y="357"/>
                  </a:cubicBezTo>
                  <a:cubicBezTo>
                    <a:pt x="1026" y="357"/>
                    <a:pt x="936" y="308"/>
                    <a:pt x="927" y="308"/>
                  </a:cubicBezTo>
                  <a:cubicBezTo>
                    <a:pt x="919" y="308"/>
                    <a:pt x="476" y="867"/>
                    <a:pt x="476" y="867"/>
                  </a:cubicBezTo>
                  <a:lnTo>
                    <a:pt x="176" y="139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15"/>
            <p:cNvSpPr/>
            <p:nvPr/>
          </p:nvSpPr>
          <p:spPr>
            <a:xfrm>
              <a:off x="9077082" y="-2653305"/>
              <a:ext cx="402480" cy="492120"/>
            </a:xfrm>
            <a:custGeom>
              <a:avLst/>
              <a:gdLst/>
              <a:ahLst/>
              <a:cxnLst/>
              <a:rect l="l" t="t" r="r" b="b"/>
              <a:pathLst>
                <a:path w="1118" h="1367" extrusionOk="0">
                  <a:moveTo>
                    <a:pt x="0" y="1066"/>
                  </a:moveTo>
                  <a:lnTo>
                    <a:pt x="0" y="1066"/>
                  </a:lnTo>
                  <a:cubicBezTo>
                    <a:pt x="0" y="1066"/>
                    <a:pt x="226" y="1071"/>
                    <a:pt x="320" y="1169"/>
                  </a:cubicBezTo>
                  <a:cubicBezTo>
                    <a:pt x="411" y="1263"/>
                    <a:pt x="472" y="1375"/>
                    <a:pt x="472" y="1366"/>
                  </a:cubicBezTo>
                  <a:cubicBezTo>
                    <a:pt x="472" y="1358"/>
                    <a:pt x="854" y="878"/>
                    <a:pt x="911" y="755"/>
                  </a:cubicBezTo>
                  <a:cubicBezTo>
                    <a:pt x="969" y="636"/>
                    <a:pt x="1136" y="332"/>
                    <a:pt x="1116" y="283"/>
                  </a:cubicBezTo>
                  <a:cubicBezTo>
                    <a:pt x="1095" y="229"/>
                    <a:pt x="1025" y="164"/>
                    <a:pt x="973" y="130"/>
                  </a:cubicBezTo>
                  <a:cubicBezTo>
                    <a:pt x="915" y="102"/>
                    <a:pt x="805" y="-21"/>
                    <a:pt x="751" y="3"/>
                  </a:cubicBezTo>
                  <a:cubicBezTo>
                    <a:pt x="694" y="24"/>
                    <a:pt x="435" y="369"/>
                    <a:pt x="435" y="369"/>
                  </a:cubicBezTo>
                  <a:cubicBezTo>
                    <a:pt x="111" y="869"/>
                    <a:pt x="111" y="869"/>
                    <a:pt x="111" y="869"/>
                  </a:cubicBezTo>
                  <a:lnTo>
                    <a:pt x="0" y="1066"/>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15"/>
            <p:cNvSpPr/>
            <p:nvPr/>
          </p:nvSpPr>
          <p:spPr>
            <a:xfrm>
              <a:off x="9011923" y="-2704785"/>
              <a:ext cx="504000" cy="447120"/>
            </a:xfrm>
            <a:custGeom>
              <a:avLst/>
              <a:gdLst/>
              <a:ahLst/>
              <a:cxnLst/>
              <a:rect l="l" t="t" r="r" b="b"/>
              <a:pathLst>
                <a:path w="1400" h="1242" extrusionOk="0">
                  <a:moveTo>
                    <a:pt x="5" y="1242"/>
                  </a:moveTo>
                  <a:lnTo>
                    <a:pt x="5" y="1242"/>
                  </a:lnTo>
                  <a:cubicBezTo>
                    <a:pt x="29" y="1214"/>
                    <a:pt x="54" y="1181"/>
                    <a:pt x="75" y="1152"/>
                  </a:cubicBezTo>
                  <a:cubicBezTo>
                    <a:pt x="95" y="1119"/>
                    <a:pt x="119" y="1086"/>
                    <a:pt x="140" y="1058"/>
                  </a:cubicBezTo>
                  <a:cubicBezTo>
                    <a:pt x="185" y="992"/>
                    <a:pt x="226" y="930"/>
                    <a:pt x="272" y="865"/>
                  </a:cubicBezTo>
                  <a:cubicBezTo>
                    <a:pt x="357" y="737"/>
                    <a:pt x="444" y="610"/>
                    <a:pt x="530" y="483"/>
                  </a:cubicBezTo>
                  <a:cubicBezTo>
                    <a:pt x="575" y="421"/>
                    <a:pt x="620" y="356"/>
                    <a:pt x="661" y="294"/>
                  </a:cubicBezTo>
                  <a:cubicBezTo>
                    <a:pt x="707" y="233"/>
                    <a:pt x="748" y="167"/>
                    <a:pt x="789" y="110"/>
                  </a:cubicBezTo>
                  <a:cubicBezTo>
                    <a:pt x="809" y="85"/>
                    <a:pt x="830" y="60"/>
                    <a:pt x="854" y="44"/>
                  </a:cubicBezTo>
                  <a:cubicBezTo>
                    <a:pt x="883" y="27"/>
                    <a:pt x="920" y="23"/>
                    <a:pt x="953" y="23"/>
                  </a:cubicBezTo>
                  <a:cubicBezTo>
                    <a:pt x="1010" y="27"/>
                    <a:pt x="1068" y="48"/>
                    <a:pt x="1117" y="73"/>
                  </a:cubicBezTo>
                  <a:cubicBezTo>
                    <a:pt x="1219" y="118"/>
                    <a:pt x="1309" y="200"/>
                    <a:pt x="1362" y="298"/>
                  </a:cubicBezTo>
                  <a:cubicBezTo>
                    <a:pt x="1366" y="311"/>
                    <a:pt x="1375" y="323"/>
                    <a:pt x="1383" y="335"/>
                  </a:cubicBezTo>
                  <a:cubicBezTo>
                    <a:pt x="1387" y="348"/>
                    <a:pt x="1403" y="339"/>
                    <a:pt x="1399" y="327"/>
                  </a:cubicBezTo>
                  <a:cubicBezTo>
                    <a:pt x="1395" y="315"/>
                    <a:pt x="1391" y="302"/>
                    <a:pt x="1383" y="286"/>
                  </a:cubicBezTo>
                  <a:cubicBezTo>
                    <a:pt x="1379" y="273"/>
                    <a:pt x="1370" y="261"/>
                    <a:pt x="1362" y="249"/>
                  </a:cubicBezTo>
                  <a:cubicBezTo>
                    <a:pt x="1346" y="224"/>
                    <a:pt x="1329" y="200"/>
                    <a:pt x="1309" y="179"/>
                  </a:cubicBezTo>
                  <a:cubicBezTo>
                    <a:pt x="1272" y="138"/>
                    <a:pt x="1223" y="97"/>
                    <a:pt x="1174" y="69"/>
                  </a:cubicBezTo>
                  <a:cubicBezTo>
                    <a:pt x="1125" y="40"/>
                    <a:pt x="1068" y="19"/>
                    <a:pt x="1010" y="7"/>
                  </a:cubicBezTo>
                  <a:cubicBezTo>
                    <a:pt x="945" y="-5"/>
                    <a:pt x="875" y="-5"/>
                    <a:pt x="821" y="35"/>
                  </a:cubicBezTo>
                  <a:cubicBezTo>
                    <a:pt x="797" y="56"/>
                    <a:pt x="780" y="81"/>
                    <a:pt x="760" y="110"/>
                  </a:cubicBezTo>
                  <a:cubicBezTo>
                    <a:pt x="739" y="138"/>
                    <a:pt x="719" y="171"/>
                    <a:pt x="694" y="204"/>
                  </a:cubicBezTo>
                  <a:cubicBezTo>
                    <a:pt x="649" y="270"/>
                    <a:pt x="608" y="335"/>
                    <a:pt x="563" y="401"/>
                  </a:cubicBezTo>
                  <a:cubicBezTo>
                    <a:pt x="473" y="532"/>
                    <a:pt x="382" y="660"/>
                    <a:pt x="296" y="791"/>
                  </a:cubicBezTo>
                  <a:cubicBezTo>
                    <a:pt x="251" y="857"/>
                    <a:pt x="206" y="922"/>
                    <a:pt x="160" y="988"/>
                  </a:cubicBezTo>
                  <a:cubicBezTo>
                    <a:pt x="119" y="1054"/>
                    <a:pt x="75" y="1119"/>
                    <a:pt x="29" y="1185"/>
                  </a:cubicBezTo>
                  <a:cubicBezTo>
                    <a:pt x="21" y="1201"/>
                    <a:pt x="9" y="1222"/>
                    <a:pt x="0" y="1238"/>
                  </a:cubicBezTo>
                  <a:cubicBezTo>
                    <a:pt x="0" y="1242"/>
                    <a:pt x="5" y="1242"/>
                    <a:pt x="5" y="12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 name="Google Shape;283;p15"/>
            <p:cNvSpPr/>
            <p:nvPr/>
          </p:nvSpPr>
          <p:spPr>
            <a:xfrm>
              <a:off x="9010483" y="-2657265"/>
              <a:ext cx="512640" cy="552600"/>
            </a:xfrm>
            <a:custGeom>
              <a:avLst/>
              <a:gdLst/>
              <a:ahLst/>
              <a:cxnLst/>
              <a:rect l="l" t="t" r="r" b="b"/>
              <a:pathLst>
                <a:path w="1424" h="1535" extrusionOk="0">
                  <a:moveTo>
                    <a:pt x="1" y="1106"/>
                  </a:moveTo>
                  <a:lnTo>
                    <a:pt x="1" y="1106"/>
                  </a:lnTo>
                  <a:cubicBezTo>
                    <a:pt x="9" y="1143"/>
                    <a:pt x="50" y="1164"/>
                    <a:pt x="86" y="1160"/>
                  </a:cubicBezTo>
                  <a:cubicBezTo>
                    <a:pt x="136" y="1160"/>
                    <a:pt x="169" y="1123"/>
                    <a:pt x="193" y="1086"/>
                  </a:cubicBezTo>
                  <a:cubicBezTo>
                    <a:pt x="210" y="1065"/>
                    <a:pt x="218" y="1041"/>
                    <a:pt x="230" y="1020"/>
                  </a:cubicBezTo>
                  <a:cubicBezTo>
                    <a:pt x="247" y="991"/>
                    <a:pt x="259" y="967"/>
                    <a:pt x="276" y="942"/>
                  </a:cubicBezTo>
                  <a:cubicBezTo>
                    <a:pt x="304" y="889"/>
                    <a:pt x="333" y="839"/>
                    <a:pt x="366" y="790"/>
                  </a:cubicBezTo>
                  <a:cubicBezTo>
                    <a:pt x="485" y="589"/>
                    <a:pt x="620" y="396"/>
                    <a:pt x="764" y="211"/>
                  </a:cubicBezTo>
                  <a:cubicBezTo>
                    <a:pt x="801" y="166"/>
                    <a:pt x="842" y="121"/>
                    <a:pt x="879" y="76"/>
                  </a:cubicBezTo>
                  <a:cubicBezTo>
                    <a:pt x="895" y="56"/>
                    <a:pt x="912" y="31"/>
                    <a:pt x="936" y="27"/>
                  </a:cubicBezTo>
                  <a:cubicBezTo>
                    <a:pt x="961" y="22"/>
                    <a:pt x="990" y="43"/>
                    <a:pt x="1010" y="60"/>
                  </a:cubicBezTo>
                  <a:cubicBezTo>
                    <a:pt x="1064" y="97"/>
                    <a:pt x="1117" y="134"/>
                    <a:pt x="1170" y="170"/>
                  </a:cubicBezTo>
                  <a:cubicBezTo>
                    <a:pt x="1194" y="191"/>
                    <a:pt x="1218" y="207"/>
                    <a:pt x="1243" y="224"/>
                  </a:cubicBezTo>
                  <a:cubicBezTo>
                    <a:pt x="1264" y="240"/>
                    <a:pt x="1284" y="261"/>
                    <a:pt x="1288" y="289"/>
                  </a:cubicBezTo>
                  <a:cubicBezTo>
                    <a:pt x="1288" y="318"/>
                    <a:pt x="1276" y="343"/>
                    <a:pt x="1268" y="367"/>
                  </a:cubicBezTo>
                  <a:cubicBezTo>
                    <a:pt x="1255" y="396"/>
                    <a:pt x="1243" y="421"/>
                    <a:pt x="1231" y="450"/>
                  </a:cubicBezTo>
                  <a:cubicBezTo>
                    <a:pt x="1206" y="503"/>
                    <a:pt x="1186" y="556"/>
                    <a:pt x="1162" y="605"/>
                  </a:cubicBezTo>
                  <a:cubicBezTo>
                    <a:pt x="1113" y="712"/>
                    <a:pt x="1059" y="811"/>
                    <a:pt x="998" y="909"/>
                  </a:cubicBezTo>
                  <a:cubicBezTo>
                    <a:pt x="965" y="958"/>
                    <a:pt x="932" y="1004"/>
                    <a:pt x="895" y="1049"/>
                  </a:cubicBezTo>
                  <a:cubicBezTo>
                    <a:pt x="862" y="1090"/>
                    <a:pt x="830" y="1131"/>
                    <a:pt x="793" y="1172"/>
                  </a:cubicBezTo>
                  <a:cubicBezTo>
                    <a:pt x="723" y="1250"/>
                    <a:pt x="653" y="1328"/>
                    <a:pt x="604" y="1422"/>
                  </a:cubicBezTo>
                  <a:cubicBezTo>
                    <a:pt x="592" y="1447"/>
                    <a:pt x="583" y="1467"/>
                    <a:pt x="571" y="1492"/>
                  </a:cubicBezTo>
                  <a:cubicBezTo>
                    <a:pt x="571" y="1500"/>
                    <a:pt x="575" y="1508"/>
                    <a:pt x="583" y="1508"/>
                  </a:cubicBezTo>
                  <a:cubicBezTo>
                    <a:pt x="616" y="1517"/>
                    <a:pt x="649" y="1525"/>
                    <a:pt x="686" y="1533"/>
                  </a:cubicBezTo>
                  <a:cubicBezTo>
                    <a:pt x="690" y="1537"/>
                    <a:pt x="694" y="1533"/>
                    <a:pt x="698" y="1529"/>
                  </a:cubicBezTo>
                  <a:cubicBezTo>
                    <a:pt x="834" y="1352"/>
                    <a:pt x="969" y="1176"/>
                    <a:pt x="1092" y="987"/>
                  </a:cubicBezTo>
                  <a:cubicBezTo>
                    <a:pt x="1154" y="897"/>
                    <a:pt x="1210" y="798"/>
                    <a:pt x="1264" y="700"/>
                  </a:cubicBezTo>
                  <a:cubicBezTo>
                    <a:pt x="1288" y="651"/>
                    <a:pt x="1313" y="601"/>
                    <a:pt x="1338" y="552"/>
                  </a:cubicBezTo>
                  <a:cubicBezTo>
                    <a:pt x="1358" y="507"/>
                    <a:pt x="1383" y="458"/>
                    <a:pt x="1399" y="408"/>
                  </a:cubicBezTo>
                  <a:cubicBezTo>
                    <a:pt x="1411" y="363"/>
                    <a:pt x="1424" y="314"/>
                    <a:pt x="1424" y="265"/>
                  </a:cubicBezTo>
                  <a:cubicBezTo>
                    <a:pt x="1420" y="240"/>
                    <a:pt x="1415" y="220"/>
                    <a:pt x="1407" y="195"/>
                  </a:cubicBezTo>
                  <a:cubicBezTo>
                    <a:pt x="1399" y="175"/>
                    <a:pt x="1383" y="158"/>
                    <a:pt x="1362" y="141"/>
                  </a:cubicBezTo>
                  <a:cubicBezTo>
                    <a:pt x="1354" y="129"/>
                    <a:pt x="1338" y="146"/>
                    <a:pt x="1350" y="158"/>
                  </a:cubicBezTo>
                  <a:cubicBezTo>
                    <a:pt x="1379" y="183"/>
                    <a:pt x="1391" y="224"/>
                    <a:pt x="1395" y="261"/>
                  </a:cubicBezTo>
                  <a:cubicBezTo>
                    <a:pt x="1399" y="306"/>
                    <a:pt x="1387" y="347"/>
                    <a:pt x="1374" y="388"/>
                  </a:cubicBezTo>
                  <a:cubicBezTo>
                    <a:pt x="1362" y="433"/>
                    <a:pt x="1342" y="478"/>
                    <a:pt x="1321" y="523"/>
                  </a:cubicBezTo>
                  <a:cubicBezTo>
                    <a:pt x="1296" y="573"/>
                    <a:pt x="1272" y="622"/>
                    <a:pt x="1247" y="671"/>
                  </a:cubicBezTo>
                  <a:cubicBezTo>
                    <a:pt x="1150" y="864"/>
                    <a:pt x="1027" y="1045"/>
                    <a:pt x="899" y="1217"/>
                  </a:cubicBezTo>
                  <a:cubicBezTo>
                    <a:pt x="825" y="1316"/>
                    <a:pt x="752" y="1414"/>
                    <a:pt x="677" y="1513"/>
                  </a:cubicBezTo>
                  <a:cubicBezTo>
                    <a:pt x="682" y="1508"/>
                    <a:pt x="686" y="1508"/>
                    <a:pt x="690" y="1508"/>
                  </a:cubicBezTo>
                  <a:cubicBezTo>
                    <a:pt x="657" y="1500"/>
                    <a:pt x="624" y="1492"/>
                    <a:pt x="587" y="1484"/>
                  </a:cubicBezTo>
                  <a:cubicBezTo>
                    <a:pt x="592" y="1488"/>
                    <a:pt x="596" y="1492"/>
                    <a:pt x="600" y="1500"/>
                  </a:cubicBezTo>
                  <a:cubicBezTo>
                    <a:pt x="637" y="1402"/>
                    <a:pt x="702" y="1316"/>
                    <a:pt x="772" y="1238"/>
                  </a:cubicBezTo>
                  <a:cubicBezTo>
                    <a:pt x="846" y="1151"/>
                    <a:pt x="920" y="1073"/>
                    <a:pt x="981" y="983"/>
                  </a:cubicBezTo>
                  <a:cubicBezTo>
                    <a:pt x="1047" y="889"/>
                    <a:pt x="1100" y="790"/>
                    <a:pt x="1154" y="688"/>
                  </a:cubicBezTo>
                  <a:cubicBezTo>
                    <a:pt x="1202" y="581"/>
                    <a:pt x="1251" y="474"/>
                    <a:pt x="1296" y="367"/>
                  </a:cubicBezTo>
                  <a:cubicBezTo>
                    <a:pt x="1305" y="343"/>
                    <a:pt x="1317" y="314"/>
                    <a:pt x="1313" y="285"/>
                  </a:cubicBezTo>
                  <a:cubicBezTo>
                    <a:pt x="1313" y="257"/>
                    <a:pt x="1296" y="236"/>
                    <a:pt x="1276" y="220"/>
                  </a:cubicBezTo>
                  <a:cubicBezTo>
                    <a:pt x="1255" y="199"/>
                    <a:pt x="1227" y="183"/>
                    <a:pt x="1202" y="166"/>
                  </a:cubicBezTo>
                  <a:cubicBezTo>
                    <a:pt x="1178" y="146"/>
                    <a:pt x="1150" y="125"/>
                    <a:pt x="1125" y="109"/>
                  </a:cubicBezTo>
                  <a:cubicBezTo>
                    <a:pt x="1100" y="88"/>
                    <a:pt x="1072" y="72"/>
                    <a:pt x="1047" y="56"/>
                  </a:cubicBezTo>
                  <a:cubicBezTo>
                    <a:pt x="1022" y="35"/>
                    <a:pt x="998" y="14"/>
                    <a:pt x="969" y="6"/>
                  </a:cubicBezTo>
                  <a:cubicBezTo>
                    <a:pt x="945" y="-6"/>
                    <a:pt x="920" y="2"/>
                    <a:pt x="895" y="19"/>
                  </a:cubicBezTo>
                  <a:cubicBezTo>
                    <a:pt x="875" y="35"/>
                    <a:pt x="858" y="56"/>
                    <a:pt x="842" y="76"/>
                  </a:cubicBezTo>
                  <a:cubicBezTo>
                    <a:pt x="690" y="257"/>
                    <a:pt x="551" y="445"/>
                    <a:pt x="423" y="647"/>
                  </a:cubicBezTo>
                  <a:cubicBezTo>
                    <a:pt x="361" y="745"/>
                    <a:pt x="300" y="848"/>
                    <a:pt x="242" y="950"/>
                  </a:cubicBezTo>
                  <a:cubicBezTo>
                    <a:pt x="230" y="975"/>
                    <a:pt x="214" y="1004"/>
                    <a:pt x="202" y="1028"/>
                  </a:cubicBezTo>
                  <a:cubicBezTo>
                    <a:pt x="189" y="1049"/>
                    <a:pt x="177" y="1069"/>
                    <a:pt x="164" y="1090"/>
                  </a:cubicBezTo>
                  <a:cubicBezTo>
                    <a:pt x="148" y="1110"/>
                    <a:pt x="132" y="1127"/>
                    <a:pt x="111" y="1135"/>
                  </a:cubicBezTo>
                  <a:cubicBezTo>
                    <a:pt x="91" y="1143"/>
                    <a:pt x="70" y="1143"/>
                    <a:pt x="54" y="1135"/>
                  </a:cubicBezTo>
                  <a:cubicBezTo>
                    <a:pt x="33" y="1131"/>
                    <a:pt x="21" y="1119"/>
                    <a:pt x="17" y="1098"/>
                  </a:cubicBezTo>
                  <a:cubicBezTo>
                    <a:pt x="13" y="1090"/>
                    <a:pt x="-4" y="1094"/>
                    <a:pt x="1" y="11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4" name="Google Shape;284;p15"/>
            <p:cNvSpPr/>
            <p:nvPr/>
          </p:nvSpPr>
          <p:spPr>
            <a:xfrm>
              <a:off x="9077083" y="-2272425"/>
              <a:ext cx="177120" cy="113040"/>
            </a:xfrm>
            <a:custGeom>
              <a:avLst/>
              <a:gdLst/>
              <a:ahLst/>
              <a:cxnLst/>
              <a:rect l="l" t="t" r="r" b="b"/>
              <a:pathLst>
                <a:path w="492" h="314" extrusionOk="0">
                  <a:moveTo>
                    <a:pt x="0" y="17"/>
                  </a:moveTo>
                  <a:lnTo>
                    <a:pt x="0" y="17"/>
                  </a:lnTo>
                  <a:cubicBezTo>
                    <a:pt x="17" y="21"/>
                    <a:pt x="33" y="17"/>
                    <a:pt x="54" y="21"/>
                  </a:cubicBezTo>
                  <a:cubicBezTo>
                    <a:pt x="70" y="21"/>
                    <a:pt x="91" y="21"/>
                    <a:pt x="111" y="25"/>
                  </a:cubicBezTo>
                  <a:cubicBezTo>
                    <a:pt x="148" y="33"/>
                    <a:pt x="185" y="45"/>
                    <a:pt x="218" y="62"/>
                  </a:cubicBezTo>
                  <a:cubicBezTo>
                    <a:pt x="288" y="95"/>
                    <a:pt x="345" y="144"/>
                    <a:pt x="390" y="201"/>
                  </a:cubicBezTo>
                  <a:cubicBezTo>
                    <a:pt x="419" y="234"/>
                    <a:pt x="439" y="271"/>
                    <a:pt x="460" y="308"/>
                  </a:cubicBezTo>
                  <a:cubicBezTo>
                    <a:pt x="464" y="317"/>
                    <a:pt x="480" y="317"/>
                    <a:pt x="485" y="304"/>
                  </a:cubicBezTo>
                  <a:cubicBezTo>
                    <a:pt x="489" y="296"/>
                    <a:pt x="492" y="288"/>
                    <a:pt x="492" y="279"/>
                  </a:cubicBezTo>
                  <a:cubicBezTo>
                    <a:pt x="492" y="271"/>
                    <a:pt x="485" y="263"/>
                    <a:pt x="480" y="271"/>
                  </a:cubicBezTo>
                  <a:cubicBezTo>
                    <a:pt x="472" y="275"/>
                    <a:pt x="464" y="283"/>
                    <a:pt x="460" y="292"/>
                  </a:cubicBezTo>
                  <a:cubicBezTo>
                    <a:pt x="468" y="292"/>
                    <a:pt x="476" y="292"/>
                    <a:pt x="485" y="292"/>
                  </a:cubicBezTo>
                  <a:cubicBezTo>
                    <a:pt x="407" y="156"/>
                    <a:pt x="288" y="33"/>
                    <a:pt x="127" y="4"/>
                  </a:cubicBezTo>
                  <a:cubicBezTo>
                    <a:pt x="103" y="0"/>
                    <a:pt x="82" y="0"/>
                    <a:pt x="62" y="0"/>
                  </a:cubicBezTo>
                  <a:cubicBezTo>
                    <a:pt x="41" y="0"/>
                    <a:pt x="17" y="0"/>
                    <a:pt x="0" y="13"/>
                  </a:cubicBezTo>
                  <a:lnTo>
                    <a:pt x="0" y="1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5" name="Google Shape;285;p15"/>
            <p:cNvSpPr/>
            <p:nvPr/>
          </p:nvSpPr>
          <p:spPr>
            <a:xfrm>
              <a:off x="9312163" y="-2767785"/>
              <a:ext cx="201600" cy="75600"/>
            </a:xfrm>
            <a:custGeom>
              <a:avLst/>
              <a:gdLst/>
              <a:ahLst/>
              <a:cxnLst/>
              <a:rect l="l" t="t" r="r" b="b"/>
              <a:pathLst>
                <a:path w="560" h="210" extrusionOk="0">
                  <a:moveTo>
                    <a:pt x="0" y="210"/>
                  </a:moveTo>
                  <a:lnTo>
                    <a:pt x="0" y="210"/>
                  </a:lnTo>
                  <a:cubicBezTo>
                    <a:pt x="12" y="207"/>
                    <a:pt x="20" y="207"/>
                    <a:pt x="29" y="202"/>
                  </a:cubicBezTo>
                  <a:cubicBezTo>
                    <a:pt x="41" y="198"/>
                    <a:pt x="49" y="198"/>
                    <a:pt x="57" y="194"/>
                  </a:cubicBezTo>
                  <a:cubicBezTo>
                    <a:pt x="78" y="190"/>
                    <a:pt x="94" y="182"/>
                    <a:pt x="115" y="173"/>
                  </a:cubicBezTo>
                  <a:cubicBezTo>
                    <a:pt x="152" y="161"/>
                    <a:pt x="189" y="149"/>
                    <a:pt x="226" y="132"/>
                  </a:cubicBezTo>
                  <a:cubicBezTo>
                    <a:pt x="295" y="104"/>
                    <a:pt x="364" y="75"/>
                    <a:pt x="438" y="51"/>
                  </a:cubicBezTo>
                  <a:cubicBezTo>
                    <a:pt x="458" y="47"/>
                    <a:pt x="479" y="38"/>
                    <a:pt x="500" y="34"/>
                  </a:cubicBezTo>
                  <a:cubicBezTo>
                    <a:pt x="508" y="34"/>
                    <a:pt x="520" y="30"/>
                    <a:pt x="528" y="30"/>
                  </a:cubicBezTo>
                  <a:cubicBezTo>
                    <a:pt x="541" y="26"/>
                    <a:pt x="549" y="26"/>
                    <a:pt x="557" y="18"/>
                  </a:cubicBezTo>
                  <a:cubicBezTo>
                    <a:pt x="561" y="13"/>
                    <a:pt x="561" y="10"/>
                    <a:pt x="557" y="5"/>
                  </a:cubicBezTo>
                  <a:cubicBezTo>
                    <a:pt x="549" y="-3"/>
                    <a:pt x="541" y="1"/>
                    <a:pt x="532" y="1"/>
                  </a:cubicBezTo>
                  <a:cubicBezTo>
                    <a:pt x="520" y="1"/>
                    <a:pt x="512" y="5"/>
                    <a:pt x="500" y="5"/>
                  </a:cubicBezTo>
                  <a:cubicBezTo>
                    <a:pt x="483" y="10"/>
                    <a:pt x="467" y="13"/>
                    <a:pt x="446" y="22"/>
                  </a:cubicBezTo>
                  <a:cubicBezTo>
                    <a:pt x="413" y="30"/>
                    <a:pt x="376" y="47"/>
                    <a:pt x="340" y="59"/>
                  </a:cubicBezTo>
                  <a:cubicBezTo>
                    <a:pt x="267" y="91"/>
                    <a:pt x="197" y="120"/>
                    <a:pt x="123" y="149"/>
                  </a:cubicBezTo>
                  <a:cubicBezTo>
                    <a:pt x="102" y="157"/>
                    <a:pt x="82" y="170"/>
                    <a:pt x="61" y="178"/>
                  </a:cubicBezTo>
                  <a:cubicBezTo>
                    <a:pt x="49" y="182"/>
                    <a:pt x="41" y="186"/>
                    <a:pt x="37" y="190"/>
                  </a:cubicBezTo>
                  <a:cubicBezTo>
                    <a:pt x="24" y="198"/>
                    <a:pt x="12" y="202"/>
                    <a:pt x="0" y="210"/>
                  </a:cubicBezTo>
                  <a:close/>
                </a:path>
              </a:pathLst>
            </a:custGeom>
            <a:solidFill>
              <a:schemeClr val="dk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6" name="Google Shape;286;p15"/>
            <p:cNvSpPr/>
            <p:nvPr/>
          </p:nvSpPr>
          <p:spPr>
            <a:xfrm>
              <a:off x="9253123" y="-2215545"/>
              <a:ext cx="211320" cy="110160"/>
            </a:xfrm>
            <a:custGeom>
              <a:avLst/>
              <a:gdLst/>
              <a:ahLst/>
              <a:cxnLst/>
              <a:rect l="l" t="t" r="r" b="b"/>
              <a:pathLst>
                <a:path w="587" h="306" extrusionOk="0">
                  <a:moveTo>
                    <a:pt x="0" y="306"/>
                  </a:moveTo>
                  <a:lnTo>
                    <a:pt x="0" y="306"/>
                  </a:lnTo>
                  <a:cubicBezTo>
                    <a:pt x="8" y="302"/>
                    <a:pt x="8" y="306"/>
                    <a:pt x="12" y="306"/>
                  </a:cubicBezTo>
                  <a:cubicBezTo>
                    <a:pt x="16" y="306"/>
                    <a:pt x="20" y="306"/>
                    <a:pt x="24" y="302"/>
                  </a:cubicBezTo>
                  <a:cubicBezTo>
                    <a:pt x="37" y="302"/>
                    <a:pt x="45" y="294"/>
                    <a:pt x="57" y="290"/>
                  </a:cubicBezTo>
                  <a:cubicBezTo>
                    <a:pt x="78" y="286"/>
                    <a:pt x="94" y="278"/>
                    <a:pt x="115" y="269"/>
                  </a:cubicBezTo>
                  <a:cubicBezTo>
                    <a:pt x="151" y="249"/>
                    <a:pt x="193" y="232"/>
                    <a:pt x="229" y="216"/>
                  </a:cubicBezTo>
                  <a:cubicBezTo>
                    <a:pt x="307" y="175"/>
                    <a:pt x="381" y="138"/>
                    <a:pt x="455" y="97"/>
                  </a:cubicBezTo>
                  <a:cubicBezTo>
                    <a:pt x="500" y="72"/>
                    <a:pt x="540" y="47"/>
                    <a:pt x="581" y="23"/>
                  </a:cubicBezTo>
                  <a:cubicBezTo>
                    <a:pt x="594" y="15"/>
                    <a:pt x="581" y="-6"/>
                    <a:pt x="569" y="2"/>
                  </a:cubicBezTo>
                  <a:cubicBezTo>
                    <a:pt x="532" y="23"/>
                    <a:pt x="496" y="43"/>
                    <a:pt x="459" y="64"/>
                  </a:cubicBezTo>
                  <a:cubicBezTo>
                    <a:pt x="422" y="84"/>
                    <a:pt x="385" y="105"/>
                    <a:pt x="348" y="125"/>
                  </a:cubicBezTo>
                  <a:cubicBezTo>
                    <a:pt x="275" y="166"/>
                    <a:pt x="201" y="203"/>
                    <a:pt x="123" y="240"/>
                  </a:cubicBezTo>
                  <a:cubicBezTo>
                    <a:pt x="102" y="249"/>
                    <a:pt x="82" y="261"/>
                    <a:pt x="61" y="269"/>
                  </a:cubicBezTo>
                  <a:cubicBezTo>
                    <a:pt x="49" y="273"/>
                    <a:pt x="37" y="278"/>
                    <a:pt x="28" y="286"/>
                  </a:cubicBezTo>
                  <a:cubicBezTo>
                    <a:pt x="20" y="286"/>
                    <a:pt x="16" y="290"/>
                    <a:pt x="12" y="294"/>
                  </a:cubicBezTo>
                  <a:cubicBezTo>
                    <a:pt x="8" y="298"/>
                    <a:pt x="3" y="302"/>
                    <a:pt x="0" y="3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 name="Google Shape;287;p15"/>
            <p:cNvSpPr/>
            <p:nvPr/>
          </p:nvSpPr>
          <p:spPr>
            <a:xfrm>
              <a:off x="9515203" y="-2645025"/>
              <a:ext cx="109080" cy="84600"/>
            </a:xfrm>
            <a:custGeom>
              <a:avLst/>
              <a:gdLst/>
              <a:ahLst/>
              <a:cxnLst/>
              <a:rect l="l" t="t" r="r" b="b"/>
              <a:pathLst>
                <a:path w="303" h="235" extrusionOk="0">
                  <a:moveTo>
                    <a:pt x="5" y="235"/>
                  </a:moveTo>
                  <a:lnTo>
                    <a:pt x="5" y="235"/>
                  </a:lnTo>
                  <a:cubicBezTo>
                    <a:pt x="22" y="231"/>
                    <a:pt x="34" y="219"/>
                    <a:pt x="42" y="210"/>
                  </a:cubicBezTo>
                  <a:cubicBezTo>
                    <a:pt x="59" y="202"/>
                    <a:pt x="71" y="194"/>
                    <a:pt x="83" y="182"/>
                  </a:cubicBezTo>
                  <a:cubicBezTo>
                    <a:pt x="108" y="165"/>
                    <a:pt x="133" y="145"/>
                    <a:pt x="157" y="128"/>
                  </a:cubicBezTo>
                  <a:cubicBezTo>
                    <a:pt x="182" y="107"/>
                    <a:pt x="206" y="87"/>
                    <a:pt x="231" y="71"/>
                  </a:cubicBezTo>
                  <a:cubicBezTo>
                    <a:pt x="243" y="63"/>
                    <a:pt x="256" y="50"/>
                    <a:pt x="268" y="42"/>
                  </a:cubicBezTo>
                  <a:cubicBezTo>
                    <a:pt x="272" y="38"/>
                    <a:pt x="280" y="34"/>
                    <a:pt x="284" y="29"/>
                  </a:cubicBezTo>
                  <a:cubicBezTo>
                    <a:pt x="288" y="26"/>
                    <a:pt x="293" y="22"/>
                    <a:pt x="297" y="22"/>
                  </a:cubicBezTo>
                  <a:cubicBezTo>
                    <a:pt x="297" y="17"/>
                    <a:pt x="301" y="17"/>
                    <a:pt x="301" y="13"/>
                  </a:cubicBezTo>
                  <a:cubicBezTo>
                    <a:pt x="305" y="9"/>
                    <a:pt x="301" y="-3"/>
                    <a:pt x="293" y="1"/>
                  </a:cubicBezTo>
                  <a:cubicBezTo>
                    <a:pt x="293" y="1"/>
                    <a:pt x="288" y="1"/>
                    <a:pt x="284" y="5"/>
                  </a:cubicBezTo>
                  <a:cubicBezTo>
                    <a:pt x="280" y="5"/>
                    <a:pt x="276" y="9"/>
                    <a:pt x="276" y="13"/>
                  </a:cubicBezTo>
                  <a:cubicBezTo>
                    <a:pt x="268" y="17"/>
                    <a:pt x="264" y="22"/>
                    <a:pt x="256" y="26"/>
                  </a:cubicBezTo>
                  <a:cubicBezTo>
                    <a:pt x="243" y="34"/>
                    <a:pt x="231" y="46"/>
                    <a:pt x="219" y="54"/>
                  </a:cubicBezTo>
                  <a:cubicBezTo>
                    <a:pt x="194" y="71"/>
                    <a:pt x="169" y="91"/>
                    <a:pt x="145" y="112"/>
                  </a:cubicBezTo>
                  <a:cubicBezTo>
                    <a:pt x="120" y="128"/>
                    <a:pt x="96" y="149"/>
                    <a:pt x="71" y="169"/>
                  </a:cubicBezTo>
                  <a:cubicBezTo>
                    <a:pt x="59" y="177"/>
                    <a:pt x="46" y="186"/>
                    <a:pt x="34" y="198"/>
                  </a:cubicBezTo>
                  <a:cubicBezTo>
                    <a:pt x="22" y="206"/>
                    <a:pt x="9" y="214"/>
                    <a:pt x="1" y="227"/>
                  </a:cubicBezTo>
                  <a:cubicBezTo>
                    <a:pt x="-3" y="231"/>
                    <a:pt x="1" y="235"/>
                    <a:pt x="5"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 name="Google Shape;288;p15"/>
            <p:cNvSpPr/>
            <p:nvPr/>
          </p:nvSpPr>
          <p:spPr>
            <a:xfrm>
              <a:off x="9457963" y="-2766345"/>
              <a:ext cx="172440" cy="555840"/>
            </a:xfrm>
            <a:custGeom>
              <a:avLst/>
              <a:gdLst/>
              <a:ahLst/>
              <a:cxnLst/>
              <a:rect l="l" t="t" r="r" b="b"/>
              <a:pathLst>
                <a:path w="479" h="1544" extrusionOk="0">
                  <a:moveTo>
                    <a:pt x="4" y="1541"/>
                  </a:moveTo>
                  <a:lnTo>
                    <a:pt x="4" y="1541"/>
                  </a:lnTo>
                  <a:cubicBezTo>
                    <a:pt x="12" y="1528"/>
                    <a:pt x="25" y="1516"/>
                    <a:pt x="33" y="1504"/>
                  </a:cubicBezTo>
                  <a:cubicBezTo>
                    <a:pt x="41" y="1487"/>
                    <a:pt x="45" y="1475"/>
                    <a:pt x="53" y="1458"/>
                  </a:cubicBezTo>
                  <a:cubicBezTo>
                    <a:pt x="70" y="1430"/>
                    <a:pt x="82" y="1401"/>
                    <a:pt x="99" y="1372"/>
                  </a:cubicBezTo>
                  <a:cubicBezTo>
                    <a:pt x="127" y="1315"/>
                    <a:pt x="152" y="1257"/>
                    <a:pt x="181" y="1196"/>
                  </a:cubicBezTo>
                  <a:cubicBezTo>
                    <a:pt x="234" y="1081"/>
                    <a:pt x="283" y="962"/>
                    <a:pt x="328" y="843"/>
                  </a:cubicBezTo>
                  <a:cubicBezTo>
                    <a:pt x="353" y="781"/>
                    <a:pt x="374" y="724"/>
                    <a:pt x="394" y="662"/>
                  </a:cubicBezTo>
                  <a:cubicBezTo>
                    <a:pt x="415" y="605"/>
                    <a:pt x="439" y="547"/>
                    <a:pt x="456" y="490"/>
                  </a:cubicBezTo>
                  <a:cubicBezTo>
                    <a:pt x="484" y="379"/>
                    <a:pt x="497" y="260"/>
                    <a:pt x="427" y="166"/>
                  </a:cubicBezTo>
                  <a:cubicBezTo>
                    <a:pt x="390" y="120"/>
                    <a:pt x="345" y="87"/>
                    <a:pt x="296" y="59"/>
                  </a:cubicBezTo>
                  <a:cubicBezTo>
                    <a:pt x="271" y="43"/>
                    <a:pt x="246" y="30"/>
                    <a:pt x="218" y="18"/>
                  </a:cubicBezTo>
                  <a:cubicBezTo>
                    <a:pt x="193" y="6"/>
                    <a:pt x="164" y="-11"/>
                    <a:pt x="144" y="9"/>
                  </a:cubicBezTo>
                  <a:cubicBezTo>
                    <a:pt x="131" y="18"/>
                    <a:pt x="144" y="34"/>
                    <a:pt x="156" y="26"/>
                  </a:cubicBezTo>
                  <a:cubicBezTo>
                    <a:pt x="164" y="22"/>
                    <a:pt x="177" y="26"/>
                    <a:pt x="189" y="30"/>
                  </a:cubicBezTo>
                  <a:cubicBezTo>
                    <a:pt x="201" y="34"/>
                    <a:pt x="209" y="38"/>
                    <a:pt x="222" y="47"/>
                  </a:cubicBezTo>
                  <a:cubicBezTo>
                    <a:pt x="242" y="55"/>
                    <a:pt x="267" y="67"/>
                    <a:pt x="287" y="79"/>
                  </a:cubicBezTo>
                  <a:cubicBezTo>
                    <a:pt x="328" y="104"/>
                    <a:pt x="369" y="133"/>
                    <a:pt x="402" y="169"/>
                  </a:cubicBezTo>
                  <a:cubicBezTo>
                    <a:pt x="435" y="211"/>
                    <a:pt x="456" y="260"/>
                    <a:pt x="460" y="313"/>
                  </a:cubicBezTo>
                  <a:cubicBezTo>
                    <a:pt x="460" y="371"/>
                    <a:pt x="452" y="424"/>
                    <a:pt x="435" y="478"/>
                  </a:cubicBezTo>
                  <a:cubicBezTo>
                    <a:pt x="419" y="535"/>
                    <a:pt x="398" y="592"/>
                    <a:pt x="378" y="646"/>
                  </a:cubicBezTo>
                  <a:cubicBezTo>
                    <a:pt x="357" y="707"/>
                    <a:pt x="337" y="765"/>
                    <a:pt x="312" y="822"/>
                  </a:cubicBezTo>
                  <a:cubicBezTo>
                    <a:pt x="271" y="937"/>
                    <a:pt x="222" y="1052"/>
                    <a:pt x="172" y="1163"/>
                  </a:cubicBezTo>
                  <a:cubicBezTo>
                    <a:pt x="144" y="1225"/>
                    <a:pt x="115" y="1290"/>
                    <a:pt x="86" y="1352"/>
                  </a:cubicBezTo>
                  <a:cubicBezTo>
                    <a:pt x="70" y="1385"/>
                    <a:pt x="58" y="1413"/>
                    <a:pt x="41" y="1446"/>
                  </a:cubicBezTo>
                  <a:cubicBezTo>
                    <a:pt x="33" y="1463"/>
                    <a:pt x="25" y="1475"/>
                    <a:pt x="21" y="1491"/>
                  </a:cubicBezTo>
                  <a:cubicBezTo>
                    <a:pt x="12" y="1508"/>
                    <a:pt x="8" y="1524"/>
                    <a:pt x="0" y="1541"/>
                  </a:cubicBezTo>
                  <a:cubicBezTo>
                    <a:pt x="0" y="1545"/>
                    <a:pt x="4" y="1545"/>
                    <a:pt x="4" y="15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 name="Google Shape;289;p15"/>
            <p:cNvSpPr/>
            <p:nvPr/>
          </p:nvSpPr>
          <p:spPr>
            <a:xfrm>
              <a:off x="9192282" y="-2387625"/>
              <a:ext cx="127080" cy="157680"/>
            </a:xfrm>
            <a:custGeom>
              <a:avLst/>
              <a:gdLst/>
              <a:ahLst/>
              <a:cxnLst/>
              <a:rect l="l" t="t" r="r" b="b"/>
              <a:pathLst>
                <a:path w="353" h="438" extrusionOk="0">
                  <a:moveTo>
                    <a:pt x="349" y="0"/>
                  </a:moveTo>
                  <a:lnTo>
                    <a:pt x="349" y="0"/>
                  </a:lnTo>
                  <a:cubicBezTo>
                    <a:pt x="251" y="103"/>
                    <a:pt x="165" y="218"/>
                    <a:pt x="74" y="328"/>
                  </a:cubicBezTo>
                  <a:cubicBezTo>
                    <a:pt x="62" y="345"/>
                    <a:pt x="50" y="361"/>
                    <a:pt x="37" y="378"/>
                  </a:cubicBezTo>
                  <a:cubicBezTo>
                    <a:pt x="25" y="394"/>
                    <a:pt x="9" y="406"/>
                    <a:pt x="0" y="427"/>
                  </a:cubicBezTo>
                  <a:cubicBezTo>
                    <a:pt x="0" y="431"/>
                    <a:pt x="4" y="443"/>
                    <a:pt x="13" y="435"/>
                  </a:cubicBezTo>
                  <a:cubicBezTo>
                    <a:pt x="29" y="427"/>
                    <a:pt x="37" y="411"/>
                    <a:pt x="46" y="398"/>
                  </a:cubicBezTo>
                  <a:cubicBezTo>
                    <a:pt x="58" y="382"/>
                    <a:pt x="70" y="370"/>
                    <a:pt x="78" y="353"/>
                  </a:cubicBezTo>
                  <a:cubicBezTo>
                    <a:pt x="103" y="324"/>
                    <a:pt x="123" y="296"/>
                    <a:pt x="148" y="267"/>
                  </a:cubicBezTo>
                  <a:cubicBezTo>
                    <a:pt x="189" y="209"/>
                    <a:pt x="234" y="156"/>
                    <a:pt x="279" y="99"/>
                  </a:cubicBezTo>
                  <a:cubicBezTo>
                    <a:pt x="304" y="66"/>
                    <a:pt x="329" y="33"/>
                    <a:pt x="353" y="0"/>
                  </a:cubicBezTo>
                  <a:lnTo>
                    <a:pt x="3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 name="Google Shape;290;p15"/>
            <p:cNvSpPr/>
            <p:nvPr/>
          </p:nvSpPr>
          <p:spPr>
            <a:xfrm>
              <a:off x="9225763" y="-2292945"/>
              <a:ext cx="71640" cy="100440"/>
            </a:xfrm>
            <a:custGeom>
              <a:avLst/>
              <a:gdLst/>
              <a:ahLst/>
              <a:cxnLst/>
              <a:rect l="l" t="t" r="r" b="b"/>
              <a:pathLst>
                <a:path w="199" h="279" extrusionOk="0">
                  <a:moveTo>
                    <a:pt x="199" y="0"/>
                  </a:moveTo>
                  <a:lnTo>
                    <a:pt x="199" y="0"/>
                  </a:lnTo>
                  <a:cubicBezTo>
                    <a:pt x="182" y="29"/>
                    <a:pt x="158" y="53"/>
                    <a:pt x="141" y="78"/>
                  </a:cubicBezTo>
                  <a:cubicBezTo>
                    <a:pt x="121" y="102"/>
                    <a:pt x="100" y="127"/>
                    <a:pt x="84" y="152"/>
                  </a:cubicBezTo>
                  <a:cubicBezTo>
                    <a:pt x="63" y="176"/>
                    <a:pt x="43" y="201"/>
                    <a:pt x="22" y="226"/>
                  </a:cubicBezTo>
                  <a:cubicBezTo>
                    <a:pt x="18" y="234"/>
                    <a:pt x="14" y="238"/>
                    <a:pt x="10" y="246"/>
                  </a:cubicBezTo>
                  <a:cubicBezTo>
                    <a:pt x="6" y="250"/>
                    <a:pt x="2" y="254"/>
                    <a:pt x="2" y="258"/>
                  </a:cubicBezTo>
                  <a:cubicBezTo>
                    <a:pt x="-2" y="271"/>
                    <a:pt x="6" y="279"/>
                    <a:pt x="14" y="279"/>
                  </a:cubicBezTo>
                  <a:cubicBezTo>
                    <a:pt x="26" y="275"/>
                    <a:pt x="22" y="262"/>
                    <a:pt x="14" y="262"/>
                  </a:cubicBezTo>
                  <a:cubicBezTo>
                    <a:pt x="18" y="271"/>
                    <a:pt x="18" y="271"/>
                    <a:pt x="18" y="267"/>
                  </a:cubicBezTo>
                  <a:cubicBezTo>
                    <a:pt x="22" y="262"/>
                    <a:pt x="22" y="262"/>
                    <a:pt x="22" y="262"/>
                  </a:cubicBezTo>
                  <a:cubicBezTo>
                    <a:pt x="22" y="262"/>
                    <a:pt x="22" y="258"/>
                    <a:pt x="26" y="258"/>
                  </a:cubicBezTo>
                  <a:cubicBezTo>
                    <a:pt x="30" y="250"/>
                    <a:pt x="35" y="246"/>
                    <a:pt x="39" y="242"/>
                  </a:cubicBezTo>
                  <a:cubicBezTo>
                    <a:pt x="47" y="230"/>
                    <a:pt x="55" y="217"/>
                    <a:pt x="63" y="205"/>
                  </a:cubicBezTo>
                  <a:cubicBezTo>
                    <a:pt x="79" y="184"/>
                    <a:pt x="96" y="164"/>
                    <a:pt x="113" y="139"/>
                  </a:cubicBezTo>
                  <a:cubicBezTo>
                    <a:pt x="129" y="119"/>
                    <a:pt x="145" y="98"/>
                    <a:pt x="162" y="74"/>
                  </a:cubicBezTo>
                  <a:cubicBezTo>
                    <a:pt x="178" y="53"/>
                    <a:pt x="186" y="24"/>
                    <a:pt x="19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91" name="Google Shape;291;p15"/>
          <p:cNvSpPr txBox="1">
            <a:spLocks noGrp="1"/>
          </p:cNvSpPr>
          <p:nvPr>
            <p:ph type="title"/>
          </p:nvPr>
        </p:nvSpPr>
        <p:spPr>
          <a:xfrm>
            <a:off x="720000" y="1346325"/>
            <a:ext cx="3887700" cy="1604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300"/>
              <a:buNone/>
              <a:defRPr/>
            </a:lvl1pPr>
            <a:lvl2pPr lvl="1" algn="l" rtl="0">
              <a:spcBef>
                <a:spcPts val="0"/>
              </a:spcBef>
              <a:spcAft>
                <a:spcPts val="0"/>
              </a:spcAft>
              <a:buSzPts val="3300"/>
              <a:buNone/>
              <a:defRPr/>
            </a:lvl2pPr>
            <a:lvl3pPr lvl="2" algn="l" rtl="0">
              <a:spcBef>
                <a:spcPts val="0"/>
              </a:spcBef>
              <a:spcAft>
                <a:spcPts val="0"/>
              </a:spcAft>
              <a:buSzPts val="3300"/>
              <a:buNone/>
              <a:defRPr/>
            </a:lvl3pPr>
            <a:lvl4pPr lvl="3" algn="l" rtl="0">
              <a:spcBef>
                <a:spcPts val="0"/>
              </a:spcBef>
              <a:spcAft>
                <a:spcPts val="0"/>
              </a:spcAft>
              <a:buSzPts val="3300"/>
              <a:buNone/>
              <a:defRPr/>
            </a:lvl4pPr>
            <a:lvl5pPr lvl="4" algn="l" rtl="0">
              <a:spcBef>
                <a:spcPts val="0"/>
              </a:spcBef>
              <a:spcAft>
                <a:spcPts val="0"/>
              </a:spcAft>
              <a:buSzPts val="3300"/>
              <a:buNone/>
              <a:defRPr/>
            </a:lvl5pPr>
            <a:lvl6pPr lvl="5" algn="l" rtl="0">
              <a:spcBef>
                <a:spcPts val="0"/>
              </a:spcBef>
              <a:spcAft>
                <a:spcPts val="0"/>
              </a:spcAft>
              <a:buSzPts val="3300"/>
              <a:buNone/>
              <a:defRPr/>
            </a:lvl6pPr>
            <a:lvl7pPr lvl="6" algn="l" rtl="0">
              <a:spcBef>
                <a:spcPts val="0"/>
              </a:spcBef>
              <a:spcAft>
                <a:spcPts val="0"/>
              </a:spcAft>
              <a:buSzPts val="3300"/>
              <a:buNone/>
              <a:defRPr/>
            </a:lvl7pPr>
            <a:lvl8pPr lvl="7" algn="l" rtl="0">
              <a:spcBef>
                <a:spcPts val="0"/>
              </a:spcBef>
              <a:spcAft>
                <a:spcPts val="0"/>
              </a:spcAft>
              <a:buSzPts val="3300"/>
              <a:buNone/>
              <a:defRPr/>
            </a:lvl8pPr>
            <a:lvl9pPr lvl="8" algn="l" rtl="0">
              <a:spcBef>
                <a:spcPts val="0"/>
              </a:spcBef>
              <a:spcAft>
                <a:spcPts val="0"/>
              </a:spcAft>
              <a:buSzPts val="3300"/>
              <a:buNone/>
              <a:defRPr/>
            </a:lvl9pPr>
          </a:lstStyle>
          <a:p>
            <a:endParaRPr/>
          </a:p>
        </p:txBody>
      </p:sp>
      <p:sp>
        <p:nvSpPr>
          <p:cNvPr id="292" name="Google Shape;292;p15"/>
          <p:cNvSpPr txBox="1">
            <a:spLocks noGrp="1"/>
          </p:cNvSpPr>
          <p:nvPr>
            <p:ph type="subTitle" idx="1"/>
          </p:nvPr>
        </p:nvSpPr>
        <p:spPr>
          <a:xfrm>
            <a:off x="720000" y="2950575"/>
            <a:ext cx="3887700" cy="846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15"/>
          <p:cNvSpPr>
            <a:spLocks noGrp="1"/>
          </p:cNvSpPr>
          <p:nvPr>
            <p:ph type="pic" idx="2"/>
          </p:nvPr>
        </p:nvSpPr>
        <p:spPr>
          <a:xfrm>
            <a:off x="4607826" y="661650"/>
            <a:ext cx="3822900" cy="3820200"/>
          </a:xfrm>
          <a:prstGeom prst="ellipse">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720000" y="1470600"/>
            <a:ext cx="29187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96" name="Google Shape;296;p16"/>
          <p:cNvSpPr txBox="1">
            <a:spLocks noGrp="1"/>
          </p:cNvSpPr>
          <p:nvPr>
            <p:ph type="subTitle" idx="1"/>
          </p:nvPr>
        </p:nvSpPr>
        <p:spPr>
          <a:xfrm>
            <a:off x="720000" y="2533800"/>
            <a:ext cx="2918700" cy="113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16"/>
          <p:cNvGrpSpPr/>
          <p:nvPr/>
        </p:nvGrpSpPr>
        <p:grpSpPr>
          <a:xfrm>
            <a:off x="-1356967" y="-638507"/>
            <a:ext cx="12624991" cy="6278535"/>
            <a:chOff x="-1356967" y="-638507"/>
            <a:chExt cx="12624991" cy="6278535"/>
          </a:xfrm>
        </p:grpSpPr>
        <p:sp>
          <p:nvSpPr>
            <p:cNvPr id="298" name="Google Shape;298;p16"/>
            <p:cNvSpPr/>
            <p:nvPr/>
          </p:nvSpPr>
          <p:spPr>
            <a:xfrm rot="-1931946">
              <a:off x="7962147" y="1473724"/>
              <a:ext cx="2485671" cy="3795943"/>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16"/>
            <p:cNvSpPr/>
            <p:nvPr/>
          </p:nvSpPr>
          <p:spPr>
            <a:xfrm rot="1499661" flipH="1">
              <a:off x="-872680" y="-393111"/>
              <a:ext cx="1755896" cy="2681505"/>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5218725" y="1470600"/>
            <a:ext cx="29187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02" name="Google Shape;302;p17"/>
          <p:cNvSpPr txBox="1">
            <a:spLocks noGrp="1"/>
          </p:cNvSpPr>
          <p:nvPr>
            <p:ph type="subTitle" idx="1"/>
          </p:nvPr>
        </p:nvSpPr>
        <p:spPr>
          <a:xfrm>
            <a:off x="5218725" y="2533800"/>
            <a:ext cx="2918700" cy="1139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03" name="Google Shape;303;p17"/>
          <p:cNvGrpSpPr/>
          <p:nvPr/>
        </p:nvGrpSpPr>
        <p:grpSpPr>
          <a:xfrm>
            <a:off x="-1087905" y="-353475"/>
            <a:ext cx="12561745" cy="6410085"/>
            <a:chOff x="-1087905" y="-353475"/>
            <a:chExt cx="12561745" cy="6410085"/>
          </a:xfrm>
        </p:grpSpPr>
        <p:sp>
          <p:nvSpPr>
            <p:cNvPr id="304" name="Google Shape;304;p17"/>
            <p:cNvSpPr/>
            <p:nvPr/>
          </p:nvSpPr>
          <p:spPr>
            <a:xfrm>
              <a:off x="6069520" y="-353475"/>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17"/>
            <p:cNvSpPr/>
            <p:nvPr/>
          </p:nvSpPr>
          <p:spPr>
            <a:xfrm rot="10800000">
              <a:off x="-1087905" y="427065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06"/>
        <p:cNvGrpSpPr/>
        <p:nvPr/>
      </p:nvGrpSpPr>
      <p:grpSpPr>
        <a:xfrm>
          <a:off x="0" y="0"/>
          <a:ext cx="0" cy="0"/>
          <a:chOff x="0" y="0"/>
          <a:chExt cx="0" cy="0"/>
        </a:xfrm>
      </p:grpSpPr>
      <p:grpSp>
        <p:nvGrpSpPr>
          <p:cNvPr id="307" name="Google Shape;307;p18"/>
          <p:cNvGrpSpPr/>
          <p:nvPr/>
        </p:nvGrpSpPr>
        <p:grpSpPr>
          <a:xfrm>
            <a:off x="-2327055" y="-353475"/>
            <a:ext cx="13800895" cy="6595035"/>
            <a:chOff x="-2327055" y="-353475"/>
            <a:chExt cx="13800895" cy="6595035"/>
          </a:xfrm>
        </p:grpSpPr>
        <p:sp>
          <p:nvSpPr>
            <p:cNvPr id="308" name="Google Shape;308;p18"/>
            <p:cNvSpPr/>
            <p:nvPr/>
          </p:nvSpPr>
          <p:spPr>
            <a:xfrm>
              <a:off x="6069520" y="-353475"/>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18"/>
            <p:cNvSpPr/>
            <p:nvPr/>
          </p:nvSpPr>
          <p:spPr>
            <a:xfrm>
              <a:off x="-2327055" y="44556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10" name="Google Shape;310;p18"/>
          <p:cNvGrpSpPr/>
          <p:nvPr/>
        </p:nvGrpSpPr>
        <p:grpSpPr>
          <a:xfrm>
            <a:off x="-324674" y="1676554"/>
            <a:ext cx="9897870" cy="3733895"/>
            <a:chOff x="-324674" y="1676554"/>
            <a:chExt cx="9897870" cy="3733895"/>
          </a:xfrm>
        </p:grpSpPr>
        <p:grpSp>
          <p:nvGrpSpPr>
            <p:cNvPr id="311" name="Google Shape;311;p18"/>
            <p:cNvGrpSpPr/>
            <p:nvPr/>
          </p:nvGrpSpPr>
          <p:grpSpPr>
            <a:xfrm>
              <a:off x="8205387" y="1676554"/>
              <a:ext cx="1367810" cy="1790391"/>
              <a:chOff x="8232954" y="2346573"/>
              <a:chExt cx="1576726" cy="2063851"/>
            </a:xfrm>
          </p:grpSpPr>
          <p:sp>
            <p:nvSpPr>
              <p:cNvPr id="312" name="Google Shape;312;p18"/>
              <p:cNvSpPr/>
              <p:nvPr/>
            </p:nvSpPr>
            <p:spPr>
              <a:xfrm>
                <a:off x="8237113" y="2482776"/>
                <a:ext cx="292160" cy="200147"/>
              </a:xfrm>
              <a:custGeom>
                <a:avLst/>
                <a:gdLst/>
                <a:ahLst/>
                <a:cxnLst/>
                <a:rect l="l" t="t" r="r" b="b"/>
                <a:pathLst>
                  <a:path w="562" h="385" extrusionOk="0">
                    <a:moveTo>
                      <a:pt x="562" y="329"/>
                    </a:moveTo>
                    <a:lnTo>
                      <a:pt x="562" y="329"/>
                    </a:lnTo>
                    <a:cubicBezTo>
                      <a:pt x="484" y="226"/>
                      <a:pt x="484" y="128"/>
                      <a:pt x="394" y="91"/>
                    </a:cubicBezTo>
                    <a:cubicBezTo>
                      <a:pt x="304" y="54"/>
                      <a:pt x="0" y="0"/>
                      <a:pt x="0" y="0"/>
                    </a:cubicBezTo>
                    <a:cubicBezTo>
                      <a:pt x="0" y="0"/>
                      <a:pt x="-4" y="226"/>
                      <a:pt x="201" y="337"/>
                    </a:cubicBezTo>
                    <a:cubicBezTo>
                      <a:pt x="410" y="448"/>
                      <a:pt x="562" y="329"/>
                      <a:pt x="562"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18"/>
              <p:cNvSpPr/>
              <p:nvPr/>
            </p:nvSpPr>
            <p:spPr>
              <a:xfrm>
                <a:off x="8314052" y="2692281"/>
                <a:ext cx="309315" cy="159598"/>
              </a:xfrm>
              <a:custGeom>
                <a:avLst/>
                <a:gdLst/>
                <a:ahLst/>
                <a:cxnLst/>
                <a:rect l="l" t="t" r="r" b="b"/>
                <a:pathLst>
                  <a:path w="595" h="307" extrusionOk="0">
                    <a:moveTo>
                      <a:pt x="0" y="205"/>
                    </a:moveTo>
                    <a:lnTo>
                      <a:pt x="0" y="205"/>
                    </a:lnTo>
                    <a:cubicBezTo>
                      <a:pt x="90" y="164"/>
                      <a:pt x="279" y="0"/>
                      <a:pt x="369" y="0"/>
                    </a:cubicBezTo>
                    <a:cubicBezTo>
                      <a:pt x="463" y="4"/>
                      <a:pt x="545" y="0"/>
                      <a:pt x="595" y="69"/>
                    </a:cubicBezTo>
                    <a:cubicBezTo>
                      <a:pt x="586" y="234"/>
                      <a:pt x="447" y="307"/>
                      <a:pt x="340" y="307"/>
                    </a:cubicBezTo>
                    <a:cubicBezTo>
                      <a:pt x="238" y="307"/>
                      <a:pt x="53" y="283"/>
                      <a:pt x="0"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18"/>
              <p:cNvSpPr/>
              <p:nvPr/>
            </p:nvSpPr>
            <p:spPr>
              <a:xfrm>
                <a:off x="8687309" y="2350732"/>
                <a:ext cx="144001" cy="301000"/>
              </a:xfrm>
              <a:custGeom>
                <a:avLst/>
                <a:gdLst/>
                <a:ahLst/>
                <a:cxnLst/>
                <a:rect l="l" t="t" r="r" b="b"/>
                <a:pathLst>
                  <a:path w="277" h="579" extrusionOk="0">
                    <a:moveTo>
                      <a:pt x="98" y="579"/>
                    </a:moveTo>
                    <a:lnTo>
                      <a:pt x="98" y="579"/>
                    </a:lnTo>
                    <a:cubicBezTo>
                      <a:pt x="86" y="505"/>
                      <a:pt x="-4" y="476"/>
                      <a:pt x="0" y="365"/>
                    </a:cubicBezTo>
                    <a:cubicBezTo>
                      <a:pt x="0" y="259"/>
                      <a:pt x="213" y="53"/>
                      <a:pt x="209" y="0"/>
                    </a:cubicBezTo>
                    <a:cubicBezTo>
                      <a:pt x="217" y="99"/>
                      <a:pt x="299" y="271"/>
                      <a:pt x="271" y="373"/>
                    </a:cubicBezTo>
                    <a:cubicBezTo>
                      <a:pt x="238" y="476"/>
                      <a:pt x="98" y="579"/>
                      <a:pt x="98" y="5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18"/>
              <p:cNvSpPr/>
              <p:nvPr/>
            </p:nvSpPr>
            <p:spPr>
              <a:xfrm>
                <a:off x="8241792" y="2489535"/>
                <a:ext cx="221459" cy="183511"/>
              </a:xfrm>
              <a:custGeom>
                <a:avLst/>
                <a:gdLst/>
                <a:ahLst/>
                <a:cxnLst/>
                <a:rect l="l" t="t" r="r" b="b"/>
                <a:pathLst>
                  <a:path w="426" h="353" extrusionOk="0">
                    <a:moveTo>
                      <a:pt x="7" y="0"/>
                    </a:moveTo>
                    <a:lnTo>
                      <a:pt x="7" y="0"/>
                    </a:lnTo>
                    <a:cubicBezTo>
                      <a:pt x="7" y="0"/>
                      <a:pt x="3" y="4"/>
                      <a:pt x="3" y="8"/>
                    </a:cubicBezTo>
                    <a:cubicBezTo>
                      <a:pt x="-1" y="20"/>
                      <a:pt x="-1" y="33"/>
                      <a:pt x="3" y="49"/>
                    </a:cubicBezTo>
                    <a:cubicBezTo>
                      <a:pt x="3" y="61"/>
                      <a:pt x="7" y="74"/>
                      <a:pt x="11" y="82"/>
                    </a:cubicBezTo>
                    <a:cubicBezTo>
                      <a:pt x="20" y="106"/>
                      <a:pt x="32" y="131"/>
                      <a:pt x="40" y="156"/>
                    </a:cubicBezTo>
                    <a:cubicBezTo>
                      <a:pt x="65" y="197"/>
                      <a:pt x="89" y="242"/>
                      <a:pt x="126" y="275"/>
                    </a:cubicBezTo>
                    <a:cubicBezTo>
                      <a:pt x="143" y="291"/>
                      <a:pt x="159" y="303"/>
                      <a:pt x="176" y="312"/>
                    </a:cubicBezTo>
                    <a:cubicBezTo>
                      <a:pt x="176" y="316"/>
                      <a:pt x="180" y="316"/>
                      <a:pt x="180" y="316"/>
                    </a:cubicBezTo>
                    <a:cubicBezTo>
                      <a:pt x="221" y="340"/>
                      <a:pt x="266" y="353"/>
                      <a:pt x="315" y="353"/>
                    </a:cubicBezTo>
                    <a:cubicBezTo>
                      <a:pt x="348" y="353"/>
                      <a:pt x="381" y="345"/>
                      <a:pt x="409" y="336"/>
                    </a:cubicBezTo>
                    <a:cubicBezTo>
                      <a:pt x="422" y="332"/>
                      <a:pt x="426" y="320"/>
                      <a:pt x="426" y="312"/>
                    </a:cubicBezTo>
                    <a:cubicBezTo>
                      <a:pt x="409" y="303"/>
                      <a:pt x="389" y="295"/>
                      <a:pt x="373" y="287"/>
                    </a:cubicBezTo>
                    <a:cubicBezTo>
                      <a:pt x="360" y="287"/>
                      <a:pt x="352" y="287"/>
                      <a:pt x="340" y="287"/>
                    </a:cubicBezTo>
                    <a:lnTo>
                      <a:pt x="340" y="287"/>
                    </a:lnTo>
                    <a:cubicBezTo>
                      <a:pt x="336" y="287"/>
                      <a:pt x="327" y="287"/>
                      <a:pt x="323" y="287"/>
                    </a:cubicBezTo>
                    <a:cubicBezTo>
                      <a:pt x="307" y="287"/>
                      <a:pt x="286" y="287"/>
                      <a:pt x="270" y="283"/>
                    </a:cubicBezTo>
                    <a:cubicBezTo>
                      <a:pt x="229" y="271"/>
                      <a:pt x="192" y="250"/>
                      <a:pt x="163" y="221"/>
                    </a:cubicBezTo>
                    <a:cubicBezTo>
                      <a:pt x="130" y="193"/>
                      <a:pt x="106" y="160"/>
                      <a:pt x="85" y="119"/>
                    </a:cubicBezTo>
                    <a:cubicBezTo>
                      <a:pt x="73" y="98"/>
                      <a:pt x="65" y="78"/>
                      <a:pt x="52" y="57"/>
                    </a:cubicBezTo>
                    <a:cubicBezTo>
                      <a:pt x="48" y="45"/>
                      <a:pt x="44" y="37"/>
                      <a:pt x="36" y="29"/>
                    </a:cubicBezTo>
                    <a:cubicBezTo>
                      <a:pt x="32" y="16"/>
                      <a:pt x="24" y="12"/>
                      <a:pt x="15" y="4"/>
                    </a:cubicBezTo>
                    <a:cubicBezTo>
                      <a:pt x="11" y="0"/>
                      <a:pt x="11" y="0"/>
                      <a:pt x="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18"/>
              <p:cNvSpPr/>
              <p:nvPr/>
            </p:nvSpPr>
            <p:spPr>
              <a:xfrm>
                <a:off x="8330687" y="2700598"/>
                <a:ext cx="210542" cy="149201"/>
              </a:xfrm>
              <a:custGeom>
                <a:avLst/>
                <a:gdLst/>
                <a:ahLst/>
                <a:cxnLst/>
                <a:rect l="l" t="t" r="r" b="b"/>
                <a:pathLst>
                  <a:path w="405" h="287" extrusionOk="0">
                    <a:moveTo>
                      <a:pt x="312" y="0"/>
                    </a:moveTo>
                    <a:lnTo>
                      <a:pt x="312" y="0"/>
                    </a:lnTo>
                    <a:cubicBezTo>
                      <a:pt x="300" y="0"/>
                      <a:pt x="292" y="4"/>
                      <a:pt x="279" y="4"/>
                    </a:cubicBezTo>
                    <a:cubicBezTo>
                      <a:pt x="247" y="17"/>
                      <a:pt x="218" y="33"/>
                      <a:pt x="189" y="53"/>
                    </a:cubicBezTo>
                    <a:cubicBezTo>
                      <a:pt x="160" y="74"/>
                      <a:pt x="136" y="99"/>
                      <a:pt x="107" y="119"/>
                    </a:cubicBezTo>
                    <a:cubicBezTo>
                      <a:pt x="78" y="140"/>
                      <a:pt x="46" y="156"/>
                      <a:pt x="17" y="172"/>
                    </a:cubicBezTo>
                    <a:cubicBezTo>
                      <a:pt x="-12" y="189"/>
                      <a:pt x="0" y="222"/>
                      <a:pt x="25" y="230"/>
                    </a:cubicBezTo>
                    <a:cubicBezTo>
                      <a:pt x="91" y="255"/>
                      <a:pt x="156" y="275"/>
                      <a:pt x="226" y="283"/>
                    </a:cubicBezTo>
                    <a:cubicBezTo>
                      <a:pt x="255" y="287"/>
                      <a:pt x="279" y="287"/>
                      <a:pt x="308" y="287"/>
                    </a:cubicBezTo>
                    <a:cubicBezTo>
                      <a:pt x="312" y="287"/>
                      <a:pt x="321" y="287"/>
                      <a:pt x="329" y="287"/>
                    </a:cubicBezTo>
                    <a:cubicBezTo>
                      <a:pt x="357" y="287"/>
                      <a:pt x="399" y="275"/>
                      <a:pt x="403" y="242"/>
                    </a:cubicBezTo>
                    <a:cubicBezTo>
                      <a:pt x="407" y="234"/>
                      <a:pt x="403" y="230"/>
                      <a:pt x="394" y="226"/>
                    </a:cubicBezTo>
                    <a:cubicBezTo>
                      <a:pt x="386" y="222"/>
                      <a:pt x="374" y="222"/>
                      <a:pt x="366" y="222"/>
                    </a:cubicBezTo>
                    <a:cubicBezTo>
                      <a:pt x="349" y="222"/>
                      <a:pt x="329" y="226"/>
                      <a:pt x="312" y="226"/>
                    </a:cubicBezTo>
                    <a:cubicBezTo>
                      <a:pt x="312" y="226"/>
                      <a:pt x="308" y="226"/>
                      <a:pt x="304" y="226"/>
                    </a:cubicBezTo>
                    <a:cubicBezTo>
                      <a:pt x="279" y="226"/>
                      <a:pt x="251" y="222"/>
                      <a:pt x="222" y="218"/>
                    </a:cubicBezTo>
                    <a:cubicBezTo>
                      <a:pt x="185" y="214"/>
                      <a:pt x="144" y="205"/>
                      <a:pt x="107" y="193"/>
                    </a:cubicBezTo>
                    <a:cubicBezTo>
                      <a:pt x="144" y="168"/>
                      <a:pt x="181" y="140"/>
                      <a:pt x="218" y="111"/>
                    </a:cubicBezTo>
                    <a:cubicBezTo>
                      <a:pt x="243" y="90"/>
                      <a:pt x="267" y="70"/>
                      <a:pt x="296" y="53"/>
                    </a:cubicBezTo>
                    <a:cubicBezTo>
                      <a:pt x="308" y="49"/>
                      <a:pt x="325" y="45"/>
                      <a:pt x="337" y="37"/>
                    </a:cubicBezTo>
                    <a:cubicBezTo>
                      <a:pt x="341" y="33"/>
                      <a:pt x="349" y="25"/>
                      <a:pt x="349" y="21"/>
                    </a:cubicBezTo>
                    <a:cubicBezTo>
                      <a:pt x="349" y="12"/>
                      <a:pt x="337" y="4"/>
                      <a:pt x="329" y="0"/>
                    </a:cubicBezTo>
                    <a:cubicBezTo>
                      <a:pt x="325" y="0"/>
                      <a:pt x="316" y="0"/>
                      <a:pt x="31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18"/>
              <p:cNvSpPr/>
              <p:nvPr/>
            </p:nvSpPr>
            <p:spPr>
              <a:xfrm>
                <a:off x="8688869" y="2376205"/>
                <a:ext cx="113329" cy="226140"/>
              </a:xfrm>
              <a:custGeom>
                <a:avLst/>
                <a:gdLst/>
                <a:ahLst/>
                <a:cxnLst/>
                <a:rect l="l" t="t" r="r" b="b"/>
                <a:pathLst>
                  <a:path w="218" h="435" extrusionOk="0">
                    <a:moveTo>
                      <a:pt x="1" y="361"/>
                    </a:moveTo>
                    <a:lnTo>
                      <a:pt x="1" y="361"/>
                    </a:lnTo>
                    <a:cubicBezTo>
                      <a:pt x="-3" y="390"/>
                      <a:pt x="1" y="423"/>
                      <a:pt x="26" y="435"/>
                    </a:cubicBezTo>
                    <a:cubicBezTo>
                      <a:pt x="30" y="435"/>
                      <a:pt x="34" y="435"/>
                      <a:pt x="34" y="435"/>
                    </a:cubicBezTo>
                    <a:cubicBezTo>
                      <a:pt x="38" y="435"/>
                      <a:pt x="38" y="435"/>
                      <a:pt x="38" y="435"/>
                    </a:cubicBezTo>
                    <a:cubicBezTo>
                      <a:pt x="21" y="415"/>
                      <a:pt x="5" y="390"/>
                      <a:pt x="1" y="361"/>
                    </a:cubicBezTo>
                    <a:moveTo>
                      <a:pt x="95" y="123"/>
                    </a:moveTo>
                    <a:lnTo>
                      <a:pt x="95" y="123"/>
                    </a:lnTo>
                    <a:cubicBezTo>
                      <a:pt x="79" y="144"/>
                      <a:pt x="58" y="169"/>
                      <a:pt x="46" y="193"/>
                    </a:cubicBezTo>
                    <a:cubicBezTo>
                      <a:pt x="42" y="197"/>
                      <a:pt x="42" y="205"/>
                      <a:pt x="38" y="210"/>
                    </a:cubicBezTo>
                    <a:cubicBezTo>
                      <a:pt x="54" y="181"/>
                      <a:pt x="75" y="152"/>
                      <a:pt x="95" y="123"/>
                    </a:cubicBezTo>
                    <a:moveTo>
                      <a:pt x="214" y="0"/>
                    </a:moveTo>
                    <a:lnTo>
                      <a:pt x="214" y="0"/>
                    </a:lnTo>
                    <a:cubicBezTo>
                      <a:pt x="214" y="8"/>
                      <a:pt x="218" y="17"/>
                      <a:pt x="218" y="25"/>
                    </a:cubicBezTo>
                    <a:cubicBezTo>
                      <a:pt x="218" y="21"/>
                      <a:pt x="218" y="13"/>
                      <a:pt x="218" y="8"/>
                    </a:cubicBezTo>
                    <a:cubicBezTo>
                      <a:pt x="214" y="4"/>
                      <a:pt x="214" y="4"/>
                      <a:pt x="214"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18"/>
              <p:cNvSpPr/>
              <p:nvPr/>
            </p:nvSpPr>
            <p:spPr>
              <a:xfrm>
                <a:off x="8689389" y="2376205"/>
                <a:ext cx="112809" cy="226140"/>
              </a:xfrm>
              <a:custGeom>
                <a:avLst/>
                <a:gdLst/>
                <a:ahLst/>
                <a:cxnLst/>
                <a:rect l="l" t="t" r="r" b="b"/>
                <a:pathLst>
                  <a:path w="217" h="435" extrusionOk="0">
                    <a:moveTo>
                      <a:pt x="205" y="0"/>
                    </a:moveTo>
                    <a:lnTo>
                      <a:pt x="205" y="0"/>
                    </a:lnTo>
                    <a:cubicBezTo>
                      <a:pt x="201" y="0"/>
                      <a:pt x="197" y="0"/>
                      <a:pt x="197" y="4"/>
                    </a:cubicBezTo>
                    <a:cubicBezTo>
                      <a:pt x="168" y="29"/>
                      <a:pt x="148" y="66"/>
                      <a:pt x="123" y="95"/>
                    </a:cubicBezTo>
                    <a:cubicBezTo>
                      <a:pt x="111" y="103"/>
                      <a:pt x="102" y="111"/>
                      <a:pt x="94" y="123"/>
                    </a:cubicBezTo>
                    <a:cubicBezTo>
                      <a:pt x="74" y="152"/>
                      <a:pt x="53" y="181"/>
                      <a:pt x="37" y="210"/>
                    </a:cubicBezTo>
                    <a:cubicBezTo>
                      <a:pt x="20" y="242"/>
                      <a:pt x="8" y="279"/>
                      <a:pt x="4" y="312"/>
                    </a:cubicBezTo>
                    <a:cubicBezTo>
                      <a:pt x="4" y="324"/>
                      <a:pt x="0" y="341"/>
                      <a:pt x="0" y="361"/>
                    </a:cubicBezTo>
                    <a:cubicBezTo>
                      <a:pt x="4" y="390"/>
                      <a:pt x="20" y="415"/>
                      <a:pt x="37" y="435"/>
                    </a:cubicBezTo>
                    <a:cubicBezTo>
                      <a:pt x="41" y="435"/>
                      <a:pt x="41" y="431"/>
                      <a:pt x="45" y="431"/>
                    </a:cubicBezTo>
                    <a:cubicBezTo>
                      <a:pt x="57" y="419"/>
                      <a:pt x="61" y="394"/>
                      <a:pt x="61" y="378"/>
                    </a:cubicBezTo>
                    <a:cubicBezTo>
                      <a:pt x="57" y="357"/>
                      <a:pt x="61" y="337"/>
                      <a:pt x="61" y="316"/>
                    </a:cubicBezTo>
                    <a:cubicBezTo>
                      <a:pt x="70" y="275"/>
                      <a:pt x="82" y="234"/>
                      <a:pt x="107" y="201"/>
                    </a:cubicBezTo>
                    <a:cubicBezTo>
                      <a:pt x="127" y="164"/>
                      <a:pt x="152" y="140"/>
                      <a:pt x="176" y="107"/>
                    </a:cubicBezTo>
                    <a:cubicBezTo>
                      <a:pt x="189" y="91"/>
                      <a:pt x="201" y="78"/>
                      <a:pt x="209" y="62"/>
                    </a:cubicBezTo>
                    <a:cubicBezTo>
                      <a:pt x="213" y="50"/>
                      <a:pt x="217" y="37"/>
                      <a:pt x="217" y="25"/>
                    </a:cubicBezTo>
                    <a:cubicBezTo>
                      <a:pt x="217" y="17"/>
                      <a:pt x="213" y="8"/>
                      <a:pt x="213" y="0"/>
                    </a:cubicBezTo>
                    <a:cubicBezTo>
                      <a:pt x="209" y="0"/>
                      <a:pt x="209" y="0"/>
                      <a:pt x="20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18"/>
              <p:cNvSpPr/>
              <p:nvPr/>
            </p:nvSpPr>
            <p:spPr>
              <a:xfrm>
                <a:off x="8328608" y="2540481"/>
                <a:ext cx="200665" cy="119568"/>
              </a:xfrm>
              <a:custGeom>
                <a:avLst/>
                <a:gdLst/>
                <a:ahLst/>
                <a:cxnLst/>
                <a:rect l="l" t="t" r="r" b="b"/>
                <a:pathLst>
                  <a:path w="386" h="230" extrusionOk="0">
                    <a:moveTo>
                      <a:pt x="29" y="0"/>
                    </a:moveTo>
                    <a:lnTo>
                      <a:pt x="29" y="0"/>
                    </a:lnTo>
                    <a:cubicBezTo>
                      <a:pt x="13" y="0"/>
                      <a:pt x="0" y="8"/>
                      <a:pt x="0" y="25"/>
                    </a:cubicBezTo>
                    <a:cubicBezTo>
                      <a:pt x="9" y="62"/>
                      <a:pt x="37" y="86"/>
                      <a:pt x="66" y="107"/>
                    </a:cubicBezTo>
                    <a:cubicBezTo>
                      <a:pt x="95" y="132"/>
                      <a:pt x="128" y="148"/>
                      <a:pt x="160" y="164"/>
                    </a:cubicBezTo>
                    <a:cubicBezTo>
                      <a:pt x="177" y="173"/>
                      <a:pt x="189" y="181"/>
                      <a:pt x="206" y="189"/>
                    </a:cubicBezTo>
                    <a:cubicBezTo>
                      <a:pt x="218" y="189"/>
                      <a:pt x="230" y="193"/>
                      <a:pt x="242" y="193"/>
                    </a:cubicBezTo>
                    <a:cubicBezTo>
                      <a:pt x="255" y="193"/>
                      <a:pt x="259" y="205"/>
                      <a:pt x="259" y="214"/>
                    </a:cubicBezTo>
                    <a:lnTo>
                      <a:pt x="263" y="214"/>
                    </a:lnTo>
                    <a:cubicBezTo>
                      <a:pt x="288" y="222"/>
                      <a:pt x="312" y="230"/>
                      <a:pt x="337" y="230"/>
                    </a:cubicBezTo>
                    <a:cubicBezTo>
                      <a:pt x="349" y="230"/>
                      <a:pt x="366" y="230"/>
                      <a:pt x="378" y="222"/>
                    </a:cubicBezTo>
                    <a:cubicBezTo>
                      <a:pt x="378" y="222"/>
                      <a:pt x="382" y="222"/>
                      <a:pt x="386" y="218"/>
                    </a:cubicBezTo>
                    <a:lnTo>
                      <a:pt x="386" y="218"/>
                    </a:lnTo>
                    <a:lnTo>
                      <a:pt x="386" y="218"/>
                    </a:lnTo>
                    <a:cubicBezTo>
                      <a:pt x="370" y="193"/>
                      <a:pt x="357" y="173"/>
                      <a:pt x="345" y="152"/>
                    </a:cubicBezTo>
                    <a:cubicBezTo>
                      <a:pt x="325" y="148"/>
                      <a:pt x="304" y="144"/>
                      <a:pt x="283" y="136"/>
                    </a:cubicBezTo>
                    <a:cubicBezTo>
                      <a:pt x="255" y="123"/>
                      <a:pt x="230" y="111"/>
                      <a:pt x="201" y="95"/>
                    </a:cubicBezTo>
                    <a:cubicBezTo>
                      <a:pt x="177" y="82"/>
                      <a:pt x="148" y="66"/>
                      <a:pt x="119" y="50"/>
                    </a:cubicBezTo>
                    <a:cubicBezTo>
                      <a:pt x="95" y="37"/>
                      <a:pt x="70" y="25"/>
                      <a:pt x="45" y="8"/>
                    </a:cubicBezTo>
                    <a:cubicBezTo>
                      <a:pt x="41" y="4"/>
                      <a:pt x="33" y="0"/>
                      <a:pt x="29"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18"/>
              <p:cNvSpPr/>
              <p:nvPr/>
            </p:nvSpPr>
            <p:spPr>
              <a:xfrm>
                <a:off x="8435699" y="2638735"/>
                <a:ext cx="27552" cy="12997"/>
              </a:xfrm>
              <a:custGeom>
                <a:avLst/>
                <a:gdLst/>
                <a:ahLst/>
                <a:cxnLst/>
                <a:rect l="l" t="t" r="r" b="b"/>
                <a:pathLst>
                  <a:path w="53" h="25" extrusionOk="0">
                    <a:moveTo>
                      <a:pt x="0" y="0"/>
                    </a:moveTo>
                    <a:lnTo>
                      <a:pt x="0" y="0"/>
                    </a:lnTo>
                    <a:cubicBezTo>
                      <a:pt x="16" y="8"/>
                      <a:pt x="36" y="16"/>
                      <a:pt x="53" y="25"/>
                    </a:cubicBezTo>
                    <a:cubicBezTo>
                      <a:pt x="53" y="16"/>
                      <a:pt x="49" y="4"/>
                      <a:pt x="36" y="4"/>
                    </a:cubicBezTo>
                    <a:cubicBezTo>
                      <a:pt x="24" y="4"/>
                      <a:pt x="12" y="0"/>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18"/>
              <p:cNvSpPr/>
              <p:nvPr/>
            </p:nvSpPr>
            <p:spPr>
              <a:xfrm>
                <a:off x="8458052" y="2719833"/>
                <a:ext cx="163235" cy="81099"/>
              </a:xfrm>
              <a:custGeom>
                <a:avLst/>
                <a:gdLst/>
                <a:ahLst/>
                <a:cxnLst/>
                <a:rect l="l" t="t" r="r" b="b"/>
                <a:pathLst>
                  <a:path w="314" h="156" extrusionOk="0">
                    <a:moveTo>
                      <a:pt x="281" y="82"/>
                    </a:moveTo>
                    <a:lnTo>
                      <a:pt x="281" y="82"/>
                    </a:lnTo>
                    <a:lnTo>
                      <a:pt x="277" y="82"/>
                    </a:lnTo>
                    <a:lnTo>
                      <a:pt x="277" y="86"/>
                    </a:lnTo>
                    <a:lnTo>
                      <a:pt x="277" y="86"/>
                    </a:lnTo>
                    <a:cubicBezTo>
                      <a:pt x="281" y="82"/>
                      <a:pt x="281" y="82"/>
                      <a:pt x="281" y="82"/>
                    </a:cubicBezTo>
                    <a:moveTo>
                      <a:pt x="182" y="45"/>
                    </a:moveTo>
                    <a:lnTo>
                      <a:pt x="182" y="45"/>
                    </a:lnTo>
                    <a:cubicBezTo>
                      <a:pt x="182" y="45"/>
                      <a:pt x="182" y="41"/>
                      <a:pt x="186" y="41"/>
                    </a:cubicBezTo>
                    <a:cubicBezTo>
                      <a:pt x="182" y="41"/>
                      <a:pt x="182" y="45"/>
                      <a:pt x="182" y="45"/>
                    </a:cubicBezTo>
                    <a:moveTo>
                      <a:pt x="186" y="41"/>
                    </a:moveTo>
                    <a:lnTo>
                      <a:pt x="186" y="41"/>
                    </a:lnTo>
                    <a:moveTo>
                      <a:pt x="190" y="41"/>
                    </a:moveTo>
                    <a:lnTo>
                      <a:pt x="190" y="41"/>
                    </a:lnTo>
                    <a:moveTo>
                      <a:pt x="273" y="0"/>
                    </a:moveTo>
                    <a:lnTo>
                      <a:pt x="273" y="0"/>
                    </a:lnTo>
                    <a:cubicBezTo>
                      <a:pt x="252" y="0"/>
                      <a:pt x="231" y="12"/>
                      <a:pt x="219" y="21"/>
                    </a:cubicBezTo>
                    <a:cubicBezTo>
                      <a:pt x="211" y="29"/>
                      <a:pt x="203" y="33"/>
                      <a:pt x="195" y="41"/>
                    </a:cubicBezTo>
                    <a:cubicBezTo>
                      <a:pt x="190" y="41"/>
                      <a:pt x="190" y="41"/>
                      <a:pt x="190" y="41"/>
                    </a:cubicBezTo>
                    <a:cubicBezTo>
                      <a:pt x="186" y="41"/>
                      <a:pt x="186" y="41"/>
                      <a:pt x="186" y="41"/>
                    </a:cubicBezTo>
                    <a:lnTo>
                      <a:pt x="186" y="41"/>
                    </a:lnTo>
                    <a:cubicBezTo>
                      <a:pt x="182" y="41"/>
                      <a:pt x="178" y="41"/>
                      <a:pt x="174" y="41"/>
                    </a:cubicBezTo>
                    <a:cubicBezTo>
                      <a:pt x="158" y="45"/>
                      <a:pt x="141" y="49"/>
                      <a:pt x="125" y="57"/>
                    </a:cubicBezTo>
                    <a:cubicBezTo>
                      <a:pt x="121" y="57"/>
                      <a:pt x="117" y="62"/>
                      <a:pt x="108" y="66"/>
                    </a:cubicBezTo>
                    <a:cubicBezTo>
                      <a:pt x="104" y="66"/>
                      <a:pt x="104" y="66"/>
                      <a:pt x="96" y="70"/>
                    </a:cubicBezTo>
                    <a:cubicBezTo>
                      <a:pt x="84" y="74"/>
                      <a:pt x="76" y="74"/>
                      <a:pt x="67" y="78"/>
                    </a:cubicBezTo>
                    <a:cubicBezTo>
                      <a:pt x="51" y="78"/>
                      <a:pt x="34" y="78"/>
                      <a:pt x="22" y="82"/>
                    </a:cubicBezTo>
                    <a:cubicBezTo>
                      <a:pt x="2" y="94"/>
                      <a:pt x="-11" y="123"/>
                      <a:pt x="10" y="140"/>
                    </a:cubicBezTo>
                    <a:cubicBezTo>
                      <a:pt x="26" y="152"/>
                      <a:pt x="43" y="156"/>
                      <a:pt x="63" y="156"/>
                    </a:cubicBezTo>
                    <a:cubicBezTo>
                      <a:pt x="80" y="156"/>
                      <a:pt x="92" y="156"/>
                      <a:pt x="104" y="152"/>
                    </a:cubicBezTo>
                    <a:cubicBezTo>
                      <a:pt x="121" y="148"/>
                      <a:pt x="137" y="144"/>
                      <a:pt x="149" y="135"/>
                    </a:cubicBezTo>
                    <a:cubicBezTo>
                      <a:pt x="154" y="135"/>
                      <a:pt x="154" y="135"/>
                      <a:pt x="158" y="131"/>
                    </a:cubicBezTo>
                    <a:cubicBezTo>
                      <a:pt x="158" y="131"/>
                      <a:pt x="162" y="131"/>
                      <a:pt x="166" y="131"/>
                    </a:cubicBezTo>
                    <a:lnTo>
                      <a:pt x="170" y="127"/>
                    </a:lnTo>
                    <a:cubicBezTo>
                      <a:pt x="170" y="127"/>
                      <a:pt x="178" y="127"/>
                      <a:pt x="174" y="127"/>
                    </a:cubicBezTo>
                    <a:lnTo>
                      <a:pt x="174" y="127"/>
                    </a:lnTo>
                    <a:cubicBezTo>
                      <a:pt x="186" y="127"/>
                      <a:pt x="203" y="127"/>
                      <a:pt x="215" y="123"/>
                    </a:cubicBezTo>
                    <a:cubicBezTo>
                      <a:pt x="227" y="119"/>
                      <a:pt x="240" y="111"/>
                      <a:pt x="248" y="103"/>
                    </a:cubicBezTo>
                    <a:cubicBezTo>
                      <a:pt x="256" y="99"/>
                      <a:pt x="264" y="90"/>
                      <a:pt x="277" y="86"/>
                    </a:cubicBezTo>
                    <a:lnTo>
                      <a:pt x="277" y="86"/>
                    </a:lnTo>
                    <a:lnTo>
                      <a:pt x="277" y="86"/>
                    </a:lnTo>
                    <a:lnTo>
                      <a:pt x="277" y="86"/>
                    </a:lnTo>
                    <a:cubicBezTo>
                      <a:pt x="277" y="82"/>
                      <a:pt x="277" y="82"/>
                      <a:pt x="277" y="82"/>
                    </a:cubicBezTo>
                    <a:cubicBezTo>
                      <a:pt x="281" y="82"/>
                      <a:pt x="281" y="82"/>
                      <a:pt x="281" y="82"/>
                    </a:cubicBezTo>
                    <a:cubicBezTo>
                      <a:pt x="293" y="78"/>
                      <a:pt x="301" y="70"/>
                      <a:pt x="309" y="57"/>
                    </a:cubicBezTo>
                    <a:cubicBezTo>
                      <a:pt x="318" y="45"/>
                      <a:pt x="314" y="29"/>
                      <a:pt x="301" y="16"/>
                    </a:cubicBezTo>
                    <a:cubicBezTo>
                      <a:pt x="293" y="4"/>
                      <a:pt x="281" y="0"/>
                      <a:pt x="273"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18"/>
              <p:cNvSpPr/>
              <p:nvPr/>
            </p:nvSpPr>
            <p:spPr>
              <a:xfrm>
                <a:off x="8755410" y="2628338"/>
                <a:ext cx="10917" cy="12477"/>
              </a:xfrm>
              <a:custGeom>
                <a:avLst/>
                <a:gdLst/>
                <a:ahLst/>
                <a:cxnLst/>
                <a:rect l="l" t="t" r="r" b="b"/>
                <a:pathLst>
                  <a:path w="21" h="24" extrusionOk="0">
                    <a:moveTo>
                      <a:pt x="21" y="0"/>
                    </a:moveTo>
                    <a:lnTo>
                      <a:pt x="21" y="0"/>
                    </a:lnTo>
                    <a:cubicBezTo>
                      <a:pt x="12" y="8"/>
                      <a:pt x="4" y="16"/>
                      <a:pt x="0" y="24"/>
                    </a:cubicBezTo>
                    <a:cubicBezTo>
                      <a:pt x="8" y="20"/>
                      <a:pt x="17" y="12"/>
                      <a:pt x="2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18"/>
              <p:cNvSpPr/>
              <p:nvPr/>
            </p:nvSpPr>
            <p:spPr>
              <a:xfrm>
                <a:off x="8729417" y="2480697"/>
                <a:ext cx="69141" cy="160118"/>
              </a:xfrm>
              <a:custGeom>
                <a:avLst/>
                <a:gdLst/>
                <a:ahLst/>
                <a:cxnLst/>
                <a:rect l="l" t="t" r="r" b="b"/>
                <a:pathLst>
                  <a:path w="133" h="308" extrusionOk="0">
                    <a:moveTo>
                      <a:pt x="108" y="0"/>
                    </a:moveTo>
                    <a:lnTo>
                      <a:pt x="108" y="0"/>
                    </a:lnTo>
                    <a:cubicBezTo>
                      <a:pt x="108" y="0"/>
                      <a:pt x="103" y="0"/>
                      <a:pt x="99" y="0"/>
                    </a:cubicBezTo>
                    <a:lnTo>
                      <a:pt x="99" y="0"/>
                    </a:lnTo>
                    <a:cubicBezTo>
                      <a:pt x="75" y="9"/>
                      <a:pt x="62" y="37"/>
                      <a:pt x="50" y="58"/>
                    </a:cubicBezTo>
                    <a:cubicBezTo>
                      <a:pt x="42" y="82"/>
                      <a:pt x="30" y="103"/>
                      <a:pt x="21" y="128"/>
                    </a:cubicBezTo>
                    <a:cubicBezTo>
                      <a:pt x="17" y="152"/>
                      <a:pt x="9" y="173"/>
                      <a:pt x="5" y="197"/>
                    </a:cubicBezTo>
                    <a:cubicBezTo>
                      <a:pt x="1" y="222"/>
                      <a:pt x="-3" y="255"/>
                      <a:pt x="1" y="279"/>
                    </a:cubicBezTo>
                    <a:cubicBezTo>
                      <a:pt x="5" y="296"/>
                      <a:pt x="21" y="308"/>
                      <a:pt x="38" y="308"/>
                    </a:cubicBezTo>
                    <a:lnTo>
                      <a:pt x="38" y="308"/>
                    </a:lnTo>
                    <a:cubicBezTo>
                      <a:pt x="42" y="308"/>
                      <a:pt x="46" y="308"/>
                      <a:pt x="50" y="308"/>
                    </a:cubicBezTo>
                    <a:cubicBezTo>
                      <a:pt x="54" y="300"/>
                      <a:pt x="62" y="292"/>
                      <a:pt x="71" y="284"/>
                    </a:cubicBezTo>
                    <a:cubicBezTo>
                      <a:pt x="75" y="284"/>
                      <a:pt x="75" y="279"/>
                      <a:pt x="75" y="279"/>
                    </a:cubicBezTo>
                    <a:cubicBezTo>
                      <a:pt x="79" y="255"/>
                      <a:pt x="79" y="230"/>
                      <a:pt x="83" y="210"/>
                    </a:cubicBezTo>
                    <a:cubicBezTo>
                      <a:pt x="87" y="189"/>
                      <a:pt x="91" y="169"/>
                      <a:pt x="95" y="144"/>
                    </a:cubicBezTo>
                    <a:cubicBezTo>
                      <a:pt x="99" y="123"/>
                      <a:pt x="108" y="103"/>
                      <a:pt x="116" y="82"/>
                    </a:cubicBezTo>
                    <a:cubicBezTo>
                      <a:pt x="120" y="62"/>
                      <a:pt x="136" y="37"/>
                      <a:pt x="132" y="17"/>
                    </a:cubicBezTo>
                    <a:cubicBezTo>
                      <a:pt x="128" y="4"/>
                      <a:pt x="120" y="0"/>
                      <a:pt x="10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18"/>
              <p:cNvSpPr/>
              <p:nvPr/>
            </p:nvSpPr>
            <p:spPr>
              <a:xfrm>
                <a:off x="8324449" y="2561795"/>
                <a:ext cx="576002" cy="529740"/>
              </a:xfrm>
              <a:custGeom>
                <a:avLst/>
                <a:gdLst/>
                <a:ahLst/>
                <a:cxnLst/>
                <a:rect l="l" t="t" r="r" b="b"/>
                <a:pathLst>
                  <a:path w="1108" h="1019" extrusionOk="0">
                    <a:moveTo>
                      <a:pt x="0" y="0"/>
                    </a:moveTo>
                    <a:lnTo>
                      <a:pt x="0" y="0"/>
                    </a:lnTo>
                    <a:cubicBezTo>
                      <a:pt x="168" y="123"/>
                      <a:pt x="378" y="164"/>
                      <a:pt x="571" y="242"/>
                    </a:cubicBezTo>
                    <a:cubicBezTo>
                      <a:pt x="665" y="284"/>
                      <a:pt x="755" y="337"/>
                      <a:pt x="829" y="411"/>
                    </a:cubicBezTo>
                    <a:cubicBezTo>
                      <a:pt x="899" y="485"/>
                      <a:pt x="953" y="575"/>
                      <a:pt x="993" y="669"/>
                    </a:cubicBezTo>
                    <a:cubicBezTo>
                      <a:pt x="1014" y="727"/>
                      <a:pt x="1034" y="780"/>
                      <a:pt x="1047" y="838"/>
                    </a:cubicBezTo>
                    <a:cubicBezTo>
                      <a:pt x="1055" y="866"/>
                      <a:pt x="1063" y="899"/>
                      <a:pt x="1071" y="928"/>
                    </a:cubicBezTo>
                    <a:cubicBezTo>
                      <a:pt x="1075" y="957"/>
                      <a:pt x="1079" y="985"/>
                      <a:pt x="1092" y="1014"/>
                    </a:cubicBezTo>
                    <a:cubicBezTo>
                      <a:pt x="1096" y="1023"/>
                      <a:pt x="1108" y="1018"/>
                      <a:pt x="1108" y="1010"/>
                    </a:cubicBezTo>
                    <a:cubicBezTo>
                      <a:pt x="1104" y="985"/>
                      <a:pt x="1100" y="961"/>
                      <a:pt x="1092" y="932"/>
                    </a:cubicBezTo>
                    <a:cubicBezTo>
                      <a:pt x="1088" y="907"/>
                      <a:pt x="1079" y="879"/>
                      <a:pt x="1075" y="854"/>
                    </a:cubicBezTo>
                    <a:cubicBezTo>
                      <a:pt x="1059" y="801"/>
                      <a:pt x="1047" y="751"/>
                      <a:pt x="1026" y="702"/>
                    </a:cubicBezTo>
                    <a:cubicBezTo>
                      <a:pt x="989" y="604"/>
                      <a:pt x="940" y="509"/>
                      <a:pt x="870" y="427"/>
                    </a:cubicBezTo>
                    <a:cubicBezTo>
                      <a:pt x="800" y="349"/>
                      <a:pt x="714" y="292"/>
                      <a:pt x="620" y="247"/>
                    </a:cubicBezTo>
                    <a:cubicBezTo>
                      <a:pt x="525" y="201"/>
                      <a:pt x="423" y="173"/>
                      <a:pt x="324" y="140"/>
                    </a:cubicBezTo>
                    <a:cubicBezTo>
                      <a:pt x="209" y="103"/>
                      <a:pt x="99" y="6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5" name="Google Shape;325;p18"/>
              <p:cNvSpPr/>
              <p:nvPr/>
            </p:nvSpPr>
            <p:spPr>
              <a:xfrm>
                <a:off x="8738255" y="2500452"/>
                <a:ext cx="54065" cy="311917"/>
              </a:xfrm>
              <a:custGeom>
                <a:avLst/>
                <a:gdLst/>
                <a:ahLst/>
                <a:cxnLst/>
                <a:rect l="l" t="t" r="r" b="b"/>
                <a:pathLst>
                  <a:path w="104" h="600" extrusionOk="0">
                    <a:moveTo>
                      <a:pt x="33" y="3"/>
                    </a:moveTo>
                    <a:lnTo>
                      <a:pt x="33" y="3"/>
                    </a:lnTo>
                    <a:cubicBezTo>
                      <a:pt x="25" y="40"/>
                      <a:pt x="13" y="81"/>
                      <a:pt x="8" y="122"/>
                    </a:cubicBezTo>
                    <a:cubicBezTo>
                      <a:pt x="4" y="159"/>
                      <a:pt x="0" y="200"/>
                      <a:pt x="0" y="241"/>
                    </a:cubicBezTo>
                    <a:cubicBezTo>
                      <a:pt x="4" y="319"/>
                      <a:pt x="13" y="402"/>
                      <a:pt x="37" y="475"/>
                    </a:cubicBezTo>
                    <a:cubicBezTo>
                      <a:pt x="45" y="496"/>
                      <a:pt x="54" y="516"/>
                      <a:pt x="62" y="537"/>
                    </a:cubicBezTo>
                    <a:cubicBezTo>
                      <a:pt x="66" y="549"/>
                      <a:pt x="70" y="557"/>
                      <a:pt x="74" y="570"/>
                    </a:cubicBezTo>
                    <a:cubicBezTo>
                      <a:pt x="78" y="578"/>
                      <a:pt x="82" y="590"/>
                      <a:pt x="91" y="599"/>
                    </a:cubicBezTo>
                    <a:cubicBezTo>
                      <a:pt x="99" y="603"/>
                      <a:pt x="107" y="594"/>
                      <a:pt x="103" y="590"/>
                    </a:cubicBezTo>
                    <a:cubicBezTo>
                      <a:pt x="103" y="582"/>
                      <a:pt x="99" y="574"/>
                      <a:pt x="95" y="566"/>
                    </a:cubicBezTo>
                    <a:cubicBezTo>
                      <a:pt x="86" y="557"/>
                      <a:pt x="82" y="545"/>
                      <a:pt x="78" y="537"/>
                    </a:cubicBezTo>
                    <a:cubicBezTo>
                      <a:pt x="70" y="521"/>
                      <a:pt x="66" y="500"/>
                      <a:pt x="58" y="484"/>
                    </a:cubicBezTo>
                    <a:cubicBezTo>
                      <a:pt x="45" y="447"/>
                      <a:pt x="37" y="410"/>
                      <a:pt x="29" y="373"/>
                    </a:cubicBezTo>
                    <a:cubicBezTo>
                      <a:pt x="17" y="295"/>
                      <a:pt x="17" y="217"/>
                      <a:pt x="21" y="135"/>
                    </a:cubicBezTo>
                    <a:cubicBezTo>
                      <a:pt x="25" y="94"/>
                      <a:pt x="29" y="49"/>
                      <a:pt x="37" y="3"/>
                    </a:cubicBezTo>
                    <a:cubicBezTo>
                      <a:pt x="37" y="-1"/>
                      <a:pt x="33" y="-1"/>
                      <a:pt x="33"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6" name="Google Shape;326;p18"/>
              <p:cNvSpPr/>
              <p:nvPr/>
            </p:nvSpPr>
            <p:spPr>
              <a:xfrm>
                <a:off x="8682630" y="2346573"/>
                <a:ext cx="151279" cy="321275"/>
              </a:xfrm>
              <a:custGeom>
                <a:avLst/>
                <a:gdLst/>
                <a:ahLst/>
                <a:cxnLst/>
                <a:rect l="l" t="t" r="r" b="b"/>
                <a:pathLst>
                  <a:path w="291" h="618" extrusionOk="0">
                    <a:moveTo>
                      <a:pt x="124" y="615"/>
                    </a:moveTo>
                    <a:lnTo>
                      <a:pt x="124" y="615"/>
                    </a:lnTo>
                    <a:cubicBezTo>
                      <a:pt x="99" y="533"/>
                      <a:pt x="21" y="472"/>
                      <a:pt x="17" y="386"/>
                    </a:cubicBezTo>
                    <a:cubicBezTo>
                      <a:pt x="9" y="287"/>
                      <a:pt x="91" y="209"/>
                      <a:pt x="148" y="139"/>
                    </a:cubicBezTo>
                    <a:cubicBezTo>
                      <a:pt x="181" y="102"/>
                      <a:pt x="210" y="57"/>
                      <a:pt x="226" y="12"/>
                    </a:cubicBezTo>
                    <a:cubicBezTo>
                      <a:pt x="218" y="12"/>
                      <a:pt x="214" y="12"/>
                      <a:pt x="210" y="12"/>
                    </a:cubicBezTo>
                    <a:cubicBezTo>
                      <a:pt x="218" y="53"/>
                      <a:pt x="230" y="98"/>
                      <a:pt x="243" y="143"/>
                    </a:cubicBezTo>
                    <a:cubicBezTo>
                      <a:pt x="251" y="184"/>
                      <a:pt x="264" y="226"/>
                      <a:pt x="267" y="267"/>
                    </a:cubicBezTo>
                    <a:cubicBezTo>
                      <a:pt x="276" y="304"/>
                      <a:pt x="276" y="345"/>
                      <a:pt x="267" y="386"/>
                    </a:cubicBezTo>
                    <a:cubicBezTo>
                      <a:pt x="259" y="423"/>
                      <a:pt x="239" y="455"/>
                      <a:pt x="214" y="488"/>
                    </a:cubicBezTo>
                    <a:cubicBezTo>
                      <a:pt x="181" y="521"/>
                      <a:pt x="148" y="554"/>
                      <a:pt x="111" y="583"/>
                    </a:cubicBezTo>
                    <a:cubicBezTo>
                      <a:pt x="103" y="591"/>
                      <a:pt x="120" y="603"/>
                      <a:pt x="128" y="595"/>
                    </a:cubicBezTo>
                    <a:cubicBezTo>
                      <a:pt x="157" y="566"/>
                      <a:pt x="189" y="537"/>
                      <a:pt x="218" y="505"/>
                    </a:cubicBezTo>
                    <a:cubicBezTo>
                      <a:pt x="247" y="476"/>
                      <a:pt x="267" y="447"/>
                      <a:pt x="280" y="406"/>
                    </a:cubicBezTo>
                    <a:cubicBezTo>
                      <a:pt x="304" y="328"/>
                      <a:pt x="284" y="242"/>
                      <a:pt x="264" y="164"/>
                    </a:cubicBezTo>
                    <a:cubicBezTo>
                      <a:pt x="251" y="111"/>
                      <a:pt x="239" y="57"/>
                      <a:pt x="226" y="4"/>
                    </a:cubicBezTo>
                    <a:cubicBezTo>
                      <a:pt x="222" y="-5"/>
                      <a:pt x="210" y="0"/>
                      <a:pt x="206" y="8"/>
                    </a:cubicBezTo>
                    <a:cubicBezTo>
                      <a:pt x="181" y="98"/>
                      <a:pt x="99" y="160"/>
                      <a:pt x="46" y="238"/>
                    </a:cubicBezTo>
                    <a:cubicBezTo>
                      <a:pt x="21" y="279"/>
                      <a:pt x="1" y="324"/>
                      <a:pt x="1" y="373"/>
                    </a:cubicBezTo>
                    <a:cubicBezTo>
                      <a:pt x="-4" y="414"/>
                      <a:pt x="17" y="459"/>
                      <a:pt x="42" y="492"/>
                    </a:cubicBezTo>
                    <a:cubicBezTo>
                      <a:pt x="54" y="513"/>
                      <a:pt x="70" y="533"/>
                      <a:pt x="83" y="550"/>
                    </a:cubicBezTo>
                    <a:cubicBezTo>
                      <a:pt x="95" y="574"/>
                      <a:pt x="111" y="595"/>
                      <a:pt x="120" y="615"/>
                    </a:cubicBezTo>
                    <a:cubicBezTo>
                      <a:pt x="120" y="620"/>
                      <a:pt x="124" y="615"/>
                      <a:pt x="124" y="6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7" name="Google Shape;327;p18"/>
              <p:cNvSpPr/>
              <p:nvPr/>
            </p:nvSpPr>
            <p:spPr>
              <a:xfrm>
                <a:off x="8232954" y="2478618"/>
                <a:ext cx="305156" cy="204826"/>
              </a:xfrm>
              <a:custGeom>
                <a:avLst/>
                <a:gdLst/>
                <a:ahLst/>
                <a:cxnLst/>
                <a:rect l="l" t="t" r="r" b="b"/>
                <a:pathLst>
                  <a:path w="587" h="394" extrusionOk="0">
                    <a:moveTo>
                      <a:pt x="587" y="329"/>
                    </a:moveTo>
                    <a:lnTo>
                      <a:pt x="587" y="329"/>
                    </a:lnTo>
                    <a:cubicBezTo>
                      <a:pt x="554" y="308"/>
                      <a:pt x="533" y="275"/>
                      <a:pt x="517" y="238"/>
                    </a:cubicBezTo>
                    <a:cubicBezTo>
                      <a:pt x="496" y="197"/>
                      <a:pt x="472" y="160"/>
                      <a:pt x="439" y="127"/>
                    </a:cubicBezTo>
                    <a:cubicBezTo>
                      <a:pt x="406" y="95"/>
                      <a:pt x="369" y="70"/>
                      <a:pt x="328" y="58"/>
                    </a:cubicBezTo>
                    <a:cubicBezTo>
                      <a:pt x="279" y="41"/>
                      <a:pt x="229" y="33"/>
                      <a:pt x="180" y="25"/>
                    </a:cubicBezTo>
                    <a:cubicBezTo>
                      <a:pt x="123" y="17"/>
                      <a:pt x="65" y="8"/>
                      <a:pt x="12" y="0"/>
                    </a:cubicBezTo>
                    <a:cubicBezTo>
                      <a:pt x="4" y="0"/>
                      <a:pt x="0" y="4"/>
                      <a:pt x="0" y="8"/>
                    </a:cubicBezTo>
                    <a:cubicBezTo>
                      <a:pt x="4" y="111"/>
                      <a:pt x="45" y="210"/>
                      <a:pt x="119" y="283"/>
                    </a:cubicBezTo>
                    <a:cubicBezTo>
                      <a:pt x="193" y="357"/>
                      <a:pt x="295" y="394"/>
                      <a:pt x="402" y="394"/>
                    </a:cubicBezTo>
                    <a:cubicBezTo>
                      <a:pt x="463" y="390"/>
                      <a:pt x="525" y="374"/>
                      <a:pt x="574" y="345"/>
                    </a:cubicBezTo>
                    <a:cubicBezTo>
                      <a:pt x="587" y="341"/>
                      <a:pt x="578" y="320"/>
                      <a:pt x="566" y="329"/>
                    </a:cubicBezTo>
                    <a:cubicBezTo>
                      <a:pt x="476" y="378"/>
                      <a:pt x="365" y="386"/>
                      <a:pt x="270" y="353"/>
                    </a:cubicBezTo>
                    <a:cubicBezTo>
                      <a:pt x="176" y="320"/>
                      <a:pt x="102" y="251"/>
                      <a:pt x="57" y="164"/>
                    </a:cubicBezTo>
                    <a:cubicBezTo>
                      <a:pt x="32" y="115"/>
                      <a:pt x="20" y="62"/>
                      <a:pt x="16" y="8"/>
                    </a:cubicBezTo>
                    <a:cubicBezTo>
                      <a:pt x="12" y="13"/>
                      <a:pt x="12" y="13"/>
                      <a:pt x="8" y="17"/>
                    </a:cubicBezTo>
                    <a:cubicBezTo>
                      <a:pt x="106" y="29"/>
                      <a:pt x="205" y="41"/>
                      <a:pt x="303" y="70"/>
                    </a:cubicBezTo>
                    <a:cubicBezTo>
                      <a:pt x="328" y="74"/>
                      <a:pt x="348" y="82"/>
                      <a:pt x="369" y="91"/>
                    </a:cubicBezTo>
                    <a:cubicBezTo>
                      <a:pt x="390" y="103"/>
                      <a:pt x="410" y="119"/>
                      <a:pt x="426" y="136"/>
                    </a:cubicBezTo>
                    <a:cubicBezTo>
                      <a:pt x="459" y="169"/>
                      <a:pt x="484" y="205"/>
                      <a:pt x="509" y="247"/>
                    </a:cubicBezTo>
                    <a:cubicBezTo>
                      <a:pt x="525" y="279"/>
                      <a:pt x="545" y="320"/>
                      <a:pt x="587" y="3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8" name="Google Shape;328;p18"/>
              <p:cNvSpPr/>
              <p:nvPr/>
            </p:nvSpPr>
            <p:spPr>
              <a:xfrm>
                <a:off x="8467410" y="2719833"/>
                <a:ext cx="251611" cy="63943"/>
              </a:xfrm>
              <a:custGeom>
                <a:avLst/>
                <a:gdLst/>
                <a:ahLst/>
                <a:cxnLst/>
                <a:rect l="l" t="t" r="r" b="b"/>
                <a:pathLst>
                  <a:path w="484" h="123" extrusionOk="0">
                    <a:moveTo>
                      <a:pt x="4" y="123"/>
                    </a:moveTo>
                    <a:lnTo>
                      <a:pt x="4" y="123"/>
                    </a:lnTo>
                    <a:cubicBezTo>
                      <a:pt x="33" y="111"/>
                      <a:pt x="66" y="103"/>
                      <a:pt x="94" y="90"/>
                    </a:cubicBezTo>
                    <a:cubicBezTo>
                      <a:pt x="127" y="78"/>
                      <a:pt x="160" y="66"/>
                      <a:pt x="189" y="57"/>
                    </a:cubicBezTo>
                    <a:cubicBezTo>
                      <a:pt x="250" y="37"/>
                      <a:pt x="316" y="21"/>
                      <a:pt x="382" y="21"/>
                    </a:cubicBezTo>
                    <a:cubicBezTo>
                      <a:pt x="398" y="21"/>
                      <a:pt x="419" y="21"/>
                      <a:pt x="435" y="21"/>
                    </a:cubicBezTo>
                    <a:cubicBezTo>
                      <a:pt x="443" y="25"/>
                      <a:pt x="452" y="25"/>
                      <a:pt x="460" y="29"/>
                    </a:cubicBezTo>
                    <a:cubicBezTo>
                      <a:pt x="464" y="33"/>
                      <a:pt x="472" y="37"/>
                      <a:pt x="480" y="37"/>
                    </a:cubicBezTo>
                    <a:cubicBezTo>
                      <a:pt x="484" y="37"/>
                      <a:pt x="484" y="33"/>
                      <a:pt x="484" y="29"/>
                    </a:cubicBezTo>
                    <a:cubicBezTo>
                      <a:pt x="480" y="16"/>
                      <a:pt x="464" y="12"/>
                      <a:pt x="452" y="8"/>
                    </a:cubicBezTo>
                    <a:cubicBezTo>
                      <a:pt x="439" y="4"/>
                      <a:pt x="423" y="0"/>
                      <a:pt x="406" y="0"/>
                    </a:cubicBezTo>
                    <a:cubicBezTo>
                      <a:pt x="374" y="0"/>
                      <a:pt x="341" y="4"/>
                      <a:pt x="304" y="8"/>
                    </a:cubicBezTo>
                    <a:cubicBezTo>
                      <a:pt x="238" y="21"/>
                      <a:pt x="168" y="45"/>
                      <a:pt x="107" y="70"/>
                    </a:cubicBezTo>
                    <a:cubicBezTo>
                      <a:pt x="70" y="82"/>
                      <a:pt x="37" y="103"/>
                      <a:pt x="0" y="119"/>
                    </a:cubicBezTo>
                    <a:cubicBezTo>
                      <a:pt x="0" y="119"/>
                      <a:pt x="0" y="123"/>
                      <a:pt x="4"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9" name="Google Shape;329;p18"/>
              <p:cNvSpPr/>
              <p:nvPr/>
            </p:nvSpPr>
            <p:spPr>
              <a:xfrm>
                <a:off x="8305215" y="2687082"/>
                <a:ext cx="322832" cy="171555"/>
              </a:xfrm>
              <a:custGeom>
                <a:avLst/>
                <a:gdLst/>
                <a:ahLst/>
                <a:cxnLst/>
                <a:rect l="l" t="t" r="r" b="b"/>
                <a:pathLst>
                  <a:path w="621" h="330" extrusionOk="0">
                    <a:moveTo>
                      <a:pt x="612" y="75"/>
                    </a:moveTo>
                    <a:lnTo>
                      <a:pt x="612" y="75"/>
                    </a:lnTo>
                    <a:cubicBezTo>
                      <a:pt x="558" y="14"/>
                      <a:pt x="468" y="-7"/>
                      <a:pt x="390" y="1"/>
                    </a:cubicBezTo>
                    <a:cubicBezTo>
                      <a:pt x="345" y="10"/>
                      <a:pt x="308" y="26"/>
                      <a:pt x="271" y="47"/>
                    </a:cubicBezTo>
                    <a:cubicBezTo>
                      <a:pt x="230" y="75"/>
                      <a:pt x="193" y="108"/>
                      <a:pt x="152" y="133"/>
                    </a:cubicBezTo>
                    <a:cubicBezTo>
                      <a:pt x="107" y="166"/>
                      <a:pt x="58" y="190"/>
                      <a:pt x="4" y="215"/>
                    </a:cubicBezTo>
                    <a:cubicBezTo>
                      <a:pt x="0" y="215"/>
                      <a:pt x="-4" y="227"/>
                      <a:pt x="4" y="231"/>
                    </a:cubicBezTo>
                    <a:cubicBezTo>
                      <a:pt x="95" y="285"/>
                      <a:pt x="193" y="326"/>
                      <a:pt x="300" y="330"/>
                    </a:cubicBezTo>
                    <a:cubicBezTo>
                      <a:pt x="349" y="330"/>
                      <a:pt x="402" y="322"/>
                      <a:pt x="448" y="301"/>
                    </a:cubicBezTo>
                    <a:cubicBezTo>
                      <a:pt x="489" y="285"/>
                      <a:pt x="530" y="256"/>
                      <a:pt x="558" y="219"/>
                    </a:cubicBezTo>
                    <a:cubicBezTo>
                      <a:pt x="579" y="203"/>
                      <a:pt x="591" y="178"/>
                      <a:pt x="603" y="157"/>
                    </a:cubicBezTo>
                    <a:cubicBezTo>
                      <a:pt x="620" y="133"/>
                      <a:pt x="628" y="108"/>
                      <a:pt x="612" y="84"/>
                    </a:cubicBezTo>
                    <a:cubicBezTo>
                      <a:pt x="608" y="71"/>
                      <a:pt x="587" y="84"/>
                      <a:pt x="595" y="92"/>
                    </a:cubicBezTo>
                    <a:cubicBezTo>
                      <a:pt x="608" y="112"/>
                      <a:pt x="591" y="137"/>
                      <a:pt x="583" y="157"/>
                    </a:cubicBezTo>
                    <a:cubicBezTo>
                      <a:pt x="571" y="174"/>
                      <a:pt x="558" y="190"/>
                      <a:pt x="546" y="207"/>
                    </a:cubicBezTo>
                    <a:cubicBezTo>
                      <a:pt x="517" y="240"/>
                      <a:pt x="480" y="264"/>
                      <a:pt x="439" y="285"/>
                    </a:cubicBezTo>
                    <a:cubicBezTo>
                      <a:pt x="353" y="322"/>
                      <a:pt x="251" y="313"/>
                      <a:pt x="160" y="285"/>
                    </a:cubicBezTo>
                    <a:cubicBezTo>
                      <a:pt x="111" y="268"/>
                      <a:pt x="62" y="244"/>
                      <a:pt x="12" y="215"/>
                    </a:cubicBezTo>
                    <a:cubicBezTo>
                      <a:pt x="12" y="219"/>
                      <a:pt x="12" y="223"/>
                      <a:pt x="12" y="231"/>
                    </a:cubicBezTo>
                    <a:cubicBezTo>
                      <a:pt x="54" y="211"/>
                      <a:pt x="99" y="190"/>
                      <a:pt x="136" y="166"/>
                    </a:cubicBezTo>
                    <a:cubicBezTo>
                      <a:pt x="177" y="141"/>
                      <a:pt x="214" y="112"/>
                      <a:pt x="251" y="84"/>
                    </a:cubicBezTo>
                    <a:cubicBezTo>
                      <a:pt x="283" y="59"/>
                      <a:pt x="324" y="34"/>
                      <a:pt x="365" y="22"/>
                    </a:cubicBezTo>
                    <a:cubicBezTo>
                      <a:pt x="406" y="14"/>
                      <a:pt x="443" y="14"/>
                      <a:pt x="484" y="22"/>
                    </a:cubicBezTo>
                    <a:cubicBezTo>
                      <a:pt x="530" y="34"/>
                      <a:pt x="571" y="55"/>
                      <a:pt x="608" y="84"/>
                    </a:cubicBezTo>
                    <a:cubicBezTo>
                      <a:pt x="612" y="84"/>
                      <a:pt x="616" y="79"/>
                      <a:pt x="612"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0" name="Google Shape;330;p18"/>
              <p:cNvSpPr/>
              <p:nvPr/>
            </p:nvSpPr>
            <p:spPr>
              <a:xfrm>
                <a:off x="8375915" y="2914261"/>
                <a:ext cx="1427529" cy="1491486"/>
              </a:xfrm>
              <a:custGeom>
                <a:avLst/>
                <a:gdLst/>
                <a:ahLst/>
                <a:cxnLst/>
                <a:rect l="l" t="t" r="r" b="b"/>
                <a:pathLst>
                  <a:path w="2746" h="2869" extrusionOk="0">
                    <a:moveTo>
                      <a:pt x="0" y="1026"/>
                    </a:moveTo>
                    <a:lnTo>
                      <a:pt x="808" y="439"/>
                    </a:lnTo>
                    <a:lnTo>
                      <a:pt x="1403" y="0"/>
                    </a:lnTo>
                    <a:lnTo>
                      <a:pt x="1518" y="164"/>
                    </a:lnTo>
                    <a:lnTo>
                      <a:pt x="2746" y="1871"/>
                    </a:lnTo>
                    <a:lnTo>
                      <a:pt x="1461" y="2791"/>
                    </a:lnTo>
                    <a:lnTo>
                      <a:pt x="1350" y="2869"/>
                    </a:lnTo>
                    <a:lnTo>
                      <a:pt x="0" y="102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18"/>
              <p:cNvSpPr/>
              <p:nvPr/>
            </p:nvSpPr>
            <p:spPr>
              <a:xfrm>
                <a:off x="8795959" y="3555771"/>
                <a:ext cx="773548" cy="412771"/>
              </a:xfrm>
              <a:custGeom>
                <a:avLst/>
                <a:gdLst/>
                <a:ahLst/>
                <a:cxnLst/>
                <a:rect l="l" t="t" r="r" b="b"/>
                <a:pathLst>
                  <a:path w="1488" h="794" extrusionOk="0">
                    <a:moveTo>
                      <a:pt x="0" y="13"/>
                    </a:moveTo>
                    <a:lnTo>
                      <a:pt x="0" y="13"/>
                    </a:lnTo>
                    <a:cubicBezTo>
                      <a:pt x="90" y="169"/>
                      <a:pt x="66" y="149"/>
                      <a:pt x="296" y="317"/>
                    </a:cubicBezTo>
                    <a:cubicBezTo>
                      <a:pt x="525" y="490"/>
                      <a:pt x="772" y="637"/>
                      <a:pt x="895" y="691"/>
                    </a:cubicBezTo>
                    <a:cubicBezTo>
                      <a:pt x="1018" y="744"/>
                      <a:pt x="1116" y="830"/>
                      <a:pt x="1244" y="777"/>
                    </a:cubicBezTo>
                    <a:cubicBezTo>
                      <a:pt x="1371" y="719"/>
                      <a:pt x="1420" y="699"/>
                      <a:pt x="1453" y="604"/>
                    </a:cubicBezTo>
                    <a:cubicBezTo>
                      <a:pt x="1486" y="510"/>
                      <a:pt x="1519" y="518"/>
                      <a:pt x="1437" y="440"/>
                    </a:cubicBezTo>
                    <a:cubicBezTo>
                      <a:pt x="1351" y="358"/>
                      <a:pt x="1113" y="219"/>
                      <a:pt x="989" y="173"/>
                    </a:cubicBezTo>
                    <a:cubicBezTo>
                      <a:pt x="866" y="128"/>
                      <a:pt x="792" y="67"/>
                      <a:pt x="694" y="42"/>
                    </a:cubicBezTo>
                    <a:cubicBezTo>
                      <a:pt x="595" y="18"/>
                      <a:pt x="415" y="-7"/>
                      <a:pt x="320" y="1"/>
                    </a:cubicBezTo>
                    <a:cubicBezTo>
                      <a:pt x="222" y="5"/>
                      <a:pt x="94" y="13"/>
                      <a:pt x="62" y="9"/>
                    </a:cubicBezTo>
                    <a:cubicBezTo>
                      <a:pt x="33" y="5"/>
                      <a:pt x="0" y="13"/>
                      <a:pt x="0" y="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18"/>
              <p:cNvSpPr/>
              <p:nvPr/>
            </p:nvSpPr>
            <p:spPr>
              <a:xfrm>
                <a:off x="8348363" y="2871113"/>
                <a:ext cx="739757" cy="564571"/>
              </a:xfrm>
              <a:custGeom>
                <a:avLst/>
                <a:gdLst/>
                <a:ahLst/>
                <a:cxnLst/>
                <a:rect l="l" t="t" r="r" b="b"/>
                <a:pathLst>
                  <a:path w="1423" h="1086" extrusionOk="0">
                    <a:moveTo>
                      <a:pt x="1423" y="107"/>
                    </a:moveTo>
                    <a:lnTo>
                      <a:pt x="1423" y="107"/>
                    </a:lnTo>
                    <a:cubicBezTo>
                      <a:pt x="1423" y="107"/>
                      <a:pt x="1329" y="37"/>
                      <a:pt x="1337" y="0"/>
                    </a:cubicBezTo>
                    <a:cubicBezTo>
                      <a:pt x="1337" y="0"/>
                      <a:pt x="44" y="891"/>
                      <a:pt x="36" y="957"/>
                    </a:cubicBezTo>
                    <a:cubicBezTo>
                      <a:pt x="24" y="1019"/>
                      <a:pt x="-25" y="1051"/>
                      <a:pt x="16" y="1080"/>
                    </a:cubicBezTo>
                    <a:cubicBezTo>
                      <a:pt x="53" y="1109"/>
                      <a:pt x="188" y="1014"/>
                      <a:pt x="188" y="1014"/>
                    </a:cubicBezTo>
                    <a:lnTo>
                      <a:pt x="1423" y="10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18"/>
              <p:cNvSpPr/>
              <p:nvPr/>
            </p:nvSpPr>
            <p:spPr>
              <a:xfrm>
                <a:off x="9100075" y="2908543"/>
                <a:ext cx="703367" cy="979421"/>
              </a:xfrm>
              <a:custGeom>
                <a:avLst/>
                <a:gdLst/>
                <a:ahLst/>
                <a:cxnLst/>
                <a:rect l="l" t="t" r="r" b="b"/>
                <a:pathLst>
                  <a:path w="1353" h="1884" extrusionOk="0">
                    <a:moveTo>
                      <a:pt x="1353" y="1878"/>
                    </a:moveTo>
                    <a:lnTo>
                      <a:pt x="1353" y="1878"/>
                    </a:lnTo>
                    <a:cubicBezTo>
                      <a:pt x="1316" y="1817"/>
                      <a:pt x="1270" y="1755"/>
                      <a:pt x="1225" y="1693"/>
                    </a:cubicBezTo>
                    <a:cubicBezTo>
                      <a:pt x="1184" y="1632"/>
                      <a:pt x="1143" y="1570"/>
                      <a:pt x="1098" y="1509"/>
                    </a:cubicBezTo>
                    <a:cubicBezTo>
                      <a:pt x="1012" y="1386"/>
                      <a:pt x="926" y="1267"/>
                      <a:pt x="835" y="1144"/>
                    </a:cubicBezTo>
                    <a:cubicBezTo>
                      <a:pt x="749" y="1020"/>
                      <a:pt x="663" y="901"/>
                      <a:pt x="577" y="778"/>
                    </a:cubicBezTo>
                    <a:cubicBezTo>
                      <a:pt x="487" y="655"/>
                      <a:pt x="400" y="536"/>
                      <a:pt x="314" y="413"/>
                    </a:cubicBezTo>
                    <a:cubicBezTo>
                      <a:pt x="224" y="290"/>
                      <a:pt x="137" y="166"/>
                      <a:pt x="51" y="47"/>
                    </a:cubicBezTo>
                    <a:cubicBezTo>
                      <a:pt x="39" y="31"/>
                      <a:pt x="27" y="19"/>
                      <a:pt x="15" y="2"/>
                    </a:cubicBezTo>
                    <a:cubicBezTo>
                      <a:pt x="6" y="-6"/>
                      <a:pt x="-6" y="6"/>
                      <a:pt x="2" y="15"/>
                    </a:cubicBezTo>
                    <a:cubicBezTo>
                      <a:pt x="18" y="47"/>
                      <a:pt x="43" y="80"/>
                      <a:pt x="64" y="109"/>
                    </a:cubicBezTo>
                    <a:cubicBezTo>
                      <a:pt x="84" y="138"/>
                      <a:pt x="109" y="171"/>
                      <a:pt x="129" y="199"/>
                    </a:cubicBezTo>
                    <a:cubicBezTo>
                      <a:pt x="174" y="261"/>
                      <a:pt x="215" y="322"/>
                      <a:pt x="261" y="384"/>
                    </a:cubicBezTo>
                    <a:cubicBezTo>
                      <a:pt x="347" y="503"/>
                      <a:pt x="437" y="626"/>
                      <a:pt x="523" y="750"/>
                    </a:cubicBezTo>
                    <a:cubicBezTo>
                      <a:pt x="609" y="872"/>
                      <a:pt x="700" y="991"/>
                      <a:pt x="786" y="1115"/>
                    </a:cubicBezTo>
                    <a:cubicBezTo>
                      <a:pt x="872" y="1238"/>
                      <a:pt x="963" y="1357"/>
                      <a:pt x="1049" y="1480"/>
                    </a:cubicBezTo>
                    <a:cubicBezTo>
                      <a:pt x="1094" y="1538"/>
                      <a:pt x="1139" y="1599"/>
                      <a:pt x="1180" y="1661"/>
                    </a:cubicBezTo>
                    <a:cubicBezTo>
                      <a:pt x="1225" y="1722"/>
                      <a:pt x="1270" y="1784"/>
                      <a:pt x="1316" y="1841"/>
                    </a:cubicBezTo>
                    <a:cubicBezTo>
                      <a:pt x="1328" y="1858"/>
                      <a:pt x="1340" y="1870"/>
                      <a:pt x="1348" y="1882"/>
                    </a:cubicBezTo>
                    <a:cubicBezTo>
                      <a:pt x="1353" y="1886"/>
                      <a:pt x="1353" y="1882"/>
                      <a:pt x="1353" y="18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 name="Google Shape;334;p18"/>
              <p:cNvSpPr/>
              <p:nvPr/>
            </p:nvSpPr>
            <p:spPr>
              <a:xfrm>
                <a:off x="8368637" y="3439841"/>
                <a:ext cx="711165" cy="967984"/>
              </a:xfrm>
              <a:custGeom>
                <a:avLst/>
                <a:gdLst/>
                <a:ahLst/>
                <a:cxnLst/>
                <a:rect l="l" t="t" r="r" b="b"/>
                <a:pathLst>
                  <a:path w="1368" h="1862" extrusionOk="0">
                    <a:moveTo>
                      <a:pt x="1368" y="1858"/>
                    </a:moveTo>
                    <a:lnTo>
                      <a:pt x="1368" y="1858"/>
                    </a:lnTo>
                    <a:cubicBezTo>
                      <a:pt x="1360" y="1837"/>
                      <a:pt x="1347" y="1825"/>
                      <a:pt x="1335" y="1809"/>
                    </a:cubicBezTo>
                    <a:cubicBezTo>
                      <a:pt x="1327" y="1792"/>
                      <a:pt x="1315" y="1780"/>
                      <a:pt x="1303" y="1763"/>
                    </a:cubicBezTo>
                    <a:cubicBezTo>
                      <a:pt x="1282" y="1734"/>
                      <a:pt x="1257" y="1706"/>
                      <a:pt x="1237" y="1673"/>
                    </a:cubicBezTo>
                    <a:cubicBezTo>
                      <a:pt x="1191" y="1615"/>
                      <a:pt x="1146" y="1558"/>
                      <a:pt x="1101" y="1496"/>
                    </a:cubicBezTo>
                    <a:cubicBezTo>
                      <a:pt x="1015" y="1377"/>
                      <a:pt x="925" y="1258"/>
                      <a:pt x="834" y="1139"/>
                    </a:cubicBezTo>
                    <a:cubicBezTo>
                      <a:pt x="748" y="1020"/>
                      <a:pt x="662" y="901"/>
                      <a:pt x="572" y="778"/>
                    </a:cubicBezTo>
                    <a:cubicBezTo>
                      <a:pt x="486" y="659"/>
                      <a:pt x="399" y="540"/>
                      <a:pt x="313" y="417"/>
                    </a:cubicBezTo>
                    <a:cubicBezTo>
                      <a:pt x="227" y="298"/>
                      <a:pt x="141" y="175"/>
                      <a:pt x="59" y="51"/>
                    </a:cubicBezTo>
                    <a:cubicBezTo>
                      <a:pt x="46" y="35"/>
                      <a:pt x="38" y="23"/>
                      <a:pt x="26" y="7"/>
                    </a:cubicBezTo>
                    <a:cubicBezTo>
                      <a:pt x="18" y="-10"/>
                      <a:pt x="-7" y="7"/>
                      <a:pt x="1" y="23"/>
                    </a:cubicBezTo>
                    <a:cubicBezTo>
                      <a:pt x="87" y="142"/>
                      <a:pt x="174" y="265"/>
                      <a:pt x="260" y="388"/>
                    </a:cubicBezTo>
                    <a:cubicBezTo>
                      <a:pt x="346" y="507"/>
                      <a:pt x="432" y="630"/>
                      <a:pt x="518" y="749"/>
                    </a:cubicBezTo>
                    <a:cubicBezTo>
                      <a:pt x="605" y="873"/>
                      <a:pt x="695" y="992"/>
                      <a:pt x="785" y="1111"/>
                    </a:cubicBezTo>
                    <a:cubicBezTo>
                      <a:pt x="871" y="1230"/>
                      <a:pt x="962" y="1349"/>
                      <a:pt x="1052" y="1468"/>
                    </a:cubicBezTo>
                    <a:cubicBezTo>
                      <a:pt x="1142" y="1587"/>
                      <a:pt x="1233" y="1706"/>
                      <a:pt x="1327" y="1821"/>
                    </a:cubicBezTo>
                    <a:cubicBezTo>
                      <a:pt x="1335" y="1837"/>
                      <a:pt x="1347" y="1849"/>
                      <a:pt x="1364" y="1862"/>
                    </a:cubicBezTo>
                    <a:lnTo>
                      <a:pt x="1368" y="185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5" name="Google Shape;335;p18"/>
              <p:cNvSpPr/>
              <p:nvPr/>
            </p:nvSpPr>
            <p:spPr>
              <a:xfrm>
                <a:off x="9074082" y="3880684"/>
                <a:ext cx="735598" cy="529740"/>
              </a:xfrm>
              <a:custGeom>
                <a:avLst/>
                <a:gdLst/>
                <a:ahLst/>
                <a:cxnLst/>
                <a:rect l="l" t="t" r="r" b="b"/>
                <a:pathLst>
                  <a:path w="1415" h="1019" extrusionOk="0">
                    <a:moveTo>
                      <a:pt x="1411" y="0"/>
                    </a:moveTo>
                    <a:lnTo>
                      <a:pt x="1411" y="0"/>
                    </a:lnTo>
                    <a:cubicBezTo>
                      <a:pt x="1407" y="4"/>
                      <a:pt x="1403" y="8"/>
                      <a:pt x="1394" y="12"/>
                    </a:cubicBezTo>
                    <a:cubicBezTo>
                      <a:pt x="1390" y="16"/>
                      <a:pt x="1386" y="16"/>
                      <a:pt x="1382" y="20"/>
                    </a:cubicBezTo>
                    <a:cubicBezTo>
                      <a:pt x="1370" y="29"/>
                      <a:pt x="1361" y="37"/>
                      <a:pt x="1349" y="45"/>
                    </a:cubicBezTo>
                    <a:cubicBezTo>
                      <a:pt x="1332" y="62"/>
                      <a:pt x="1308" y="78"/>
                      <a:pt x="1288" y="90"/>
                    </a:cubicBezTo>
                    <a:cubicBezTo>
                      <a:pt x="1242" y="123"/>
                      <a:pt x="1197" y="156"/>
                      <a:pt x="1152" y="185"/>
                    </a:cubicBezTo>
                    <a:cubicBezTo>
                      <a:pt x="1062" y="250"/>
                      <a:pt x="967" y="316"/>
                      <a:pt x="873" y="382"/>
                    </a:cubicBezTo>
                    <a:cubicBezTo>
                      <a:pt x="688" y="513"/>
                      <a:pt x="503" y="644"/>
                      <a:pt x="319" y="776"/>
                    </a:cubicBezTo>
                    <a:cubicBezTo>
                      <a:pt x="212" y="850"/>
                      <a:pt x="109" y="923"/>
                      <a:pt x="3" y="998"/>
                    </a:cubicBezTo>
                    <a:cubicBezTo>
                      <a:pt x="-5" y="1005"/>
                      <a:pt x="3" y="1022"/>
                      <a:pt x="15" y="1018"/>
                    </a:cubicBezTo>
                    <a:cubicBezTo>
                      <a:pt x="204" y="882"/>
                      <a:pt x="389" y="751"/>
                      <a:pt x="573" y="620"/>
                    </a:cubicBezTo>
                    <a:cubicBezTo>
                      <a:pt x="762" y="488"/>
                      <a:pt x="947" y="357"/>
                      <a:pt x="1132" y="226"/>
                    </a:cubicBezTo>
                    <a:cubicBezTo>
                      <a:pt x="1185" y="189"/>
                      <a:pt x="1238" y="148"/>
                      <a:pt x="1292" y="111"/>
                    </a:cubicBezTo>
                    <a:cubicBezTo>
                      <a:pt x="1312" y="94"/>
                      <a:pt x="1337" y="82"/>
                      <a:pt x="1357" y="62"/>
                    </a:cubicBezTo>
                    <a:cubicBezTo>
                      <a:pt x="1366" y="53"/>
                      <a:pt x="1378" y="45"/>
                      <a:pt x="1386" y="33"/>
                    </a:cubicBezTo>
                    <a:cubicBezTo>
                      <a:pt x="1390" y="29"/>
                      <a:pt x="1394" y="25"/>
                      <a:pt x="1398" y="20"/>
                    </a:cubicBezTo>
                    <a:cubicBezTo>
                      <a:pt x="1403" y="12"/>
                      <a:pt x="1407" y="4"/>
                      <a:pt x="1415" y="0"/>
                    </a:cubicBezTo>
                    <a:lnTo>
                      <a:pt x="141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6" name="Google Shape;336;p18"/>
              <p:cNvSpPr/>
              <p:nvPr/>
            </p:nvSpPr>
            <p:spPr>
              <a:xfrm>
                <a:off x="8343684" y="2850319"/>
                <a:ext cx="763671" cy="595243"/>
              </a:xfrm>
              <a:custGeom>
                <a:avLst/>
                <a:gdLst/>
                <a:ahLst/>
                <a:cxnLst/>
                <a:rect l="l" t="t" r="r" b="b"/>
                <a:pathLst>
                  <a:path w="1469" h="1145" extrusionOk="0">
                    <a:moveTo>
                      <a:pt x="1461" y="123"/>
                    </a:moveTo>
                    <a:lnTo>
                      <a:pt x="1461" y="123"/>
                    </a:lnTo>
                    <a:cubicBezTo>
                      <a:pt x="1281" y="246"/>
                      <a:pt x="1108" y="373"/>
                      <a:pt x="936" y="500"/>
                    </a:cubicBezTo>
                    <a:cubicBezTo>
                      <a:pt x="763" y="627"/>
                      <a:pt x="595" y="750"/>
                      <a:pt x="423" y="878"/>
                    </a:cubicBezTo>
                    <a:cubicBezTo>
                      <a:pt x="337" y="939"/>
                      <a:pt x="250" y="1001"/>
                      <a:pt x="164" y="1063"/>
                    </a:cubicBezTo>
                    <a:cubicBezTo>
                      <a:pt x="140" y="1079"/>
                      <a:pt x="119" y="1091"/>
                      <a:pt x="99" y="1108"/>
                    </a:cubicBezTo>
                    <a:cubicBezTo>
                      <a:pt x="82" y="1120"/>
                      <a:pt x="62" y="1128"/>
                      <a:pt x="45" y="1116"/>
                    </a:cubicBezTo>
                    <a:cubicBezTo>
                      <a:pt x="16" y="1095"/>
                      <a:pt x="16" y="1059"/>
                      <a:pt x="29" y="1030"/>
                    </a:cubicBezTo>
                    <a:cubicBezTo>
                      <a:pt x="49" y="997"/>
                      <a:pt x="86" y="981"/>
                      <a:pt x="115" y="956"/>
                    </a:cubicBezTo>
                    <a:cubicBezTo>
                      <a:pt x="127" y="947"/>
                      <a:pt x="144" y="935"/>
                      <a:pt x="156" y="927"/>
                    </a:cubicBezTo>
                    <a:cubicBezTo>
                      <a:pt x="213" y="886"/>
                      <a:pt x="267" y="845"/>
                      <a:pt x="320" y="808"/>
                    </a:cubicBezTo>
                    <a:cubicBezTo>
                      <a:pt x="398" y="750"/>
                      <a:pt x="476" y="693"/>
                      <a:pt x="554" y="636"/>
                    </a:cubicBezTo>
                    <a:cubicBezTo>
                      <a:pt x="644" y="574"/>
                      <a:pt x="735" y="508"/>
                      <a:pt x="821" y="443"/>
                    </a:cubicBezTo>
                    <a:cubicBezTo>
                      <a:pt x="907" y="381"/>
                      <a:pt x="989" y="320"/>
                      <a:pt x="1071" y="258"/>
                    </a:cubicBezTo>
                    <a:cubicBezTo>
                      <a:pt x="1141" y="209"/>
                      <a:pt x="1207" y="159"/>
                      <a:pt x="1272" y="110"/>
                    </a:cubicBezTo>
                    <a:cubicBezTo>
                      <a:pt x="1309" y="86"/>
                      <a:pt x="1346" y="57"/>
                      <a:pt x="1379" y="32"/>
                    </a:cubicBezTo>
                    <a:cubicBezTo>
                      <a:pt x="1383" y="32"/>
                      <a:pt x="1387" y="28"/>
                      <a:pt x="1387" y="28"/>
                    </a:cubicBezTo>
                    <a:cubicBezTo>
                      <a:pt x="1400" y="16"/>
                      <a:pt x="1387" y="-9"/>
                      <a:pt x="1375" y="3"/>
                    </a:cubicBezTo>
                    <a:cubicBezTo>
                      <a:pt x="1346" y="24"/>
                      <a:pt x="1322" y="45"/>
                      <a:pt x="1293" y="61"/>
                    </a:cubicBezTo>
                    <a:cubicBezTo>
                      <a:pt x="1232" y="106"/>
                      <a:pt x="1170" y="155"/>
                      <a:pt x="1108" y="200"/>
                    </a:cubicBezTo>
                    <a:cubicBezTo>
                      <a:pt x="1026" y="258"/>
                      <a:pt x="940" y="320"/>
                      <a:pt x="858" y="381"/>
                    </a:cubicBezTo>
                    <a:cubicBezTo>
                      <a:pt x="767" y="447"/>
                      <a:pt x="677" y="512"/>
                      <a:pt x="591" y="578"/>
                    </a:cubicBezTo>
                    <a:cubicBezTo>
                      <a:pt x="509" y="640"/>
                      <a:pt x="427" y="701"/>
                      <a:pt x="345" y="763"/>
                    </a:cubicBezTo>
                    <a:cubicBezTo>
                      <a:pt x="283" y="804"/>
                      <a:pt x="226" y="849"/>
                      <a:pt x="164" y="894"/>
                    </a:cubicBezTo>
                    <a:cubicBezTo>
                      <a:pt x="131" y="919"/>
                      <a:pt x="99" y="939"/>
                      <a:pt x="66" y="964"/>
                    </a:cubicBezTo>
                    <a:cubicBezTo>
                      <a:pt x="33" y="984"/>
                      <a:pt x="4" y="1013"/>
                      <a:pt x="0" y="1054"/>
                    </a:cubicBezTo>
                    <a:cubicBezTo>
                      <a:pt x="-4" y="1087"/>
                      <a:pt x="8" y="1124"/>
                      <a:pt x="41" y="1141"/>
                    </a:cubicBezTo>
                    <a:cubicBezTo>
                      <a:pt x="57" y="1149"/>
                      <a:pt x="78" y="1144"/>
                      <a:pt x="94" y="1136"/>
                    </a:cubicBezTo>
                    <a:cubicBezTo>
                      <a:pt x="119" y="1124"/>
                      <a:pt x="140" y="1108"/>
                      <a:pt x="160" y="1091"/>
                    </a:cubicBezTo>
                    <a:cubicBezTo>
                      <a:pt x="201" y="1063"/>
                      <a:pt x="246" y="1030"/>
                      <a:pt x="291" y="997"/>
                    </a:cubicBezTo>
                    <a:cubicBezTo>
                      <a:pt x="464" y="874"/>
                      <a:pt x="640" y="746"/>
                      <a:pt x="813" y="615"/>
                    </a:cubicBezTo>
                    <a:cubicBezTo>
                      <a:pt x="989" y="488"/>
                      <a:pt x="1166" y="361"/>
                      <a:pt x="1338" y="229"/>
                    </a:cubicBezTo>
                    <a:cubicBezTo>
                      <a:pt x="1383" y="196"/>
                      <a:pt x="1424" y="168"/>
                      <a:pt x="1465" y="135"/>
                    </a:cubicBezTo>
                    <a:cubicBezTo>
                      <a:pt x="1473" y="127"/>
                      <a:pt x="1465" y="118"/>
                      <a:pt x="1461" y="1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7" name="Google Shape;337;p18"/>
              <p:cNvSpPr/>
              <p:nvPr/>
            </p:nvSpPr>
            <p:spPr>
              <a:xfrm>
                <a:off x="9045490" y="2862795"/>
                <a:ext cx="47307" cy="68102"/>
              </a:xfrm>
              <a:custGeom>
                <a:avLst/>
                <a:gdLst/>
                <a:ahLst/>
                <a:cxnLst/>
                <a:rect l="l" t="t" r="r" b="b"/>
                <a:pathLst>
                  <a:path w="91" h="131" extrusionOk="0">
                    <a:moveTo>
                      <a:pt x="21" y="4"/>
                    </a:moveTo>
                    <a:lnTo>
                      <a:pt x="21" y="4"/>
                    </a:lnTo>
                    <a:cubicBezTo>
                      <a:pt x="17" y="-4"/>
                      <a:pt x="9" y="0"/>
                      <a:pt x="4" y="4"/>
                    </a:cubicBezTo>
                    <a:cubicBezTo>
                      <a:pt x="1" y="8"/>
                      <a:pt x="1" y="16"/>
                      <a:pt x="1" y="21"/>
                    </a:cubicBezTo>
                    <a:cubicBezTo>
                      <a:pt x="-4" y="37"/>
                      <a:pt x="4" y="53"/>
                      <a:pt x="13" y="70"/>
                    </a:cubicBezTo>
                    <a:cubicBezTo>
                      <a:pt x="17" y="82"/>
                      <a:pt x="29" y="94"/>
                      <a:pt x="41" y="107"/>
                    </a:cubicBezTo>
                    <a:cubicBezTo>
                      <a:pt x="50" y="111"/>
                      <a:pt x="54" y="115"/>
                      <a:pt x="62" y="119"/>
                    </a:cubicBezTo>
                    <a:cubicBezTo>
                      <a:pt x="70" y="127"/>
                      <a:pt x="74" y="131"/>
                      <a:pt x="86" y="131"/>
                    </a:cubicBezTo>
                    <a:cubicBezTo>
                      <a:pt x="86" y="127"/>
                      <a:pt x="91" y="127"/>
                      <a:pt x="91" y="123"/>
                    </a:cubicBezTo>
                    <a:cubicBezTo>
                      <a:pt x="91" y="115"/>
                      <a:pt x="86" y="111"/>
                      <a:pt x="79" y="107"/>
                    </a:cubicBezTo>
                    <a:cubicBezTo>
                      <a:pt x="74" y="107"/>
                      <a:pt x="70" y="103"/>
                      <a:pt x="62" y="99"/>
                    </a:cubicBezTo>
                    <a:cubicBezTo>
                      <a:pt x="54" y="90"/>
                      <a:pt x="45" y="82"/>
                      <a:pt x="37" y="70"/>
                    </a:cubicBezTo>
                    <a:cubicBezTo>
                      <a:pt x="29" y="62"/>
                      <a:pt x="21" y="53"/>
                      <a:pt x="17" y="41"/>
                    </a:cubicBezTo>
                    <a:cubicBezTo>
                      <a:pt x="17" y="33"/>
                      <a:pt x="17" y="29"/>
                      <a:pt x="13" y="21"/>
                    </a:cubicBezTo>
                    <a:cubicBezTo>
                      <a:pt x="13" y="21"/>
                      <a:pt x="13" y="8"/>
                      <a:pt x="17" y="8"/>
                    </a:cubicBezTo>
                    <a:cubicBezTo>
                      <a:pt x="21" y="8"/>
                      <a:pt x="21" y="4"/>
                      <a:pt x="21" y="4"/>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8" name="Google Shape;338;p18"/>
              <p:cNvSpPr/>
              <p:nvPr/>
            </p:nvSpPr>
            <p:spPr>
              <a:xfrm>
                <a:off x="8682630" y="3479351"/>
                <a:ext cx="802660" cy="347788"/>
              </a:xfrm>
              <a:custGeom>
                <a:avLst/>
                <a:gdLst/>
                <a:ahLst/>
                <a:cxnLst/>
                <a:rect l="l" t="t" r="r" b="b"/>
                <a:pathLst>
                  <a:path w="1544" h="669" extrusionOk="0">
                    <a:moveTo>
                      <a:pt x="1544" y="665"/>
                    </a:moveTo>
                    <a:lnTo>
                      <a:pt x="1544" y="665"/>
                    </a:lnTo>
                    <a:cubicBezTo>
                      <a:pt x="1433" y="641"/>
                      <a:pt x="1318" y="620"/>
                      <a:pt x="1207" y="595"/>
                    </a:cubicBezTo>
                    <a:cubicBezTo>
                      <a:pt x="1154" y="583"/>
                      <a:pt x="1096" y="575"/>
                      <a:pt x="1043" y="563"/>
                    </a:cubicBezTo>
                    <a:cubicBezTo>
                      <a:pt x="990" y="546"/>
                      <a:pt x="940" y="530"/>
                      <a:pt x="887" y="509"/>
                    </a:cubicBezTo>
                    <a:cubicBezTo>
                      <a:pt x="789" y="468"/>
                      <a:pt x="694" y="415"/>
                      <a:pt x="600" y="366"/>
                    </a:cubicBezTo>
                    <a:cubicBezTo>
                      <a:pt x="505" y="316"/>
                      <a:pt x="411" y="267"/>
                      <a:pt x="317" y="214"/>
                    </a:cubicBezTo>
                    <a:cubicBezTo>
                      <a:pt x="264" y="181"/>
                      <a:pt x="214" y="148"/>
                      <a:pt x="165" y="115"/>
                    </a:cubicBezTo>
                    <a:cubicBezTo>
                      <a:pt x="140" y="99"/>
                      <a:pt x="115" y="82"/>
                      <a:pt x="91" y="66"/>
                    </a:cubicBezTo>
                    <a:cubicBezTo>
                      <a:pt x="79" y="53"/>
                      <a:pt x="62" y="46"/>
                      <a:pt x="50" y="37"/>
                    </a:cubicBezTo>
                    <a:cubicBezTo>
                      <a:pt x="46" y="29"/>
                      <a:pt x="38" y="25"/>
                      <a:pt x="33" y="21"/>
                    </a:cubicBezTo>
                    <a:cubicBezTo>
                      <a:pt x="29" y="21"/>
                      <a:pt x="17" y="12"/>
                      <a:pt x="17" y="9"/>
                    </a:cubicBezTo>
                    <a:cubicBezTo>
                      <a:pt x="17" y="12"/>
                      <a:pt x="17" y="12"/>
                      <a:pt x="13" y="17"/>
                    </a:cubicBezTo>
                    <a:cubicBezTo>
                      <a:pt x="13" y="17"/>
                      <a:pt x="9" y="17"/>
                      <a:pt x="5" y="12"/>
                    </a:cubicBezTo>
                    <a:cubicBezTo>
                      <a:pt x="9" y="12"/>
                      <a:pt x="9" y="9"/>
                      <a:pt x="9" y="4"/>
                    </a:cubicBezTo>
                    <a:lnTo>
                      <a:pt x="9" y="4"/>
                    </a:lnTo>
                    <a:cubicBezTo>
                      <a:pt x="1" y="12"/>
                      <a:pt x="13" y="25"/>
                      <a:pt x="17" y="17"/>
                    </a:cubicBezTo>
                    <a:cubicBezTo>
                      <a:pt x="33" y="0"/>
                      <a:pt x="-8" y="-8"/>
                      <a:pt x="1" y="12"/>
                    </a:cubicBezTo>
                    <a:cubicBezTo>
                      <a:pt x="1" y="25"/>
                      <a:pt x="17" y="33"/>
                      <a:pt x="21" y="37"/>
                    </a:cubicBezTo>
                    <a:cubicBezTo>
                      <a:pt x="33" y="50"/>
                      <a:pt x="46" y="58"/>
                      <a:pt x="58" y="66"/>
                    </a:cubicBezTo>
                    <a:cubicBezTo>
                      <a:pt x="107" y="99"/>
                      <a:pt x="152" y="131"/>
                      <a:pt x="202" y="165"/>
                    </a:cubicBezTo>
                    <a:cubicBezTo>
                      <a:pt x="300" y="226"/>
                      <a:pt x="399" y="284"/>
                      <a:pt x="501" y="337"/>
                    </a:cubicBezTo>
                    <a:cubicBezTo>
                      <a:pt x="604" y="390"/>
                      <a:pt x="707" y="444"/>
                      <a:pt x="809" y="493"/>
                    </a:cubicBezTo>
                    <a:cubicBezTo>
                      <a:pt x="862" y="517"/>
                      <a:pt x="916" y="538"/>
                      <a:pt x="969" y="554"/>
                    </a:cubicBezTo>
                    <a:cubicBezTo>
                      <a:pt x="1023" y="575"/>
                      <a:pt x="1080" y="587"/>
                      <a:pt x="1137" y="595"/>
                    </a:cubicBezTo>
                    <a:cubicBezTo>
                      <a:pt x="1203" y="608"/>
                      <a:pt x="1269" y="620"/>
                      <a:pt x="1334" y="632"/>
                    </a:cubicBezTo>
                    <a:cubicBezTo>
                      <a:pt x="1404" y="645"/>
                      <a:pt x="1474" y="661"/>
                      <a:pt x="1544" y="669"/>
                    </a:cubicBezTo>
                    <a:lnTo>
                      <a:pt x="1544" y="66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9" name="Google Shape;339;p18"/>
              <p:cNvSpPr/>
              <p:nvPr/>
            </p:nvSpPr>
            <p:spPr>
              <a:xfrm>
                <a:off x="8759569" y="3528738"/>
                <a:ext cx="808898" cy="436165"/>
              </a:xfrm>
              <a:custGeom>
                <a:avLst/>
                <a:gdLst/>
                <a:ahLst/>
                <a:cxnLst/>
                <a:rect l="l" t="t" r="r" b="b"/>
                <a:pathLst>
                  <a:path w="1556" h="839" extrusionOk="0">
                    <a:moveTo>
                      <a:pt x="0" y="4"/>
                    </a:moveTo>
                    <a:lnTo>
                      <a:pt x="0" y="4"/>
                    </a:lnTo>
                    <a:cubicBezTo>
                      <a:pt x="21" y="53"/>
                      <a:pt x="74" y="70"/>
                      <a:pt x="123" y="70"/>
                    </a:cubicBezTo>
                    <a:cubicBezTo>
                      <a:pt x="156" y="70"/>
                      <a:pt x="185" y="65"/>
                      <a:pt x="214" y="61"/>
                    </a:cubicBezTo>
                    <a:cubicBezTo>
                      <a:pt x="247" y="57"/>
                      <a:pt x="275" y="57"/>
                      <a:pt x="308" y="57"/>
                    </a:cubicBezTo>
                    <a:cubicBezTo>
                      <a:pt x="423" y="49"/>
                      <a:pt x="542" y="53"/>
                      <a:pt x="657" y="74"/>
                    </a:cubicBezTo>
                    <a:cubicBezTo>
                      <a:pt x="714" y="82"/>
                      <a:pt x="772" y="98"/>
                      <a:pt x="826" y="119"/>
                    </a:cubicBezTo>
                    <a:cubicBezTo>
                      <a:pt x="883" y="139"/>
                      <a:pt x="940" y="172"/>
                      <a:pt x="994" y="201"/>
                    </a:cubicBezTo>
                    <a:cubicBezTo>
                      <a:pt x="1088" y="250"/>
                      <a:pt x="1186" y="295"/>
                      <a:pt x="1285" y="345"/>
                    </a:cubicBezTo>
                    <a:cubicBezTo>
                      <a:pt x="1330" y="369"/>
                      <a:pt x="1375" y="394"/>
                      <a:pt x="1417" y="422"/>
                    </a:cubicBezTo>
                    <a:cubicBezTo>
                      <a:pt x="1437" y="439"/>
                      <a:pt x="1458" y="459"/>
                      <a:pt x="1478" y="476"/>
                    </a:cubicBezTo>
                    <a:cubicBezTo>
                      <a:pt x="1499" y="492"/>
                      <a:pt x="1519" y="513"/>
                      <a:pt x="1531" y="537"/>
                    </a:cubicBezTo>
                    <a:cubicBezTo>
                      <a:pt x="1548" y="562"/>
                      <a:pt x="1536" y="595"/>
                      <a:pt x="1523" y="624"/>
                    </a:cubicBezTo>
                    <a:cubicBezTo>
                      <a:pt x="1511" y="648"/>
                      <a:pt x="1499" y="673"/>
                      <a:pt x="1482" y="697"/>
                    </a:cubicBezTo>
                    <a:cubicBezTo>
                      <a:pt x="1453" y="743"/>
                      <a:pt x="1417" y="780"/>
                      <a:pt x="1363" y="800"/>
                    </a:cubicBezTo>
                    <a:cubicBezTo>
                      <a:pt x="1261" y="845"/>
                      <a:pt x="1145" y="816"/>
                      <a:pt x="1043" y="771"/>
                    </a:cubicBezTo>
                    <a:cubicBezTo>
                      <a:pt x="989" y="747"/>
                      <a:pt x="932" y="714"/>
                      <a:pt x="879" y="685"/>
                    </a:cubicBezTo>
                    <a:cubicBezTo>
                      <a:pt x="826" y="652"/>
                      <a:pt x="772" y="619"/>
                      <a:pt x="719" y="587"/>
                    </a:cubicBezTo>
                    <a:cubicBezTo>
                      <a:pt x="608" y="521"/>
                      <a:pt x="501" y="447"/>
                      <a:pt x="394" y="377"/>
                    </a:cubicBezTo>
                    <a:cubicBezTo>
                      <a:pt x="345" y="345"/>
                      <a:pt x="292" y="308"/>
                      <a:pt x="238" y="271"/>
                    </a:cubicBezTo>
                    <a:cubicBezTo>
                      <a:pt x="189" y="238"/>
                      <a:pt x="144" y="201"/>
                      <a:pt x="116" y="152"/>
                    </a:cubicBezTo>
                    <a:cubicBezTo>
                      <a:pt x="103" y="127"/>
                      <a:pt x="95" y="98"/>
                      <a:pt x="95" y="74"/>
                    </a:cubicBezTo>
                    <a:cubicBezTo>
                      <a:pt x="95" y="61"/>
                      <a:pt x="74" y="61"/>
                      <a:pt x="78" y="74"/>
                    </a:cubicBezTo>
                    <a:cubicBezTo>
                      <a:pt x="82" y="197"/>
                      <a:pt x="201" y="267"/>
                      <a:pt x="292" y="328"/>
                    </a:cubicBezTo>
                    <a:cubicBezTo>
                      <a:pt x="403" y="402"/>
                      <a:pt x="513" y="476"/>
                      <a:pt x="624" y="546"/>
                    </a:cubicBezTo>
                    <a:cubicBezTo>
                      <a:pt x="731" y="615"/>
                      <a:pt x="846" y="685"/>
                      <a:pt x="961" y="747"/>
                    </a:cubicBezTo>
                    <a:cubicBezTo>
                      <a:pt x="1059" y="800"/>
                      <a:pt x="1170" y="849"/>
                      <a:pt x="1289" y="837"/>
                    </a:cubicBezTo>
                    <a:cubicBezTo>
                      <a:pt x="1339" y="833"/>
                      <a:pt x="1388" y="816"/>
                      <a:pt x="1429" y="784"/>
                    </a:cubicBezTo>
                    <a:cubicBezTo>
                      <a:pt x="1474" y="751"/>
                      <a:pt x="1502" y="702"/>
                      <a:pt x="1527" y="648"/>
                    </a:cubicBezTo>
                    <a:cubicBezTo>
                      <a:pt x="1540" y="624"/>
                      <a:pt x="1556" y="595"/>
                      <a:pt x="1556" y="566"/>
                    </a:cubicBezTo>
                    <a:cubicBezTo>
                      <a:pt x="1556" y="537"/>
                      <a:pt x="1540" y="517"/>
                      <a:pt x="1523" y="496"/>
                    </a:cubicBezTo>
                    <a:cubicBezTo>
                      <a:pt x="1486" y="455"/>
                      <a:pt x="1445" y="422"/>
                      <a:pt x="1400" y="394"/>
                    </a:cubicBezTo>
                    <a:cubicBezTo>
                      <a:pt x="1310" y="332"/>
                      <a:pt x="1211" y="291"/>
                      <a:pt x="1113" y="242"/>
                    </a:cubicBezTo>
                    <a:cubicBezTo>
                      <a:pt x="1059" y="217"/>
                      <a:pt x="1010" y="189"/>
                      <a:pt x="957" y="160"/>
                    </a:cubicBezTo>
                    <a:cubicBezTo>
                      <a:pt x="904" y="131"/>
                      <a:pt x="846" y="106"/>
                      <a:pt x="789" y="86"/>
                    </a:cubicBezTo>
                    <a:cubicBezTo>
                      <a:pt x="673" y="49"/>
                      <a:pt x="554" y="36"/>
                      <a:pt x="435" y="36"/>
                    </a:cubicBezTo>
                    <a:cubicBezTo>
                      <a:pt x="374" y="36"/>
                      <a:pt x="313" y="36"/>
                      <a:pt x="251" y="41"/>
                    </a:cubicBezTo>
                    <a:cubicBezTo>
                      <a:pt x="222" y="45"/>
                      <a:pt x="189" y="49"/>
                      <a:pt x="160" y="49"/>
                    </a:cubicBezTo>
                    <a:cubicBezTo>
                      <a:pt x="128" y="53"/>
                      <a:pt x="95" y="57"/>
                      <a:pt x="66" y="49"/>
                    </a:cubicBezTo>
                    <a:cubicBezTo>
                      <a:pt x="37" y="41"/>
                      <a:pt x="17" y="24"/>
                      <a:pt x="4" y="0"/>
                    </a:cubicBezTo>
                    <a:cubicBezTo>
                      <a:pt x="4" y="0"/>
                      <a:pt x="0" y="0"/>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0" name="Google Shape;340;p18"/>
              <p:cNvSpPr/>
              <p:nvPr/>
            </p:nvSpPr>
            <p:spPr>
              <a:xfrm>
                <a:off x="8904609" y="3620753"/>
                <a:ext cx="34311" cy="87857"/>
              </a:xfrm>
              <a:custGeom>
                <a:avLst/>
                <a:gdLst/>
                <a:ahLst/>
                <a:cxnLst/>
                <a:rect l="l" t="t" r="r" b="b"/>
                <a:pathLst>
                  <a:path w="66" h="169" extrusionOk="0">
                    <a:moveTo>
                      <a:pt x="0" y="3"/>
                    </a:moveTo>
                    <a:lnTo>
                      <a:pt x="0" y="3"/>
                    </a:lnTo>
                    <a:cubicBezTo>
                      <a:pt x="5" y="20"/>
                      <a:pt x="9" y="36"/>
                      <a:pt x="13" y="53"/>
                    </a:cubicBezTo>
                    <a:cubicBezTo>
                      <a:pt x="17" y="69"/>
                      <a:pt x="21" y="85"/>
                      <a:pt x="29" y="102"/>
                    </a:cubicBezTo>
                    <a:cubicBezTo>
                      <a:pt x="34" y="118"/>
                      <a:pt x="37" y="135"/>
                      <a:pt x="41" y="147"/>
                    </a:cubicBezTo>
                    <a:cubicBezTo>
                      <a:pt x="46" y="159"/>
                      <a:pt x="50" y="172"/>
                      <a:pt x="62" y="168"/>
                    </a:cubicBezTo>
                    <a:cubicBezTo>
                      <a:pt x="66" y="168"/>
                      <a:pt x="66" y="163"/>
                      <a:pt x="66" y="159"/>
                    </a:cubicBezTo>
                    <a:cubicBezTo>
                      <a:pt x="58" y="151"/>
                      <a:pt x="54" y="139"/>
                      <a:pt x="50" y="126"/>
                    </a:cubicBezTo>
                    <a:cubicBezTo>
                      <a:pt x="46" y="114"/>
                      <a:pt x="41" y="102"/>
                      <a:pt x="37" y="85"/>
                    </a:cubicBezTo>
                    <a:cubicBezTo>
                      <a:pt x="34" y="73"/>
                      <a:pt x="29" y="57"/>
                      <a:pt x="25" y="44"/>
                    </a:cubicBezTo>
                    <a:cubicBezTo>
                      <a:pt x="21" y="28"/>
                      <a:pt x="17" y="16"/>
                      <a:pt x="9" y="3"/>
                    </a:cubicBezTo>
                    <a:cubicBezTo>
                      <a:pt x="9" y="-1"/>
                      <a:pt x="0" y="-1"/>
                      <a:pt x="0" y="3"/>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1" name="Google Shape;341;p18"/>
              <p:cNvSpPr/>
              <p:nvPr/>
            </p:nvSpPr>
            <p:spPr>
              <a:xfrm>
                <a:off x="8975310" y="3667541"/>
                <a:ext cx="29112" cy="93055"/>
              </a:xfrm>
              <a:custGeom>
                <a:avLst/>
                <a:gdLst/>
                <a:ahLst/>
                <a:cxnLst/>
                <a:rect l="l" t="t" r="r" b="b"/>
                <a:pathLst>
                  <a:path w="56" h="179" extrusionOk="0">
                    <a:moveTo>
                      <a:pt x="0" y="0"/>
                    </a:moveTo>
                    <a:lnTo>
                      <a:pt x="0" y="0"/>
                    </a:lnTo>
                    <a:cubicBezTo>
                      <a:pt x="4" y="16"/>
                      <a:pt x="8" y="32"/>
                      <a:pt x="12" y="45"/>
                    </a:cubicBezTo>
                    <a:cubicBezTo>
                      <a:pt x="20" y="61"/>
                      <a:pt x="24" y="73"/>
                      <a:pt x="29" y="90"/>
                    </a:cubicBezTo>
                    <a:cubicBezTo>
                      <a:pt x="33" y="106"/>
                      <a:pt x="37" y="119"/>
                      <a:pt x="37" y="135"/>
                    </a:cubicBezTo>
                    <a:cubicBezTo>
                      <a:pt x="41" y="143"/>
                      <a:pt x="41" y="151"/>
                      <a:pt x="41" y="160"/>
                    </a:cubicBezTo>
                    <a:cubicBezTo>
                      <a:pt x="41" y="168"/>
                      <a:pt x="41" y="172"/>
                      <a:pt x="49" y="176"/>
                    </a:cubicBezTo>
                    <a:cubicBezTo>
                      <a:pt x="49" y="180"/>
                      <a:pt x="53" y="180"/>
                      <a:pt x="53" y="176"/>
                    </a:cubicBezTo>
                    <a:cubicBezTo>
                      <a:pt x="57" y="172"/>
                      <a:pt x="57" y="164"/>
                      <a:pt x="53" y="155"/>
                    </a:cubicBezTo>
                    <a:cubicBezTo>
                      <a:pt x="53" y="147"/>
                      <a:pt x="53" y="143"/>
                      <a:pt x="49" y="135"/>
                    </a:cubicBezTo>
                    <a:cubicBezTo>
                      <a:pt x="45" y="119"/>
                      <a:pt x="41" y="102"/>
                      <a:pt x="37" y="86"/>
                    </a:cubicBezTo>
                    <a:cubicBezTo>
                      <a:pt x="33" y="69"/>
                      <a:pt x="29" y="57"/>
                      <a:pt x="24" y="41"/>
                    </a:cubicBezTo>
                    <a:cubicBezTo>
                      <a:pt x="17" y="24"/>
                      <a:pt x="12" y="12"/>
                      <a:pt x="0" y="0"/>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2" name="Google Shape;342;p18"/>
              <p:cNvSpPr/>
              <p:nvPr/>
            </p:nvSpPr>
            <p:spPr>
              <a:xfrm>
                <a:off x="9047570" y="3605677"/>
                <a:ext cx="184030" cy="102413"/>
              </a:xfrm>
              <a:custGeom>
                <a:avLst/>
                <a:gdLst/>
                <a:ahLst/>
                <a:cxnLst/>
                <a:rect l="l" t="t" r="r" b="b"/>
                <a:pathLst>
                  <a:path w="354" h="197" extrusionOk="0">
                    <a:moveTo>
                      <a:pt x="354" y="0"/>
                    </a:moveTo>
                    <a:lnTo>
                      <a:pt x="354" y="0"/>
                    </a:lnTo>
                    <a:cubicBezTo>
                      <a:pt x="321" y="0"/>
                      <a:pt x="296" y="16"/>
                      <a:pt x="272" y="32"/>
                    </a:cubicBezTo>
                    <a:cubicBezTo>
                      <a:pt x="238" y="49"/>
                      <a:pt x="206" y="65"/>
                      <a:pt x="177" y="86"/>
                    </a:cubicBezTo>
                    <a:cubicBezTo>
                      <a:pt x="144" y="102"/>
                      <a:pt x="116" y="119"/>
                      <a:pt x="87" y="135"/>
                    </a:cubicBezTo>
                    <a:cubicBezTo>
                      <a:pt x="70" y="147"/>
                      <a:pt x="54" y="155"/>
                      <a:pt x="41" y="164"/>
                    </a:cubicBezTo>
                    <a:cubicBezTo>
                      <a:pt x="33" y="168"/>
                      <a:pt x="25" y="172"/>
                      <a:pt x="17" y="176"/>
                    </a:cubicBezTo>
                    <a:cubicBezTo>
                      <a:pt x="9" y="180"/>
                      <a:pt x="5" y="184"/>
                      <a:pt x="0" y="188"/>
                    </a:cubicBezTo>
                    <a:cubicBezTo>
                      <a:pt x="0" y="192"/>
                      <a:pt x="5" y="197"/>
                      <a:pt x="5" y="197"/>
                    </a:cubicBezTo>
                    <a:cubicBezTo>
                      <a:pt x="13" y="197"/>
                      <a:pt x="17" y="192"/>
                      <a:pt x="25" y="188"/>
                    </a:cubicBezTo>
                    <a:cubicBezTo>
                      <a:pt x="33" y="184"/>
                      <a:pt x="37" y="180"/>
                      <a:pt x="46" y="176"/>
                    </a:cubicBezTo>
                    <a:cubicBezTo>
                      <a:pt x="62" y="168"/>
                      <a:pt x="75" y="160"/>
                      <a:pt x="91" y="151"/>
                    </a:cubicBezTo>
                    <a:cubicBezTo>
                      <a:pt x="119" y="135"/>
                      <a:pt x="152" y="114"/>
                      <a:pt x="181" y="98"/>
                    </a:cubicBezTo>
                    <a:cubicBezTo>
                      <a:pt x="210" y="82"/>
                      <a:pt x="238" y="65"/>
                      <a:pt x="272" y="45"/>
                    </a:cubicBezTo>
                    <a:cubicBezTo>
                      <a:pt x="296" y="28"/>
                      <a:pt x="325" y="16"/>
                      <a:pt x="354" y="0"/>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3" name="Google Shape;343;p18"/>
              <p:cNvSpPr/>
              <p:nvPr/>
            </p:nvSpPr>
            <p:spPr>
              <a:xfrm>
                <a:off x="9107353" y="3639468"/>
                <a:ext cx="198586" cy="92536"/>
              </a:xfrm>
              <a:custGeom>
                <a:avLst/>
                <a:gdLst/>
                <a:ahLst/>
                <a:cxnLst/>
                <a:rect l="l" t="t" r="r" b="b"/>
                <a:pathLst>
                  <a:path w="382" h="178" extrusionOk="0">
                    <a:moveTo>
                      <a:pt x="382" y="0"/>
                    </a:moveTo>
                    <a:lnTo>
                      <a:pt x="382" y="0"/>
                    </a:lnTo>
                    <a:cubicBezTo>
                      <a:pt x="366" y="0"/>
                      <a:pt x="349" y="8"/>
                      <a:pt x="333" y="12"/>
                    </a:cubicBezTo>
                    <a:cubicBezTo>
                      <a:pt x="317" y="17"/>
                      <a:pt x="304" y="25"/>
                      <a:pt x="288" y="29"/>
                    </a:cubicBezTo>
                    <a:cubicBezTo>
                      <a:pt x="255" y="45"/>
                      <a:pt x="226" y="62"/>
                      <a:pt x="198" y="82"/>
                    </a:cubicBezTo>
                    <a:cubicBezTo>
                      <a:pt x="136" y="115"/>
                      <a:pt x="74" y="148"/>
                      <a:pt x="4" y="160"/>
                    </a:cubicBezTo>
                    <a:cubicBezTo>
                      <a:pt x="-4" y="164"/>
                      <a:pt x="1" y="181"/>
                      <a:pt x="13" y="177"/>
                    </a:cubicBezTo>
                    <a:cubicBezTo>
                      <a:pt x="79" y="164"/>
                      <a:pt x="140" y="132"/>
                      <a:pt x="198" y="99"/>
                    </a:cubicBezTo>
                    <a:cubicBezTo>
                      <a:pt x="230" y="82"/>
                      <a:pt x="259" y="62"/>
                      <a:pt x="288" y="45"/>
                    </a:cubicBezTo>
                    <a:cubicBezTo>
                      <a:pt x="304" y="37"/>
                      <a:pt x="320" y="29"/>
                      <a:pt x="333" y="21"/>
                    </a:cubicBezTo>
                    <a:cubicBezTo>
                      <a:pt x="341" y="17"/>
                      <a:pt x="349" y="17"/>
                      <a:pt x="357" y="12"/>
                    </a:cubicBezTo>
                    <a:cubicBezTo>
                      <a:pt x="366" y="8"/>
                      <a:pt x="374" y="4"/>
                      <a:pt x="382" y="0"/>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4" name="Google Shape;344;p18"/>
              <p:cNvSpPr/>
              <p:nvPr/>
            </p:nvSpPr>
            <p:spPr>
              <a:xfrm>
                <a:off x="9369881" y="3803225"/>
                <a:ext cx="134643" cy="122168"/>
              </a:xfrm>
              <a:custGeom>
                <a:avLst/>
                <a:gdLst/>
                <a:ahLst/>
                <a:cxnLst/>
                <a:rect l="l" t="t" r="r" b="b"/>
                <a:pathLst>
                  <a:path w="259" h="235" extrusionOk="0">
                    <a:moveTo>
                      <a:pt x="259" y="235"/>
                    </a:moveTo>
                    <a:lnTo>
                      <a:pt x="259" y="235"/>
                    </a:lnTo>
                    <a:cubicBezTo>
                      <a:pt x="255" y="223"/>
                      <a:pt x="243" y="211"/>
                      <a:pt x="234" y="202"/>
                    </a:cubicBezTo>
                    <a:cubicBezTo>
                      <a:pt x="226" y="190"/>
                      <a:pt x="214" y="182"/>
                      <a:pt x="206" y="169"/>
                    </a:cubicBezTo>
                    <a:cubicBezTo>
                      <a:pt x="185" y="149"/>
                      <a:pt x="165" y="128"/>
                      <a:pt x="144" y="108"/>
                    </a:cubicBezTo>
                    <a:cubicBezTo>
                      <a:pt x="103" y="71"/>
                      <a:pt x="62" y="34"/>
                      <a:pt x="12" y="1"/>
                    </a:cubicBezTo>
                    <a:cubicBezTo>
                      <a:pt x="9" y="-3"/>
                      <a:pt x="0" y="1"/>
                      <a:pt x="0" y="5"/>
                    </a:cubicBezTo>
                    <a:cubicBezTo>
                      <a:pt x="4" y="18"/>
                      <a:pt x="9" y="22"/>
                      <a:pt x="21" y="22"/>
                    </a:cubicBezTo>
                    <a:cubicBezTo>
                      <a:pt x="25" y="22"/>
                      <a:pt x="25" y="18"/>
                      <a:pt x="21" y="14"/>
                    </a:cubicBezTo>
                    <a:cubicBezTo>
                      <a:pt x="21" y="14"/>
                      <a:pt x="17" y="9"/>
                      <a:pt x="17" y="5"/>
                    </a:cubicBezTo>
                    <a:cubicBezTo>
                      <a:pt x="12" y="9"/>
                      <a:pt x="9" y="14"/>
                      <a:pt x="4" y="14"/>
                    </a:cubicBezTo>
                    <a:cubicBezTo>
                      <a:pt x="53" y="46"/>
                      <a:pt x="95" y="83"/>
                      <a:pt x="136" y="124"/>
                    </a:cubicBezTo>
                    <a:cubicBezTo>
                      <a:pt x="156" y="145"/>
                      <a:pt x="177" y="161"/>
                      <a:pt x="197" y="182"/>
                    </a:cubicBezTo>
                    <a:cubicBezTo>
                      <a:pt x="206" y="190"/>
                      <a:pt x="218" y="202"/>
                      <a:pt x="226" y="211"/>
                    </a:cubicBezTo>
                    <a:cubicBezTo>
                      <a:pt x="238" y="219"/>
                      <a:pt x="247" y="231"/>
                      <a:pt x="259"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5" name="Google Shape;345;p18"/>
              <p:cNvSpPr/>
              <p:nvPr/>
            </p:nvSpPr>
            <p:spPr>
              <a:xfrm>
                <a:off x="9360004" y="3733563"/>
                <a:ext cx="129445" cy="72261"/>
              </a:xfrm>
              <a:custGeom>
                <a:avLst/>
                <a:gdLst/>
                <a:ahLst/>
                <a:cxnLst/>
                <a:rect l="l" t="t" r="r" b="b"/>
                <a:pathLst>
                  <a:path w="249" h="139" extrusionOk="0">
                    <a:moveTo>
                      <a:pt x="249" y="0"/>
                    </a:moveTo>
                    <a:lnTo>
                      <a:pt x="249" y="0"/>
                    </a:lnTo>
                    <a:cubicBezTo>
                      <a:pt x="228" y="4"/>
                      <a:pt x="204" y="20"/>
                      <a:pt x="188" y="28"/>
                    </a:cubicBezTo>
                    <a:cubicBezTo>
                      <a:pt x="167" y="41"/>
                      <a:pt x="147" y="49"/>
                      <a:pt x="126" y="61"/>
                    </a:cubicBezTo>
                    <a:cubicBezTo>
                      <a:pt x="85" y="86"/>
                      <a:pt x="44" y="106"/>
                      <a:pt x="3" y="127"/>
                    </a:cubicBezTo>
                    <a:cubicBezTo>
                      <a:pt x="-5" y="131"/>
                      <a:pt x="3" y="139"/>
                      <a:pt x="7" y="139"/>
                    </a:cubicBezTo>
                    <a:cubicBezTo>
                      <a:pt x="48" y="115"/>
                      <a:pt x="89" y="94"/>
                      <a:pt x="130" y="70"/>
                    </a:cubicBezTo>
                    <a:cubicBezTo>
                      <a:pt x="150" y="61"/>
                      <a:pt x="171" y="49"/>
                      <a:pt x="192" y="37"/>
                    </a:cubicBezTo>
                    <a:cubicBezTo>
                      <a:pt x="200" y="33"/>
                      <a:pt x="212" y="28"/>
                      <a:pt x="220" y="20"/>
                    </a:cubicBezTo>
                    <a:cubicBezTo>
                      <a:pt x="233" y="16"/>
                      <a:pt x="241" y="12"/>
                      <a:pt x="249" y="4"/>
                    </a:cubicBezTo>
                    <a:lnTo>
                      <a:pt x="249" y="0"/>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6" name="Google Shape;346;p18"/>
              <p:cNvSpPr/>
              <p:nvPr/>
            </p:nvSpPr>
            <p:spPr>
              <a:xfrm>
                <a:off x="9194689" y="3766314"/>
                <a:ext cx="60303" cy="144002"/>
              </a:xfrm>
              <a:custGeom>
                <a:avLst/>
                <a:gdLst/>
                <a:ahLst/>
                <a:cxnLst/>
                <a:rect l="l" t="t" r="r" b="b"/>
                <a:pathLst>
                  <a:path w="116" h="277" extrusionOk="0">
                    <a:moveTo>
                      <a:pt x="116" y="273"/>
                    </a:moveTo>
                    <a:lnTo>
                      <a:pt x="116" y="273"/>
                    </a:lnTo>
                    <a:cubicBezTo>
                      <a:pt x="111" y="253"/>
                      <a:pt x="103" y="228"/>
                      <a:pt x="95" y="208"/>
                    </a:cubicBezTo>
                    <a:cubicBezTo>
                      <a:pt x="87" y="183"/>
                      <a:pt x="74" y="162"/>
                      <a:pt x="67" y="138"/>
                    </a:cubicBezTo>
                    <a:cubicBezTo>
                      <a:pt x="58" y="117"/>
                      <a:pt x="50" y="93"/>
                      <a:pt x="42" y="72"/>
                    </a:cubicBezTo>
                    <a:cubicBezTo>
                      <a:pt x="33" y="60"/>
                      <a:pt x="30" y="48"/>
                      <a:pt x="25" y="35"/>
                    </a:cubicBezTo>
                    <a:cubicBezTo>
                      <a:pt x="21" y="27"/>
                      <a:pt x="17" y="11"/>
                      <a:pt x="13" y="2"/>
                    </a:cubicBezTo>
                    <a:cubicBezTo>
                      <a:pt x="9" y="-2"/>
                      <a:pt x="-4" y="-2"/>
                      <a:pt x="1" y="7"/>
                    </a:cubicBezTo>
                    <a:cubicBezTo>
                      <a:pt x="1" y="19"/>
                      <a:pt x="5" y="31"/>
                      <a:pt x="9" y="39"/>
                    </a:cubicBezTo>
                    <a:cubicBezTo>
                      <a:pt x="13" y="52"/>
                      <a:pt x="21" y="64"/>
                      <a:pt x="25" y="72"/>
                    </a:cubicBezTo>
                    <a:cubicBezTo>
                      <a:pt x="33" y="97"/>
                      <a:pt x="42" y="121"/>
                      <a:pt x="50" y="146"/>
                    </a:cubicBezTo>
                    <a:cubicBezTo>
                      <a:pt x="62" y="167"/>
                      <a:pt x="71" y="191"/>
                      <a:pt x="79" y="216"/>
                    </a:cubicBezTo>
                    <a:cubicBezTo>
                      <a:pt x="91" y="236"/>
                      <a:pt x="99" y="257"/>
                      <a:pt x="111" y="277"/>
                    </a:cubicBezTo>
                    <a:lnTo>
                      <a:pt x="116" y="2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7" name="Google Shape;347;p18"/>
              <p:cNvSpPr/>
              <p:nvPr/>
            </p:nvSpPr>
            <p:spPr>
              <a:xfrm>
                <a:off x="8757490" y="3462715"/>
                <a:ext cx="85776" cy="78499"/>
              </a:xfrm>
              <a:custGeom>
                <a:avLst/>
                <a:gdLst/>
                <a:ahLst/>
                <a:cxnLst/>
                <a:rect l="l" t="t" r="r" b="b"/>
                <a:pathLst>
                  <a:path w="165" h="151" extrusionOk="0">
                    <a:moveTo>
                      <a:pt x="0" y="127"/>
                    </a:moveTo>
                    <a:lnTo>
                      <a:pt x="0" y="127"/>
                    </a:lnTo>
                    <a:cubicBezTo>
                      <a:pt x="17" y="139"/>
                      <a:pt x="29" y="147"/>
                      <a:pt x="49" y="151"/>
                    </a:cubicBezTo>
                    <a:cubicBezTo>
                      <a:pt x="70" y="151"/>
                      <a:pt x="86" y="147"/>
                      <a:pt x="99" y="131"/>
                    </a:cubicBezTo>
                    <a:cubicBezTo>
                      <a:pt x="111" y="114"/>
                      <a:pt x="123" y="94"/>
                      <a:pt x="132" y="78"/>
                    </a:cubicBezTo>
                    <a:cubicBezTo>
                      <a:pt x="140" y="65"/>
                      <a:pt x="144" y="53"/>
                      <a:pt x="148" y="44"/>
                    </a:cubicBezTo>
                    <a:cubicBezTo>
                      <a:pt x="156" y="32"/>
                      <a:pt x="164" y="20"/>
                      <a:pt x="164" y="12"/>
                    </a:cubicBezTo>
                    <a:cubicBezTo>
                      <a:pt x="168" y="4"/>
                      <a:pt x="156" y="-5"/>
                      <a:pt x="152" y="4"/>
                    </a:cubicBezTo>
                    <a:cubicBezTo>
                      <a:pt x="144" y="12"/>
                      <a:pt x="140" y="20"/>
                      <a:pt x="136" y="28"/>
                    </a:cubicBezTo>
                    <a:cubicBezTo>
                      <a:pt x="132" y="36"/>
                      <a:pt x="127" y="49"/>
                      <a:pt x="123" y="57"/>
                    </a:cubicBezTo>
                    <a:cubicBezTo>
                      <a:pt x="111" y="73"/>
                      <a:pt x="103" y="94"/>
                      <a:pt x="95" y="110"/>
                    </a:cubicBezTo>
                    <a:cubicBezTo>
                      <a:pt x="82" y="127"/>
                      <a:pt x="70" y="135"/>
                      <a:pt x="54" y="135"/>
                    </a:cubicBezTo>
                    <a:cubicBezTo>
                      <a:pt x="37" y="135"/>
                      <a:pt x="17" y="131"/>
                      <a:pt x="0" y="127"/>
                    </a:cubicBezTo>
                    <a:close/>
                  </a:path>
                </a:pathLst>
              </a:custGeom>
              <a:solidFill>
                <a:schemeClr val="dk1"/>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8" name="Google Shape;348;p18"/>
              <p:cNvSpPr/>
              <p:nvPr/>
            </p:nvSpPr>
            <p:spPr>
              <a:xfrm>
                <a:off x="8755930" y="3537056"/>
                <a:ext cx="27033" cy="108131"/>
              </a:xfrm>
              <a:custGeom>
                <a:avLst/>
                <a:gdLst/>
                <a:ahLst/>
                <a:cxnLst/>
                <a:rect l="l" t="t" r="r" b="b"/>
                <a:pathLst>
                  <a:path w="52" h="208" extrusionOk="0">
                    <a:moveTo>
                      <a:pt x="3" y="4"/>
                    </a:moveTo>
                    <a:lnTo>
                      <a:pt x="3" y="4"/>
                    </a:lnTo>
                    <a:cubicBezTo>
                      <a:pt x="24" y="4"/>
                      <a:pt x="32" y="25"/>
                      <a:pt x="36" y="41"/>
                    </a:cubicBezTo>
                    <a:cubicBezTo>
                      <a:pt x="40" y="61"/>
                      <a:pt x="40" y="78"/>
                      <a:pt x="36" y="99"/>
                    </a:cubicBezTo>
                    <a:cubicBezTo>
                      <a:pt x="28" y="115"/>
                      <a:pt x="24" y="132"/>
                      <a:pt x="20" y="152"/>
                    </a:cubicBezTo>
                    <a:cubicBezTo>
                      <a:pt x="11" y="168"/>
                      <a:pt x="3" y="185"/>
                      <a:pt x="3" y="201"/>
                    </a:cubicBezTo>
                    <a:cubicBezTo>
                      <a:pt x="3" y="209"/>
                      <a:pt x="11" y="209"/>
                      <a:pt x="16" y="205"/>
                    </a:cubicBezTo>
                    <a:cubicBezTo>
                      <a:pt x="24" y="185"/>
                      <a:pt x="32" y="164"/>
                      <a:pt x="36" y="144"/>
                    </a:cubicBezTo>
                    <a:cubicBezTo>
                      <a:pt x="44" y="119"/>
                      <a:pt x="48" y="99"/>
                      <a:pt x="52" y="78"/>
                    </a:cubicBezTo>
                    <a:cubicBezTo>
                      <a:pt x="52" y="49"/>
                      <a:pt x="40" y="0"/>
                      <a:pt x="3" y="0"/>
                    </a:cubicBezTo>
                    <a:cubicBezTo>
                      <a:pt x="-1" y="0"/>
                      <a:pt x="-1" y="4"/>
                      <a:pt x="3" y="4"/>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9" name="Google Shape;349;p18"/>
              <p:cNvSpPr/>
              <p:nvPr/>
            </p:nvSpPr>
            <p:spPr>
              <a:xfrm>
                <a:off x="8735656" y="3485589"/>
                <a:ext cx="47307" cy="49387"/>
              </a:xfrm>
              <a:custGeom>
                <a:avLst/>
                <a:gdLst/>
                <a:ahLst/>
                <a:cxnLst/>
                <a:rect l="l" t="t" r="r" b="b"/>
                <a:pathLst>
                  <a:path w="91" h="95" extrusionOk="0">
                    <a:moveTo>
                      <a:pt x="87" y="0"/>
                    </a:moveTo>
                    <a:lnTo>
                      <a:pt x="87" y="0"/>
                    </a:lnTo>
                    <a:cubicBezTo>
                      <a:pt x="87" y="0"/>
                      <a:pt x="87" y="5"/>
                      <a:pt x="83" y="9"/>
                    </a:cubicBezTo>
                    <a:cubicBezTo>
                      <a:pt x="83" y="13"/>
                      <a:pt x="83" y="17"/>
                      <a:pt x="83" y="21"/>
                    </a:cubicBezTo>
                    <a:cubicBezTo>
                      <a:pt x="79" y="29"/>
                      <a:pt x="79" y="38"/>
                      <a:pt x="79" y="41"/>
                    </a:cubicBezTo>
                    <a:cubicBezTo>
                      <a:pt x="75" y="54"/>
                      <a:pt x="71" y="66"/>
                      <a:pt x="63" y="75"/>
                    </a:cubicBezTo>
                    <a:cubicBezTo>
                      <a:pt x="55" y="79"/>
                      <a:pt x="42" y="79"/>
                      <a:pt x="34" y="79"/>
                    </a:cubicBezTo>
                    <a:cubicBezTo>
                      <a:pt x="30" y="79"/>
                      <a:pt x="26" y="79"/>
                      <a:pt x="22" y="75"/>
                    </a:cubicBezTo>
                    <a:cubicBezTo>
                      <a:pt x="22" y="75"/>
                      <a:pt x="18" y="75"/>
                      <a:pt x="18" y="70"/>
                    </a:cubicBezTo>
                    <a:cubicBezTo>
                      <a:pt x="13" y="70"/>
                      <a:pt x="9" y="70"/>
                      <a:pt x="9" y="66"/>
                    </a:cubicBezTo>
                    <a:cubicBezTo>
                      <a:pt x="5" y="62"/>
                      <a:pt x="-3" y="70"/>
                      <a:pt x="1" y="75"/>
                    </a:cubicBezTo>
                    <a:cubicBezTo>
                      <a:pt x="1" y="83"/>
                      <a:pt x="5" y="83"/>
                      <a:pt x="9" y="87"/>
                    </a:cubicBezTo>
                    <a:cubicBezTo>
                      <a:pt x="13" y="91"/>
                      <a:pt x="18" y="91"/>
                      <a:pt x="22" y="95"/>
                    </a:cubicBezTo>
                    <a:cubicBezTo>
                      <a:pt x="34" y="95"/>
                      <a:pt x="42" y="95"/>
                      <a:pt x="55" y="95"/>
                    </a:cubicBezTo>
                    <a:cubicBezTo>
                      <a:pt x="63" y="91"/>
                      <a:pt x="71" y="87"/>
                      <a:pt x="79" y="79"/>
                    </a:cubicBezTo>
                    <a:cubicBezTo>
                      <a:pt x="87" y="70"/>
                      <a:pt x="91" y="58"/>
                      <a:pt x="91" y="46"/>
                    </a:cubicBezTo>
                    <a:cubicBezTo>
                      <a:pt x="91" y="38"/>
                      <a:pt x="91" y="29"/>
                      <a:pt x="91" y="25"/>
                    </a:cubicBezTo>
                    <a:cubicBezTo>
                      <a:pt x="91" y="17"/>
                      <a:pt x="91" y="13"/>
                      <a:pt x="91" y="9"/>
                    </a:cubicBezTo>
                    <a:cubicBezTo>
                      <a:pt x="91" y="5"/>
                      <a:pt x="91" y="5"/>
                      <a:pt x="91" y="0"/>
                    </a:cubicBezTo>
                    <a:lnTo>
                      <a:pt x="8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0" name="Google Shape;350;p18"/>
              <p:cNvSpPr/>
              <p:nvPr/>
            </p:nvSpPr>
            <p:spPr>
              <a:xfrm>
                <a:off x="8735656" y="3517821"/>
                <a:ext cx="21834" cy="72781"/>
              </a:xfrm>
              <a:custGeom>
                <a:avLst/>
                <a:gdLst/>
                <a:ahLst/>
                <a:cxnLst/>
                <a:rect l="l" t="t" r="r" b="b"/>
                <a:pathLst>
                  <a:path w="42" h="140" extrusionOk="0">
                    <a:moveTo>
                      <a:pt x="18" y="140"/>
                    </a:moveTo>
                    <a:lnTo>
                      <a:pt x="18" y="140"/>
                    </a:lnTo>
                    <a:cubicBezTo>
                      <a:pt x="22" y="111"/>
                      <a:pt x="42" y="82"/>
                      <a:pt x="42" y="54"/>
                    </a:cubicBezTo>
                    <a:cubicBezTo>
                      <a:pt x="42" y="41"/>
                      <a:pt x="38" y="33"/>
                      <a:pt x="34" y="21"/>
                    </a:cubicBezTo>
                    <a:cubicBezTo>
                      <a:pt x="26" y="13"/>
                      <a:pt x="18" y="0"/>
                      <a:pt x="5" y="0"/>
                    </a:cubicBezTo>
                    <a:cubicBezTo>
                      <a:pt x="1" y="0"/>
                      <a:pt x="-3" y="8"/>
                      <a:pt x="1" y="13"/>
                    </a:cubicBezTo>
                    <a:cubicBezTo>
                      <a:pt x="5" y="17"/>
                      <a:pt x="9" y="17"/>
                      <a:pt x="13" y="21"/>
                    </a:cubicBezTo>
                    <a:cubicBezTo>
                      <a:pt x="18" y="25"/>
                      <a:pt x="22" y="29"/>
                      <a:pt x="22" y="33"/>
                    </a:cubicBezTo>
                    <a:cubicBezTo>
                      <a:pt x="26" y="41"/>
                      <a:pt x="30" y="49"/>
                      <a:pt x="26" y="62"/>
                    </a:cubicBezTo>
                    <a:cubicBezTo>
                      <a:pt x="26" y="86"/>
                      <a:pt x="18" y="111"/>
                      <a:pt x="13" y="140"/>
                    </a:cubicBezTo>
                    <a:lnTo>
                      <a:pt x="18" y="140"/>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1" name="Google Shape;351;p18"/>
            <p:cNvGrpSpPr/>
            <p:nvPr/>
          </p:nvGrpSpPr>
          <p:grpSpPr>
            <a:xfrm>
              <a:off x="4391526" y="4603998"/>
              <a:ext cx="753942" cy="806451"/>
              <a:chOff x="-230599" y="3466948"/>
              <a:chExt cx="753942" cy="806451"/>
            </a:xfrm>
          </p:grpSpPr>
          <p:sp>
            <p:nvSpPr>
              <p:cNvPr id="352" name="Google Shape;352;p18"/>
              <p:cNvSpPr/>
              <p:nvPr/>
            </p:nvSpPr>
            <p:spPr>
              <a:xfrm>
                <a:off x="-226659" y="3472640"/>
                <a:ext cx="748251" cy="794630"/>
              </a:xfrm>
              <a:custGeom>
                <a:avLst/>
                <a:gdLst/>
                <a:ahLst/>
                <a:cxnLst/>
                <a:rect l="l" t="t" r="r" b="b"/>
                <a:pathLst>
                  <a:path w="1709" h="1815" extrusionOk="0">
                    <a:moveTo>
                      <a:pt x="176" y="1392"/>
                    </a:moveTo>
                    <a:lnTo>
                      <a:pt x="176" y="1392"/>
                    </a:lnTo>
                    <a:cubicBezTo>
                      <a:pt x="114" y="1449"/>
                      <a:pt x="16" y="1470"/>
                      <a:pt x="0" y="1400"/>
                    </a:cubicBezTo>
                    <a:cubicBezTo>
                      <a:pt x="8" y="1388"/>
                      <a:pt x="710" y="357"/>
                      <a:pt x="722" y="341"/>
                    </a:cubicBezTo>
                    <a:cubicBezTo>
                      <a:pt x="730" y="329"/>
                      <a:pt x="858" y="189"/>
                      <a:pt x="858" y="189"/>
                    </a:cubicBezTo>
                    <a:cubicBezTo>
                      <a:pt x="858" y="189"/>
                      <a:pt x="1120" y="83"/>
                      <a:pt x="1141" y="70"/>
                    </a:cubicBezTo>
                    <a:cubicBezTo>
                      <a:pt x="1165" y="62"/>
                      <a:pt x="1378" y="0"/>
                      <a:pt x="1378" y="0"/>
                    </a:cubicBezTo>
                    <a:cubicBezTo>
                      <a:pt x="1378" y="0"/>
                      <a:pt x="1517" y="9"/>
                      <a:pt x="1608" y="116"/>
                    </a:cubicBezTo>
                    <a:cubicBezTo>
                      <a:pt x="1698" y="226"/>
                      <a:pt x="1731" y="276"/>
                      <a:pt x="1694" y="407"/>
                    </a:cubicBezTo>
                    <a:cubicBezTo>
                      <a:pt x="1657" y="542"/>
                      <a:pt x="1390" y="1211"/>
                      <a:pt x="1390" y="1211"/>
                    </a:cubicBezTo>
                    <a:cubicBezTo>
                      <a:pt x="1238" y="1532"/>
                      <a:pt x="1238" y="1532"/>
                      <a:pt x="1238" y="1532"/>
                    </a:cubicBezTo>
                    <a:cubicBezTo>
                      <a:pt x="677" y="1815"/>
                      <a:pt x="677" y="1815"/>
                      <a:pt x="677" y="1815"/>
                    </a:cubicBezTo>
                    <a:cubicBezTo>
                      <a:pt x="574" y="1790"/>
                      <a:pt x="574" y="1790"/>
                      <a:pt x="574" y="1790"/>
                    </a:cubicBezTo>
                    <a:cubicBezTo>
                      <a:pt x="574" y="1790"/>
                      <a:pt x="837" y="1425"/>
                      <a:pt x="845" y="1417"/>
                    </a:cubicBezTo>
                    <a:cubicBezTo>
                      <a:pt x="853" y="1408"/>
                      <a:pt x="1242" y="744"/>
                      <a:pt x="1242" y="744"/>
                    </a:cubicBezTo>
                    <a:cubicBezTo>
                      <a:pt x="1242" y="744"/>
                      <a:pt x="1292" y="592"/>
                      <a:pt x="1292" y="575"/>
                    </a:cubicBezTo>
                    <a:cubicBezTo>
                      <a:pt x="1287" y="559"/>
                      <a:pt x="1026" y="357"/>
                      <a:pt x="1026" y="357"/>
                    </a:cubicBezTo>
                    <a:cubicBezTo>
                      <a:pt x="1026" y="357"/>
                      <a:pt x="936" y="308"/>
                      <a:pt x="927" y="308"/>
                    </a:cubicBezTo>
                    <a:cubicBezTo>
                      <a:pt x="919" y="308"/>
                      <a:pt x="476" y="867"/>
                      <a:pt x="476" y="867"/>
                    </a:cubicBezTo>
                    <a:lnTo>
                      <a:pt x="176" y="139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18"/>
              <p:cNvSpPr/>
              <p:nvPr/>
            </p:nvSpPr>
            <p:spPr>
              <a:xfrm>
                <a:off x="-149601" y="3606172"/>
                <a:ext cx="489494" cy="598490"/>
              </a:xfrm>
              <a:custGeom>
                <a:avLst/>
                <a:gdLst/>
                <a:ahLst/>
                <a:cxnLst/>
                <a:rect l="l" t="t" r="r" b="b"/>
                <a:pathLst>
                  <a:path w="1118" h="1367" extrusionOk="0">
                    <a:moveTo>
                      <a:pt x="0" y="1066"/>
                    </a:moveTo>
                    <a:lnTo>
                      <a:pt x="0" y="1066"/>
                    </a:lnTo>
                    <a:cubicBezTo>
                      <a:pt x="0" y="1066"/>
                      <a:pt x="226" y="1071"/>
                      <a:pt x="320" y="1169"/>
                    </a:cubicBezTo>
                    <a:cubicBezTo>
                      <a:pt x="411" y="1263"/>
                      <a:pt x="472" y="1375"/>
                      <a:pt x="472" y="1366"/>
                    </a:cubicBezTo>
                    <a:cubicBezTo>
                      <a:pt x="472" y="1358"/>
                      <a:pt x="854" y="878"/>
                      <a:pt x="911" y="755"/>
                    </a:cubicBezTo>
                    <a:cubicBezTo>
                      <a:pt x="969" y="636"/>
                      <a:pt x="1136" y="332"/>
                      <a:pt x="1116" y="283"/>
                    </a:cubicBezTo>
                    <a:cubicBezTo>
                      <a:pt x="1095" y="229"/>
                      <a:pt x="1025" y="164"/>
                      <a:pt x="973" y="130"/>
                    </a:cubicBezTo>
                    <a:cubicBezTo>
                      <a:pt x="915" y="102"/>
                      <a:pt x="805" y="-21"/>
                      <a:pt x="751" y="3"/>
                    </a:cubicBezTo>
                    <a:cubicBezTo>
                      <a:pt x="694" y="24"/>
                      <a:pt x="435" y="369"/>
                      <a:pt x="435" y="369"/>
                    </a:cubicBezTo>
                    <a:cubicBezTo>
                      <a:pt x="111" y="869"/>
                      <a:pt x="111" y="869"/>
                      <a:pt x="111" y="869"/>
                    </a:cubicBezTo>
                    <a:lnTo>
                      <a:pt x="0" y="1066"/>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18"/>
              <p:cNvSpPr/>
              <p:nvPr/>
            </p:nvSpPr>
            <p:spPr>
              <a:xfrm>
                <a:off x="-228848" y="3543565"/>
                <a:ext cx="612962" cy="543763"/>
              </a:xfrm>
              <a:custGeom>
                <a:avLst/>
                <a:gdLst/>
                <a:ahLst/>
                <a:cxnLst/>
                <a:rect l="l" t="t" r="r" b="b"/>
                <a:pathLst>
                  <a:path w="1400" h="1242" extrusionOk="0">
                    <a:moveTo>
                      <a:pt x="5" y="1242"/>
                    </a:moveTo>
                    <a:lnTo>
                      <a:pt x="5" y="1242"/>
                    </a:lnTo>
                    <a:cubicBezTo>
                      <a:pt x="29" y="1214"/>
                      <a:pt x="54" y="1181"/>
                      <a:pt x="75" y="1152"/>
                    </a:cubicBezTo>
                    <a:cubicBezTo>
                      <a:pt x="95" y="1119"/>
                      <a:pt x="119" y="1086"/>
                      <a:pt x="140" y="1058"/>
                    </a:cubicBezTo>
                    <a:cubicBezTo>
                      <a:pt x="185" y="992"/>
                      <a:pt x="226" y="930"/>
                      <a:pt x="272" y="865"/>
                    </a:cubicBezTo>
                    <a:cubicBezTo>
                      <a:pt x="357" y="737"/>
                      <a:pt x="444" y="610"/>
                      <a:pt x="530" y="483"/>
                    </a:cubicBezTo>
                    <a:cubicBezTo>
                      <a:pt x="575" y="421"/>
                      <a:pt x="620" y="356"/>
                      <a:pt x="661" y="294"/>
                    </a:cubicBezTo>
                    <a:cubicBezTo>
                      <a:pt x="707" y="233"/>
                      <a:pt x="748" y="167"/>
                      <a:pt x="789" y="110"/>
                    </a:cubicBezTo>
                    <a:cubicBezTo>
                      <a:pt x="809" y="85"/>
                      <a:pt x="830" y="60"/>
                      <a:pt x="854" y="44"/>
                    </a:cubicBezTo>
                    <a:cubicBezTo>
                      <a:pt x="883" y="27"/>
                      <a:pt x="920" y="23"/>
                      <a:pt x="953" y="23"/>
                    </a:cubicBezTo>
                    <a:cubicBezTo>
                      <a:pt x="1010" y="27"/>
                      <a:pt x="1068" y="48"/>
                      <a:pt x="1117" y="73"/>
                    </a:cubicBezTo>
                    <a:cubicBezTo>
                      <a:pt x="1219" y="118"/>
                      <a:pt x="1309" y="200"/>
                      <a:pt x="1362" y="298"/>
                    </a:cubicBezTo>
                    <a:cubicBezTo>
                      <a:pt x="1366" y="311"/>
                      <a:pt x="1375" y="323"/>
                      <a:pt x="1383" y="335"/>
                    </a:cubicBezTo>
                    <a:cubicBezTo>
                      <a:pt x="1387" y="348"/>
                      <a:pt x="1403" y="339"/>
                      <a:pt x="1399" y="327"/>
                    </a:cubicBezTo>
                    <a:cubicBezTo>
                      <a:pt x="1395" y="315"/>
                      <a:pt x="1391" y="302"/>
                      <a:pt x="1383" y="286"/>
                    </a:cubicBezTo>
                    <a:cubicBezTo>
                      <a:pt x="1379" y="273"/>
                      <a:pt x="1370" y="261"/>
                      <a:pt x="1362" y="249"/>
                    </a:cubicBezTo>
                    <a:cubicBezTo>
                      <a:pt x="1346" y="224"/>
                      <a:pt x="1329" y="200"/>
                      <a:pt x="1309" y="179"/>
                    </a:cubicBezTo>
                    <a:cubicBezTo>
                      <a:pt x="1272" y="138"/>
                      <a:pt x="1223" y="97"/>
                      <a:pt x="1174" y="69"/>
                    </a:cubicBezTo>
                    <a:cubicBezTo>
                      <a:pt x="1125" y="40"/>
                      <a:pt x="1068" y="19"/>
                      <a:pt x="1010" y="7"/>
                    </a:cubicBezTo>
                    <a:cubicBezTo>
                      <a:pt x="945" y="-5"/>
                      <a:pt x="875" y="-5"/>
                      <a:pt x="821" y="35"/>
                    </a:cubicBezTo>
                    <a:cubicBezTo>
                      <a:pt x="797" y="56"/>
                      <a:pt x="780" y="81"/>
                      <a:pt x="760" y="110"/>
                    </a:cubicBezTo>
                    <a:cubicBezTo>
                      <a:pt x="739" y="138"/>
                      <a:pt x="719" y="171"/>
                      <a:pt x="694" y="204"/>
                    </a:cubicBezTo>
                    <a:cubicBezTo>
                      <a:pt x="649" y="270"/>
                      <a:pt x="608" y="335"/>
                      <a:pt x="563" y="401"/>
                    </a:cubicBezTo>
                    <a:cubicBezTo>
                      <a:pt x="473" y="532"/>
                      <a:pt x="382" y="660"/>
                      <a:pt x="296" y="791"/>
                    </a:cubicBezTo>
                    <a:cubicBezTo>
                      <a:pt x="251" y="857"/>
                      <a:pt x="206" y="922"/>
                      <a:pt x="160" y="988"/>
                    </a:cubicBezTo>
                    <a:cubicBezTo>
                      <a:pt x="119" y="1054"/>
                      <a:pt x="75" y="1119"/>
                      <a:pt x="29" y="1185"/>
                    </a:cubicBezTo>
                    <a:cubicBezTo>
                      <a:pt x="21" y="1201"/>
                      <a:pt x="9" y="1222"/>
                      <a:pt x="0" y="1238"/>
                    </a:cubicBezTo>
                    <a:cubicBezTo>
                      <a:pt x="0" y="1242"/>
                      <a:pt x="5" y="1242"/>
                      <a:pt x="5" y="12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5" name="Google Shape;355;p18"/>
              <p:cNvSpPr/>
              <p:nvPr/>
            </p:nvSpPr>
            <p:spPr>
              <a:xfrm>
                <a:off x="-230599" y="3601356"/>
                <a:ext cx="623470" cy="672042"/>
              </a:xfrm>
              <a:custGeom>
                <a:avLst/>
                <a:gdLst/>
                <a:ahLst/>
                <a:cxnLst/>
                <a:rect l="l" t="t" r="r" b="b"/>
                <a:pathLst>
                  <a:path w="1424" h="1535" extrusionOk="0">
                    <a:moveTo>
                      <a:pt x="1" y="1106"/>
                    </a:moveTo>
                    <a:lnTo>
                      <a:pt x="1" y="1106"/>
                    </a:lnTo>
                    <a:cubicBezTo>
                      <a:pt x="9" y="1143"/>
                      <a:pt x="50" y="1164"/>
                      <a:pt x="86" y="1160"/>
                    </a:cubicBezTo>
                    <a:cubicBezTo>
                      <a:pt x="136" y="1160"/>
                      <a:pt x="169" y="1123"/>
                      <a:pt x="193" y="1086"/>
                    </a:cubicBezTo>
                    <a:cubicBezTo>
                      <a:pt x="210" y="1065"/>
                      <a:pt x="218" y="1041"/>
                      <a:pt x="230" y="1020"/>
                    </a:cubicBezTo>
                    <a:cubicBezTo>
                      <a:pt x="247" y="991"/>
                      <a:pt x="259" y="967"/>
                      <a:pt x="276" y="942"/>
                    </a:cubicBezTo>
                    <a:cubicBezTo>
                      <a:pt x="304" y="889"/>
                      <a:pt x="333" y="839"/>
                      <a:pt x="366" y="790"/>
                    </a:cubicBezTo>
                    <a:cubicBezTo>
                      <a:pt x="485" y="589"/>
                      <a:pt x="620" y="396"/>
                      <a:pt x="764" y="211"/>
                    </a:cubicBezTo>
                    <a:cubicBezTo>
                      <a:pt x="801" y="166"/>
                      <a:pt x="842" y="121"/>
                      <a:pt x="879" y="76"/>
                    </a:cubicBezTo>
                    <a:cubicBezTo>
                      <a:pt x="895" y="56"/>
                      <a:pt x="912" y="31"/>
                      <a:pt x="936" y="27"/>
                    </a:cubicBezTo>
                    <a:cubicBezTo>
                      <a:pt x="961" y="22"/>
                      <a:pt x="990" y="43"/>
                      <a:pt x="1010" y="60"/>
                    </a:cubicBezTo>
                    <a:cubicBezTo>
                      <a:pt x="1064" y="97"/>
                      <a:pt x="1117" y="134"/>
                      <a:pt x="1170" y="170"/>
                    </a:cubicBezTo>
                    <a:cubicBezTo>
                      <a:pt x="1194" y="191"/>
                      <a:pt x="1218" y="207"/>
                      <a:pt x="1243" y="224"/>
                    </a:cubicBezTo>
                    <a:cubicBezTo>
                      <a:pt x="1264" y="240"/>
                      <a:pt x="1284" y="261"/>
                      <a:pt x="1288" y="289"/>
                    </a:cubicBezTo>
                    <a:cubicBezTo>
                      <a:pt x="1288" y="318"/>
                      <a:pt x="1276" y="343"/>
                      <a:pt x="1268" y="367"/>
                    </a:cubicBezTo>
                    <a:cubicBezTo>
                      <a:pt x="1255" y="396"/>
                      <a:pt x="1243" y="421"/>
                      <a:pt x="1231" y="450"/>
                    </a:cubicBezTo>
                    <a:cubicBezTo>
                      <a:pt x="1206" y="503"/>
                      <a:pt x="1186" y="556"/>
                      <a:pt x="1162" y="605"/>
                    </a:cubicBezTo>
                    <a:cubicBezTo>
                      <a:pt x="1113" y="712"/>
                      <a:pt x="1059" y="811"/>
                      <a:pt x="998" y="909"/>
                    </a:cubicBezTo>
                    <a:cubicBezTo>
                      <a:pt x="965" y="958"/>
                      <a:pt x="932" y="1004"/>
                      <a:pt x="895" y="1049"/>
                    </a:cubicBezTo>
                    <a:cubicBezTo>
                      <a:pt x="862" y="1090"/>
                      <a:pt x="830" y="1131"/>
                      <a:pt x="793" y="1172"/>
                    </a:cubicBezTo>
                    <a:cubicBezTo>
                      <a:pt x="723" y="1250"/>
                      <a:pt x="653" y="1328"/>
                      <a:pt x="604" y="1422"/>
                    </a:cubicBezTo>
                    <a:cubicBezTo>
                      <a:pt x="592" y="1447"/>
                      <a:pt x="583" y="1467"/>
                      <a:pt x="571" y="1492"/>
                    </a:cubicBezTo>
                    <a:cubicBezTo>
                      <a:pt x="571" y="1500"/>
                      <a:pt x="575" y="1508"/>
                      <a:pt x="583" y="1508"/>
                    </a:cubicBezTo>
                    <a:cubicBezTo>
                      <a:pt x="616" y="1517"/>
                      <a:pt x="649" y="1525"/>
                      <a:pt x="686" y="1533"/>
                    </a:cubicBezTo>
                    <a:cubicBezTo>
                      <a:pt x="690" y="1537"/>
                      <a:pt x="694" y="1533"/>
                      <a:pt x="698" y="1529"/>
                    </a:cubicBezTo>
                    <a:cubicBezTo>
                      <a:pt x="834" y="1352"/>
                      <a:pt x="969" y="1176"/>
                      <a:pt x="1092" y="987"/>
                    </a:cubicBezTo>
                    <a:cubicBezTo>
                      <a:pt x="1154" y="897"/>
                      <a:pt x="1210" y="798"/>
                      <a:pt x="1264" y="700"/>
                    </a:cubicBezTo>
                    <a:cubicBezTo>
                      <a:pt x="1288" y="651"/>
                      <a:pt x="1313" y="601"/>
                      <a:pt x="1338" y="552"/>
                    </a:cubicBezTo>
                    <a:cubicBezTo>
                      <a:pt x="1358" y="507"/>
                      <a:pt x="1383" y="458"/>
                      <a:pt x="1399" y="408"/>
                    </a:cubicBezTo>
                    <a:cubicBezTo>
                      <a:pt x="1411" y="363"/>
                      <a:pt x="1424" y="314"/>
                      <a:pt x="1424" y="265"/>
                    </a:cubicBezTo>
                    <a:cubicBezTo>
                      <a:pt x="1420" y="240"/>
                      <a:pt x="1415" y="220"/>
                      <a:pt x="1407" y="195"/>
                    </a:cubicBezTo>
                    <a:cubicBezTo>
                      <a:pt x="1399" y="175"/>
                      <a:pt x="1383" y="158"/>
                      <a:pt x="1362" y="141"/>
                    </a:cubicBezTo>
                    <a:cubicBezTo>
                      <a:pt x="1354" y="129"/>
                      <a:pt x="1338" y="146"/>
                      <a:pt x="1350" y="158"/>
                    </a:cubicBezTo>
                    <a:cubicBezTo>
                      <a:pt x="1379" y="183"/>
                      <a:pt x="1391" y="224"/>
                      <a:pt x="1395" y="261"/>
                    </a:cubicBezTo>
                    <a:cubicBezTo>
                      <a:pt x="1399" y="306"/>
                      <a:pt x="1387" y="347"/>
                      <a:pt x="1374" y="388"/>
                    </a:cubicBezTo>
                    <a:cubicBezTo>
                      <a:pt x="1362" y="433"/>
                      <a:pt x="1342" y="478"/>
                      <a:pt x="1321" y="523"/>
                    </a:cubicBezTo>
                    <a:cubicBezTo>
                      <a:pt x="1296" y="573"/>
                      <a:pt x="1272" y="622"/>
                      <a:pt x="1247" y="671"/>
                    </a:cubicBezTo>
                    <a:cubicBezTo>
                      <a:pt x="1150" y="864"/>
                      <a:pt x="1027" y="1045"/>
                      <a:pt x="899" y="1217"/>
                    </a:cubicBezTo>
                    <a:cubicBezTo>
                      <a:pt x="825" y="1316"/>
                      <a:pt x="752" y="1414"/>
                      <a:pt x="677" y="1513"/>
                    </a:cubicBezTo>
                    <a:cubicBezTo>
                      <a:pt x="682" y="1508"/>
                      <a:pt x="686" y="1508"/>
                      <a:pt x="690" y="1508"/>
                    </a:cubicBezTo>
                    <a:cubicBezTo>
                      <a:pt x="657" y="1500"/>
                      <a:pt x="624" y="1492"/>
                      <a:pt x="587" y="1484"/>
                    </a:cubicBezTo>
                    <a:cubicBezTo>
                      <a:pt x="592" y="1488"/>
                      <a:pt x="596" y="1492"/>
                      <a:pt x="600" y="1500"/>
                    </a:cubicBezTo>
                    <a:cubicBezTo>
                      <a:pt x="637" y="1402"/>
                      <a:pt x="702" y="1316"/>
                      <a:pt x="772" y="1238"/>
                    </a:cubicBezTo>
                    <a:cubicBezTo>
                      <a:pt x="846" y="1151"/>
                      <a:pt x="920" y="1073"/>
                      <a:pt x="981" y="983"/>
                    </a:cubicBezTo>
                    <a:cubicBezTo>
                      <a:pt x="1047" y="889"/>
                      <a:pt x="1100" y="790"/>
                      <a:pt x="1154" y="688"/>
                    </a:cubicBezTo>
                    <a:cubicBezTo>
                      <a:pt x="1202" y="581"/>
                      <a:pt x="1251" y="474"/>
                      <a:pt x="1296" y="367"/>
                    </a:cubicBezTo>
                    <a:cubicBezTo>
                      <a:pt x="1305" y="343"/>
                      <a:pt x="1317" y="314"/>
                      <a:pt x="1313" y="285"/>
                    </a:cubicBezTo>
                    <a:cubicBezTo>
                      <a:pt x="1313" y="257"/>
                      <a:pt x="1296" y="236"/>
                      <a:pt x="1276" y="220"/>
                    </a:cubicBezTo>
                    <a:cubicBezTo>
                      <a:pt x="1255" y="199"/>
                      <a:pt x="1227" y="183"/>
                      <a:pt x="1202" y="166"/>
                    </a:cubicBezTo>
                    <a:cubicBezTo>
                      <a:pt x="1178" y="146"/>
                      <a:pt x="1150" y="125"/>
                      <a:pt x="1125" y="109"/>
                    </a:cubicBezTo>
                    <a:cubicBezTo>
                      <a:pt x="1100" y="88"/>
                      <a:pt x="1072" y="72"/>
                      <a:pt x="1047" y="56"/>
                    </a:cubicBezTo>
                    <a:cubicBezTo>
                      <a:pt x="1022" y="35"/>
                      <a:pt x="998" y="14"/>
                      <a:pt x="969" y="6"/>
                    </a:cubicBezTo>
                    <a:cubicBezTo>
                      <a:pt x="945" y="-6"/>
                      <a:pt x="920" y="2"/>
                      <a:pt x="895" y="19"/>
                    </a:cubicBezTo>
                    <a:cubicBezTo>
                      <a:pt x="875" y="35"/>
                      <a:pt x="858" y="56"/>
                      <a:pt x="842" y="76"/>
                    </a:cubicBezTo>
                    <a:cubicBezTo>
                      <a:pt x="690" y="257"/>
                      <a:pt x="551" y="445"/>
                      <a:pt x="423" y="647"/>
                    </a:cubicBezTo>
                    <a:cubicBezTo>
                      <a:pt x="361" y="745"/>
                      <a:pt x="300" y="848"/>
                      <a:pt x="242" y="950"/>
                    </a:cubicBezTo>
                    <a:cubicBezTo>
                      <a:pt x="230" y="975"/>
                      <a:pt x="214" y="1004"/>
                      <a:pt x="202" y="1028"/>
                    </a:cubicBezTo>
                    <a:cubicBezTo>
                      <a:pt x="189" y="1049"/>
                      <a:pt x="177" y="1069"/>
                      <a:pt x="164" y="1090"/>
                    </a:cubicBezTo>
                    <a:cubicBezTo>
                      <a:pt x="148" y="1110"/>
                      <a:pt x="132" y="1127"/>
                      <a:pt x="111" y="1135"/>
                    </a:cubicBezTo>
                    <a:cubicBezTo>
                      <a:pt x="91" y="1143"/>
                      <a:pt x="70" y="1143"/>
                      <a:pt x="54" y="1135"/>
                    </a:cubicBezTo>
                    <a:cubicBezTo>
                      <a:pt x="33" y="1131"/>
                      <a:pt x="21" y="1119"/>
                      <a:pt x="17" y="1098"/>
                    </a:cubicBezTo>
                    <a:cubicBezTo>
                      <a:pt x="13" y="1090"/>
                      <a:pt x="-4" y="1094"/>
                      <a:pt x="1" y="11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6" name="Google Shape;356;p18"/>
              <p:cNvSpPr/>
              <p:nvPr/>
            </p:nvSpPr>
            <p:spPr>
              <a:xfrm>
                <a:off x="-149601" y="4069378"/>
                <a:ext cx="215412" cy="137473"/>
              </a:xfrm>
              <a:custGeom>
                <a:avLst/>
                <a:gdLst/>
                <a:ahLst/>
                <a:cxnLst/>
                <a:rect l="l" t="t" r="r" b="b"/>
                <a:pathLst>
                  <a:path w="492" h="314" extrusionOk="0">
                    <a:moveTo>
                      <a:pt x="0" y="17"/>
                    </a:moveTo>
                    <a:lnTo>
                      <a:pt x="0" y="17"/>
                    </a:lnTo>
                    <a:cubicBezTo>
                      <a:pt x="17" y="21"/>
                      <a:pt x="33" y="17"/>
                      <a:pt x="54" y="21"/>
                    </a:cubicBezTo>
                    <a:cubicBezTo>
                      <a:pt x="70" y="21"/>
                      <a:pt x="91" y="21"/>
                      <a:pt x="111" y="25"/>
                    </a:cubicBezTo>
                    <a:cubicBezTo>
                      <a:pt x="148" y="33"/>
                      <a:pt x="185" y="45"/>
                      <a:pt x="218" y="62"/>
                    </a:cubicBezTo>
                    <a:cubicBezTo>
                      <a:pt x="288" y="95"/>
                      <a:pt x="345" y="144"/>
                      <a:pt x="390" y="201"/>
                    </a:cubicBezTo>
                    <a:cubicBezTo>
                      <a:pt x="419" y="234"/>
                      <a:pt x="439" y="271"/>
                      <a:pt x="460" y="308"/>
                    </a:cubicBezTo>
                    <a:cubicBezTo>
                      <a:pt x="464" y="317"/>
                      <a:pt x="480" y="317"/>
                      <a:pt x="485" y="304"/>
                    </a:cubicBezTo>
                    <a:cubicBezTo>
                      <a:pt x="489" y="296"/>
                      <a:pt x="492" y="288"/>
                      <a:pt x="492" y="279"/>
                    </a:cubicBezTo>
                    <a:cubicBezTo>
                      <a:pt x="492" y="271"/>
                      <a:pt x="485" y="263"/>
                      <a:pt x="480" y="271"/>
                    </a:cubicBezTo>
                    <a:cubicBezTo>
                      <a:pt x="472" y="275"/>
                      <a:pt x="464" y="283"/>
                      <a:pt x="460" y="292"/>
                    </a:cubicBezTo>
                    <a:cubicBezTo>
                      <a:pt x="468" y="292"/>
                      <a:pt x="476" y="292"/>
                      <a:pt x="485" y="292"/>
                    </a:cubicBezTo>
                    <a:cubicBezTo>
                      <a:pt x="407" y="156"/>
                      <a:pt x="288" y="33"/>
                      <a:pt x="127" y="4"/>
                    </a:cubicBezTo>
                    <a:cubicBezTo>
                      <a:pt x="103" y="0"/>
                      <a:pt x="82" y="0"/>
                      <a:pt x="62" y="0"/>
                    </a:cubicBezTo>
                    <a:cubicBezTo>
                      <a:pt x="41" y="0"/>
                      <a:pt x="17" y="0"/>
                      <a:pt x="0" y="13"/>
                    </a:cubicBezTo>
                    <a:lnTo>
                      <a:pt x="0" y="1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7" name="Google Shape;357;p18"/>
              <p:cNvSpPr/>
              <p:nvPr/>
            </p:nvSpPr>
            <p:spPr>
              <a:xfrm>
                <a:off x="136302" y="3466948"/>
                <a:ext cx="245185" cy="91941"/>
              </a:xfrm>
              <a:custGeom>
                <a:avLst/>
                <a:gdLst/>
                <a:ahLst/>
                <a:cxnLst/>
                <a:rect l="l" t="t" r="r" b="b"/>
                <a:pathLst>
                  <a:path w="560" h="210" extrusionOk="0">
                    <a:moveTo>
                      <a:pt x="0" y="210"/>
                    </a:moveTo>
                    <a:lnTo>
                      <a:pt x="0" y="210"/>
                    </a:lnTo>
                    <a:cubicBezTo>
                      <a:pt x="12" y="207"/>
                      <a:pt x="20" y="207"/>
                      <a:pt x="29" y="202"/>
                    </a:cubicBezTo>
                    <a:cubicBezTo>
                      <a:pt x="41" y="198"/>
                      <a:pt x="49" y="198"/>
                      <a:pt x="57" y="194"/>
                    </a:cubicBezTo>
                    <a:cubicBezTo>
                      <a:pt x="78" y="190"/>
                      <a:pt x="94" y="182"/>
                      <a:pt x="115" y="173"/>
                    </a:cubicBezTo>
                    <a:cubicBezTo>
                      <a:pt x="152" y="161"/>
                      <a:pt x="189" y="149"/>
                      <a:pt x="226" y="132"/>
                    </a:cubicBezTo>
                    <a:cubicBezTo>
                      <a:pt x="295" y="104"/>
                      <a:pt x="364" y="75"/>
                      <a:pt x="438" y="51"/>
                    </a:cubicBezTo>
                    <a:cubicBezTo>
                      <a:pt x="458" y="47"/>
                      <a:pt x="479" y="38"/>
                      <a:pt x="500" y="34"/>
                    </a:cubicBezTo>
                    <a:cubicBezTo>
                      <a:pt x="508" y="34"/>
                      <a:pt x="520" y="30"/>
                      <a:pt x="528" y="30"/>
                    </a:cubicBezTo>
                    <a:cubicBezTo>
                      <a:pt x="541" y="26"/>
                      <a:pt x="549" y="26"/>
                      <a:pt x="557" y="18"/>
                    </a:cubicBezTo>
                    <a:cubicBezTo>
                      <a:pt x="561" y="13"/>
                      <a:pt x="561" y="10"/>
                      <a:pt x="557" y="5"/>
                    </a:cubicBezTo>
                    <a:cubicBezTo>
                      <a:pt x="549" y="-3"/>
                      <a:pt x="541" y="1"/>
                      <a:pt x="532" y="1"/>
                    </a:cubicBezTo>
                    <a:cubicBezTo>
                      <a:pt x="520" y="1"/>
                      <a:pt x="512" y="5"/>
                      <a:pt x="500" y="5"/>
                    </a:cubicBezTo>
                    <a:cubicBezTo>
                      <a:pt x="483" y="10"/>
                      <a:pt x="467" y="13"/>
                      <a:pt x="446" y="22"/>
                    </a:cubicBezTo>
                    <a:cubicBezTo>
                      <a:pt x="413" y="30"/>
                      <a:pt x="376" y="47"/>
                      <a:pt x="340" y="59"/>
                    </a:cubicBezTo>
                    <a:cubicBezTo>
                      <a:pt x="267" y="91"/>
                      <a:pt x="197" y="120"/>
                      <a:pt x="123" y="149"/>
                    </a:cubicBezTo>
                    <a:cubicBezTo>
                      <a:pt x="102" y="157"/>
                      <a:pt x="82" y="170"/>
                      <a:pt x="61" y="178"/>
                    </a:cubicBezTo>
                    <a:cubicBezTo>
                      <a:pt x="49" y="182"/>
                      <a:pt x="41" y="186"/>
                      <a:pt x="37" y="190"/>
                    </a:cubicBezTo>
                    <a:cubicBezTo>
                      <a:pt x="24" y="198"/>
                      <a:pt x="12" y="202"/>
                      <a:pt x="0" y="210"/>
                    </a:cubicBezTo>
                    <a:close/>
                  </a:path>
                </a:pathLst>
              </a:custGeom>
              <a:solidFill>
                <a:schemeClr val="dk1"/>
              </a:solidFill>
              <a:ln>
                <a:noFill/>
              </a:ln>
            </p:spPr>
            <p:txBody>
              <a:bodyPr spcFirstLastPara="1" wrap="square" lIns="90000" tIns="30600" rIns="90000" bIns="30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8" name="Google Shape;358;p18"/>
              <p:cNvSpPr/>
              <p:nvPr/>
            </p:nvSpPr>
            <p:spPr>
              <a:xfrm>
                <a:off x="64498" y="4138552"/>
                <a:ext cx="257006" cy="133971"/>
              </a:xfrm>
              <a:custGeom>
                <a:avLst/>
                <a:gdLst/>
                <a:ahLst/>
                <a:cxnLst/>
                <a:rect l="l" t="t" r="r" b="b"/>
                <a:pathLst>
                  <a:path w="587" h="306" extrusionOk="0">
                    <a:moveTo>
                      <a:pt x="0" y="306"/>
                    </a:moveTo>
                    <a:lnTo>
                      <a:pt x="0" y="306"/>
                    </a:lnTo>
                    <a:cubicBezTo>
                      <a:pt x="8" y="302"/>
                      <a:pt x="8" y="306"/>
                      <a:pt x="12" y="306"/>
                    </a:cubicBezTo>
                    <a:cubicBezTo>
                      <a:pt x="16" y="306"/>
                      <a:pt x="20" y="306"/>
                      <a:pt x="24" y="302"/>
                    </a:cubicBezTo>
                    <a:cubicBezTo>
                      <a:pt x="37" y="302"/>
                      <a:pt x="45" y="294"/>
                      <a:pt x="57" y="290"/>
                    </a:cubicBezTo>
                    <a:cubicBezTo>
                      <a:pt x="78" y="286"/>
                      <a:pt x="94" y="278"/>
                      <a:pt x="115" y="269"/>
                    </a:cubicBezTo>
                    <a:cubicBezTo>
                      <a:pt x="151" y="249"/>
                      <a:pt x="193" y="232"/>
                      <a:pt x="229" y="216"/>
                    </a:cubicBezTo>
                    <a:cubicBezTo>
                      <a:pt x="307" y="175"/>
                      <a:pt x="381" y="138"/>
                      <a:pt x="455" y="97"/>
                    </a:cubicBezTo>
                    <a:cubicBezTo>
                      <a:pt x="500" y="72"/>
                      <a:pt x="540" y="47"/>
                      <a:pt x="581" y="23"/>
                    </a:cubicBezTo>
                    <a:cubicBezTo>
                      <a:pt x="594" y="15"/>
                      <a:pt x="581" y="-6"/>
                      <a:pt x="569" y="2"/>
                    </a:cubicBezTo>
                    <a:cubicBezTo>
                      <a:pt x="532" y="23"/>
                      <a:pt x="496" y="43"/>
                      <a:pt x="459" y="64"/>
                    </a:cubicBezTo>
                    <a:cubicBezTo>
                      <a:pt x="422" y="84"/>
                      <a:pt x="385" y="105"/>
                      <a:pt x="348" y="125"/>
                    </a:cubicBezTo>
                    <a:cubicBezTo>
                      <a:pt x="275" y="166"/>
                      <a:pt x="201" y="203"/>
                      <a:pt x="123" y="240"/>
                    </a:cubicBezTo>
                    <a:cubicBezTo>
                      <a:pt x="102" y="249"/>
                      <a:pt x="82" y="261"/>
                      <a:pt x="61" y="269"/>
                    </a:cubicBezTo>
                    <a:cubicBezTo>
                      <a:pt x="49" y="273"/>
                      <a:pt x="37" y="278"/>
                      <a:pt x="28" y="286"/>
                    </a:cubicBezTo>
                    <a:cubicBezTo>
                      <a:pt x="20" y="286"/>
                      <a:pt x="16" y="290"/>
                      <a:pt x="12" y="294"/>
                    </a:cubicBezTo>
                    <a:cubicBezTo>
                      <a:pt x="8" y="298"/>
                      <a:pt x="3" y="302"/>
                      <a:pt x="0" y="3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59" name="Google Shape;359;p18"/>
              <p:cNvSpPr/>
              <p:nvPr/>
            </p:nvSpPr>
            <p:spPr>
              <a:xfrm>
                <a:off x="383237" y="3616242"/>
                <a:ext cx="132662" cy="102886"/>
              </a:xfrm>
              <a:custGeom>
                <a:avLst/>
                <a:gdLst/>
                <a:ahLst/>
                <a:cxnLst/>
                <a:rect l="l" t="t" r="r" b="b"/>
                <a:pathLst>
                  <a:path w="303" h="235" extrusionOk="0">
                    <a:moveTo>
                      <a:pt x="5" y="235"/>
                    </a:moveTo>
                    <a:lnTo>
                      <a:pt x="5" y="235"/>
                    </a:lnTo>
                    <a:cubicBezTo>
                      <a:pt x="22" y="231"/>
                      <a:pt x="34" y="219"/>
                      <a:pt x="42" y="210"/>
                    </a:cubicBezTo>
                    <a:cubicBezTo>
                      <a:pt x="59" y="202"/>
                      <a:pt x="71" y="194"/>
                      <a:pt x="83" y="182"/>
                    </a:cubicBezTo>
                    <a:cubicBezTo>
                      <a:pt x="108" y="165"/>
                      <a:pt x="133" y="145"/>
                      <a:pt x="157" y="128"/>
                    </a:cubicBezTo>
                    <a:cubicBezTo>
                      <a:pt x="182" y="107"/>
                      <a:pt x="206" y="87"/>
                      <a:pt x="231" y="71"/>
                    </a:cubicBezTo>
                    <a:cubicBezTo>
                      <a:pt x="243" y="63"/>
                      <a:pt x="256" y="50"/>
                      <a:pt x="268" y="42"/>
                    </a:cubicBezTo>
                    <a:cubicBezTo>
                      <a:pt x="272" y="38"/>
                      <a:pt x="280" y="34"/>
                      <a:pt x="284" y="29"/>
                    </a:cubicBezTo>
                    <a:cubicBezTo>
                      <a:pt x="288" y="26"/>
                      <a:pt x="293" y="22"/>
                      <a:pt x="297" y="22"/>
                    </a:cubicBezTo>
                    <a:cubicBezTo>
                      <a:pt x="297" y="17"/>
                      <a:pt x="301" y="17"/>
                      <a:pt x="301" y="13"/>
                    </a:cubicBezTo>
                    <a:cubicBezTo>
                      <a:pt x="305" y="9"/>
                      <a:pt x="301" y="-3"/>
                      <a:pt x="293" y="1"/>
                    </a:cubicBezTo>
                    <a:cubicBezTo>
                      <a:pt x="293" y="1"/>
                      <a:pt x="288" y="1"/>
                      <a:pt x="284" y="5"/>
                    </a:cubicBezTo>
                    <a:cubicBezTo>
                      <a:pt x="280" y="5"/>
                      <a:pt x="276" y="9"/>
                      <a:pt x="276" y="13"/>
                    </a:cubicBezTo>
                    <a:cubicBezTo>
                      <a:pt x="268" y="17"/>
                      <a:pt x="264" y="22"/>
                      <a:pt x="256" y="26"/>
                    </a:cubicBezTo>
                    <a:cubicBezTo>
                      <a:pt x="243" y="34"/>
                      <a:pt x="231" y="46"/>
                      <a:pt x="219" y="54"/>
                    </a:cubicBezTo>
                    <a:cubicBezTo>
                      <a:pt x="194" y="71"/>
                      <a:pt x="169" y="91"/>
                      <a:pt x="145" y="112"/>
                    </a:cubicBezTo>
                    <a:cubicBezTo>
                      <a:pt x="120" y="128"/>
                      <a:pt x="96" y="149"/>
                      <a:pt x="71" y="169"/>
                    </a:cubicBezTo>
                    <a:cubicBezTo>
                      <a:pt x="59" y="177"/>
                      <a:pt x="46" y="186"/>
                      <a:pt x="34" y="198"/>
                    </a:cubicBezTo>
                    <a:cubicBezTo>
                      <a:pt x="22" y="206"/>
                      <a:pt x="9" y="214"/>
                      <a:pt x="1" y="227"/>
                    </a:cubicBezTo>
                    <a:cubicBezTo>
                      <a:pt x="-3" y="231"/>
                      <a:pt x="1" y="235"/>
                      <a:pt x="5"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0" name="Google Shape;360;p18"/>
              <p:cNvSpPr/>
              <p:nvPr/>
            </p:nvSpPr>
            <p:spPr>
              <a:xfrm>
                <a:off x="313622" y="3468699"/>
                <a:ext cx="209721" cy="675982"/>
              </a:xfrm>
              <a:custGeom>
                <a:avLst/>
                <a:gdLst/>
                <a:ahLst/>
                <a:cxnLst/>
                <a:rect l="l" t="t" r="r" b="b"/>
                <a:pathLst>
                  <a:path w="479" h="1544" extrusionOk="0">
                    <a:moveTo>
                      <a:pt x="4" y="1541"/>
                    </a:moveTo>
                    <a:lnTo>
                      <a:pt x="4" y="1541"/>
                    </a:lnTo>
                    <a:cubicBezTo>
                      <a:pt x="12" y="1528"/>
                      <a:pt x="25" y="1516"/>
                      <a:pt x="33" y="1504"/>
                    </a:cubicBezTo>
                    <a:cubicBezTo>
                      <a:pt x="41" y="1487"/>
                      <a:pt x="45" y="1475"/>
                      <a:pt x="53" y="1458"/>
                    </a:cubicBezTo>
                    <a:cubicBezTo>
                      <a:pt x="70" y="1430"/>
                      <a:pt x="82" y="1401"/>
                      <a:pt x="99" y="1372"/>
                    </a:cubicBezTo>
                    <a:cubicBezTo>
                      <a:pt x="127" y="1315"/>
                      <a:pt x="152" y="1257"/>
                      <a:pt x="181" y="1196"/>
                    </a:cubicBezTo>
                    <a:cubicBezTo>
                      <a:pt x="234" y="1081"/>
                      <a:pt x="283" y="962"/>
                      <a:pt x="328" y="843"/>
                    </a:cubicBezTo>
                    <a:cubicBezTo>
                      <a:pt x="353" y="781"/>
                      <a:pt x="374" y="724"/>
                      <a:pt x="394" y="662"/>
                    </a:cubicBezTo>
                    <a:cubicBezTo>
                      <a:pt x="415" y="605"/>
                      <a:pt x="439" y="547"/>
                      <a:pt x="456" y="490"/>
                    </a:cubicBezTo>
                    <a:cubicBezTo>
                      <a:pt x="484" y="379"/>
                      <a:pt x="497" y="260"/>
                      <a:pt x="427" y="166"/>
                    </a:cubicBezTo>
                    <a:cubicBezTo>
                      <a:pt x="390" y="120"/>
                      <a:pt x="345" y="87"/>
                      <a:pt x="296" y="59"/>
                    </a:cubicBezTo>
                    <a:cubicBezTo>
                      <a:pt x="271" y="43"/>
                      <a:pt x="246" y="30"/>
                      <a:pt x="218" y="18"/>
                    </a:cubicBezTo>
                    <a:cubicBezTo>
                      <a:pt x="193" y="6"/>
                      <a:pt x="164" y="-11"/>
                      <a:pt x="144" y="9"/>
                    </a:cubicBezTo>
                    <a:cubicBezTo>
                      <a:pt x="131" y="18"/>
                      <a:pt x="144" y="34"/>
                      <a:pt x="156" y="26"/>
                    </a:cubicBezTo>
                    <a:cubicBezTo>
                      <a:pt x="164" y="22"/>
                      <a:pt x="177" y="26"/>
                      <a:pt x="189" y="30"/>
                    </a:cubicBezTo>
                    <a:cubicBezTo>
                      <a:pt x="201" y="34"/>
                      <a:pt x="209" y="38"/>
                      <a:pt x="222" y="47"/>
                    </a:cubicBezTo>
                    <a:cubicBezTo>
                      <a:pt x="242" y="55"/>
                      <a:pt x="267" y="67"/>
                      <a:pt x="287" y="79"/>
                    </a:cubicBezTo>
                    <a:cubicBezTo>
                      <a:pt x="328" y="104"/>
                      <a:pt x="369" y="133"/>
                      <a:pt x="402" y="169"/>
                    </a:cubicBezTo>
                    <a:cubicBezTo>
                      <a:pt x="435" y="211"/>
                      <a:pt x="456" y="260"/>
                      <a:pt x="460" y="313"/>
                    </a:cubicBezTo>
                    <a:cubicBezTo>
                      <a:pt x="460" y="371"/>
                      <a:pt x="452" y="424"/>
                      <a:pt x="435" y="478"/>
                    </a:cubicBezTo>
                    <a:cubicBezTo>
                      <a:pt x="419" y="535"/>
                      <a:pt x="398" y="592"/>
                      <a:pt x="378" y="646"/>
                    </a:cubicBezTo>
                    <a:cubicBezTo>
                      <a:pt x="357" y="707"/>
                      <a:pt x="337" y="765"/>
                      <a:pt x="312" y="822"/>
                    </a:cubicBezTo>
                    <a:cubicBezTo>
                      <a:pt x="271" y="937"/>
                      <a:pt x="222" y="1052"/>
                      <a:pt x="172" y="1163"/>
                    </a:cubicBezTo>
                    <a:cubicBezTo>
                      <a:pt x="144" y="1225"/>
                      <a:pt x="115" y="1290"/>
                      <a:pt x="86" y="1352"/>
                    </a:cubicBezTo>
                    <a:cubicBezTo>
                      <a:pt x="70" y="1385"/>
                      <a:pt x="58" y="1413"/>
                      <a:pt x="41" y="1446"/>
                    </a:cubicBezTo>
                    <a:cubicBezTo>
                      <a:pt x="33" y="1463"/>
                      <a:pt x="25" y="1475"/>
                      <a:pt x="21" y="1491"/>
                    </a:cubicBezTo>
                    <a:cubicBezTo>
                      <a:pt x="12" y="1508"/>
                      <a:pt x="8" y="1524"/>
                      <a:pt x="0" y="1541"/>
                    </a:cubicBezTo>
                    <a:cubicBezTo>
                      <a:pt x="0" y="1545"/>
                      <a:pt x="4" y="1545"/>
                      <a:pt x="4" y="15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1" name="Google Shape;361;p18"/>
              <p:cNvSpPr/>
              <p:nvPr/>
            </p:nvSpPr>
            <p:spPr>
              <a:xfrm>
                <a:off x="-9495" y="3929278"/>
                <a:ext cx="154554" cy="191762"/>
              </a:xfrm>
              <a:custGeom>
                <a:avLst/>
                <a:gdLst/>
                <a:ahLst/>
                <a:cxnLst/>
                <a:rect l="l" t="t" r="r" b="b"/>
                <a:pathLst>
                  <a:path w="353" h="438" extrusionOk="0">
                    <a:moveTo>
                      <a:pt x="349" y="0"/>
                    </a:moveTo>
                    <a:lnTo>
                      <a:pt x="349" y="0"/>
                    </a:lnTo>
                    <a:cubicBezTo>
                      <a:pt x="251" y="103"/>
                      <a:pt x="165" y="218"/>
                      <a:pt x="74" y="328"/>
                    </a:cubicBezTo>
                    <a:cubicBezTo>
                      <a:pt x="62" y="345"/>
                      <a:pt x="50" y="361"/>
                      <a:pt x="37" y="378"/>
                    </a:cubicBezTo>
                    <a:cubicBezTo>
                      <a:pt x="25" y="394"/>
                      <a:pt x="9" y="406"/>
                      <a:pt x="0" y="427"/>
                    </a:cubicBezTo>
                    <a:cubicBezTo>
                      <a:pt x="0" y="431"/>
                      <a:pt x="4" y="443"/>
                      <a:pt x="13" y="435"/>
                    </a:cubicBezTo>
                    <a:cubicBezTo>
                      <a:pt x="29" y="427"/>
                      <a:pt x="37" y="411"/>
                      <a:pt x="46" y="398"/>
                    </a:cubicBezTo>
                    <a:cubicBezTo>
                      <a:pt x="58" y="382"/>
                      <a:pt x="70" y="370"/>
                      <a:pt x="78" y="353"/>
                    </a:cubicBezTo>
                    <a:cubicBezTo>
                      <a:pt x="103" y="324"/>
                      <a:pt x="123" y="296"/>
                      <a:pt x="148" y="267"/>
                    </a:cubicBezTo>
                    <a:cubicBezTo>
                      <a:pt x="189" y="209"/>
                      <a:pt x="234" y="156"/>
                      <a:pt x="279" y="99"/>
                    </a:cubicBezTo>
                    <a:cubicBezTo>
                      <a:pt x="304" y="66"/>
                      <a:pt x="329" y="33"/>
                      <a:pt x="353" y="0"/>
                    </a:cubicBezTo>
                    <a:lnTo>
                      <a:pt x="3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62" name="Google Shape;362;p18"/>
              <p:cNvSpPr/>
              <p:nvPr/>
            </p:nvSpPr>
            <p:spPr>
              <a:xfrm>
                <a:off x="31223" y="4044422"/>
                <a:ext cx="87128" cy="122150"/>
              </a:xfrm>
              <a:custGeom>
                <a:avLst/>
                <a:gdLst/>
                <a:ahLst/>
                <a:cxnLst/>
                <a:rect l="l" t="t" r="r" b="b"/>
                <a:pathLst>
                  <a:path w="199" h="279" extrusionOk="0">
                    <a:moveTo>
                      <a:pt x="199" y="0"/>
                    </a:moveTo>
                    <a:lnTo>
                      <a:pt x="199" y="0"/>
                    </a:lnTo>
                    <a:cubicBezTo>
                      <a:pt x="182" y="29"/>
                      <a:pt x="158" y="53"/>
                      <a:pt x="141" y="78"/>
                    </a:cubicBezTo>
                    <a:cubicBezTo>
                      <a:pt x="121" y="102"/>
                      <a:pt x="100" y="127"/>
                      <a:pt x="84" y="152"/>
                    </a:cubicBezTo>
                    <a:cubicBezTo>
                      <a:pt x="63" y="176"/>
                      <a:pt x="43" y="201"/>
                      <a:pt x="22" y="226"/>
                    </a:cubicBezTo>
                    <a:cubicBezTo>
                      <a:pt x="18" y="234"/>
                      <a:pt x="14" y="238"/>
                      <a:pt x="10" y="246"/>
                    </a:cubicBezTo>
                    <a:cubicBezTo>
                      <a:pt x="6" y="250"/>
                      <a:pt x="2" y="254"/>
                      <a:pt x="2" y="258"/>
                    </a:cubicBezTo>
                    <a:cubicBezTo>
                      <a:pt x="-2" y="271"/>
                      <a:pt x="6" y="279"/>
                      <a:pt x="14" y="279"/>
                    </a:cubicBezTo>
                    <a:cubicBezTo>
                      <a:pt x="26" y="275"/>
                      <a:pt x="22" y="262"/>
                      <a:pt x="14" y="262"/>
                    </a:cubicBezTo>
                    <a:cubicBezTo>
                      <a:pt x="18" y="271"/>
                      <a:pt x="18" y="271"/>
                      <a:pt x="18" y="267"/>
                    </a:cubicBezTo>
                    <a:cubicBezTo>
                      <a:pt x="22" y="262"/>
                      <a:pt x="22" y="262"/>
                      <a:pt x="22" y="262"/>
                    </a:cubicBezTo>
                    <a:cubicBezTo>
                      <a:pt x="22" y="262"/>
                      <a:pt x="22" y="258"/>
                      <a:pt x="26" y="258"/>
                    </a:cubicBezTo>
                    <a:cubicBezTo>
                      <a:pt x="30" y="250"/>
                      <a:pt x="35" y="246"/>
                      <a:pt x="39" y="242"/>
                    </a:cubicBezTo>
                    <a:cubicBezTo>
                      <a:pt x="47" y="230"/>
                      <a:pt x="55" y="217"/>
                      <a:pt x="63" y="205"/>
                    </a:cubicBezTo>
                    <a:cubicBezTo>
                      <a:pt x="79" y="184"/>
                      <a:pt x="96" y="164"/>
                      <a:pt x="113" y="139"/>
                    </a:cubicBezTo>
                    <a:cubicBezTo>
                      <a:pt x="129" y="119"/>
                      <a:pt x="145" y="98"/>
                      <a:pt x="162" y="74"/>
                    </a:cubicBezTo>
                    <a:cubicBezTo>
                      <a:pt x="178" y="53"/>
                      <a:pt x="186" y="24"/>
                      <a:pt x="19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63" name="Google Shape;363;p18"/>
            <p:cNvGrpSpPr/>
            <p:nvPr/>
          </p:nvGrpSpPr>
          <p:grpSpPr>
            <a:xfrm>
              <a:off x="-324674" y="1918013"/>
              <a:ext cx="1142350" cy="1307474"/>
              <a:chOff x="-230599" y="1449751"/>
              <a:chExt cx="1142350" cy="1307474"/>
            </a:xfrm>
          </p:grpSpPr>
          <p:sp>
            <p:nvSpPr>
              <p:cNvPr id="364" name="Google Shape;364;p18"/>
              <p:cNvSpPr/>
              <p:nvPr/>
            </p:nvSpPr>
            <p:spPr>
              <a:xfrm>
                <a:off x="44585" y="1481073"/>
                <a:ext cx="224621" cy="200908"/>
              </a:xfrm>
              <a:custGeom>
                <a:avLst/>
                <a:gdLst/>
                <a:ahLst/>
                <a:cxnLst/>
                <a:rect l="l" t="t" r="r" b="b"/>
                <a:pathLst>
                  <a:path w="502" h="449" extrusionOk="0">
                    <a:moveTo>
                      <a:pt x="502" y="422"/>
                    </a:moveTo>
                    <a:lnTo>
                      <a:pt x="502" y="422"/>
                    </a:lnTo>
                    <a:cubicBezTo>
                      <a:pt x="440" y="307"/>
                      <a:pt x="461" y="214"/>
                      <a:pt x="378" y="160"/>
                    </a:cubicBezTo>
                    <a:cubicBezTo>
                      <a:pt x="296" y="107"/>
                      <a:pt x="5" y="0"/>
                      <a:pt x="5" y="0"/>
                    </a:cubicBezTo>
                    <a:cubicBezTo>
                      <a:pt x="5" y="0"/>
                      <a:pt x="-40" y="221"/>
                      <a:pt x="145" y="365"/>
                    </a:cubicBezTo>
                    <a:cubicBezTo>
                      <a:pt x="329" y="509"/>
                      <a:pt x="502" y="422"/>
                      <a:pt x="502" y="42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18"/>
              <p:cNvSpPr/>
              <p:nvPr/>
            </p:nvSpPr>
            <p:spPr>
              <a:xfrm>
                <a:off x="63378" y="1698538"/>
                <a:ext cx="271604" cy="135580"/>
              </a:xfrm>
              <a:custGeom>
                <a:avLst/>
                <a:gdLst/>
                <a:ahLst/>
                <a:cxnLst/>
                <a:rect l="l" t="t" r="r" b="b"/>
                <a:pathLst>
                  <a:path w="607" h="303" extrusionOk="0">
                    <a:moveTo>
                      <a:pt x="0" y="133"/>
                    </a:moveTo>
                    <a:lnTo>
                      <a:pt x="0" y="133"/>
                    </a:lnTo>
                    <a:cubicBezTo>
                      <a:pt x="98" y="108"/>
                      <a:pt x="312" y="-18"/>
                      <a:pt x="402" y="2"/>
                    </a:cubicBezTo>
                    <a:cubicBezTo>
                      <a:pt x="492" y="18"/>
                      <a:pt x="574" y="35"/>
                      <a:pt x="607" y="108"/>
                    </a:cubicBezTo>
                    <a:cubicBezTo>
                      <a:pt x="574" y="269"/>
                      <a:pt x="423" y="318"/>
                      <a:pt x="320" y="298"/>
                    </a:cubicBezTo>
                    <a:cubicBezTo>
                      <a:pt x="217" y="277"/>
                      <a:pt x="41" y="220"/>
                      <a:pt x="0" y="1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18"/>
              <p:cNvSpPr/>
              <p:nvPr/>
            </p:nvSpPr>
            <p:spPr>
              <a:xfrm>
                <a:off x="417762" y="1453778"/>
                <a:ext cx="128866" cy="247444"/>
              </a:xfrm>
              <a:custGeom>
                <a:avLst/>
                <a:gdLst/>
                <a:ahLst/>
                <a:cxnLst/>
                <a:rect l="l" t="t" r="r" b="b"/>
                <a:pathLst>
                  <a:path w="288" h="553" extrusionOk="0">
                    <a:moveTo>
                      <a:pt x="66" y="553"/>
                    </a:moveTo>
                    <a:lnTo>
                      <a:pt x="66" y="553"/>
                    </a:lnTo>
                    <a:cubicBezTo>
                      <a:pt x="62" y="475"/>
                      <a:pt x="-21" y="430"/>
                      <a:pt x="4" y="323"/>
                    </a:cubicBezTo>
                    <a:cubicBezTo>
                      <a:pt x="25" y="217"/>
                      <a:pt x="271" y="53"/>
                      <a:pt x="275" y="0"/>
                    </a:cubicBezTo>
                    <a:cubicBezTo>
                      <a:pt x="263" y="98"/>
                      <a:pt x="316" y="282"/>
                      <a:pt x="267" y="376"/>
                    </a:cubicBezTo>
                    <a:cubicBezTo>
                      <a:pt x="222" y="475"/>
                      <a:pt x="66" y="553"/>
                      <a:pt x="66" y="55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18"/>
              <p:cNvSpPr/>
              <p:nvPr/>
            </p:nvSpPr>
            <p:spPr>
              <a:xfrm>
                <a:off x="98280" y="1634999"/>
                <a:ext cx="16556" cy="12976"/>
              </a:xfrm>
              <a:custGeom>
                <a:avLst/>
                <a:gdLst/>
                <a:ahLst/>
                <a:cxnLst/>
                <a:rect l="l" t="t" r="r" b="b"/>
                <a:pathLst>
                  <a:path w="37" h="29" extrusionOk="0">
                    <a:moveTo>
                      <a:pt x="0" y="0"/>
                    </a:moveTo>
                    <a:lnTo>
                      <a:pt x="0" y="0"/>
                    </a:lnTo>
                    <a:cubicBezTo>
                      <a:pt x="12" y="12"/>
                      <a:pt x="25" y="21"/>
                      <a:pt x="37" y="29"/>
                    </a:cubicBezTo>
                    <a:cubicBezTo>
                      <a:pt x="33" y="25"/>
                      <a:pt x="29" y="25"/>
                      <a:pt x="25" y="21"/>
                    </a:cubicBezTo>
                    <a:cubicBezTo>
                      <a:pt x="16" y="12"/>
                      <a:pt x="8" y="9"/>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18"/>
              <p:cNvSpPr/>
              <p:nvPr/>
            </p:nvSpPr>
            <p:spPr>
              <a:xfrm>
                <a:off x="46823" y="1486890"/>
                <a:ext cx="166900" cy="181220"/>
              </a:xfrm>
              <a:custGeom>
                <a:avLst/>
                <a:gdLst/>
                <a:ahLst/>
                <a:cxnLst/>
                <a:rect l="l" t="t" r="r" b="b"/>
                <a:pathLst>
                  <a:path w="373" h="405" extrusionOk="0">
                    <a:moveTo>
                      <a:pt x="16" y="0"/>
                    </a:moveTo>
                    <a:lnTo>
                      <a:pt x="16" y="0"/>
                    </a:lnTo>
                    <a:cubicBezTo>
                      <a:pt x="12" y="0"/>
                      <a:pt x="8" y="4"/>
                      <a:pt x="8" y="8"/>
                    </a:cubicBezTo>
                    <a:cubicBezTo>
                      <a:pt x="4" y="20"/>
                      <a:pt x="0" y="28"/>
                      <a:pt x="0" y="41"/>
                    </a:cubicBezTo>
                    <a:cubicBezTo>
                      <a:pt x="0" y="57"/>
                      <a:pt x="0" y="69"/>
                      <a:pt x="4" y="82"/>
                    </a:cubicBezTo>
                    <a:cubicBezTo>
                      <a:pt x="8" y="111"/>
                      <a:pt x="12" y="135"/>
                      <a:pt x="20" y="164"/>
                    </a:cubicBezTo>
                    <a:cubicBezTo>
                      <a:pt x="37" y="208"/>
                      <a:pt x="53" y="253"/>
                      <a:pt x="82" y="294"/>
                    </a:cubicBezTo>
                    <a:cubicBezTo>
                      <a:pt x="94" y="307"/>
                      <a:pt x="103" y="319"/>
                      <a:pt x="115" y="331"/>
                    </a:cubicBezTo>
                    <a:cubicBezTo>
                      <a:pt x="123" y="340"/>
                      <a:pt x="131" y="343"/>
                      <a:pt x="140" y="352"/>
                    </a:cubicBezTo>
                    <a:cubicBezTo>
                      <a:pt x="144" y="356"/>
                      <a:pt x="148" y="356"/>
                      <a:pt x="152" y="360"/>
                    </a:cubicBezTo>
                    <a:cubicBezTo>
                      <a:pt x="164" y="368"/>
                      <a:pt x="176" y="377"/>
                      <a:pt x="193" y="381"/>
                    </a:cubicBezTo>
                    <a:cubicBezTo>
                      <a:pt x="217" y="393"/>
                      <a:pt x="242" y="401"/>
                      <a:pt x="267" y="405"/>
                    </a:cubicBezTo>
                    <a:cubicBezTo>
                      <a:pt x="279" y="405"/>
                      <a:pt x="287" y="405"/>
                      <a:pt x="300" y="405"/>
                    </a:cubicBezTo>
                    <a:cubicBezTo>
                      <a:pt x="316" y="405"/>
                      <a:pt x="332" y="405"/>
                      <a:pt x="353" y="401"/>
                    </a:cubicBezTo>
                    <a:cubicBezTo>
                      <a:pt x="361" y="401"/>
                      <a:pt x="369" y="393"/>
                      <a:pt x="373" y="381"/>
                    </a:cubicBezTo>
                    <a:cubicBezTo>
                      <a:pt x="353" y="372"/>
                      <a:pt x="341" y="360"/>
                      <a:pt x="324" y="348"/>
                    </a:cubicBezTo>
                    <a:cubicBezTo>
                      <a:pt x="312" y="343"/>
                      <a:pt x="300" y="343"/>
                      <a:pt x="287" y="340"/>
                    </a:cubicBezTo>
                    <a:cubicBezTo>
                      <a:pt x="263" y="335"/>
                      <a:pt x="242" y="331"/>
                      <a:pt x="222" y="323"/>
                    </a:cubicBezTo>
                    <a:cubicBezTo>
                      <a:pt x="185" y="307"/>
                      <a:pt x="156" y="282"/>
                      <a:pt x="131" y="249"/>
                    </a:cubicBezTo>
                    <a:cubicBezTo>
                      <a:pt x="103" y="216"/>
                      <a:pt x="86" y="181"/>
                      <a:pt x="74" y="139"/>
                    </a:cubicBezTo>
                    <a:cubicBezTo>
                      <a:pt x="66" y="115"/>
                      <a:pt x="57" y="94"/>
                      <a:pt x="53" y="69"/>
                    </a:cubicBezTo>
                    <a:cubicBezTo>
                      <a:pt x="49" y="57"/>
                      <a:pt x="45" y="49"/>
                      <a:pt x="41" y="37"/>
                    </a:cubicBezTo>
                    <a:cubicBezTo>
                      <a:pt x="37" y="24"/>
                      <a:pt x="29" y="16"/>
                      <a:pt x="20" y="4"/>
                    </a:cubicBezTo>
                    <a:lnTo>
                      <a:pt x="16"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18"/>
              <p:cNvSpPr/>
              <p:nvPr/>
            </p:nvSpPr>
            <p:spPr>
              <a:xfrm>
                <a:off x="77697" y="1703012"/>
                <a:ext cx="174506" cy="128868"/>
              </a:xfrm>
              <a:custGeom>
                <a:avLst/>
                <a:gdLst/>
                <a:ahLst/>
                <a:cxnLst/>
                <a:rect l="l" t="t" r="r" b="b"/>
                <a:pathLst>
                  <a:path w="390" h="288" extrusionOk="0">
                    <a:moveTo>
                      <a:pt x="325" y="0"/>
                    </a:moveTo>
                    <a:lnTo>
                      <a:pt x="325" y="0"/>
                    </a:lnTo>
                    <a:cubicBezTo>
                      <a:pt x="321" y="0"/>
                      <a:pt x="317" y="0"/>
                      <a:pt x="313" y="0"/>
                    </a:cubicBezTo>
                    <a:cubicBezTo>
                      <a:pt x="276" y="4"/>
                      <a:pt x="243" y="17"/>
                      <a:pt x="214" y="33"/>
                    </a:cubicBezTo>
                    <a:cubicBezTo>
                      <a:pt x="181" y="45"/>
                      <a:pt x="153" y="66"/>
                      <a:pt x="124" y="78"/>
                    </a:cubicBezTo>
                    <a:cubicBezTo>
                      <a:pt x="91" y="95"/>
                      <a:pt x="54" y="107"/>
                      <a:pt x="21" y="119"/>
                    </a:cubicBezTo>
                    <a:cubicBezTo>
                      <a:pt x="-3" y="127"/>
                      <a:pt x="-7" y="160"/>
                      <a:pt x="13" y="176"/>
                    </a:cubicBezTo>
                    <a:cubicBezTo>
                      <a:pt x="75" y="214"/>
                      <a:pt x="136" y="242"/>
                      <a:pt x="202" y="263"/>
                    </a:cubicBezTo>
                    <a:cubicBezTo>
                      <a:pt x="231" y="271"/>
                      <a:pt x="263" y="283"/>
                      <a:pt x="296" y="288"/>
                    </a:cubicBezTo>
                    <a:cubicBezTo>
                      <a:pt x="304" y="288"/>
                      <a:pt x="313" y="288"/>
                      <a:pt x="321" y="288"/>
                    </a:cubicBezTo>
                    <a:cubicBezTo>
                      <a:pt x="350" y="288"/>
                      <a:pt x="378" y="283"/>
                      <a:pt x="387" y="259"/>
                    </a:cubicBezTo>
                    <a:cubicBezTo>
                      <a:pt x="391" y="251"/>
                      <a:pt x="391" y="242"/>
                      <a:pt x="382" y="238"/>
                    </a:cubicBezTo>
                    <a:cubicBezTo>
                      <a:pt x="358" y="226"/>
                      <a:pt x="329" y="226"/>
                      <a:pt x="300" y="222"/>
                    </a:cubicBezTo>
                    <a:cubicBezTo>
                      <a:pt x="272" y="218"/>
                      <a:pt x="239" y="210"/>
                      <a:pt x="210" y="197"/>
                    </a:cubicBezTo>
                    <a:cubicBezTo>
                      <a:pt x="173" y="185"/>
                      <a:pt x="140" y="173"/>
                      <a:pt x="103" y="152"/>
                    </a:cubicBezTo>
                    <a:cubicBezTo>
                      <a:pt x="148" y="136"/>
                      <a:pt x="190" y="115"/>
                      <a:pt x="226" y="95"/>
                    </a:cubicBezTo>
                    <a:cubicBezTo>
                      <a:pt x="255" y="78"/>
                      <a:pt x="284" y="62"/>
                      <a:pt x="313" y="54"/>
                    </a:cubicBezTo>
                    <a:cubicBezTo>
                      <a:pt x="329" y="49"/>
                      <a:pt x="345" y="49"/>
                      <a:pt x="358" y="41"/>
                    </a:cubicBezTo>
                    <a:cubicBezTo>
                      <a:pt x="366" y="41"/>
                      <a:pt x="374" y="33"/>
                      <a:pt x="374" y="29"/>
                    </a:cubicBezTo>
                    <a:cubicBezTo>
                      <a:pt x="374" y="21"/>
                      <a:pt x="366" y="13"/>
                      <a:pt x="358" y="8"/>
                    </a:cubicBezTo>
                    <a:cubicBezTo>
                      <a:pt x="350" y="0"/>
                      <a:pt x="337" y="0"/>
                      <a:pt x="32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18"/>
              <p:cNvSpPr/>
              <p:nvPr/>
            </p:nvSpPr>
            <p:spPr>
              <a:xfrm>
                <a:off x="415525" y="1477493"/>
                <a:ext cx="125287" cy="175851"/>
              </a:xfrm>
              <a:custGeom>
                <a:avLst/>
                <a:gdLst/>
                <a:ahLst/>
                <a:cxnLst/>
                <a:rect l="l" t="t" r="r" b="b"/>
                <a:pathLst>
                  <a:path w="280" h="393" extrusionOk="0">
                    <a:moveTo>
                      <a:pt x="5" y="311"/>
                    </a:moveTo>
                    <a:lnTo>
                      <a:pt x="5" y="311"/>
                    </a:lnTo>
                    <a:cubicBezTo>
                      <a:pt x="-3" y="344"/>
                      <a:pt x="-3" y="373"/>
                      <a:pt x="21" y="393"/>
                    </a:cubicBezTo>
                    <a:lnTo>
                      <a:pt x="26" y="393"/>
                    </a:lnTo>
                    <a:cubicBezTo>
                      <a:pt x="30" y="393"/>
                      <a:pt x="30" y="393"/>
                      <a:pt x="30" y="393"/>
                    </a:cubicBezTo>
                    <a:cubicBezTo>
                      <a:pt x="17" y="369"/>
                      <a:pt x="5" y="344"/>
                      <a:pt x="5" y="311"/>
                    </a:cubicBezTo>
                    <a:moveTo>
                      <a:pt x="140" y="99"/>
                    </a:moveTo>
                    <a:lnTo>
                      <a:pt x="140" y="99"/>
                    </a:lnTo>
                    <a:cubicBezTo>
                      <a:pt x="120" y="115"/>
                      <a:pt x="99" y="136"/>
                      <a:pt x="79" y="156"/>
                    </a:cubicBezTo>
                    <a:cubicBezTo>
                      <a:pt x="75" y="160"/>
                      <a:pt x="75" y="164"/>
                      <a:pt x="71" y="173"/>
                    </a:cubicBezTo>
                    <a:cubicBezTo>
                      <a:pt x="91" y="148"/>
                      <a:pt x="116" y="119"/>
                      <a:pt x="140" y="99"/>
                    </a:cubicBezTo>
                    <a:moveTo>
                      <a:pt x="280" y="0"/>
                    </a:moveTo>
                    <a:lnTo>
                      <a:pt x="280" y="0"/>
                    </a:lnTo>
                    <a:cubicBezTo>
                      <a:pt x="280" y="8"/>
                      <a:pt x="280" y="12"/>
                      <a:pt x="280" y="21"/>
                    </a:cubicBezTo>
                    <a:cubicBezTo>
                      <a:pt x="280" y="17"/>
                      <a:pt x="280" y="12"/>
                      <a:pt x="280" y="5"/>
                    </a:cubicBezTo>
                    <a:lnTo>
                      <a:pt x="280" y="0"/>
                    </a:ln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 name="Google Shape;371;p18"/>
              <p:cNvSpPr/>
              <p:nvPr/>
            </p:nvSpPr>
            <p:spPr>
              <a:xfrm>
                <a:off x="417762" y="1475703"/>
                <a:ext cx="123049" cy="177641"/>
              </a:xfrm>
              <a:custGeom>
                <a:avLst/>
                <a:gdLst/>
                <a:ahLst/>
                <a:cxnLst/>
                <a:rect l="l" t="t" r="r" b="b"/>
                <a:pathLst>
                  <a:path w="275" h="397" extrusionOk="0">
                    <a:moveTo>
                      <a:pt x="263" y="0"/>
                    </a:moveTo>
                    <a:lnTo>
                      <a:pt x="263" y="0"/>
                    </a:lnTo>
                    <a:lnTo>
                      <a:pt x="259" y="0"/>
                    </a:lnTo>
                    <a:cubicBezTo>
                      <a:pt x="226" y="21"/>
                      <a:pt x="201" y="53"/>
                      <a:pt x="168" y="74"/>
                    </a:cubicBezTo>
                    <a:cubicBezTo>
                      <a:pt x="160" y="82"/>
                      <a:pt x="148" y="94"/>
                      <a:pt x="135" y="103"/>
                    </a:cubicBezTo>
                    <a:cubicBezTo>
                      <a:pt x="111" y="123"/>
                      <a:pt x="86" y="152"/>
                      <a:pt x="66" y="177"/>
                    </a:cubicBezTo>
                    <a:cubicBezTo>
                      <a:pt x="41" y="206"/>
                      <a:pt x="25" y="237"/>
                      <a:pt x="12" y="274"/>
                    </a:cubicBezTo>
                    <a:cubicBezTo>
                      <a:pt x="8" y="287"/>
                      <a:pt x="4" y="303"/>
                      <a:pt x="0" y="315"/>
                    </a:cubicBezTo>
                    <a:cubicBezTo>
                      <a:pt x="0" y="348"/>
                      <a:pt x="12" y="373"/>
                      <a:pt x="25" y="397"/>
                    </a:cubicBezTo>
                    <a:cubicBezTo>
                      <a:pt x="25" y="397"/>
                      <a:pt x="29" y="397"/>
                      <a:pt x="33" y="397"/>
                    </a:cubicBezTo>
                    <a:cubicBezTo>
                      <a:pt x="50" y="385"/>
                      <a:pt x="53" y="365"/>
                      <a:pt x="57" y="348"/>
                    </a:cubicBezTo>
                    <a:cubicBezTo>
                      <a:pt x="57" y="327"/>
                      <a:pt x="66" y="307"/>
                      <a:pt x="70" y="287"/>
                    </a:cubicBezTo>
                    <a:cubicBezTo>
                      <a:pt x="82" y="246"/>
                      <a:pt x="103" y="213"/>
                      <a:pt x="131" y="181"/>
                    </a:cubicBezTo>
                    <a:cubicBezTo>
                      <a:pt x="156" y="152"/>
                      <a:pt x="189" y="128"/>
                      <a:pt x="218" y="103"/>
                    </a:cubicBezTo>
                    <a:cubicBezTo>
                      <a:pt x="242" y="82"/>
                      <a:pt x="267" y="58"/>
                      <a:pt x="275" y="25"/>
                    </a:cubicBezTo>
                    <a:cubicBezTo>
                      <a:pt x="275" y="16"/>
                      <a:pt x="275" y="12"/>
                      <a:pt x="275" y="4"/>
                    </a:cubicBezTo>
                    <a:cubicBezTo>
                      <a:pt x="271" y="0"/>
                      <a:pt x="267" y="0"/>
                      <a:pt x="26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18"/>
              <p:cNvSpPr/>
              <p:nvPr/>
            </p:nvSpPr>
            <p:spPr>
              <a:xfrm>
                <a:off x="114836" y="1545507"/>
                <a:ext cx="154371" cy="128420"/>
              </a:xfrm>
              <a:custGeom>
                <a:avLst/>
                <a:gdLst/>
                <a:ahLst/>
                <a:cxnLst/>
                <a:rect l="l" t="t" r="r" b="b"/>
                <a:pathLst>
                  <a:path w="345" h="287" extrusionOk="0">
                    <a:moveTo>
                      <a:pt x="29" y="0"/>
                    </a:moveTo>
                    <a:lnTo>
                      <a:pt x="29" y="0"/>
                    </a:lnTo>
                    <a:cubicBezTo>
                      <a:pt x="12" y="0"/>
                      <a:pt x="0" y="12"/>
                      <a:pt x="0" y="25"/>
                    </a:cubicBezTo>
                    <a:cubicBezTo>
                      <a:pt x="0" y="45"/>
                      <a:pt x="12" y="62"/>
                      <a:pt x="20" y="77"/>
                    </a:cubicBezTo>
                    <a:cubicBezTo>
                      <a:pt x="33" y="93"/>
                      <a:pt x="45" y="110"/>
                      <a:pt x="57" y="122"/>
                    </a:cubicBezTo>
                    <a:cubicBezTo>
                      <a:pt x="86" y="151"/>
                      <a:pt x="115" y="176"/>
                      <a:pt x="143" y="196"/>
                    </a:cubicBezTo>
                    <a:cubicBezTo>
                      <a:pt x="152" y="204"/>
                      <a:pt x="164" y="209"/>
                      <a:pt x="172" y="217"/>
                    </a:cubicBezTo>
                    <a:cubicBezTo>
                      <a:pt x="180" y="221"/>
                      <a:pt x="193" y="225"/>
                      <a:pt x="205" y="225"/>
                    </a:cubicBezTo>
                    <a:cubicBezTo>
                      <a:pt x="217" y="229"/>
                      <a:pt x="221" y="241"/>
                      <a:pt x="221" y="250"/>
                    </a:cubicBezTo>
                    <a:cubicBezTo>
                      <a:pt x="226" y="253"/>
                      <a:pt x="230" y="258"/>
                      <a:pt x="234" y="258"/>
                    </a:cubicBezTo>
                    <a:cubicBezTo>
                      <a:pt x="254" y="270"/>
                      <a:pt x="287" y="287"/>
                      <a:pt x="316" y="287"/>
                    </a:cubicBezTo>
                    <a:cubicBezTo>
                      <a:pt x="324" y="287"/>
                      <a:pt x="336" y="282"/>
                      <a:pt x="345" y="278"/>
                    </a:cubicBezTo>
                    <a:cubicBezTo>
                      <a:pt x="332" y="253"/>
                      <a:pt x="320" y="229"/>
                      <a:pt x="316" y="204"/>
                    </a:cubicBezTo>
                    <a:cubicBezTo>
                      <a:pt x="299" y="200"/>
                      <a:pt x="287" y="192"/>
                      <a:pt x="275" y="184"/>
                    </a:cubicBezTo>
                    <a:cubicBezTo>
                      <a:pt x="246" y="171"/>
                      <a:pt x="221" y="151"/>
                      <a:pt x="197" y="134"/>
                    </a:cubicBezTo>
                    <a:cubicBezTo>
                      <a:pt x="172" y="114"/>
                      <a:pt x="143" y="93"/>
                      <a:pt x="119" y="73"/>
                    </a:cubicBezTo>
                    <a:cubicBezTo>
                      <a:pt x="94" y="53"/>
                      <a:pt x="65" y="33"/>
                      <a:pt x="45" y="8"/>
                    </a:cubicBezTo>
                    <a:cubicBezTo>
                      <a:pt x="41" y="0"/>
                      <a:pt x="33" y="0"/>
                      <a:pt x="2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18"/>
              <p:cNvSpPr/>
              <p:nvPr/>
            </p:nvSpPr>
            <p:spPr>
              <a:xfrm>
                <a:off x="191798" y="1642605"/>
                <a:ext cx="21925" cy="14766"/>
              </a:xfrm>
              <a:custGeom>
                <a:avLst/>
                <a:gdLst/>
                <a:ahLst/>
                <a:cxnLst/>
                <a:rect l="l" t="t" r="r" b="b"/>
                <a:pathLst>
                  <a:path w="49" h="33" extrusionOk="0">
                    <a:moveTo>
                      <a:pt x="0" y="0"/>
                    </a:moveTo>
                    <a:lnTo>
                      <a:pt x="0" y="0"/>
                    </a:lnTo>
                    <a:cubicBezTo>
                      <a:pt x="17" y="12"/>
                      <a:pt x="29" y="24"/>
                      <a:pt x="49" y="33"/>
                    </a:cubicBezTo>
                    <a:cubicBezTo>
                      <a:pt x="49" y="24"/>
                      <a:pt x="45" y="12"/>
                      <a:pt x="33" y="8"/>
                    </a:cubicBezTo>
                    <a:cubicBezTo>
                      <a:pt x="21" y="8"/>
                      <a:pt x="8" y="4"/>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18"/>
              <p:cNvSpPr/>
              <p:nvPr/>
            </p:nvSpPr>
            <p:spPr>
              <a:xfrm>
                <a:off x="187771" y="1736124"/>
                <a:ext cx="144527" cy="55037"/>
              </a:xfrm>
              <a:custGeom>
                <a:avLst/>
                <a:gdLst/>
                <a:ahLst/>
                <a:cxnLst/>
                <a:rect l="l" t="t" r="r" b="b"/>
                <a:pathLst>
                  <a:path w="323" h="123" extrusionOk="0">
                    <a:moveTo>
                      <a:pt x="280" y="0"/>
                    </a:moveTo>
                    <a:lnTo>
                      <a:pt x="280" y="0"/>
                    </a:lnTo>
                    <a:cubicBezTo>
                      <a:pt x="272" y="0"/>
                      <a:pt x="268" y="0"/>
                      <a:pt x="264" y="4"/>
                    </a:cubicBezTo>
                    <a:cubicBezTo>
                      <a:pt x="255" y="4"/>
                      <a:pt x="247" y="8"/>
                      <a:pt x="243" y="8"/>
                    </a:cubicBezTo>
                    <a:cubicBezTo>
                      <a:pt x="235" y="12"/>
                      <a:pt x="231" y="17"/>
                      <a:pt x="227" y="17"/>
                    </a:cubicBezTo>
                    <a:cubicBezTo>
                      <a:pt x="223" y="17"/>
                      <a:pt x="223" y="21"/>
                      <a:pt x="219" y="21"/>
                    </a:cubicBezTo>
                    <a:lnTo>
                      <a:pt x="214" y="21"/>
                    </a:lnTo>
                    <a:cubicBezTo>
                      <a:pt x="210" y="24"/>
                      <a:pt x="206" y="24"/>
                      <a:pt x="206" y="24"/>
                    </a:cubicBezTo>
                    <a:lnTo>
                      <a:pt x="202" y="24"/>
                    </a:lnTo>
                    <a:lnTo>
                      <a:pt x="202" y="24"/>
                    </a:lnTo>
                    <a:cubicBezTo>
                      <a:pt x="198" y="24"/>
                      <a:pt x="194" y="24"/>
                      <a:pt x="198" y="29"/>
                    </a:cubicBezTo>
                    <a:cubicBezTo>
                      <a:pt x="190" y="24"/>
                      <a:pt x="182" y="24"/>
                      <a:pt x="173" y="24"/>
                    </a:cubicBezTo>
                    <a:lnTo>
                      <a:pt x="169" y="24"/>
                    </a:lnTo>
                    <a:cubicBezTo>
                      <a:pt x="157" y="24"/>
                      <a:pt x="145" y="29"/>
                      <a:pt x="132" y="33"/>
                    </a:cubicBezTo>
                    <a:cubicBezTo>
                      <a:pt x="128" y="33"/>
                      <a:pt x="120" y="33"/>
                      <a:pt x="116" y="37"/>
                    </a:cubicBezTo>
                    <a:cubicBezTo>
                      <a:pt x="112" y="37"/>
                      <a:pt x="112" y="37"/>
                      <a:pt x="108" y="37"/>
                    </a:cubicBezTo>
                    <a:lnTo>
                      <a:pt x="108" y="37"/>
                    </a:lnTo>
                    <a:cubicBezTo>
                      <a:pt x="104" y="37"/>
                      <a:pt x="104" y="37"/>
                      <a:pt x="104" y="37"/>
                    </a:cubicBezTo>
                    <a:cubicBezTo>
                      <a:pt x="99" y="41"/>
                      <a:pt x="95" y="41"/>
                      <a:pt x="87" y="41"/>
                    </a:cubicBezTo>
                    <a:cubicBezTo>
                      <a:pt x="83" y="41"/>
                      <a:pt x="75" y="37"/>
                      <a:pt x="67" y="37"/>
                    </a:cubicBezTo>
                    <a:cubicBezTo>
                      <a:pt x="63" y="37"/>
                      <a:pt x="54" y="37"/>
                      <a:pt x="46" y="37"/>
                    </a:cubicBezTo>
                    <a:cubicBezTo>
                      <a:pt x="42" y="37"/>
                      <a:pt x="38" y="37"/>
                      <a:pt x="34" y="37"/>
                    </a:cubicBezTo>
                    <a:cubicBezTo>
                      <a:pt x="5" y="41"/>
                      <a:pt x="-11" y="74"/>
                      <a:pt x="9" y="95"/>
                    </a:cubicBezTo>
                    <a:cubicBezTo>
                      <a:pt x="30" y="115"/>
                      <a:pt x="58" y="123"/>
                      <a:pt x="87" y="123"/>
                    </a:cubicBezTo>
                    <a:cubicBezTo>
                      <a:pt x="108" y="123"/>
                      <a:pt x="132" y="119"/>
                      <a:pt x="149" y="111"/>
                    </a:cubicBezTo>
                    <a:cubicBezTo>
                      <a:pt x="157" y="111"/>
                      <a:pt x="161" y="111"/>
                      <a:pt x="165" y="107"/>
                    </a:cubicBezTo>
                    <a:lnTo>
                      <a:pt x="165" y="107"/>
                    </a:lnTo>
                    <a:lnTo>
                      <a:pt x="169" y="107"/>
                    </a:lnTo>
                    <a:lnTo>
                      <a:pt x="173" y="107"/>
                    </a:lnTo>
                    <a:lnTo>
                      <a:pt x="173" y="107"/>
                    </a:lnTo>
                    <a:cubicBezTo>
                      <a:pt x="177" y="111"/>
                      <a:pt x="182" y="111"/>
                      <a:pt x="186" y="111"/>
                    </a:cubicBezTo>
                    <a:cubicBezTo>
                      <a:pt x="190" y="111"/>
                      <a:pt x="194" y="111"/>
                      <a:pt x="198" y="111"/>
                    </a:cubicBezTo>
                    <a:cubicBezTo>
                      <a:pt x="202" y="111"/>
                      <a:pt x="202" y="111"/>
                      <a:pt x="202" y="111"/>
                    </a:cubicBezTo>
                    <a:cubicBezTo>
                      <a:pt x="227" y="107"/>
                      <a:pt x="247" y="99"/>
                      <a:pt x="264" y="90"/>
                    </a:cubicBezTo>
                    <a:cubicBezTo>
                      <a:pt x="268" y="90"/>
                      <a:pt x="268" y="90"/>
                      <a:pt x="268" y="90"/>
                    </a:cubicBezTo>
                    <a:lnTo>
                      <a:pt x="268" y="86"/>
                    </a:lnTo>
                    <a:cubicBezTo>
                      <a:pt x="272" y="86"/>
                      <a:pt x="276" y="86"/>
                      <a:pt x="280" y="82"/>
                    </a:cubicBezTo>
                    <a:lnTo>
                      <a:pt x="280" y="82"/>
                    </a:lnTo>
                    <a:cubicBezTo>
                      <a:pt x="284" y="82"/>
                      <a:pt x="284" y="82"/>
                      <a:pt x="288" y="82"/>
                    </a:cubicBezTo>
                    <a:lnTo>
                      <a:pt x="292" y="82"/>
                    </a:lnTo>
                    <a:lnTo>
                      <a:pt x="292" y="82"/>
                    </a:lnTo>
                    <a:cubicBezTo>
                      <a:pt x="301" y="78"/>
                      <a:pt x="309" y="74"/>
                      <a:pt x="317" y="66"/>
                    </a:cubicBezTo>
                    <a:cubicBezTo>
                      <a:pt x="325" y="53"/>
                      <a:pt x="325" y="33"/>
                      <a:pt x="317" y="21"/>
                    </a:cubicBezTo>
                    <a:cubicBezTo>
                      <a:pt x="309" y="8"/>
                      <a:pt x="292" y="0"/>
                      <a:pt x="28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18"/>
              <p:cNvSpPr/>
              <p:nvPr/>
            </p:nvSpPr>
            <p:spPr>
              <a:xfrm>
                <a:off x="459823" y="1684667"/>
                <a:ext cx="14766" cy="7607"/>
              </a:xfrm>
              <a:custGeom>
                <a:avLst/>
                <a:gdLst/>
                <a:ahLst/>
                <a:cxnLst/>
                <a:rect l="l" t="t" r="r" b="b"/>
                <a:pathLst>
                  <a:path w="33" h="17" extrusionOk="0">
                    <a:moveTo>
                      <a:pt x="33" y="0"/>
                    </a:moveTo>
                    <a:lnTo>
                      <a:pt x="33" y="0"/>
                    </a:lnTo>
                    <a:cubicBezTo>
                      <a:pt x="21" y="8"/>
                      <a:pt x="9" y="13"/>
                      <a:pt x="0" y="17"/>
                    </a:cubicBezTo>
                    <a:cubicBezTo>
                      <a:pt x="13" y="17"/>
                      <a:pt x="25" y="13"/>
                      <a:pt x="3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18"/>
              <p:cNvSpPr/>
              <p:nvPr/>
            </p:nvSpPr>
            <p:spPr>
              <a:xfrm>
                <a:off x="443267" y="1562063"/>
                <a:ext cx="77857" cy="130210"/>
              </a:xfrm>
              <a:custGeom>
                <a:avLst/>
                <a:gdLst/>
                <a:ahLst/>
                <a:cxnLst/>
                <a:rect l="l" t="t" r="r" b="b"/>
                <a:pathLst>
                  <a:path w="174" h="291" extrusionOk="0">
                    <a:moveTo>
                      <a:pt x="148" y="0"/>
                    </a:moveTo>
                    <a:lnTo>
                      <a:pt x="148" y="0"/>
                    </a:lnTo>
                    <a:cubicBezTo>
                      <a:pt x="124" y="4"/>
                      <a:pt x="107" y="29"/>
                      <a:pt x="91" y="44"/>
                    </a:cubicBezTo>
                    <a:cubicBezTo>
                      <a:pt x="74" y="65"/>
                      <a:pt x="62" y="90"/>
                      <a:pt x="50" y="110"/>
                    </a:cubicBezTo>
                    <a:cubicBezTo>
                      <a:pt x="37" y="134"/>
                      <a:pt x="25" y="155"/>
                      <a:pt x="17" y="180"/>
                    </a:cubicBezTo>
                    <a:cubicBezTo>
                      <a:pt x="9" y="204"/>
                      <a:pt x="0" y="229"/>
                      <a:pt x="0" y="258"/>
                    </a:cubicBezTo>
                    <a:cubicBezTo>
                      <a:pt x="0" y="278"/>
                      <a:pt x="21" y="291"/>
                      <a:pt x="37" y="291"/>
                    </a:cubicBezTo>
                    <a:lnTo>
                      <a:pt x="37" y="291"/>
                    </a:lnTo>
                    <a:cubicBezTo>
                      <a:pt x="46" y="287"/>
                      <a:pt x="58" y="282"/>
                      <a:pt x="70" y="274"/>
                    </a:cubicBezTo>
                    <a:lnTo>
                      <a:pt x="70" y="274"/>
                    </a:lnTo>
                    <a:cubicBezTo>
                      <a:pt x="78" y="253"/>
                      <a:pt x="83" y="229"/>
                      <a:pt x="91" y="204"/>
                    </a:cubicBezTo>
                    <a:cubicBezTo>
                      <a:pt x="91" y="200"/>
                      <a:pt x="95" y="196"/>
                      <a:pt x="95" y="188"/>
                    </a:cubicBezTo>
                    <a:cubicBezTo>
                      <a:pt x="95" y="188"/>
                      <a:pt x="99" y="184"/>
                      <a:pt x="99" y="180"/>
                    </a:cubicBezTo>
                    <a:lnTo>
                      <a:pt x="99" y="175"/>
                    </a:lnTo>
                    <a:lnTo>
                      <a:pt x="99" y="180"/>
                    </a:lnTo>
                    <a:cubicBezTo>
                      <a:pt x="103" y="167"/>
                      <a:pt x="107" y="159"/>
                      <a:pt x="111" y="147"/>
                    </a:cubicBezTo>
                    <a:cubicBezTo>
                      <a:pt x="124" y="126"/>
                      <a:pt x="132" y="106"/>
                      <a:pt x="144" y="85"/>
                    </a:cubicBezTo>
                    <a:cubicBezTo>
                      <a:pt x="152" y="69"/>
                      <a:pt x="177" y="44"/>
                      <a:pt x="173" y="20"/>
                    </a:cubicBezTo>
                    <a:cubicBezTo>
                      <a:pt x="173" y="8"/>
                      <a:pt x="161" y="0"/>
                      <a:pt x="14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18"/>
              <p:cNvSpPr/>
              <p:nvPr/>
            </p:nvSpPr>
            <p:spPr>
              <a:xfrm>
                <a:off x="109466" y="1560273"/>
                <a:ext cx="407182" cy="536949"/>
              </a:xfrm>
              <a:custGeom>
                <a:avLst/>
                <a:gdLst/>
                <a:ahLst/>
                <a:cxnLst/>
                <a:rect l="l" t="t" r="r" b="b"/>
                <a:pathLst>
                  <a:path w="910" h="1200" extrusionOk="0">
                    <a:moveTo>
                      <a:pt x="0" y="0"/>
                    </a:moveTo>
                    <a:lnTo>
                      <a:pt x="0" y="0"/>
                    </a:lnTo>
                    <a:cubicBezTo>
                      <a:pt x="139" y="147"/>
                      <a:pt x="332" y="225"/>
                      <a:pt x="500" y="332"/>
                    </a:cubicBezTo>
                    <a:cubicBezTo>
                      <a:pt x="586" y="385"/>
                      <a:pt x="668" y="446"/>
                      <a:pt x="726" y="529"/>
                    </a:cubicBezTo>
                    <a:cubicBezTo>
                      <a:pt x="792" y="619"/>
                      <a:pt x="829" y="721"/>
                      <a:pt x="853" y="824"/>
                    </a:cubicBezTo>
                    <a:cubicBezTo>
                      <a:pt x="865" y="886"/>
                      <a:pt x="874" y="947"/>
                      <a:pt x="882" y="1009"/>
                    </a:cubicBezTo>
                    <a:cubicBezTo>
                      <a:pt x="882" y="1042"/>
                      <a:pt x="886" y="1070"/>
                      <a:pt x="886" y="1103"/>
                    </a:cubicBezTo>
                    <a:cubicBezTo>
                      <a:pt x="886" y="1132"/>
                      <a:pt x="886" y="1165"/>
                      <a:pt x="894" y="1193"/>
                    </a:cubicBezTo>
                    <a:cubicBezTo>
                      <a:pt x="894" y="1202"/>
                      <a:pt x="907" y="1202"/>
                      <a:pt x="907" y="1193"/>
                    </a:cubicBezTo>
                    <a:cubicBezTo>
                      <a:pt x="911" y="1165"/>
                      <a:pt x="911" y="1140"/>
                      <a:pt x="907" y="1111"/>
                    </a:cubicBezTo>
                    <a:cubicBezTo>
                      <a:pt x="907" y="1083"/>
                      <a:pt x="907" y="1054"/>
                      <a:pt x="902" y="1025"/>
                    </a:cubicBezTo>
                    <a:cubicBezTo>
                      <a:pt x="898" y="972"/>
                      <a:pt x="890" y="918"/>
                      <a:pt x="882" y="861"/>
                    </a:cubicBezTo>
                    <a:cubicBezTo>
                      <a:pt x="861" y="754"/>
                      <a:pt x="824" y="648"/>
                      <a:pt x="767" y="557"/>
                    </a:cubicBezTo>
                    <a:cubicBezTo>
                      <a:pt x="714" y="471"/>
                      <a:pt x="636" y="401"/>
                      <a:pt x="549" y="344"/>
                    </a:cubicBezTo>
                    <a:cubicBezTo>
                      <a:pt x="467" y="286"/>
                      <a:pt x="377" y="241"/>
                      <a:pt x="287" y="192"/>
                    </a:cubicBezTo>
                    <a:cubicBezTo>
                      <a:pt x="197" y="143"/>
                      <a:pt x="102" y="94"/>
                      <a:pt x="28" y="24"/>
                    </a:cubicBezTo>
                    <a:cubicBezTo>
                      <a:pt x="16" y="17"/>
                      <a:pt x="8" y="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8" name="Google Shape;378;p18"/>
              <p:cNvSpPr/>
              <p:nvPr/>
            </p:nvSpPr>
            <p:spPr>
              <a:xfrm>
                <a:off x="445504" y="1575039"/>
                <a:ext cx="40271" cy="268474"/>
              </a:xfrm>
              <a:custGeom>
                <a:avLst/>
                <a:gdLst/>
                <a:ahLst/>
                <a:cxnLst/>
                <a:rect l="l" t="t" r="r" b="b"/>
                <a:pathLst>
                  <a:path w="90" h="600" extrusionOk="0">
                    <a:moveTo>
                      <a:pt x="86" y="0"/>
                    </a:moveTo>
                    <a:lnTo>
                      <a:pt x="86" y="0"/>
                    </a:lnTo>
                    <a:cubicBezTo>
                      <a:pt x="69" y="36"/>
                      <a:pt x="53" y="73"/>
                      <a:pt x="41" y="110"/>
                    </a:cubicBezTo>
                    <a:cubicBezTo>
                      <a:pt x="28" y="146"/>
                      <a:pt x="20" y="187"/>
                      <a:pt x="12" y="229"/>
                    </a:cubicBezTo>
                    <a:cubicBezTo>
                      <a:pt x="0" y="307"/>
                      <a:pt x="-5" y="389"/>
                      <a:pt x="4" y="467"/>
                    </a:cubicBezTo>
                    <a:cubicBezTo>
                      <a:pt x="8" y="487"/>
                      <a:pt x="12" y="512"/>
                      <a:pt x="16" y="532"/>
                    </a:cubicBezTo>
                    <a:cubicBezTo>
                      <a:pt x="20" y="541"/>
                      <a:pt x="20" y="553"/>
                      <a:pt x="24" y="565"/>
                    </a:cubicBezTo>
                    <a:cubicBezTo>
                      <a:pt x="28" y="574"/>
                      <a:pt x="28" y="586"/>
                      <a:pt x="36" y="598"/>
                    </a:cubicBezTo>
                    <a:cubicBezTo>
                      <a:pt x="41" y="602"/>
                      <a:pt x="49" y="598"/>
                      <a:pt x="49" y="594"/>
                    </a:cubicBezTo>
                    <a:cubicBezTo>
                      <a:pt x="49" y="574"/>
                      <a:pt x="41" y="557"/>
                      <a:pt x="36" y="537"/>
                    </a:cubicBezTo>
                    <a:cubicBezTo>
                      <a:pt x="32" y="520"/>
                      <a:pt x="28" y="500"/>
                      <a:pt x="24" y="479"/>
                    </a:cubicBezTo>
                    <a:cubicBezTo>
                      <a:pt x="20" y="442"/>
                      <a:pt x="16" y="401"/>
                      <a:pt x="16" y="360"/>
                    </a:cubicBezTo>
                    <a:cubicBezTo>
                      <a:pt x="16" y="282"/>
                      <a:pt x="32" y="208"/>
                      <a:pt x="53" y="130"/>
                    </a:cubicBezTo>
                    <a:cubicBezTo>
                      <a:pt x="61" y="85"/>
                      <a:pt x="73" y="44"/>
                      <a:pt x="90" y="4"/>
                    </a:cubicBezTo>
                    <a:cubicBezTo>
                      <a:pt x="90" y="0"/>
                      <a:pt x="86" y="0"/>
                      <a:pt x="8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9" name="Google Shape;379;p18"/>
              <p:cNvSpPr/>
              <p:nvPr/>
            </p:nvSpPr>
            <p:spPr>
              <a:xfrm>
                <a:off x="414182" y="1449751"/>
                <a:ext cx="137368" cy="264447"/>
              </a:xfrm>
              <a:custGeom>
                <a:avLst/>
                <a:gdLst/>
                <a:ahLst/>
                <a:cxnLst/>
                <a:rect l="l" t="t" r="r" b="b"/>
                <a:pathLst>
                  <a:path w="307" h="591" extrusionOk="0">
                    <a:moveTo>
                      <a:pt x="82" y="591"/>
                    </a:moveTo>
                    <a:lnTo>
                      <a:pt x="82" y="591"/>
                    </a:lnTo>
                    <a:cubicBezTo>
                      <a:pt x="70" y="504"/>
                      <a:pt x="0" y="426"/>
                      <a:pt x="20" y="332"/>
                    </a:cubicBezTo>
                    <a:cubicBezTo>
                      <a:pt x="37" y="243"/>
                      <a:pt x="123" y="186"/>
                      <a:pt x="189" y="128"/>
                    </a:cubicBezTo>
                    <a:cubicBezTo>
                      <a:pt x="230" y="95"/>
                      <a:pt x="267" y="58"/>
                      <a:pt x="291" y="13"/>
                    </a:cubicBezTo>
                    <a:cubicBezTo>
                      <a:pt x="283" y="13"/>
                      <a:pt x="279" y="13"/>
                      <a:pt x="275" y="9"/>
                    </a:cubicBezTo>
                    <a:cubicBezTo>
                      <a:pt x="275" y="58"/>
                      <a:pt x="279" y="103"/>
                      <a:pt x="283" y="148"/>
                    </a:cubicBezTo>
                    <a:cubicBezTo>
                      <a:pt x="283" y="189"/>
                      <a:pt x="287" y="230"/>
                      <a:pt x="287" y="271"/>
                    </a:cubicBezTo>
                    <a:cubicBezTo>
                      <a:pt x="287" y="307"/>
                      <a:pt x="283" y="348"/>
                      <a:pt x="267" y="385"/>
                    </a:cubicBezTo>
                    <a:cubicBezTo>
                      <a:pt x="255" y="423"/>
                      <a:pt x="226" y="451"/>
                      <a:pt x="197" y="476"/>
                    </a:cubicBezTo>
                    <a:cubicBezTo>
                      <a:pt x="160" y="504"/>
                      <a:pt x="119" y="529"/>
                      <a:pt x="78" y="558"/>
                    </a:cubicBezTo>
                    <a:cubicBezTo>
                      <a:pt x="70" y="562"/>
                      <a:pt x="78" y="579"/>
                      <a:pt x="86" y="574"/>
                    </a:cubicBezTo>
                    <a:cubicBezTo>
                      <a:pt x="123" y="550"/>
                      <a:pt x="160" y="525"/>
                      <a:pt x="197" y="496"/>
                    </a:cubicBezTo>
                    <a:cubicBezTo>
                      <a:pt x="230" y="476"/>
                      <a:pt x="258" y="447"/>
                      <a:pt x="275" y="410"/>
                    </a:cubicBezTo>
                    <a:cubicBezTo>
                      <a:pt x="312" y="336"/>
                      <a:pt x="308" y="255"/>
                      <a:pt x="304" y="177"/>
                    </a:cubicBezTo>
                    <a:cubicBezTo>
                      <a:pt x="299" y="120"/>
                      <a:pt x="295" y="67"/>
                      <a:pt x="291" y="9"/>
                    </a:cubicBezTo>
                    <a:cubicBezTo>
                      <a:pt x="291" y="1"/>
                      <a:pt x="279" y="-3"/>
                      <a:pt x="275" y="5"/>
                    </a:cubicBezTo>
                    <a:cubicBezTo>
                      <a:pt x="230" y="91"/>
                      <a:pt x="143" y="136"/>
                      <a:pt x="78" y="202"/>
                    </a:cubicBezTo>
                    <a:cubicBezTo>
                      <a:pt x="45" y="235"/>
                      <a:pt x="16" y="276"/>
                      <a:pt x="4" y="316"/>
                    </a:cubicBezTo>
                    <a:cubicBezTo>
                      <a:pt x="-4" y="361"/>
                      <a:pt x="0" y="406"/>
                      <a:pt x="16" y="447"/>
                    </a:cubicBezTo>
                    <a:cubicBezTo>
                      <a:pt x="24" y="472"/>
                      <a:pt x="41" y="492"/>
                      <a:pt x="49" y="517"/>
                    </a:cubicBezTo>
                    <a:cubicBezTo>
                      <a:pt x="61" y="542"/>
                      <a:pt x="70" y="566"/>
                      <a:pt x="78" y="591"/>
                    </a:cubicBezTo>
                    <a:lnTo>
                      <a:pt x="82" y="59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0" name="Google Shape;380;p18"/>
              <p:cNvSpPr/>
              <p:nvPr/>
            </p:nvSpPr>
            <p:spPr>
              <a:xfrm>
                <a:off x="41901" y="1476598"/>
                <a:ext cx="236255" cy="206278"/>
              </a:xfrm>
              <a:custGeom>
                <a:avLst/>
                <a:gdLst/>
                <a:ahLst/>
                <a:cxnLst/>
                <a:rect l="l" t="t" r="r" b="b"/>
                <a:pathLst>
                  <a:path w="528" h="461" extrusionOk="0">
                    <a:moveTo>
                      <a:pt x="528" y="424"/>
                    </a:moveTo>
                    <a:lnTo>
                      <a:pt x="528" y="424"/>
                    </a:lnTo>
                    <a:cubicBezTo>
                      <a:pt x="495" y="400"/>
                      <a:pt x="483" y="363"/>
                      <a:pt x="471" y="325"/>
                    </a:cubicBezTo>
                    <a:cubicBezTo>
                      <a:pt x="458" y="281"/>
                      <a:pt x="438" y="235"/>
                      <a:pt x="413" y="199"/>
                    </a:cubicBezTo>
                    <a:cubicBezTo>
                      <a:pt x="389" y="158"/>
                      <a:pt x="356" y="134"/>
                      <a:pt x="311" y="113"/>
                    </a:cubicBezTo>
                    <a:cubicBezTo>
                      <a:pt x="270" y="88"/>
                      <a:pt x="224" y="72"/>
                      <a:pt x="175" y="56"/>
                    </a:cubicBezTo>
                    <a:cubicBezTo>
                      <a:pt x="122" y="35"/>
                      <a:pt x="68" y="19"/>
                      <a:pt x="15" y="2"/>
                    </a:cubicBezTo>
                    <a:cubicBezTo>
                      <a:pt x="11" y="-2"/>
                      <a:pt x="3" y="2"/>
                      <a:pt x="3" y="7"/>
                    </a:cubicBezTo>
                    <a:cubicBezTo>
                      <a:pt x="-10" y="109"/>
                      <a:pt x="15" y="220"/>
                      <a:pt x="77" y="301"/>
                    </a:cubicBezTo>
                    <a:cubicBezTo>
                      <a:pt x="138" y="387"/>
                      <a:pt x="233" y="444"/>
                      <a:pt x="335" y="457"/>
                    </a:cubicBezTo>
                    <a:cubicBezTo>
                      <a:pt x="397" y="465"/>
                      <a:pt x="454" y="461"/>
                      <a:pt x="512" y="441"/>
                    </a:cubicBezTo>
                    <a:cubicBezTo>
                      <a:pt x="524" y="436"/>
                      <a:pt x="516" y="416"/>
                      <a:pt x="503" y="420"/>
                    </a:cubicBezTo>
                    <a:cubicBezTo>
                      <a:pt x="409" y="453"/>
                      <a:pt x="306" y="444"/>
                      <a:pt x="216" y="400"/>
                    </a:cubicBezTo>
                    <a:cubicBezTo>
                      <a:pt x="130" y="354"/>
                      <a:pt x="64" y="272"/>
                      <a:pt x="36" y="179"/>
                    </a:cubicBezTo>
                    <a:cubicBezTo>
                      <a:pt x="19" y="126"/>
                      <a:pt x="15" y="68"/>
                      <a:pt x="19" y="10"/>
                    </a:cubicBezTo>
                    <a:cubicBezTo>
                      <a:pt x="19" y="14"/>
                      <a:pt x="15" y="14"/>
                      <a:pt x="11" y="19"/>
                    </a:cubicBezTo>
                    <a:cubicBezTo>
                      <a:pt x="105" y="47"/>
                      <a:pt x="200" y="76"/>
                      <a:pt x="290" y="121"/>
                    </a:cubicBezTo>
                    <a:cubicBezTo>
                      <a:pt x="315" y="129"/>
                      <a:pt x="335" y="142"/>
                      <a:pt x="352" y="154"/>
                    </a:cubicBezTo>
                    <a:cubicBezTo>
                      <a:pt x="372" y="170"/>
                      <a:pt x="384" y="187"/>
                      <a:pt x="401" y="207"/>
                    </a:cubicBezTo>
                    <a:cubicBezTo>
                      <a:pt x="425" y="244"/>
                      <a:pt x="446" y="288"/>
                      <a:pt x="462" y="330"/>
                    </a:cubicBezTo>
                    <a:cubicBezTo>
                      <a:pt x="475" y="366"/>
                      <a:pt x="487" y="412"/>
                      <a:pt x="524" y="428"/>
                    </a:cubicBezTo>
                    <a:lnTo>
                      <a:pt x="528" y="42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1" name="Google Shape;381;p18"/>
              <p:cNvSpPr/>
              <p:nvPr/>
            </p:nvSpPr>
            <p:spPr>
              <a:xfrm>
                <a:off x="196720" y="1745521"/>
                <a:ext cx="221042" cy="25505"/>
              </a:xfrm>
              <a:custGeom>
                <a:avLst/>
                <a:gdLst/>
                <a:ahLst/>
                <a:cxnLst/>
                <a:rect l="l" t="t" r="r" b="b"/>
                <a:pathLst>
                  <a:path w="494" h="57" extrusionOk="0">
                    <a:moveTo>
                      <a:pt x="2" y="57"/>
                    </a:moveTo>
                    <a:lnTo>
                      <a:pt x="2" y="57"/>
                    </a:lnTo>
                    <a:cubicBezTo>
                      <a:pt x="43" y="49"/>
                      <a:pt x="88" y="41"/>
                      <a:pt x="129" y="37"/>
                    </a:cubicBezTo>
                    <a:cubicBezTo>
                      <a:pt x="170" y="28"/>
                      <a:pt x="211" y="20"/>
                      <a:pt x="256" y="20"/>
                    </a:cubicBezTo>
                    <a:cubicBezTo>
                      <a:pt x="297" y="16"/>
                      <a:pt x="338" y="16"/>
                      <a:pt x="379" y="20"/>
                    </a:cubicBezTo>
                    <a:cubicBezTo>
                      <a:pt x="400" y="24"/>
                      <a:pt x="420" y="24"/>
                      <a:pt x="441" y="32"/>
                    </a:cubicBezTo>
                    <a:cubicBezTo>
                      <a:pt x="449" y="37"/>
                      <a:pt x="457" y="41"/>
                      <a:pt x="465" y="45"/>
                    </a:cubicBezTo>
                    <a:cubicBezTo>
                      <a:pt x="473" y="49"/>
                      <a:pt x="478" y="53"/>
                      <a:pt x="486" y="53"/>
                    </a:cubicBezTo>
                    <a:cubicBezTo>
                      <a:pt x="490" y="57"/>
                      <a:pt x="494" y="53"/>
                      <a:pt x="494" y="49"/>
                    </a:cubicBezTo>
                    <a:cubicBezTo>
                      <a:pt x="490" y="32"/>
                      <a:pt x="478" y="28"/>
                      <a:pt x="465" y="20"/>
                    </a:cubicBezTo>
                    <a:cubicBezTo>
                      <a:pt x="453" y="16"/>
                      <a:pt x="437" y="12"/>
                      <a:pt x="420" y="8"/>
                    </a:cubicBezTo>
                    <a:cubicBezTo>
                      <a:pt x="387" y="0"/>
                      <a:pt x="354" y="0"/>
                      <a:pt x="322" y="0"/>
                    </a:cubicBezTo>
                    <a:cubicBezTo>
                      <a:pt x="252" y="-4"/>
                      <a:pt x="182" y="8"/>
                      <a:pt x="116" y="20"/>
                    </a:cubicBezTo>
                    <a:cubicBezTo>
                      <a:pt x="75" y="28"/>
                      <a:pt x="38" y="41"/>
                      <a:pt x="2" y="53"/>
                    </a:cubicBezTo>
                    <a:cubicBezTo>
                      <a:pt x="-3" y="53"/>
                      <a:pt x="2" y="57"/>
                      <a:pt x="2" y="5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2" name="Google Shape;382;p18"/>
              <p:cNvSpPr/>
              <p:nvPr/>
            </p:nvSpPr>
            <p:spPr>
              <a:xfrm>
                <a:off x="55772" y="1695406"/>
                <a:ext cx="283237" cy="140502"/>
              </a:xfrm>
              <a:custGeom>
                <a:avLst/>
                <a:gdLst/>
                <a:ahLst/>
                <a:cxnLst/>
                <a:rect l="l" t="t" r="r" b="b"/>
                <a:pathLst>
                  <a:path w="633" h="314" extrusionOk="0">
                    <a:moveTo>
                      <a:pt x="628" y="112"/>
                    </a:moveTo>
                    <a:lnTo>
                      <a:pt x="628" y="112"/>
                    </a:lnTo>
                    <a:cubicBezTo>
                      <a:pt x="587" y="46"/>
                      <a:pt x="505" y="5"/>
                      <a:pt x="427" y="1"/>
                    </a:cubicBezTo>
                    <a:cubicBezTo>
                      <a:pt x="386" y="-4"/>
                      <a:pt x="341" y="5"/>
                      <a:pt x="304" y="21"/>
                    </a:cubicBezTo>
                    <a:cubicBezTo>
                      <a:pt x="259" y="42"/>
                      <a:pt x="214" y="66"/>
                      <a:pt x="173" y="87"/>
                    </a:cubicBezTo>
                    <a:cubicBezTo>
                      <a:pt x="120" y="112"/>
                      <a:pt x="62" y="128"/>
                      <a:pt x="5" y="140"/>
                    </a:cubicBezTo>
                    <a:cubicBezTo>
                      <a:pt x="0" y="140"/>
                      <a:pt x="-4" y="153"/>
                      <a:pt x="5" y="157"/>
                    </a:cubicBezTo>
                    <a:cubicBezTo>
                      <a:pt x="78" y="222"/>
                      <a:pt x="169" y="284"/>
                      <a:pt x="267" y="305"/>
                    </a:cubicBezTo>
                    <a:cubicBezTo>
                      <a:pt x="321" y="317"/>
                      <a:pt x="374" y="317"/>
                      <a:pt x="423" y="305"/>
                    </a:cubicBezTo>
                    <a:cubicBezTo>
                      <a:pt x="468" y="296"/>
                      <a:pt x="514" y="276"/>
                      <a:pt x="550" y="247"/>
                    </a:cubicBezTo>
                    <a:cubicBezTo>
                      <a:pt x="571" y="231"/>
                      <a:pt x="591" y="210"/>
                      <a:pt x="608" y="190"/>
                    </a:cubicBezTo>
                    <a:cubicBezTo>
                      <a:pt x="624" y="173"/>
                      <a:pt x="641" y="144"/>
                      <a:pt x="628" y="120"/>
                    </a:cubicBezTo>
                    <a:cubicBezTo>
                      <a:pt x="624" y="108"/>
                      <a:pt x="604" y="115"/>
                      <a:pt x="608" y="128"/>
                    </a:cubicBezTo>
                    <a:cubicBezTo>
                      <a:pt x="616" y="149"/>
                      <a:pt x="600" y="169"/>
                      <a:pt x="587" y="186"/>
                    </a:cubicBezTo>
                    <a:cubicBezTo>
                      <a:pt x="571" y="202"/>
                      <a:pt x="555" y="214"/>
                      <a:pt x="538" y="231"/>
                    </a:cubicBezTo>
                    <a:cubicBezTo>
                      <a:pt x="505" y="255"/>
                      <a:pt x="464" y="276"/>
                      <a:pt x="423" y="288"/>
                    </a:cubicBezTo>
                    <a:cubicBezTo>
                      <a:pt x="329" y="309"/>
                      <a:pt x="226" y="284"/>
                      <a:pt x="144" y="235"/>
                    </a:cubicBezTo>
                    <a:cubicBezTo>
                      <a:pt x="99" y="210"/>
                      <a:pt x="54" y="177"/>
                      <a:pt x="17" y="140"/>
                    </a:cubicBezTo>
                    <a:cubicBezTo>
                      <a:pt x="13" y="149"/>
                      <a:pt x="13" y="153"/>
                      <a:pt x="13" y="157"/>
                    </a:cubicBezTo>
                    <a:cubicBezTo>
                      <a:pt x="58" y="144"/>
                      <a:pt x="107" y="132"/>
                      <a:pt x="152" y="112"/>
                    </a:cubicBezTo>
                    <a:cubicBezTo>
                      <a:pt x="193" y="95"/>
                      <a:pt x="234" y="71"/>
                      <a:pt x="275" y="50"/>
                    </a:cubicBezTo>
                    <a:cubicBezTo>
                      <a:pt x="317" y="34"/>
                      <a:pt x="358" y="17"/>
                      <a:pt x="403" y="17"/>
                    </a:cubicBezTo>
                    <a:cubicBezTo>
                      <a:pt x="444" y="17"/>
                      <a:pt x="481" y="25"/>
                      <a:pt x="518" y="38"/>
                    </a:cubicBezTo>
                    <a:cubicBezTo>
                      <a:pt x="559" y="58"/>
                      <a:pt x="591" y="87"/>
                      <a:pt x="624" y="120"/>
                    </a:cubicBezTo>
                    <a:cubicBezTo>
                      <a:pt x="624" y="124"/>
                      <a:pt x="633" y="115"/>
                      <a:pt x="628"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3" name="Google Shape;383;p18"/>
              <p:cNvSpPr/>
              <p:nvPr/>
            </p:nvSpPr>
            <p:spPr>
              <a:xfrm>
                <a:off x="-221650" y="1910633"/>
                <a:ext cx="1128028" cy="841220"/>
              </a:xfrm>
              <a:custGeom>
                <a:avLst/>
                <a:gdLst/>
                <a:ahLst/>
                <a:cxnLst/>
                <a:rect l="l" t="t" r="r" b="b"/>
                <a:pathLst>
                  <a:path w="2521" h="1880" extrusionOk="0">
                    <a:moveTo>
                      <a:pt x="1092" y="53"/>
                    </a:moveTo>
                    <a:lnTo>
                      <a:pt x="1092" y="53"/>
                    </a:lnTo>
                    <a:cubicBezTo>
                      <a:pt x="354" y="0"/>
                      <a:pt x="354" y="0"/>
                      <a:pt x="354" y="0"/>
                    </a:cubicBezTo>
                    <a:cubicBezTo>
                      <a:pt x="341" y="45"/>
                      <a:pt x="341" y="45"/>
                      <a:pt x="341" y="45"/>
                    </a:cubicBezTo>
                    <a:cubicBezTo>
                      <a:pt x="374" y="103"/>
                      <a:pt x="374" y="103"/>
                      <a:pt x="374" y="103"/>
                    </a:cubicBezTo>
                    <a:cubicBezTo>
                      <a:pt x="374" y="103"/>
                      <a:pt x="432" y="156"/>
                      <a:pt x="440" y="164"/>
                    </a:cubicBezTo>
                    <a:cubicBezTo>
                      <a:pt x="452" y="168"/>
                      <a:pt x="382" y="378"/>
                      <a:pt x="309" y="447"/>
                    </a:cubicBezTo>
                    <a:cubicBezTo>
                      <a:pt x="235" y="521"/>
                      <a:pt x="157" y="603"/>
                      <a:pt x="149" y="595"/>
                    </a:cubicBezTo>
                    <a:cubicBezTo>
                      <a:pt x="136" y="587"/>
                      <a:pt x="38" y="521"/>
                      <a:pt x="13" y="546"/>
                    </a:cubicBezTo>
                    <a:cubicBezTo>
                      <a:pt x="-7" y="566"/>
                      <a:pt x="1" y="570"/>
                      <a:pt x="1" y="570"/>
                    </a:cubicBezTo>
                    <a:cubicBezTo>
                      <a:pt x="1" y="570"/>
                      <a:pt x="1795" y="1633"/>
                      <a:pt x="1811" y="1633"/>
                    </a:cubicBezTo>
                    <a:cubicBezTo>
                      <a:pt x="1827" y="1630"/>
                      <a:pt x="2271" y="1880"/>
                      <a:pt x="2271" y="1880"/>
                    </a:cubicBezTo>
                    <a:cubicBezTo>
                      <a:pt x="2271" y="1880"/>
                      <a:pt x="2455" y="1794"/>
                      <a:pt x="2484" y="1633"/>
                    </a:cubicBezTo>
                    <a:cubicBezTo>
                      <a:pt x="2508" y="1470"/>
                      <a:pt x="2521" y="1309"/>
                      <a:pt x="2521" y="1309"/>
                    </a:cubicBezTo>
                    <a:cubicBezTo>
                      <a:pt x="2521" y="1309"/>
                      <a:pt x="2459" y="874"/>
                      <a:pt x="2418" y="837"/>
                    </a:cubicBezTo>
                    <a:cubicBezTo>
                      <a:pt x="2381" y="804"/>
                      <a:pt x="1092" y="53"/>
                      <a:pt x="1092" y="5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18"/>
              <p:cNvSpPr/>
              <p:nvPr/>
            </p:nvSpPr>
            <p:spPr>
              <a:xfrm>
                <a:off x="-154979" y="1984017"/>
                <a:ext cx="1027798" cy="746359"/>
              </a:xfrm>
              <a:custGeom>
                <a:avLst/>
                <a:gdLst/>
                <a:ahLst/>
                <a:cxnLst/>
                <a:rect l="l" t="t" r="r" b="b"/>
                <a:pathLst>
                  <a:path w="2297" h="1668" extrusionOk="0">
                    <a:moveTo>
                      <a:pt x="291" y="0"/>
                    </a:moveTo>
                    <a:lnTo>
                      <a:pt x="291" y="0"/>
                    </a:lnTo>
                    <a:cubicBezTo>
                      <a:pt x="316" y="173"/>
                      <a:pt x="160" y="283"/>
                      <a:pt x="160" y="283"/>
                    </a:cubicBezTo>
                    <a:cubicBezTo>
                      <a:pt x="0" y="431"/>
                      <a:pt x="0" y="431"/>
                      <a:pt x="0" y="431"/>
                    </a:cubicBezTo>
                    <a:cubicBezTo>
                      <a:pt x="1814" y="1462"/>
                      <a:pt x="1814" y="1462"/>
                      <a:pt x="1814" y="1462"/>
                    </a:cubicBezTo>
                    <a:cubicBezTo>
                      <a:pt x="1814" y="1462"/>
                      <a:pt x="2089" y="1691"/>
                      <a:pt x="2113" y="1666"/>
                    </a:cubicBezTo>
                    <a:cubicBezTo>
                      <a:pt x="2134" y="1642"/>
                      <a:pt x="2269" y="1478"/>
                      <a:pt x="2281" y="1384"/>
                    </a:cubicBezTo>
                    <a:cubicBezTo>
                      <a:pt x="2298" y="1289"/>
                      <a:pt x="2310" y="1231"/>
                      <a:pt x="2273" y="1170"/>
                    </a:cubicBezTo>
                    <a:cubicBezTo>
                      <a:pt x="2240" y="1109"/>
                      <a:pt x="1510" y="690"/>
                      <a:pt x="1510" y="690"/>
                    </a:cubicBezTo>
                    <a:cubicBezTo>
                      <a:pt x="726" y="234"/>
                      <a:pt x="726" y="234"/>
                      <a:pt x="726" y="234"/>
                    </a:cubicBezTo>
                    <a:lnTo>
                      <a:pt x="29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 name="Google Shape;385;p18"/>
              <p:cNvSpPr/>
              <p:nvPr/>
            </p:nvSpPr>
            <p:spPr>
              <a:xfrm>
                <a:off x="-60119" y="1912423"/>
                <a:ext cx="935176" cy="558427"/>
              </a:xfrm>
              <a:custGeom>
                <a:avLst/>
                <a:gdLst/>
                <a:ahLst/>
                <a:cxnLst/>
                <a:rect l="l" t="t" r="r" b="b"/>
                <a:pathLst>
                  <a:path w="2090" h="1248" extrusionOk="0">
                    <a:moveTo>
                      <a:pt x="2090" y="1244"/>
                    </a:moveTo>
                    <a:lnTo>
                      <a:pt x="2090" y="1244"/>
                    </a:lnTo>
                    <a:cubicBezTo>
                      <a:pt x="2041" y="1190"/>
                      <a:pt x="1979" y="1153"/>
                      <a:pt x="1918" y="1112"/>
                    </a:cubicBezTo>
                    <a:cubicBezTo>
                      <a:pt x="1852" y="1075"/>
                      <a:pt x="1786" y="1034"/>
                      <a:pt x="1721" y="997"/>
                    </a:cubicBezTo>
                    <a:cubicBezTo>
                      <a:pt x="1581" y="915"/>
                      <a:pt x="1446" y="837"/>
                      <a:pt x="1306" y="755"/>
                    </a:cubicBezTo>
                    <a:cubicBezTo>
                      <a:pt x="1166" y="673"/>
                      <a:pt x="1031" y="595"/>
                      <a:pt x="892" y="513"/>
                    </a:cubicBezTo>
                    <a:cubicBezTo>
                      <a:pt x="756" y="435"/>
                      <a:pt x="617" y="353"/>
                      <a:pt x="481" y="275"/>
                    </a:cubicBezTo>
                    <a:cubicBezTo>
                      <a:pt x="342" y="193"/>
                      <a:pt x="206" y="111"/>
                      <a:pt x="67" y="33"/>
                    </a:cubicBezTo>
                    <a:cubicBezTo>
                      <a:pt x="50" y="21"/>
                      <a:pt x="34" y="12"/>
                      <a:pt x="17" y="0"/>
                    </a:cubicBezTo>
                    <a:cubicBezTo>
                      <a:pt x="5" y="-4"/>
                      <a:pt x="-7" y="12"/>
                      <a:pt x="5" y="21"/>
                    </a:cubicBezTo>
                    <a:cubicBezTo>
                      <a:pt x="145" y="103"/>
                      <a:pt x="280" y="181"/>
                      <a:pt x="420" y="263"/>
                    </a:cubicBezTo>
                    <a:cubicBezTo>
                      <a:pt x="555" y="341"/>
                      <a:pt x="695" y="423"/>
                      <a:pt x="830" y="501"/>
                    </a:cubicBezTo>
                    <a:cubicBezTo>
                      <a:pt x="969" y="583"/>
                      <a:pt x="1105" y="661"/>
                      <a:pt x="1244" y="743"/>
                    </a:cubicBezTo>
                    <a:cubicBezTo>
                      <a:pt x="1380" y="821"/>
                      <a:pt x="1519" y="903"/>
                      <a:pt x="1659" y="981"/>
                    </a:cubicBezTo>
                    <a:cubicBezTo>
                      <a:pt x="1725" y="1022"/>
                      <a:pt x="1791" y="1059"/>
                      <a:pt x="1860" y="1100"/>
                    </a:cubicBezTo>
                    <a:cubicBezTo>
                      <a:pt x="1922" y="1137"/>
                      <a:pt x="1983" y="1174"/>
                      <a:pt x="2041" y="1215"/>
                    </a:cubicBezTo>
                    <a:cubicBezTo>
                      <a:pt x="2057" y="1228"/>
                      <a:pt x="2074" y="1235"/>
                      <a:pt x="2090" y="1248"/>
                    </a:cubicBezTo>
                    <a:lnTo>
                      <a:pt x="2090" y="12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 name="Google Shape;386;p18"/>
              <p:cNvSpPr/>
              <p:nvPr/>
            </p:nvSpPr>
            <p:spPr>
              <a:xfrm>
                <a:off x="789149" y="2461903"/>
                <a:ext cx="122602" cy="295322"/>
              </a:xfrm>
              <a:custGeom>
                <a:avLst/>
                <a:gdLst/>
                <a:ahLst/>
                <a:cxnLst/>
                <a:rect l="l" t="t" r="r" b="b"/>
                <a:pathLst>
                  <a:path w="274" h="660" extrusionOk="0">
                    <a:moveTo>
                      <a:pt x="205" y="0"/>
                    </a:moveTo>
                    <a:lnTo>
                      <a:pt x="205" y="0"/>
                    </a:lnTo>
                    <a:cubicBezTo>
                      <a:pt x="212" y="24"/>
                      <a:pt x="225" y="44"/>
                      <a:pt x="233" y="65"/>
                    </a:cubicBezTo>
                    <a:cubicBezTo>
                      <a:pt x="241" y="85"/>
                      <a:pt x="249" y="110"/>
                      <a:pt x="254" y="135"/>
                    </a:cubicBezTo>
                    <a:cubicBezTo>
                      <a:pt x="262" y="184"/>
                      <a:pt x="258" y="238"/>
                      <a:pt x="246" y="287"/>
                    </a:cubicBezTo>
                    <a:cubicBezTo>
                      <a:pt x="233" y="340"/>
                      <a:pt x="212" y="389"/>
                      <a:pt x="188" y="443"/>
                    </a:cubicBezTo>
                    <a:cubicBezTo>
                      <a:pt x="171" y="479"/>
                      <a:pt x="151" y="520"/>
                      <a:pt x="122" y="558"/>
                    </a:cubicBezTo>
                    <a:cubicBezTo>
                      <a:pt x="106" y="574"/>
                      <a:pt x="90" y="595"/>
                      <a:pt x="73" y="607"/>
                    </a:cubicBezTo>
                    <a:cubicBezTo>
                      <a:pt x="52" y="623"/>
                      <a:pt x="32" y="632"/>
                      <a:pt x="8" y="640"/>
                    </a:cubicBezTo>
                    <a:cubicBezTo>
                      <a:pt x="-5" y="644"/>
                      <a:pt x="-1" y="660"/>
                      <a:pt x="12" y="660"/>
                    </a:cubicBezTo>
                    <a:cubicBezTo>
                      <a:pt x="57" y="652"/>
                      <a:pt x="98" y="619"/>
                      <a:pt x="127" y="586"/>
                    </a:cubicBezTo>
                    <a:cubicBezTo>
                      <a:pt x="155" y="549"/>
                      <a:pt x="180" y="508"/>
                      <a:pt x="200" y="467"/>
                    </a:cubicBezTo>
                    <a:cubicBezTo>
                      <a:pt x="246" y="365"/>
                      <a:pt x="287" y="258"/>
                      <a:pt x="270" y="147"/>
                    </a:cubicBezTo>
                    <a:cubicBezTo>
                      <a:pt x="266" y="119"/>
                      <a:pt x="262" y="90"/>
                      <a:pt x="249" y="65"/>
                    </a:cubicBezTo>
                    <a:cubicBezTo>
                      <a:pt x="237" y="41"/>
                      <a:pt x="225" y="16"/>
                      <a:pt x="20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 name="Google Shape;387;p18"/>
              <p:cNvSpPr/>
              <p:nvPr/>
            </p:nvSpPr>
            <p:spPr>
              <a:xfrm>
                <a:off x="-225229" y="2162105"/>
                <a:ext cx="1014822" cy="593329"/>
              </a:xfrm>
              <a:custGeom>
                <a:avLst/>
                <a:gdLst/>
                <a:ahLst/>
                <a:cxnLst/>
                <a:rect l="l" t="t" r="r" b="b"/>
                <a:pathLst>
                  <a:path w="2268" h="1326" extrusionOk="0">
                    <a:moveTo>
                      <a:pt x="2266" y="1322"/>
                    </a:moveTo>
                    <a:lnTo>
                      <a:pt x="2266" y="1322"/>
                    </a:lnTo>
                    <a:cubicBezTo>
                      <a:pt x="2250" y="1306"/>
                      <a:pt x="2238" y="1297"/>
                      <a:pt x="2217" y="1285"/>
                    </a:cubicBezTo>
                    <a:cubicBezTo>
                      <a:pt x="2200" y="1277"/>
                      <a:pt x="2180" y="1265"/>
                      <a:pt x="2163" y="1256"/>
                    </a:cubicBezTo>
                    <a:cubicBezTo>
                      <a:pt x="2127" y="1236"/>
                      <a:pt x="2090" y="1211"/>
                      <a:pt x="2053" y="1190"/>
                    </a:cubicBezTo>
                    <a:cubicBezTo>
                      <a:pt x="1979" y="1149"/>
                      <a:pt x="1905" y="1108"/>
                      <a:pt x="1831" y="1064"/>
                    </a:cubicBezTo>
                    <a:cubicBezTo>
                      <a:pt x="1684" y="981"/>
                      <a:pt x="1535" y="895"/>
                      <a:pt x="1388" y="809"/>
                    </a:cubicBezTo>
                    <a:cubicBezTo>
                      <a:pt x="1240" y="727"/>
                      <a:pt x="1096" y="641"/>
                      <a:pt x="949" y="554"/>
                    </a:cubicBezTo>
                    <a:cubicBezTo>
                      <a:pt x="801" y="468"/>
                      <a:pt x="653" y="382"/>
                      <a:pt x="509" y="296"/>
                    </a:cubicBezTo>
                    <a:cubicBezTo>
                      <a:pt x="362" y="210"/>
                      <a:pt x="214" y="119"/>
                      <a:pt x="70" y="33"/>
                    </a:cubicBezTo>
                    <a:cubicBezTo>
                      <a:pt x="50" y="21"/>
                      <a:pt x="33" y="13"/>
                      <a:pt x="17" y="0"/>
                    </a:cubicBezTo>
                    <a:cubicBezTo>
                      <a:pt x="5" y="-4"/>
                      <a:pt x="-8" y="13"/>
                      <a:pt x="5" y="21"/>
                    </a:cubicBezTo>
                    <a:cubicBezTo>
                      <a:pt x="79" y="66"/>
                      <a:pt x="152" y="107"/>
                      <a:pt x="226" y="152"/>
                    </a:cubicBezTo>
                    <a:cubicBezTo>
                      <a:pt x="296" y="193"/>
                      <a:pt x="370" y="238"/>
                      <a:pt x="444" y="279"/>
                    </a:cubicBezTo>
                    <a:cubicBezTo>
                      <a:pt x="587" y="370"/>
                      <a:pt x="735" y="456"/>
                      <a:pt x="883" y="542"/>
                    </a:cubicBezTo>
                    <a:cubicBezTo>
                      <a:pt x="1027" y="624"/>
                      <a:pt x="1174" y="711"/>
                      <a:pt x="1322" y="796"/>
                    </a:cubicBezTo>
                    <a:cubicBezTo>
                      <a:pt x="1470" y="883"/>
                      <a:pt x="1618" y="965"/>
                      <a:pt x="1765" y="1051"/>
                    </a:cubicBezTo>
                    <a:cubicBezTo>
                      <a:pt x="1913" y="1133"/>
                      <a:pt x="2061" y="1219"/>
                      <a:pt x="2213" y="1302"/>
                    </a:cubicBezTo>
                    <a:cubicBezTo>
                      <a:pt x="2229" y="1310"/>
                      <a:pt x="2246" y="1318"/>
                      <a:pt x="2266" y="1326"/>
                    </a:cubicBezTo>
                    <a:cubicBezTo>
                      <a:pt x="2266" y="1326"/>
                      <a:pt x="2270" y="1322"/>
                      <a:pt x="2266" y="13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8" name="Google Shape;388;p18"/>
              <p:cNvSpPr/>
              <p:nvPr/>
            </p:nvSpPr>
            <p:spPr>
              <a:xfrm>
                <a:off x="-230599" y="1914213"/>
                <a:ext cx="1110577" cy="819295"/>
              </a:xfrm>
              <a:custGeom>
                <a:avLst/>
                <a:gdLst/>
                <a:ahLst/>
                <a:cxnLst/>
                <a:rect l="l" t="t" r="r" b="b"/>
                <a:pathLst>
                  <a:path w="2482" h="1831" extrusionOk="0">
                    <a:moveTo>
                      <a:pt x="361" y="4"/>
                    </a:moveTo>
                    <a:lnTo>
                      <a:pt x="361" y="4"/>
                    </a:lnTo>
                    <a:cubicBezTo>
                      <a:pt x="345" y="33"/>
                      <a:pt x="361" y="70"/>
                      <a:pt x="382" y="95"/>
                    </a:cubicBezTo>
                    <a:cubicBezTo>
                      <a:pt x="415" y="127"/>
                      <a:pt x="456" y="148"/>
                      <a:pt x="493" y="168"/>
                    </a:cubicBezTo>
                    <a:cubicBezTo>
                      <a:pt x="587" y="222"/>
                      <a:pt x="677" y="275"/>
                      <a:pt x="772" y="329"/>
                    </a:cubicBezTo>
                    <a:cubicBezTo>
                      <a:pt x="957" y="435"/>
                      <a:pt x="1141" y="546"/>
                      <a:pt x="1326" y="653"/>
                    </a:cubicBezTo>
                    <a:cubicBezTo>
                      <a:pt x="1511" y="759"/>
                      <a:pt x="1696" y="866"/>
                      <a:pt x="1880" y="973"/>
                    </a:cubicBezTo>
                    <a:cubicBezTo>
                      <a:pt x="1970" y="1027"/>
                      <a:pt x="2065" y="1080"/>
                      <a:pt x="2155" y="1133"/>
                    </a:cubicBezTo>
                    <a:cubicBezTo>
                      <a:pt x="2200" y="1158"/>
                      <a:pt x="2245" y="1186"/>
                      <a:pt x="2291" y="1211"/>
                    </a:cubicBezTo>
                    <a:cubicBezTo>
                      <a:pt x="2328" y="1231"/>
                      <a:pt x="2360" y="1252"/>
                      <a:pt x="2389" y="1281"/>
                    </a:cubicBezTo>
                    <a:cubicBezTo>
                      <a:pt x="2422" y="1305"/>
                      <a:pt x="2447" y="1338"/>
                      <a:pt x="2459" y="1375"/>
                    </a:cubicBezTo>
                    <a:cubicBezTo>
                      <a:pt x="2471" y="1424"/>
                      <a:pt x="2463" y="1474"/>
                      <a:pt x="2447" y="1523"/>
                    </a:cubicBezTo>
                    <a:cubicBezTo>
                      <a:pt x="2422" y="1609"/>
                      <a:pt x="2381" y="1691"/>
                      <a:pt x="2323" y="1765"/>
                    </a:cubicBezTo>
                    <a:cubicBezTo>
                      <a:pt x="2311" y="1782"/>
                      <a:pt x="2294" y="1798"/>
                      <a:pt x="2278" y="1815"/>
                    </a:cubicBezTo>
                    <a:cubicBezTo>
                      <a:pt x="2282" y="1815"/>
                      <a:pt x="2291" y="1815"/>
                      <a:pt x="2294" y="1815"/>
                    </a:cubicBezTo>
                    <a:cubicBezTo>
                      <a:pt x="2245" y="1778"/>
                      <a:pt x="2196" y="1749"/>
                      <a:pt x="2147" y="1716"/>
                    </a:cubicBezTo>
                    <a:cubicBezTo>
                      <a:pt x="2081" y="1675"/>
                      <a:pt x="2012" y="1630"/>
                      <a:pt x="1942" y="1589"/>
                    </a:cubicBezTo>
                    <a:cubicBezTo>
                      <a:pt x="1855" y="1540"/>
                      <a:pt x="1773" y="1486"/>
                      <a:pt x="1687" y="1437"/>
                    </a:cubicBezTo>
                    <a:cubicBezTo>
                      <a:pt x="1593" y="1384"/>
                      <a:pt x="1502" y="1330"/>
                      <a:pt x="1408" y="1277"/>
                    </a:cubicBezTo>
                    <a:cubicBezTo>
                      <a:pt x="1309" y="1219"/>
                      <a:pt x="1211" y="1162"/>
                      <a:pt x="1117" y="1108"/>
                    </a:cubicBezTo>
                    <a:cubicBezTo>
                      <a:pt x="1018" y="1051"/>
                      <a:pt x="924" y="998"/>
                      <a:pt x="829" y="944"/>
                    </a:cubicBezTo>
                    <a:cubicBezTo>
                      <a:pt x="743" y="895"/>
                      <a:pt x="653" y="846"/>
                      <a:pt x="567" y="796"/>
                    </a:cubicBezTo>
                    <a:cubicBezTo>
                      <a:pt x="493" y="755"/>
                      <a:pt x="419" y="714"/>
                      <a:pt x="341" y="673"/>
                    </a:cubicBezTo>
                    <a:cubicBezTo>
                      <a:pt x="288" y="645"/>
                      <a:pt x="234" y="612"/>
                      <a:pt x="177" y="583"/>
                    </a:cubicBezTo>
                    <a:cubicBezTo>
                      <a:pt x="160" y="575"/>
                      <a:pt x="140" y="562"/>
                      <a:pt x="123" y="554"/>
                    </a:cubicBezTo>
                    <a:cubicBezTo>
                      <a:pt x="99" y="542"/>
                      <a:pt x="74" y="526"/>
                      <a:pt x="45" y="526"/>
                    </a:cubicBezTo>
                    <a:cubicBezTo>
                      <a:pt x="17" y="526"/>
                      <a:pt x="-12" y="554"/>
                      <a:pt x="4" y="583"/>
                    </a:cubicBezTo>
                    <a:cubicBezTo>
                      <a:pt x="13" y="595"/>
                      <a:pt x="29" y="583"/>
                      <a:pt x="21" y="571"/>
                    </a:cubicBezTo>
                    <a:cubicBezTo>
                      <a:pt x="17" y="567"/>
                      <a:pt x="21" y="558"/>
                      <a:pt x="29" y="554"/>
                    </a:cubicBezTo>
                    <a:cubicBezTo>
                      <a:pt x="33" y="546"/>
                      <a:pt x="45" y="546"/>
                      <a:pt x="54" y="550"/>
                    </a:cubicBezTo>
                    <a:cubicBezTo>
                      <a:pt x="66" y="550"/>
                      <a:pt x="78" y="558"/>
                      <a:pt x="86" y="562"/>
                    </a:cubicBezTo>
                    <a:cubicBezTo>
                      <a:pt x="91" y="562"/>
                      <a:pt x="99" y="567"/>
                      <a:pt x="103" y="571"/>
                    </a:cubicBezTo>
                    <a:cubicBezTo>
                      <a:pt x="123" y="579"/>
                      <a:pt x="140" y="587"/>
                      <a:pt x="156" y="599"/>
                    </a:cubicBezTo>
                    <a:cubicBezTo>
                      <a:pt x="210" y="624"/>
                      <a:pt x="259" y="653"/>
                      <a:pt x="312" y="682"/>
                    </a:cubicBezTo>
                    <a:cubicBezTo>
                      <a:pt x="382" y="723"/>
                      <a:pt x="452" y="759"/>
                      <a:pt x="526" y="801"/>
                    </a:cubicBezTo>
                    <a:cubicBezTo>
                      <a:pt x="608" y="846"/>
                      <a:pt x="694" y="895"/>
                      <a:pt x="780" y="940"/>
                    </a:cubicBezTo>
                    <a:cubicBezTo>
                      <a:pt x="870" y="993"/>
                      <a:pt x="965" y="1047"/>
                      <a:pt x="1059" y="1100"/>
                    </a:cubicBezTo>
                    <a:cubicBezTo>
                      <a:pt x="1154" y="1153"/>
                      <a:pt x="1248" y="1211"/>
                      <a:pt x="1342" y="1265"/>
                    </a:cubicBezTo>
                    <a:cubicBezTo>
                      <a:pt x="1437" y="1318"/>
                      <a:pt x="1531" y="1371"/>
                      <a:pt x="1625" y="1424"/>
                    </a:cubicBezTo>
                    <a:cubicBezTo>
                      <a:pt x="1708" y="1478"/>
                      <a:pt x="1794" y="1527"/>
                      <a:pt x="1880" y="1576"/>
                    </a:cubicBezTo>
                    <a:cubicBezTo>
                      <a:pt x="1950" y="1622"/>
                      <a:pt x="2024" y="1662"/>
                      <a:pt x="2093" y="1708"/>
                    </a:cubicBezTo>
                    <a:cubicBezTo>
                      <a:pt x="2147" y="1741"/>
                      <a:pt x="2200" y="1778"/>
                      <a:pt x="2253" y="1810"/>
                    </a:cubicBezTo>
                    <a:cubicBezTo>
                      <a:pt x="2262" y="1819"/>
                      <a:pt x="2274" y="1822"/>
                      <a:pt x="2282" y="1831"/>
                    </a:cubicBezTo>
                    <a:cubicBezTo>
                      <a:pt x="2287" y="1831"/>
                      <a:pt x="2291" y="1831"/>
                      <a:pt x="2294" y="1827"/>
                    </a:cubicBezTo>
                    <a:cubicBezTo>
                      <a:pt x="2356" y="1761"/>
                      <a:pt x="2406" y="1687"/>
                      <a:pt x="2438" y="1601"/>
                    </a:cubicBezTo>
                    <a:cubicBezTo>
                      <a:pt x="2471" y="1523"/>
                      <a:pt x="2504" y="1424"/>
                      <a:pt x="2463" y="1343"/>
                    </a:cubicBezTo>
                    <a:cubicBezTo>
                      <a:pt x="2430" y="1273"/>
                      <a:pt x="2356" y="1227"/>
                      <a:pt x="2291" y="1190"/>
                    </a:cubicBezTo>
                    <a:cubicBezTo>
                      <a:pt x="2200" y="1137"/>
                      <a:pt x="2106" y="1084"/>
                      <a:pt x="2012" y="1030"/>
                    </a:cubicBezTo>
                    <a:cubicBezTo>
                      <a:pt x="1827" y="920"/>
                      <a:pt x="1642" y="813"/>
                      <a:pt x="1457" y="706"/>
                    </a:cubicBezTo>
                    <a:cubicBezTo>
                      <a:pt x="1273" y="599"/>
                      <a:pt x="1088" y="493"/>
                      <a:pt x="903" y="386"/>
                    </a:cubicBezTo>
                    <a:cubicBezTo>
                      <a:pt x="809" y="333"/>
                      <a:pt x="714" y="275"/>
                      <a:pt x="624" y="222"/>
                    </a:cubicBezTo>
                    <a:cubicBezTo>
                      <a:pt x="579" y="197"/>
                      <a:pt x="530" y="168"/>
                      <a:pt x="485" y="144"/>
                    </a:cubicBezTo>
                    <a:cubicBezTo>
                      <a:pt x="448" y="123"/>
                      <a:pt x="402" y="99"/>
                      <a:pt x="378" y="62"/>
                    </a:cubicBezTo>
                    <a:cubicBezTo>
                      <a:pt x="370" y="45"/>
                      <a:pt x="366" y="29"/>
                      <a:pt x="374" y="8"/>
                    </a:cubicBezTo>
                    <a:cubicBezTo>
                      <a:pt x="378" y="0"/>
                      <a:pt x="370" y="-4"/>
                      <a:pt x="361"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 name="Google Shape;389;p18"/>
              <p:cNvSpPr/>
              <p:nvPr/>
            </p:nvSpPr>
            <p:spPr>
              <a:xfrm>
                <a:off x="-159454" y="1978647"/>
                <a:ext cx="140053" cy="202251"/>
              </a:xfrm>
              <a:custGeom>
                <a:avLst/>
                <a:gdLst/>
                <a:ahLst/>
                <a:cxnLst/>
                <a:rect l="l" t="t" r="r" b="b"/>
                <a:pathLst>
                  <a:path w="313" h="452" extrusionOk="0">
                    <a:moveTo>
                      <a:pt x="297" y="0"/>
                    </a:moveTo>
                    <a:lnTo>
                      <a:pt x="297" y="0"/>
                    </a:lnTo>
                    <a:cubicBezTo>
                      <a:pt x="297" y="8"/>
                      <a:pt x="297" y="16"/>
                      <a:pt x="297" y="24"/>
                    </a:cubicBezTo>
                    <a:cubicBezTo>
                      <a:pt x="297" y="33"/>
                      <a:pt x="297" y="41"/>
                      <a:pt x="297" y="49"/>
                    </a:cubicBezTo>
                    <a:cubicBezTo>
                      <a:pt x="293" y="70"/>
                      <a:pt x="289" y="86"/>
                      <a:pt x="280" y="102"/>
                    </a:cubicBezTo>
                    <a:cubicBezTo>
                      <a:pt x="268" y="135"/>
                      <a:pt x="248" y="168"/>
                      <a:pt x="227" y="197"/>
                    </a:cubicBezTo>
                    <a:cubicBezTo>
                      <a:pt x="190" y="254"/>
                      <a:pt x="145" y="308"/>
                      <a:pt x="92" y="357"/>
                    </a:cubicBezTo>
                    <a:cubicBezTo>
                      <a:pt x="79" y="369"/>
                      <a:pt x="63" y="382"/>
                      <a:pt x="46" y="398"/>
                    </a:cubicBezTo>
                    <a:cubicBezTo>
                      <a:pt x="34" y="410"/>
                      <a:pt x="14" y="418"/>
                      <a:pt x="1" y="435"/>
                    </a:cubicBezTo>
                    <a:cubicBezTo>
                      <a:pt x="-3" y="443"/>
                      <a:pt x="1" y="455"/>
                      <a:pt x="14" y="451"/>
                    </a:cubicBezTo>
                    <a:cubicBezTo>
                      <a:pt x="30" y="447"/>
                      <a:pt x="46" y="431"/>
                      <a:pt x="59" y="418"/>
                    </a:cubicBezTo>
                    <a:cubicBezTo>
                      <a:pt x="75" y="410"/>
                      <a:pt x="87" y="398"/>
                      <a:pt x="100" y="386"/>
                    </a:cubicBezTo>
                    <a:cubicBezTo>
                      <a:pt x="129" y="357"/>
                      <a:pt x="157" y="332"/>
                      <a:pt x="182" y="304"/>
                    </a:cubicBezTo>
                    <a:cubicBezTo>
                      <a:pt x="227" y="246"/>
                      <a:pt x="272" y="180"/>
                      <a:pt x="301" y="115"/>
                    </a:cubicBezTo>
                    <a:cubicBezTo>
                      <a:pt x="309" y="94"/>
                      <a:pt x="313" y="74"/>
                      <a:pt x="313" y="49"/>
                    </a:cubicBezTo>
                    <a:cubicBezTo>
                      <a:pt x="313" y="41"/>
                      <a:pt x="313" y="33"/>
                      <a:pt x="313" y="20"/>
                    </a:cubicBezTo>
                    <a:cubicBezTo>
                      <a:pt x="309" y="12"/>
                      <a:pt x="305" y="4"/>
                      <a:pt x="29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0" name="Google Shape;390;p18"/>
              <p:cNvSpPr/>
              <p:nvPr/>
            </p:nvSpPr>
            <p:spPr>
              <a:xfrm>
                <a:off x="-59671" y="1912423"/>
                <a:ext cx="320823" cy="27742"/>
              </a:xfrm>
              <a:custGeom>
                <a:avLst/>
                <a:gdLst/>
                <a:ahLst/>
                <a:cxnLst/>
                <a:rect l="l" t="t" r="r" b="b"/>
                <a:pathLst>
                  <a:path w="717" h="62" extrusionOk="0">
                    <a:moveTo>
                      <a:pt x="0" y="4"/>
                    </a:moveTo>
                    <a:lnTo>
                      <a:pt x="0" y="4"/>
                    </a:lnTo>
                    <a:cubicBezTo>
                      <a:pt x="49" y="12"/>
                      <a:pt x="98" y="21"/>
                      <a:pt x="148" y="25"/>
                    </a:cubicBezTo>
                    <a:cubicBezTo>
                      <a:pt x="197" y="29"/>
                      <a:pt x="246" y="37"/>
                      <a:pt x="300" y="41"/>
                    </a:cubicBezTo>
                    <a:cubicBezTo>
                      <a:pt x="398" y="49"/>
                      <a:pt x="501" y="53"/>
                      <a:pt x="599" y="62"/>
                    </a:cubicBezTo>
                    <a:cubicBezTo>
                      <a:pt x="628" y="62"/>
                      <a:pt x="657" y="62"/>
                      <a:pt x="685" y="62"/>
                    </a:cubicBezTo>
                    <a:cubicBezTo>
                      <a:pt x="698" y="62"/>
                      <a:pt x="726" y="58"/>
                      <a:pt x="714" y="37"/>
                    </a:cubicBezTo>
                    <a:cubicBezTo>
                      <a:pt x="710" y="33"/>
                      <a:pt x="706" y="37"/>
                      <a:pt x="706" y="41"/>
                    </a:cubicBezTo>
                    <a:cubicBezTo>
                      <a:pt x="702" y="49"/>
                      <a:pt x="689" y="45"/>
                      <a:pt x="681" y="45"/>
                    </a:cubicBezTo>
                    <a:cubicBezTo>
                      <a:pt x="669" y="45"/>
                      <a:pt x="657" y="45"/>
                      <a:pt x="644" y="45"/>
                    </a:cubicBezTo>
                    <a:cubicBezTo>
                      <a:pt x="624" y="45"/>
                      <a:pt x="599" y="41"/>
                      <a:pt x="579" y="41"/>
                    </a:cubicBezTo>
                    <a:cubicBezTo>
                      <a:pt x="529" y="41"/>
                      <a:pt x="484" y="37"/>
                      <a:pt x="439" y="33"/>
                    </a:cubicBezTo>
                    <a:cubicBezTo>
                      <a:pt x="345" y="29"/>
                      <a:pt x="250" y="21"/>
                      <a:pt x="160" y="12"/>
                    </a:cubicBezTo>
                    <a:cubicBezTo>
                      <a:pt x="107" y="8"/>
                      <a:pt x="53" y="0"/>
                      <a:pt x="0" y="0"/>
                    </a:cubicBez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 name="Google Shape;391;p18"/>
              <p:cNvSpPr/>
              <p:nvPr/>
            </p:nvSpPr>
            <p:spPr>
              <a:xfrm>
                <a:off x="257573" y="1928979"/>
                <a:ext cx="652833" cy="575878"/>
              </a:xfrm>
              <a:custGeom>
                <a:avLst/>
                <a:gdLst/>
                <a:ahLst/>
                <a:cxnLst/>
                <a:rect l="l" t="t" r="r" b="b"/>
                <a:pathLst>
                  <a:path w="1459" h="1287" extrusionOk="0">
                    <a:moveTo>
                      <a:pt x="1" y="8"/>
                    </a:moveTo>
                    <a:lnTo>
                      <a:pt x="1" y="8"/>
                    </a:lnTo>
                    <a:cubicBezTo>
                      <a:pt x="58" y="45"/>
                      <a:pt x="120" y="82"/>
                      <a:pt x="177" y="115"/>
                    </a:cubicBezTo>
                    <a:cubicBezTo>
                      <a:pt x="235" y="148"/>
                      <a:pt x="296" y="185"/>
                      <a:pt x="354" y="218"/>
                    </a:cubicBezTo>
                    <a:cubicBezTo>
                      <a:pt x="473" y="287"/>
                      <a:pt x="592" y="353"/>
                      <a:pt x="711" y="423"/>
                    </a:cubicBezTo>
                    <a:cubicBezTo>
                      <a:pt x="826" y="493"/>
                      <a:pt x="945" y="558"/>
                      <a:pt x="1060" y="628"/>
                    </a:cubicBezTo>
                    <a:cubicBezTo>
                      <a:pt x="1121" y="661"/>
                      <a:pt x="1179" y="694"/>
                      <a:pt x="1240" y="731"/>
                    </a:cubicBezTo>
                    <a:cubicBezTo>
                      <a:pt x="1265" y="743"/>
                      <a:pt x="1294" y="759"/>
                      <a:pt x="1315" y="776"/>
                    </a:cubicBezTo>
                    <a:cubicBezTo>
                      <a:pt x="1339" y="796"/>
                      <a:pt x="1356" y="821"/>
                      <a:pt x="1364" y="850"/>
                    </a:cubicBezTo>
                    <a:cubicBezTo>
                      <a:pt x="1384" y="919"/>
                      <a:pt x="1400" y="994"/>
                      <a:pt x="1413" y="1063"/>
                    </a:cubicBezTo>
                    <a:cubicBezTo>
                      <a:pt x="1421" y="1100"/>
                      <a:pt x="1425" y="1137"/>
                      <a:pt x="1429" y="1174"/>
                    </a:cubicBezTo>
                    <a:cubicBezTo>
                      <a:pt x="1434" y="1211"/>
                      <a:pt x="1437" y="1248"/>
                      <a:pt x="1446" y="1281"/>
                    </a:cubicBezTo>
                    <a:cubicBezTo>
                      <a:pt x="1446" y="1289"/>
                      <a:pt x="1458" y="1289"/>
                      <a:pt x="1458" y="1281"/>
                    </a:cubicBezTo>
                    <a:cubicBezTo>
                      <a:pt x="1462" y="1248"/>
                      <a:pt x="1454" y="1211"/>
                      <a:pt x="1450" y="1178"/>
                    </a:cubicBezTo>
                    <a:cubicBezTo>
                      <a:pt x="1446" y="1149"/>
                      <a:pt x="1442" y="1116"/>
                      <a:pt x="1437" y="1084"/>
                    </a:cubicBezTo>
                    <a:cubicBezTo>
                      <a:pt x="1425" y="1018"/>
                      <a:pt x="1409" y="952"/>
                      <a:pt x="1393" y="891"/>
                    </a:cubicBezTo>
                    <a:cubicBezTo>
                      <a:pt x="1384" y="858"/>
                      <a:pt x="1380" y="825"/>
                      <a:pt x="1364" y="800"/>
                    </a:cubicBezTo>
                    <a:cubicBezTo>
                      <a:pt x="1347" y="776"/>
                      <a:pt x="1327" y="759"/>
                      <a:pt x="1302" y="747"/>
                    </a:cubicBezTo>
                    <a:cubicBezTo>
                      <a:pt x="1249" y="710"/>
                      <a:pt x="1187" y="677"/>
                      <a:pt x="1130" y="644"/>
                    </a:cubicBezTo>
                    <a:cubicBezTo>
                      <a:pt x="1011" y="575"/>
                      <a:pt x="892" y="509"/>
                      <a:pt x="773" y="439"/>
                    </a:cubicBezTo>
                    <a:cubicBezTo>
                      <a:pt x="649" y="369"/>
                      <a:pt x="530" y="300"/>
                      <a:pt x="411" y="230"/>
                    </a:cubicBezTo>
                    <a:cubicBezTo>
                      <a:pt x="292" y="160"/>
                      <a:pt x="173" y="90"/>
                      <a:pt x="50" y="25"/>
                    </a:cubicBezTo>
                    <a:cubicBezTo>
                      <a:pt x="38" y="16"/>
                      <a:pt x="21" y="8"/>
                      <a:pt x="5" y="0"/>
                    </a:cubicBezTo>
                    <a:cubicBezTo>
                      <a:pt x="1" y="0"/>
                      <a:pt x="-3" y="4"/>
                      <a:pt x="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2" name="Google Shape;392;p18"/>
              <p:cNvSpPr/>
              <p:nvPr/>
            </p:nvSpPr>
            <p:spPr>
              <a:xfrm>
                <a:off x="-39983" y="2030105"/>
                <a:ext cx="105151" cy="62197"/>
              </a:xfrm>
              <a:custGeom>
                <a:avLst/>
                <a:gdLst/>
                <a:ahLst/>
                <a:cxnLst/>
                <a:rect l="l" t="t" r="r" b="b"/>
                <a:pathLst>
                  <a:path w="235" h="139" extrusionOk="0">
                    <a:moveTo>
                      <a:pt x="235" y="135"/>
                    </a:moveTo>
                    <a:lnTo>
                      <a:pt x="235" y="135"/>
                    </a:lnTo>
                    <a:cubicBezTo>
                      <a:pt x="219" y="123"/>
                      <a:pt x="202" y="115"/>
                      <a:pt x="186" y="102"/>
                    </a:cubicBezTo>
                    <a:cubicBezTo>
                      <a:pt x="165" y="90"/>
                      <a:pt x="145" y="78"/>
                      <a:pt x="128" y="65"/>
                    </a:cubicBezTo>
                    <a:cubicBezTo>
                      <a:pt x="87" y="45"/>
                      <a:pt x="50" y="24"/>
                      <a:pt x="13" y="0"/>
                    </a:cubicBezTo>
                    <a:cubicBezTo>
                      <a:pt x="5" y="-4"/>
                      <a:pt x="-3" y="8"/>
                      <a:pt x="1" y="12"/>
                    </a:cubicBezTo>
                    <a:cubicBezTo>
                      <a:pt x="9" y="24"/>
                      <a:pt x="17" y="29"/>
                      <a:pt x="30" y="29"/>
                    </a:cubicBezTo>
                    <a:cubicBezTo>
                      <a:pt x="38" y="29"/>
                      <a:pt x="38" y="20"/>
                      <a:pt x="34" y="20"/>
                    </a:cubicBezTo>
                    <a:cubicBezTo>
                      <a:pt x="26" y="16"/>
                      <a:pt x="17" y="8"/>
                      <a:pt x="13" y="4"/>
                    </a:cubicBezTo>
                    <a:cubicBezTo>
                      <a:pt x="9" y="8"/>
                      <a:pt x="9" y="12"/>
                      <a:pt x="5" y="16"/>
                    </a:cubicBezTo>
                    <a:cubicBezTo>
                      <a:pt x="42" y="37"/>
                      <a:pt x="79" y="61"/>
                      <a:pt x="120" y="82"/>
                    </a:cubicBezTo>
                    <a:cubicBezTo>
                      <a:pt x="137" y="90"/>
                      <a:pt x="157" y="102"/>
                      <a:pt x="178" y="111"/>
                    </a:cubicBezTo>
                    <a:cubicBezTo>
                      <a:pt x="194" y="119"/>
                      <a:pt x="214" y="131"/>
                      <a:pt x="235" y="139"/>
                    </a:cubicBezTo>
                    <a:lnTo>
                      <a:pt x="235" y="135"/>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 name="Google Shape;393;p18"/>
              <p:cNvSpPr/>
              <p:nvPr/>
            </p:nvSpPr>
            <p:spPr>
              <a:xfrm>
                <a:off x="-65488" y="2083353"/>
                <a:ext cx="259075" cy="181668"/>
              </a:xfrm>
              <a:custGeom>
                <a:avLst/>
                <a:gdLst/>
                <a:ahLst/>
                <a:cxnLst/>
                <a:rect l="l" t="t" r="r" b="b"/>
                <a:pathLst>
                  <a:path w="579" h="406" extrusionOk="0">
                    <a:moveTo>
                      <a:pt x="579" y="402"/>
                    </a:moveTo>
                    <a:lnTo>
                      <a:pt x="579" y="402"/>
                    </a:lnTo>
                    <a:cubicBezTo>
                      <a:pt x="542" y="373"/>
                      <a:pt x="510" y="340"/>
                      <a:pt x="473" y="316"/>
                    </a:cubicBezTo>
                    <a:cubicBezTo>
                      <a:pt x="440" y="287"/>
                      <a:pt x="403" y="258"/>
                      <a:pt x="366" y="234"/>
                    </a:cubicBezTo>
                    <a:cubicBezTo>
                      <a:pt x="296" y="180"/>
                      <a:pt x="222" y="127"/>
                      <a:pt x="148" y="78"/>
                    </a:cubicBezTo>
                    <a:cubicBezTo>
                      <a:pt x="103" y="53"/>
                      <a:pt x="58" y="24"/>
                      <a:pt x="13" y="0"/>
                    </a:cubicBezTo>
                    <a:cubicBezTo>
                      <a:pt x="9" y="-4"/>
                      <a:pt x="-3" y="8"/>
                      <a:pt x="1" y="16"/>
                    </a:cubicBezTo>
                    <a:cubicBezTo>
                      <a:pt x="5" y="20"/>
                      <a:pt x="9" y="24"/>
                      <a:pt x="13" y="29"/>
                    </a:cubicBezTo>
                    <a:cubicBezTo>
                      <a:pt x="17" y="33"/>
                      <a:pt x="21" y="33"/>
                      <a:pt x="25" y="37"/>
                    </a:cubicBezTo>
                    <a:cubicBezTo>
                      <a:pt x="29" y="41"/>
                      <a:pt x="33" y="37"/>
                      <a:pt x="33" y="37"/>
                    </a:cubicBezTo>
                    <a:cubicBezTo>
                      <a:pt x="29" y="24"/>
                      <a:pt x="25" y="16"/>
                      <a:pt x="17" y="4"/>
                    </a:cubicBezTo>
                    <a:cubicBezTo>
                      <a:pt x="13" y="8"/>
                      <a:pt x="9" y="12"/>
                      <a:pt x="5" y="16"/>
                    </a:cubicBezTo>
                    <a:cubicBezTo>
                      <a:pt x="165" y="102"/>
                      <a:pt x="308" y="209"/>
                      <a:pt x="452" y="316"/>
                    </a:cubicBezTo>
                    <a:cubicBezTo>
                      <a:pt x="493" y="345"/>
                      <a:pt x="534" y="373"/>
                      <a:pt x="575" y="406"/>
                    </a:cubicBezTo>
                    <a:cubicBezTo>
                      <a:pt x="579" y="406"/>
                      <a:pt x="579" y="402"/>
                      <a:pt x="579" y="4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 name="Google Shape;394;p18"/>
              <p:cNvSpPr/>
              <p:nvPr/>
            </p:nvSpPr>
            <p:spPr>
              <a:xfrm>
                <a:off x="-108891" y="2125414"/>
                <a:ext cx="97097" cy="59064"/>
              </a:xfrm>
              <a:custGeom>
                <a:avLst/>
                <a:gdLst/>
                <a:ahLst/>
                <a:cxnLst/>
                <a:rect l="l" t="t" r="r" b="b"/>
                <a:pathLst>
                  <a:path w="217" h="132" extrusionOk="0">
                    <a:moveTo>
                      <a:pt x="217" y="127"/>
                    </a:moveTo>
                    <a:lnTo>
                      <a:pt x="217" y="127"/>
                    </a:lnTo>
                    <a:cubicBezTo>
                      <a:pt x="184" y="107"/>
                      <a:pt x="151" y="82"/>
                      <a:pt x="114" y="62"/>
                    </a:cubicBezTo>
                    <a:cubicBezTo>
                      <a:pt x="81" y="41"/>
                      <a:pt x="48" y="17"/>
                      <a:pt x="11" y="0"/>
                    </a:cubicBezTo>
                    <a:cubicBezTo>
                      <a:pt x="7" y="4"/>
                      <a:pt x="7" y="13"/>
                      <a:pt x="3" y="17"/>
                    </a:cubicBezTo>
                    <a:cubicBezTo>
                      <a:pt x="11" y="21"/>
                      <a:pt x="16" y="21"/>
                      <a:pt x="24" y="21"/>
                    </a:cubicBezTo>
                    <a:cubicBezTo>
                      <a:pt x="28" y="25"/>
                      <a:pt x="32" y="17"/>
                      <a:pt x="28" y="13"/>
                    </a:cubicBezTo>
                    <a:cubicBezTo>
                      <a:pt x="24" y="8"/>
                      <a:pt x="20" y="4"/>
                      <a:pt x="11" y="0"/>
                    </a:cubicBezTo>
                    <a:cubicBezTo>
                      <a:pt x="3" y="-4"/>
                      <a:pt x="-5" y="8"/>
                      <a:pt x="3" y="17"/>
                    </a:cubicBezTo>
                    <a:cubicBezTo>
                      <a:pt x="36" y="37"/>
                      <a:pt x="73" y="54"/>
                      <a:pt x="106" y="74"/>
                    </a:cubicBezTo>
                    <a:cubicBezTo>
                      <a:pt x="143" y="95"/>
                      <a:pt x="180" y="111"/>
                      <a:pt x="213" y="132"/>
                    </a:cubicBezTo>
                    <a:cubicBezTo>
                      <a:pt x="217" y="132"/>
                      <a:pt x="217" y="127"/>
                      <a:pt x="217" y="127"/>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395" name="Google Shape;395;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96" name="Google Shape;396;p18"/>
          <p:cNvSpPr txBox="1">
            <a:spLocks noGrp="1"/>
          </p:cNvSpPr>
          <p:nvPr>
            <p:ph type="subTitle" idx="1"/>
          </p:nvPr>
        </p:nvSpPr>
        <p:spPr>
          <a:xfrm>
            <a:off x="4923075" y="2859478"/>
            <a:ext cx="2640000" cy="115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7" name="Google Shape;397;p18"/>
          <p:cNvSpPr txBox="1">
            <a:spLocks noGrp="1"/>
          </p:cNvSpPr>
          <p:nvPr>
            <p:ph type="subTitle" idx="2"/>
          </p:nvPr>
        </p:nvSpPr>
        <p:spPr>
          <a:xfrm>
            <a:off x="1580905" y="2859478"/>
            <a:ext cx="2640000" cy="115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8" name="Google Shape;398;p18"/>
          <p:cNvSpPr txBox="1">
            <a:spLocks noGrp="1"/>
          </p:cNvSpPr>
          <p:nvPr>
            <p:ph type="subTitle" idx="3"/>
          </p:nvPr>
        </p:nvSpPr>
        <p:spPr>
          <a:xfrm>
            <a:off x="1580905" y="2459600"/>
            <a:ext cx="2640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sp>
        <p:nvSpPr>
          <p:cNvPr id="399" name="Google Shape;399;p18"/>
          <p:cNvSpPr txBox="1">
            <a:spLocks noGrp="1"/>
          </p:cNvSpPr>
          <p:nvPr>
            <p:ph type="subTitle" idx="4"/>
          </p:nvPr>
        </p:nvSpPr>
        <p:spPr>
          <a:xfrm>
            <a:off x="4923089" y="2459600"/>
            <a:ext cx="2640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2pPr>
            <a:lvl3pPr lvl="2"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3pPr>
            <a:lvl4pPr lvl="3"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4pPr>
            <a:lvl5pPr lvl="4"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5pPr>
            <a:lvl6pPr lvl="5"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6pPr>
            <a:lvl7pPr lvl="6"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7pPr>
            <a:lvl8pPr lvl="7"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8pPr>
            <a:lvl9pPr lvl="8" algn="ctr" rtl="0">
              <a:lnSpc>
                <a:spcPct val="100000"/>
              </a:lnSpc>
              <a:spcBef>
                <a:spcPts val="0"/>
              </a:spcBef>
              <a:spcAft>
                <a:spcPts val="0"/>
              </a:spcAft>
              <a:buSzPts val="2000"/>
              <a:buFont typeface="Arbutus Slab"/>
              <a:buNone/>
              <a:defRPr sz="2000" b="1">
                <a:latin typeface="Arbutus Slab"/>
                <a:ea typeface="Arbutus Slab"/>
                <a:cs typeface="Arbutus Slab"/>
                <a:sym typeface="Arbutus Slab"/>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00"/>
        <p:cNvGrpSpPr/>
        <p:nvPr/>
      </p:nvGrpSpPr>
      <p:grpSpPr>
        <a:xfrm>
          <a:off x="0" y="0"/>
          <a:ext cx="0" cy="0"/>
          <a:chOff x="0" y="0"/>
          <a:chExt cx="0" cy="0"/>
        </a:xfrm>
      </p:grpSpPr>
      <p:grpSp>
        <p:nvGrpSpPr>
          <p:cNvPr id="401" name="Google Shape;401;p19"/>
          <p:cNvGrpSpPr/>
          <p:nvPr/>
        </p:nvGrpSpPr>
        <p:grpSpPr>
          <a:xfrm>
            <a:off x="-786685" y="-580115"/>
            <a:ext cx="11223636" cy="6622671"/>
            <a:chOff x="-786685" y="-580115"/>
            <a:chExt cx="11223636" cy="6622671"/>
          </a:xfrm>
        </p:grpSpPr>
        <p:sp>
          <p:nvSpPr>
            <p:cNvPr id="402" name="Google Shape;402;p19"/>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 name="Google Shape;403;p19"/>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04" name="Google Shape;404;p19"/>
          <p:cNvGrpSpPr/>
          <p:nvPr/>
        </p:nvGrpSpPr>
        <p:grpSpPr>
          <a:xfrm>
            <a:off x="-640826" y="226751"/>
            <a:ext cx="10090176" cy="5079544"/>
            <a:chOff x="-640826" y="226751"/>
            <a:chExt cx="10090176" cy="5079544"/>
          </a:xfrm>
        </p:grpSpPr>
        <p:grpSp>
          <p:nvGrpSpPr>
            <p:cNvPr id="405" name="Google Shape;405;p19"/>
            <p:cNvGrpSpPr/>
            <p:nvPr/>
          </p:nvGrpSpPr>
          <p:grpSpPr>
            <a:xfrm rot="-9545474">
              <a:off x="-406014" y="3625731"/>
              <a:ext cx="1143186" cy="1526844"/>
              <a:chOff x="11631855" y="1523883"/>
              <a:chExt cx="1143124" cy="1526762"/>
            </a:xfrm>
          </p:grpSpPr>
          <p:grpSp>
            <p:nvGrpSpPr>
              <p:cNvPr id="406" name="Google Shape;406;p19"/>
              <p:cNvGrpSpPr/>
              <p:nvPr/>
            </p:nvGrpSpPr>
            <p:grpSpPr>
              <a:xfrm rot="7966994">
                <a:off x="12001573" y="1588238"/>
                <a:ext cx="548259" cy="853167"/>
                <a:chOff x="7512350" y="-1499555"/>
                <a:chExt cx="548280" cy="853200"/>
              </a:xfrm>
            </p:grpSpPr>
            <p:sp>
              <p:nvSpPr>
                <p:cNvPr id="407" name="Google Shape;407;p19"/>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 name="Google Shape;408;p19"/>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 name="Google Shape;409;p19"/>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0" name="Google Shape;410;p19"/>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1" name="Google Shape;411;p19"/>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2" name="Google Shape;412;p19"/>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3" name="Google Shape;413;p19"/>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4" name="Google Shape;414;p19"/>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19"/>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19"/>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19"/>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19"/>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19"/>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19"/>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1" name="Google Shape;421;p19"/>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19"/>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19"/>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4" name="Google Shape;424;p19"/>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5" name="Google Shape;425;p19"/>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6" name="Google Shape;426;p19"/>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7" name="Google Shape;427;p19"/>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8" name="Google Shape;428;p19"/>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9" name="Google Shape;429;p19"/>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0" name="Google Shape;430;p19"/>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1" name="Google Shape;431;p19"/>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2" name="Google Shape;432;p19"/>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33" name="Google Shape;433;p19"/>
              <p:cNvGrpSpPr/>
              <p:nvPr/>
            </p:nvGrpSpPr>
            <p:grpSpPr>
              <a:xfrm>
                <a:off x="11631855" y="2140925"/>
                <a:ext cx="979560" cy="909720"/>
                <a:chOff x="5365080" y="4676400"/>
                <a:chExt cx="979560" cy="909720"/>
              </a:xfrm>
            </p:grpSpPr>
            <p:sp>
              <p:nvSpPr>
                <p:cNvPr id="434" name="Google Shape;434;p19"/>
                <p:cNvSpPr/>
                <p:nvPr/>
              </p:nvSpPr>
              <p:spPr>
                <a:xfrm>
                  <a:off x="5379840" y="4679280"/>
                  <a:ext cx="960480" cy="904320"/>
                </a:xfrm>
                <a:custGeom>
                  <a:avLst/>
                  <a:gdLst/>
                  <a:ahLst/>
                  <a:cxnLst/>
                  <a:rect l="l" t="t" r="r" b="b"/>
                  <a:pathLst>
                    <a:path w="2668" h="2512" extrusionOk="0">
                      <a:moveTo>
                        <a:pt x="0" y="1580"/>
                      </a:moveTo>
                      <a:lnTo>
                        <a:pt x="0" y="1580"/>
                      </a:lnTo>
                      <a:cubicBezTo>
                        <a:pt x="29" y="1559"/>
                        <a:pt x="1404" y="1666"/>
                        <a:pt x="1404" y="1666"/>
                      </a:cubicBezTo>
                      <a:cubicBezTo>
                        <a:pt x="1769" y="1670"/>
                        <a:pt x="1769" y="1670"/>
                        <a:pt x="1769" y="1670"/>
                      </a:cubicBezTo>
                      <a:cubicBezTo>
                        <a:pt x="1769" y="1670"/>
                        <a:pt x="1905" y="1695"/>
                        <a:pt x="1917" y="1789"/>
                      </a:cubicBezTo>
                      <a:cubicBezTo>
                        <a:pt x="1929" y="1887"/>
                        <a:pt x="1913" y="2019"/>
                        <a:pt x="1913" y="2019"/>
                      </a:cubicBezTo>
                      <a:cubicBezTo>
                        <a:pt x="131" y="2360"/>
                        <a:pt x="131" y="2360"/>
                        <a:pt x="131" y="2360"/>
                      </a:cubicBezTo>
                      <a:cubicBezTo>
                        <a:pt x="57" y="2483"/>
                        <a:pt x="57" y="2483"/>
                        <a:pt x="57" y="2483"/>
                      </a:cubicBezTo>
                      <a:cubicBezTo>
                        <a:pt x="135" y="2512"/>
                        <a:pt x="135" y="2512"/>
                        <a:pt x="135" y="2512"/>
                      </a:cubicBezTo>
                      <a:cubicBezTo>
                        <a:pt x="1202" y="2232"/>
                        <a:pt x="1202" y="2232"/>
                        <a:pt x="1202" y="2232"/>
                      </a:cubicBezTo>
                      <a:cubicBezTo>
                        <a:pt x="1913" y="2044"/>
                        <a:pt x="1913" y="2044"/>
                        <a:pt x="1913" y="2044"/>
                      </a:cubicBezTo>
                      <a:cubicBezTo>
                        <a:pt x="2122" y="1646"/>
                        <a:pt x="2122" y="1646"/>
                        <a:pt x="2122" y="1646"/>
                      </a:cubicBezTo>
                      <a:cubicBezTo>
                        <a:pt x="2668" y="492"/>
                        <a:pt x="2668" y="492"/>
                        <a:pt x="2668" y="492"/>
                      </a:cubicBezTo>
                      <a:cubicBezTo>
                        <a:pt x="2668" y="492"/>
                        <a:pt x="2647" y="406"/>
                        <a:pt x="2602" y="365"/>
                      </a:cubicBezTo>
                      <a:cubicBezTo>
                        <a:pt x="2557" y="328"/>
                        <a:pt x="2471" y="266"/>
                        <a:pt x="2471" y="266"/>
                      </a:cubicBezTo>
                      <a:cubicBezTo>
                        <a:pt x="878" y="0"/>
                        <a:pt x="878" y="0"/>
                        <a:pt x="878" y="0"/>
                      </a:cubicBezTo>
                      <a:cubicBezTo>
                        <a:pt x="878" y="0"/>
                        <a:pt x="595" y="414"/>
                        <a:pt x="448" y="685"/>
                      </a:cubicBezTo>
                      <a:cubicBezTo>
                        <a:pt x="300" y="956"/>
                        <a:pt x="4" y="1522"/>
                        <a:pt x="0" y="15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19"/>
                <p:cNvSpPr/>
                <p:nvPr/>
              </p:nvSpPr>
              <p:spPr>
                <a:xfrm>
                  <a:off x="5375520" y="5242680"/>
                  <a:ext cx="704160" cy="286200"/>
                </a:xfrm>
                <a:custGeom>
                  <a:avLst/>
                  <a:gdLst/>
                  <a:ahLst/>
                  <a:cxnLst/>
                  <a:rect l="l" t="t" r="r" b="b"/>
                  <a:pathLst>
                    <a:path w="1956" h="795" extrusionOk="0">
                      <a:moveTo>
                        <a:pt x="312" y="3"/>
                      </a:moveTo>
                      <a:lnTo>
                        <a:pt x="312" y="3"/>
                      </a:lnTo>
                      <a:cubicBezTo>
                        <a:pt x="307" y="6"/>
                        <a:pt x="123" y="257"/>
                        <a:pt x="123" y="257"/>
                      </a:cubicBezTo>
                      <a:cubicBezTo>
                        <a:pt x="123" y="257"/>
                        <a:pt x="193" y="257"/>
                        <a:pt x="188" y="261"/>
                      </a:cubicBezTo>
                      <a:cubicBezTo>
                        <a:pt x="180" y="269"/>
                        <a:pt x="90" y="417"/>
                        <a:pt x="90" y="417"/>
                      </a:cubicBezTo>
                      <a:cubicBezTo>
                        <a:pt x="90" y="417"/>
                        <a:pt x="209" y="388"/>
                        <a:pt x="201" y="392"/>
                      </a:cubicBezTo>
                      <a:cubicBezTo>
                        <a:pt x="197" y="392"/>
                        <a:pt x="37" y="602"/>
                        <a:pt x="37" y="602"/>
                      </a:cubicBezTo>
                      <a:cubicBezTo>
                        <a:pt x="0" y="635"/>
                        <a:pt x="0" y="635"/>
                        <a:pt x="0" y="635"/>
                      </a:cubicBezTo>
                      <a:cubicBezTo>
                        <a:pt x="0" y="635"/>
                        <a:pt x="82" y="676"/>
                        <a:pt x="102" y="721"/>
                      </a:cubicBezTo>
                      <a:cubicBezTo>
                        <a:pt x="123" y="762"/>
                        <a:pt x="143" y="795"/>
                        <a:pt x="143" y="795"/>
                      </a:cubicBezTo>
                      <a:cubicBezTo>
                        <a:pt x="143" y="795"/>
                        <a:pt x="1736" y="495"/>
                        <a:pt x="1744" y="491"/>
                      </a:cubicBezTo>
                      <a:cubicBezTo>
                        <a:pt x="1748" y="483"/>
                        <a:pt x="1908" y="458"/>
                        <a:pt x="1917" y="454"/>
                      </a:cubicBezTo>
                      <a:cubicBezTo>
                        <a:pt x="1921" y="450"/>
                        <a:pt x="1990" y="351"/>
                        <a:pt x="1933" y="253"/>
                      </a:cubicBezTo>
                      <a:cubicBezTo>
                        <a:pt x="1875" y="159"/>
                        <a:pt x="1793" y="93"/>
                        <a:pt x="1793" y="93"/>
                      </a:cubicBezTo>
                      <a:cubicBezTo>
                        <a:pt x="1793" y="93"/>
                        <a:pt x="1449" y="93"/>
                        <a:pt x="1297" y="89"/>
                      </a:cubicBezTo>
                      <a:cubicBezTo>
                        <a:pt x="1145" y="81"/>
                        <a:pt x="365" y="-18"/>
                        <a:pt x="312" y="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6" name="Google Shape;436;p19"/>
                <p:cNvSpPr/>
                <p:nvPr/>
              </p:nvSpPr>
              <p:spPr>
                <a:xfrm>
                  <a:off x="5453640" y="5019120"/>
                  <a:ext cx="606600" cy="225360"/>
                </a:xfrm>
                <a:custGeom>
                  <a:avLst/>
                  <a:gdLst/>
                  <a:ahLst/>
                  <a:cxnLst/>
                  <a:rect l="l" t="t" r="r" b="b"/>
                  <a:pathLst>
                    <a:path w="1685" h="626" extrusionOk="0">
                      <a:moveTo>
                        <a:pt x="0" y="451"/>
                      </a:moveTo>
                      <a:lnTo>
                        <a:pt x="0" y="451"/>
                      </a:lnTo>
                      <a:cubicBezTo>
                        <a:pt x="45" y="455"/>
                        <a:pt x="1486" y="665"/>
                        <a:pt x="1507" y="619"/>
                      </a:cubicBezTo>
                      <a:cubicBezTo>
                        <a:pt x="1527" y="578"/>
                        <a:pt x="1704" y="303"/>
                        <a:pt x="1683" y="279"/>
                      </a:cubicBezTo>
                      <a:cubicBezTo>
                        <a:pt x="1663" y="254"/>
                        <a:pt x="214" y="0"/>
                        <a:pt x="214" y="0"/>
                      </a:cubicBezTo>
                      <a:lnTo>
                        <a:pt x="0" y="45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7" name="Google Shape;437;p19"/>
                <p:cNvSpPr/>
                <p:nvPr/>
              </p:nvSpPr>
              <p:spPr>
                <a:xfrm>
                  <a:off x="6073560" y="5158080"/>
                  <a:ext cx="73080" cy="102240"/>
                </a:xfrm>
                <a:custGeom>
                  <a:avLst/>
                  <a:gdLst/>
                  <a:ahLst/>
                  <a:cxnLst/>
                  <a:rect l="l" t="t" r="r" b="b"/>
                  <a:pathLst>
                    <a:path w="203" h="284" extrusionOk="0">
                      <a:moveTo>
                        <a:pt x="43" y="65"/>
                      </a:moveTo>
                      <a:lnTo>
                        <a:pt x="43" y="65"/>
                      </a:lnTo>
                      <a:cubicBezTo>
                        <a:pt x="-39" y="209"/>
                        <a:pt x="10" y="307"/>
                        <a:pt x="76" y="279"/>
                      </a:cubicBezTo>
                      <a:cubicBezTo>
                        <a:pt x="142" y="246"/>
                        <a:pt x="228" y="57"/>
                        <a:pt x="195" y="24"/>
                      </a:cubicBezTo>
                      <a:cubicBezTo>
                        <a:pt x="166" y="-5"/>
                        <a:pt x="97" y="-25"/>
                        <a:pt x="43" y="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38" name="Google Shape;438;p19"/>
                <p:cNvGrpSpPr/>
                <p:nvPr/>
              </p:nvGrpSpPr>
              <p:grpSpPr>
                <a:xfrm>
                  <a:off x="5365080" y="4676400"/>
                  <a:ext cx="979560" cy="909720"/>
                  <a:chOff x="5365080" y="4676400"/>
                  <a:chExt cx="979560" cy="909720"/>
                </a:xfrm>
              </p:grpSpPr>
              <p:sp>
                <p:nvSpPr>
                  <p:cNvPr id="439" name="Google Shape;439;p19"/>
                  <p:cNvSpPr/>
                  <p:nvPr/>
                </p:nvSpPr>
                <p:spPr>
                  <a:xfrm>
                    <a:off x="5378400" y="5237640"/>
                    <a:ext cx="640440" cy="48960"/>
                  </a:xfrm>
                  <a:custGeom>
                    <a:avLst/>
                    <a:gdLst/>
                    <a:ahLst/>
                    <a:cxnLst/>
                    <a:rect l="l" t="t" r="r" b="b"/>
                    <a:pathLst>
                      <a:path w="1779" h="136" extrusionOk="0">
                        <a:moveTo>
                          <a:pt x="0" y="33"/>
                        </a:moveTo>
                        <a:lnTo>
                          <a:pt x="0" y="33"/>
                        </a:lnTo>
                        <a:cubicBezTo>
                          <a:pt x="115" y="17"/>
                          <a:pt x="230" y="17"/>
                          <a:pt x="345" y="17"/>
                        </a:cubicBezTo>
                        <a:cubicBezTo>
                          <a:pt x="459" y="20"/>
                          <a:pt x="574" y="29"/>
                          <a:pt x="689" y="45"/>
                        </a:cubicBezTo>
                        <a:cubicBezTo>
                          <a:pt x="924" y="70"/>
                          <a:pt x="1153" y="107"/>
                          <a:pt x="1387" y="127"/>
                        </a:cubicBezTo>
                        <a:cubicBezTo>
                          <a:pt x="1453" y="132"/>
                          <a:pt x="1515" y="136"/>
                          <a:pt x="1580" y="136"/>
                        </a:cubicBezTo>
                        <a:cubicBezTo>
                          <a:pt x="1613" y="136"/>
                          <a:pt x="1646" y="136"/>
                          <a:pt x="1675" y="136"/>
                        </a:cubicBezTo>
                        <a:cubicBezTo>
                          <a:pt x="1691" y="136"/>
                          <a:pt x="1712" y="136"/>
                          <a:pt x="1728" y="132"/>
                        </a:cubicBezTo>
                        <a:cubicBezTo>
                          <a:pt x="1744" y="132"/>
                          <a:pt x="1757" y="132"/>
                          <a:pt x="1773" y="123"/>
                        </a:cubicBezTo>
                        <a:cubicBezTo>
                          <a:pt x="1781" y="123"/>
                          <a:pt x="1781" y="111"/>
                          <a:pt x="1773" y="111"/>
                        </a:cubicBezTo>
                        <a:cubicBezTo>
                          <a:pt x="1761" y="107"/>
                          <a:pt x="1748" y="107"/>
                          <a:pt x="1732" y="107"/>
                        </a:cubicBezTo>
                        <a:cubicBezTo>
                          <a:pt x="1719" y="107"/>
                          <a:pt x="1703" y="107"/>
                          <a:pt x="1687" y="107"/>
                        </a:cubicBezTo>
                        <a:cubicBezTo>
                          <a:pt x="1658" y="107"/>
                          <a:pt x="1629" y="111"/>
                          <a:pt x="1600" y="107"/>
                        </a:cubicBezTo>
                        <a:cubicBezTo>
                          <a:pt x="1543" y="107"/>
                          <a:pt x="1486" y="107"/>
                          <a:pt x="1428" y="103"/>
                        </a:cubicBezTo>
                        <a:cubicBezTo>
                          <a:pt x="1309" y="95"/>
                          <a:pt x="1194" y="82"/>
                          <a:pt x="1075" y="66"/>
                        </a:cubicBezTo>
                        <a:cubicBezTo>
                          <a:pt x="846" y="41"/>
                          <a:pt x="615" y="8"/>
                          <a:pt x="382" y="0"/>
                        </a:cubicBezTo>
                        <a:cubicBezTo>
                          <a:pt x="254" y="0"/>
                          <a:pt x="127" y="8"/>
                          <a:pt x="0" y="29"/>
                        </a:cubicBezTo>
                        <a:lnTo>
                          <a:pt x="0" y="33"/>
                        </a:ln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0" name="Google Shape;440;p19"/>
                  <p:cNvSpPr/>
                  <p:nvPr/>
                </p:nvSpPr>
                <p:spPr>
                  <a:xfrm>
                    <a:off x="5412240" y="5271120"/>
                    <a:ext cx="669960" cy="312480"/>
                  </a:xfrm>
                  <a:custGeom>
                    <a:avLst/>
                    <a:gdLst/>
                    <a:ahLst/>
                    <a:cxnLst/>
                    <a:rect l="l" t="t" r="r" b="b"/>
                    <a:pathLst>
                      <a:path w="1861" h="868" extrusionOk="0">
                        <a:moveTo>
                          <a:pt x="0" y="868"/>
                        </a:moveTo>
                        <a:lnTo>
                          <a:pt x="0" y="868"/>
                        </a:lnTo>
                        <a:cubicBezTo>
                          <a:pt x="82" y="851"/>
                          <a:pt x="164" y="831"/>
                          <a:pt x="242" y="810"/>
                        </a:cubicBezTo>
                        <a:cubicBezTo>
                          <a:pt x="324" y="790"/>
                          <a:pt x="402" y="769"/>
                          <a:pt x="485" y="749"/>
                        </a:cubicBezTo>
                        <a:cubicBezTo>
                          <a:pt x="645" y="707"/>
                          <a:pt x="805" y="666"/>
                          <a:pt x="965" y="625"/>
                        </a:cubicBezTo>
                        <a:cubicBezTo>
                          <a:pt x="1125" y="588"/>
                          <a:pt x="1289" y="547"/>
                          <a:pt x="1449" y="506"/>
                        </a:cubicBezTo>
                        <a:cubicBezTo>
                          <a:pt x="1531" y="486"/>
                          <a:pt x="1609" y="465"/>
                          <a:pt x="1691" y="445"/>
                        </a:cubicBezTo>
                        <a:cubicBezTo>
                          <a:pt x="1712" y="441"/>
                          <a:pt x="1732" y="437"/>
                          <a:pt x="1749" y="428"/>
                        </a:cubicBezTo>
                        <a:cubicBezTo>
                          <a:pt x="1769" y="424"/>
                          <a:pt x="1786" y="420"/>
                          <a:pt x="1806" y="416"/>
                        </a:cubicBezTo>
                        <a:cubicBezTo>
                          <a:pt x="1839" y="400"/>
                          <a:pt x="1847" y="371"/>
                          <a:pt x="1856" y="338"/>
                        </a:cubicBezTo>
                        <a:cubicBezTo>
                          <a:pt x="1876" y="223"/>
                          <a:pt x="1827" y="96"/>
                          <a:pt x="1732" y="26"/>
                        </a:cubicBezTo>
                        <a:cubicBezTo>
                          <a:pt x="1724" y="14"/>
                          <a:pt x="1712" y="10"/>
                          <a:pt x="1695" y="2"/>
                        </a:cubicBezTo>
                        <a:cubicBezTo>
                          <a:pt x="1683" y="-7"/>
                          <a:pt x="1671" y="14"/>
                          <a:pt x="1687" y="22"/>
                        </a:cubicBezTo>
                        <a:cubicBezTo>
                          <a:pt x="1782" y="80"/>
                          <a:pt x="1843" y="194"/>
                          <a:pt x="1831" y="305"/>
                        </a:cubicBezTo>
                        <a:cubicBezTo>
                          <a:pt x="1831" y="322"/>
                          <a:pt x="1827" y="334"/>
                          <a:pt x="1827" y="350"/>
                        </a:cubicBezTo>
                        <a:cubicBezTo>
                          <a:pt x="1823" y="362"/>
                          <a:pt x="1815" y="379"/>
                          <a:pt x="1802" y="387"/>
                        </a:cubicBezTo>
                        <a:cubicBezTo>
                          <a:pt x="1786" y="396"/>
                          <a:pt x="1769" y="400"/>
                          <a:pt x="1753" y="404"/>
                        </a:cubicBezTo>
                        <a:cubicBezTo>
                          <a:pt x="1732" y="408"/>
                          <a:pt x="1712" y="412"/>
                          <a:pt x="1691" y="416"/>
                        </a:cubicBezTo>
                        <a:cubicBezTo>
                          <a:pt x="1613" y="437"/>
                          <a:pt x="1535" y="457"/>
                          <a:pt x="1457" y="478"/>
                        </a:cubicBezTo>
                        <a:cubicBezTo>
                          <a:pt x="1301" y="519"/>
                          <a:pt x="1146" y="556"/>
                          <a:pt x="990" y="597"/>
                        </a:cubicBezTo>
                        <a:cubicBezTo>
                          <a:pt x="833" y="638"/>
                          <a:pt x="677" y="675"/>
                          <a:pt x="521" y="716"/>
                        </a:cubicBezTo>
                        <a:cubicBezTo>
                          <a:pt x="365" y="757"/>
                          <a:pt x="210" y="798"/>
                          <a:pt x="58" y="843"/>
                        </a:cubicBezTo>
                        <a:cubicBezTo>
                          <a:pt x="37" y="851"/>
                          <a:pt x="21" y="859"/>
                          <a:pt x="0" y="863"/>
                        </a:cubicBezTo>
                        <a:lnTo>
                          <a:pt x="0" y="8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1" name="Google Shape;441;p19"/>
                  <p:cNvSpPr/>
                  <p:nvPr/>
                </p:nvSpPr>
                <p:spPr>
                  <a:xfrm>
                    <a:off x="6013800" y="4771440"/>
                    <a:ext cx="257400" cy="503280"/>
                  </a:xfrm>
                  <a:custGeom>
                    <a:avLst/>
                    <a:gdLst/>
                    <a:ahLst/>
                    <a:cxnLst/>
                    <a:rect l="l" t="t" r="r" b="b"/>
                    <a:pathLst>
                      <a:path w="715" h="1398" extrusionOk="0">
                        <a:moveTo>
                          <a:pt x="0" y="1398"/>
                        </a:moveTo>
                        <a:lnTo>
                          <a:pt x="0" y="1398"/>
                        </a:lnTo>
                        <a:cubicBezTo>
                          <a:pt x="29" y="1356"/>
                          <a:pt x="53" y="1312"/>
                          <a:pt x="73" y="1266"/>
                        </a:cubicBezTo>
                        <a:cubicBezTo>
                          <a:pt x="98" y="1221"/>
                          <a:pt x="123" y="1176"/>
                          <a:pt x="144" y="1131"/>
                        </a:cubicBezTo>
                        <a:cubicBezTo>
                          <a:pt x="193" y="1040"/>
                          <a:pt x="238" y="950"/>
                          <a:pt x="283" y="860"/>
                        </a:cubicBezTo>
                        <a:cubicBezTo>
                          <a:pt x="377" y="679"/>
                          <a:pt x="468" y="499"/>
                          <a:pt x="558" y="318"/>
                        </a:cubicBezTo>
                        <a:cubicBezTo>
                          <a:pt x="587" y="269"/>
                          <a:pt x="611" y="216"/>
                          <a:pt x="636" y="166"/>
                        </a:cubicBezTo>
                        <a:cubicBezTo>
                          <a:pt x="665" y="117"/>
                          <a:pt x="689" y="64"/>
                          <a:pt x="714" y="14"/>
                        </a:cubicBezTo>
                        <a:cubicBezTo>
                          <a:pt x="718" y="2"/>
                          <a:pt x="706" y="-6"/>
                          <a:pt x="702" y="6"/>
                        </a:cubicBezTo>
                        <a:cubicBezTo>
                          <a:pt x="677" y="51"/>
                          <a:pt x="652" y="97"/>
                          <a:pt x="632" y="142"/>
                        </a:cubicBezTo>
                        <a:cubicBezTo>
                          <a:pt x="607" y="187"/>
                          <a:pt x="583" y="232"/>
                          <a:pt x="562" y="277"/>
                        </a:cubicBezTo>
                        <a:cubicBezTo>
                          <a:pt x="513" y="367"/>
                          <a:pt x="468" y="458"/>
                          <a:pt x="423" y="548"/>
                        </a:cubicBezTo>
                        <a:cubicBezTo>
                          <a:pt x="332" y="729"/>
                          <a:pt x="238" y="909"/>
                          <a:pt x="148" y="1090"/>
                        </a:cubicBezTo>
                        <a:cubicBezTo>
                          <a:pt x="119" y="1139"/>
                          <a:pt x="94" y="1193"/>
                          <a:pt x="70" y="1242"/>
                        </a:cubicBezTo>
                        <a:cubicBezTo>
                          <a:pt x="45" y="1295"/>
                          <a:pt x="16" y="1344"/>
                          <a:pt x="0" y="13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2" name="Google Shape;442;p19"/>
                  <p:cNvSpPr/>
                  <p:nvPr/>
                </p:nvSpPr>
                <p:spPr>
                  <a:xfrm>
                    <a:off x="6063840" y="4857840"/>
                    <a:ext cx="278280" cy="557280"/>
                  </a:xfrm>
                  <a:custGeom>
                    <a:avLst/>
                    <a:gdLst/>
                    <a:ahLst/>
                    <a:cxnLst/>
                    <a:rect l="l" t="t" r="r" b="b"/>
                    <a:pathLst>
                      <a:path w="773" h="1548" extrusionOk="0">
                        <a:moveTo>
                          <a:pt x="5" y="1548"/>
                        </a:moveTo>
                        <a:lnTo>
                          <a:pt x="5" y="1548"/>
                        </a:lnTo>
                        <a:cubicBezTo>
                          <a:pt x="37" y="1503"/>
                          <a:pt x="66" y="1453"/>
                          <a:pt x="91" y="1404"/>
                        </a:cubicBezTo>
                        <a:cubicBezTo>
                          <a:pt x="119" y="1359"/>
                          <a:pt x="148" y="1310"/>
                          <a:pt x="173" y="1260"/>
                        </a:cubicBezTo>
                        <a:cubicBezTo>
                          <a:pt x="230" y="1162"/>
                          <a:pt x="284" y="1063"/>
                          <a:pt x="333" y="961"/>
                        </a:cubicBezTo>
                        <a:cubicBezTo>
                          <a:pt x="435" y="764"/>
                          <a:pt x="534" y="562"/>
                          <a:pt x="624" y="357"/>
                        </a:cubicBezTo>
                        <a:cubicBezTo>
                          <a:pt x="649" y="300"/>
                          <a:pt x="673" y="242"/>
                          <a:pt x="698" y="185"/>
                        </a:cubicBezTo>
                        <a:cubicBezTo>
                          <a:pt x="723" y="127"/>
                          <a:pt x="751" y="70"/>
                          <a:pt x="772" y="8"/>
                        </a:cubicBezTo>
                        <a:cubicBezTo>
                          <a:pt x="776" y="0"/>
                          <a:pt x="760" y="-4"/>
                          <a:pt x="756" y="4"/>
                        </a:cubicBezTo>
                        <a:cubicBezTo>
                          <a:pt x="731" y="54"/>
                          <a:pt x="710" y="107"/>
                          <a:pt x="690" y="156"/>
                        </a:cubicBezTo>
                        <a:cubicBezTo>
                          <a:pt x="665" y="209"/>
                          <a:pt x="645" y="259"/>
                          <a:pt x="620" y="312"/>
                        </a:cubicBezTo>
                        <a:cubicBezTo>
                          <a:pt x="575" y="415"/>
                          <a:pt x="530" y="513"/>
                          <a:pt x="481" y="616"/>
                        </a:cubicBezTo>
                        <a:cubicBezTo>
                          <a:pt x="386" y="817"/>
                          <a:pt x="284" y="1018"/>
                          <a:pt x="177" y="1211"/>
                        </a:cubicBezTo>
                        <a:cubicBezTo>
                          <a:pt x="148" y="1269"/>
                          <a:pt x="119" y="1322"/>
                          <a:pt x="91" y="1375"/>
                        </a:cubicBezTo>
                        <a:cubicBezTo>
                          <a:pt x="58" y="1433"/>
                          <a:pt x="25" y="1486"/>
                          <a:pt x="0" y="1544"/>
                        </a:cubicBezTo>
                        <a:cubicBezTo>
                          <a:pt x="0" y="1548"/>
                          <a:pt x="5" y="1548"/>
                          <a:pt x="5" y="15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3" name="Google Shape;443;p19"/>
                  <p:cNvSpPr/>
                  <p:nvPr/>
                </p:nvSpPr>
                <p:spPr>
                  <a:xfrm>
                    <a:off x="6263280" y="4773600"/>
                    <a:ext cx="81360" cy="86760"/>
                  </a:xfrm>
                  <a:custGeom>
                    <a:avLst/>
                    <a:gdLst/>
                    <a:ahLst/>
                    <a:cxnLst/>
                    <a:rect l="l" t="t" r="r" b="b"/>
                    <a:pathLst>
                      <a:path w="226" h="241" extrusionOk="0">
                        <a:moveTo>
                          <a:pt x="0" y="0"/>
                        </a:moveTo>
                        <a:lnTo>
                          <a:pt x="0" y="0"/>
                        </a:lnTo>
                        <a:cubicBezTo>
                          <a:pt x="9" y="8"/>
                          <a:pt x="17" y="17"/>
                          <a:pt x="29" y="25"/>
                        </a:cubicBezTo>
                        <a:cubicBezTo>
                          <a:pt x="42" y="33"/>
                          <a:pt x="54" y="41"/>
                          <a:pt x="66" y="49"/>
                        </a:cubicBezTo>
                        <a:cubicBezTo>
                          <a:pt x="91" y="62"/>
                          <a:pt x="111" y="82"/>
                          <a:pt x="132" y="103"/>
                        </a:cubicBezTo>
                        <a:cubicBezTo>
                          <a:pt x="152" y="119"/>
                          <a:pt x="169" y="140"/>
                          <a:pt x="181" y="160"/>
                        </a:cubicBezTo>
                        <a:cubicBezTo>
                          <a:pt x="193" y="185"/>
                          <a:pt x="197" y="210"/>
                          <a:pt x="206" y="234"/>
                        </a:cubicBezTo>
                        <a:cubicBezTo>
                          <a:pt x="206" y="246"/>
                          <a:pt x="226" y="242"/>
                          <a:pt x="226" y="230"/>
                        </a:cubicBezTo>
                        <a:cubicBezTo>
                          <a:pt x="226" y="205"/>
                          <a:pt x="214" y="177"/>
                          <a:pt x="202" y="156"/>
                        </a:cubicBezTo>
                        <a:cubicBezTo>
                          <a:pt x="185" y="132"/>
                          <a:pt x="169" y="111"/>
                          <a:pt x="148" y="91"/>
                        </a:cubicBezTo>
                        <a:cubicBezTo>
                          <a:pt x="128" y="70"/>
                          <a:pt x="103" y="54"/>
                          <a:pt x="78" y="37"/>
                        </a:cubicBezTo>
                        <a:cubicBezTo>
                          <a:pt x="66" y="29"/>
                          <a:pt x="54" y="21"/>
                          <a:pt x="42" y="13"/>
                        </a:cubicBezTo>
                        <a:cubicBezTo>
                          <a:pt x="29" y="8"/>
                          <a:pt x="13" y="4"/>
                          <a:pt x="0" y="0"/>
                        </a:cubicBezTo>
                        <a:close/>
                      </a:path>
                    </a:pathLst>
                  </a:custGeom>
                  <a:solidFill>
                    <a:schemeClr val="dk1"/>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4" name="Google Shape;444;p19"/>
                  <p:cNvSpPr/>
                  <p:nvPr/>
                </p:nvSpPr>
                <p:spPr>
                  <a:xfrm>
                    <a:off x="5376960" y="4676400"/>
                    <a:ext cx="322200" cy="573840"/>
                  </a:xfrm>
                  <a:custGeom>
                    <a:avLst/>
                    <a:gdLst/>
                    <a:ahLst/>
                    <a:cxnLst/>
                    <a:rect l="l" t="t" r="r" b="b"/>
                    <a:pathLst>
                      <a:path w="895" h="1594" extrusionOk="0">
                        <a:moveTo>
                          <a:pt x="8" y="1592"/>
                        </a:moveTo>
                        <a:lnTo>
                          <a:pt x="8" y="1592"/>
                        </a:lnTo>
                        <a:cubicBezTo>
                          <a:pt x="37" y="1538"/>
                          <a:pt x="61" y="1485"/>
                          <a:pt x="86" y="1432"/>
                        </a:cubicBezTo>
                        <a:cubicBezTo>
                          <a:pt x="111" y="1379"/>
                          <a:pt x="135" y="1325"/>
                          <a:pt x="160" y="1272"/>
                        </a:cubicBezTo>
                        <a:cubicBezTo>
                          <a:pt x="213" y="1165"/>
                          <a:pt x="266" y="1062"/>
                          <a:pt x="320" y="956"/>
                        </a:cubicBezTo>
                        <a:cubicBezTo>
                          <a:pt x="431" y="746"/>
                          <a:pt x="550" y="541"/>
                          <a:pt x="677" y="344"/>
                        </a:cubicBezTo>
                        <a:cubicBezTo>
                          <a:pt x="710" y="287"/>
                          <a:pt x="747" y="233"/>
                          <a:pt x="784" y="176"/>
                        </a:cubicBezTo>
                        <a:cubicBezTo>
                          <a:pt x="821" y="122"/>
                          <a:pt x="857" y="69"/>
                          <a:pt x="894" y="12"/>
                        </a:cubicBezTo>
                        <a:cubicBezTo>
                          <a:pt x="899" y="3"/>
                          <a:pt x="882" y="-5"/>
                          <a:pt x="878" y="3"/>
                        </a:cubicBezTo>
                        <a:cubicBezTo>
                          <a:pt x="841" y="53"/>
                          <a:pt x="808" y="102"/>
                          <a:pt x="775" y="151"/>
                        </a:cubicBezTo>
                        <a:cubicBezTo>
                          <a:pt x="747" y="200"/>
                          <a:pt x="714" y="250"/>
                          <a:pt x="681" y="299"/>
                        </a:cubicBezTo>
                        <a:cubicBezTo>
                          <a:pt x="619" y="397"/>
                          <a:pt x="558" y="500"/>
                          <a:pt x="496" y="603"/>
                        </a:cubicBezTo>
                        <a:cubicBezTo>
                          <a:pt x="377" y="804"/>
                          <a:pt x="266" y="1013"/>
                          <a:pt x="164" y="1226"/>
                        </a:cubicBezTo>
                        <a:cubicBezTo>
                          <a:pt x="135" y="1284"/>
                          <a:pt x="106" y="1346"/>
                          <a:pt x="78" y="1403"/>
                        </a:cubicBezTo>
                        <a:cubicBezTo>
                          <a:pt x="49" y="1465"/>
                          <a:pt x="20" y="1526"/>
                          <a:pt x="0" y="1588"/>
                        </a:cubicBezTo>
                        <a:cubicBezTo>
                          <a:pt x="0" y="1592"/>
                          <a:pt x="4" y="1596"/>
                          <a:pt x="8" y="15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5" name="Google Shape;445;p19"/>
                  <p:cNvSpPr/>
                  <p:nvPr/>
                </p:nvSpPr>
                <p:spPr>
                  <a:xfrm>
                    <a:off x="5695920" y="4679280"/>
                    <a:ext cx="570960" cy="96120"/>
                  </a:xfrm>
                  <a:custGeom>
                    <a:avLst/>
                    <a:gdLst/>
                    <a:ahLst/>
                    <a:cxnLst/>
                    <a:rect l="l" t="t" r="r" b="b"/>
                    <a:pathLst>
                      <a:path w="1586" h="267" extrusionOk="0">
                        <a:moveTo>
                          <a:pt x="0" y="0"/>
                        </a:moveTo>
                        <a:lnTo>
                          <a:pt x="0" y="0"/>
                        </a:lnTo>
                        <a:cubicBezTo>
                          <a:pt x="99" y="28"/>
                          <a:pt x="205" y="41"/>
                          <a:pt x="308" y="57"/>
                        </a:cubicBezTo>
                        <a:cubicBezTo>
                          <a:pt x="411" y="73"/>
                          <a:pt x="509" y="90"/>
                          <a:pt x="612" y="106"/>
                        </a:cubicBezTo>
                        <a:cubicBezTo>
                          <a:pt x="817" y="139"/>
                          <a:pt x="1022" y="172"/>
                          <a:pt x="1228" y="209"/>
                        </a:cubicBezTo>
                        <a:cubicBezTo>
                          <a:pt x="1285" y="217"/>
                          <a:pt x="1343" y="225"/>
                          <a:pt x="1400" y="238"/>
                        </a:cubicBezTo>
                        <a:cubicBezTo>
                          <a:pt x="1457" y="246"/>
                          <a:pt x="1515" y="258"/>
                          <a:pt x="1572" y="266"/>
                        </a:cubicBezTo>
                        <a:cubicBezTo>
                          <a:pt x="1585" y="270"/>
                          <a:pt x="1593" y="250"/>
                          <a:pt x="1576" y="246"/>
                        </a:cubicBezTo>
                        <a:cubicBezTo>
                          <a:pt x="1527" y="238"/>
                          <a:pt x="1474" y="229"/>
                          <a:pt x="1425" y="217"/>
                        </a:cubicBezTo>
                        <a:cubicBezTo>
                          <a:pt x="1371" y="209"/>
                          <a:pt x="1322" y="201"/>
                          <a:pt x="1269" y="192"/>
                        </a:cubicBezTo>
                        <a:cubicBezTo>
                          <a:pt x="1166" y="176"/>
                          <a:pt x="1063" y="156"/>
                          <a:pt x="961" y="139"/>
                        </a:cubicBezTo>
                        <a:cubicBezTo>
                          <a:pt x="756" y="106"/>
                          <a:pt x="550" y="73"/>
                          <a:pt x="345" y="41"/>
                        </a:cubicBezTo>
                        <a:cubicBezTo>
                          <a:pt x="288" y="32"/>
                          <a:pt x="230" y="24"/>
                          <a:pt x="173" y="16"/>
                        </a:cubicBezTo>
                        <a:cubicBezTo>
                          <a:pt x="144" y="12"/>
                          <a:pt x="115" y="8"/>
                          <a:pt x="86" y="4"/>
                        </a:cubicBezTo>
                        <a:cubicBezTo>
                          <a:pt x="58" y="0"/>
                          <a:pt x="29"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6" name="Google Shape;446;p19"/>
                  <p:cNvSpPr/>
                  <p:nvPr/>
                </p:nvSpPr>
                <p:spPr>
                  <a:xfrm>
                    <a:off x="5425920" y="5402880"/>
                    <a:ext cx="647280" cy="127440"/>
                  </a:xfrm>
                  <a:custGeom>
                    <a:avLst/>
                    <a:gdLst/>
                    <a:ahLst/>
                    <a:cxnLst/>
                    <a:rect l="l" t="t" r="r" b="b"/>
                    <a:pathLst>
                      <a:path w="1798" h="354" extrusionOk="0">
                        <a:moveTo>
                          <a:pt x="3" y="354"/>
                        </a:moveTo>
                        <a:lnTo>
                          <a:pt x="3" y="354"/>
                        </a:lnTo>
                        <a:cubicBezTo>
                          <a:pt x="20" y="350"/>
                          <a:pt x="36" y="350"/>
                          <a:pt x="53" y="346"/>
                        </a:cubicBezTo>
                        <a:cubicBezTo>
                          <a:pt x="65" y="346"/>
                          <a:pt x="77" y="341"/>
                          <a:pt x="94" y="337"/>
                        </a:cubicBezTo>
                        <a:cubicBezTo>
                          <a:pt x="122" y="333"/>
                          <a:pt x="151" y="329"/>
                          <a:pt x="180" y="321"/>
                        </a:cubicBezTo>
                        <a:cubicBezTo>
                          <a:pt x="237" y="309"/>
                          <a:pt x="295" y="296"/>
                          <a:pt x="352" y="284"/>
                        </a:cubicBezTo>
                        <a:cubicBezTo>
                          <a:pt x="471" y="264"/>
                          <a:pt x="586" y="239"/>
                          <a:pt x="701" y="214"/>
                        </a:cubicBezTo>
                        <a:cubicBezTo>
                          <a:pt x="931" y="165"/>
                          <a:pt x="1161" y="116"/>
                          <a:pt x="1395" y="79"/>
                        </a:cubicBezTo>
                        <a:cubicBezTo>
                          <a:pt x="1526" y="54"/>
                          <a:pt x="1653" y="34"/>
                          <a:pt x="1789" y="21"/>
                        </a:cubicBezTo>
                        <a:cubicBezTo>
                          <a:pt x="1801" y="17"/>
                          <a:pt x="1801" y="-4"/>
                          <a:pt x="1785" y="1"/>
                        </a:cubicBezTo>
                        <a:cubicBezTo>
                          <a:pt x="1551" y="30"/>
                          <a:pt x="1321" y="67"/>
                          <a:pt x="1091" y="116"/>
                        </a:cubicBezTo>
                        <a:cubicBezTo>
                          <a:pt x="857" y="161"/>
                          <a:pt x="623" y="210"/>
                          <a:pt x="393" y="259"/>
                        </a:cubicBezTo>
                        <a:cubicBezTo>
                          <a:pt x="327" y="272"/>
                          <a:pt x="262" y="288"/>
                          <a:pt x="196" y="300"/>
                        </a:cubicBezTo>
                        <a:cubicBezTo>
                          <a:pt x="163" y="309"/>
                          <a:pt x="135" y="317"/>
                          <a:pt x="102" y="321"/>
                        </a:cubicBezTo>
                        <a:cubicBezTo>
                          <a:pt x="85" y="325"/>
                          <a:pt x="69" y="329"/>
                          <a:pt x="53" y="333"/>
                        </a:cubicBezTo>
                        <a:cubicBezTo>
                          <a:pt x="36" y="337"/>
                          <a:pt x="20" y="346"/>
                          <a:pt x="3" y="350"/>
                        </a:cubicBezTo>
                        <a:cubicBezTo>
                          <a:pt x="-1" y="350"/>
                          <a:pt x="-1" y="354"/>
                          <a:pt x="3"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7" name="Google Shape;447;p19"/>
                  <p:cNvSpPr/>
                  <p:nvPr/>
                </p:nvSpPr>
                <p:spPr>
                  <a:xfrm>
                    <a:off x="5367960" y="5467320"/>
                    <a:ext cx="57600" cy="61560"/>
                  </a:xfrm>
                  <a:custGeom>
                    <a:avLst/>
                    <a:gdLst/>
                    <a:ahLst/>
                    <a:cxnLst/>
                    <a:rect l="l" t="t" r="r" b="b"/>
                    <a:pathLst>
                      <a:path w="160" h="171" extrusionOk="0">
                        <a:moveTo>
                          <a:pt x="160" y="171"/>
                        </a:moveTo>
                        <a:lnTo>
                          <a:pt x="160" y="171"/>
                        </a:lnTo>
                        <a:cubicBezTo>
                          <a:pt x="160" y="162"/>
                          <a:pt x="160" y="162"/>
                          <a:pt x="160" y="154"/>
                        </a:cubicBezTo>
                        <a:cubicBezTo>
                          <a:pt x="160" y="150"/>
                          <a:pt x="156" y="146"/>
                          <a:pt x="156" y="142"/>
                        </a:cubicBezTo>
                        <a:cubicBezTo>
                          <a:pt x="152" y="130"/>
                          <a:pt x="148" y="121"/>
                          <a:pt x="144" y="113"/>
                        </a:cubicBezTo>
                        <a:cubicBezTo>
                          <a:pt x="131" y="97"/>
                          <a:pt x="119" y="80"/>
                          <a:pt x="107" y="64"/>
                        </a:cubicBezTo>
                        <a:cubicBezTo>
                          <a:pt x="94" y="48"/>
                          <a:pt x="78" y="35"/>
                          <a:pt x="62" y="23"/>
                        </a:cubicBezTo>
                        <a:cubicBezTo>
                          <a:pt x="53" y="19"/>
                          <a:pt x="45" y="11"/>
                          <a:pt x="33" y="7"/>
                        </a:cubicBezTo>
                        <a:cubicBezTo>
                          <a:pt x="29" y="2"/>
                          <a:pt x="17" y="-2"/>
                          <a:pt x="8" y="2"/>
                        </a:cubicBezTo>
                        <a:cubicBezTo>
                          <a:pt x="0" y="2"/>
                          <a:pt x="-4" y="15"/>
                          <a:pt x="4" y="19"/>
                        </a:cubicBezTo>
                        <a:cubicBezTo>
                          <a:pt x="12" y="23"/>
                          <a:pt x="17" y="23"/>
                          <a:pt x="17" y="15"/>
                        </a:cubicBezTo>
                        <a:cubicBezTo>
                          <a:pt x="21" y="11"/>
                          <a:pt x="12" y="11"/>
                          <a:pt x="12" y="11"/>
                        </a:cubicBezTo>
                        <a:cubicBezTo>
                          <a:pt x="17" y="15"/>
                          <a:pt x="17" y="15"/>
                          <a:pt x="17" y="11"/>
                        </a:cubicBezTo>
                        <a:cubicBezTo>
                          <a:pt x="17" y="11"/>
                          <a:pt x="12" y="11"/>
                          <a:pt x="12" y="15"/>
                        </a:cubicBezTo>
                        <a:cubicBezTo>
                          <a:pt x="21" y="19"/>
                          <a:pt x="21" y="19"/>
                          <a:pt x="21" y="19"/>
                        </a:cubicBezTo>
                        <a:cubicBezTo>
                          <a:pt x="25" y="19"/>
                          <a:pt x="29" y="23"/>
                          <a:pt x="33" y="27"/>
                        </a:cubicBezTo>
                        <a:cubicBezTo>
                          <a:pt x="41" y="31"/>
                          <a:pt x="49" y="35"/>
                          <a:pt x="58" y="39"/>
                        </a:cubicBezTo>
                        <a:cubicBezTo>
                          <a:pt x="70" y="52"/>
                          <a:pt x="82" y="64"/>
                          <a:pt x="94" y="76"/>
                        </a:cubicBezTo>
                        <a:cubicBezTo>
                          <a:pt x="107" y="93"/>
                          <a:pt x="119" y="105"/>
                          <a:pt x="127" y="121"/>
                        </a:cubicBezTo>
                        <a:cubicBezTo>
                          <a:pt x="131" y="130"/>
                          <a:pt x="136" y="138"/>
                          <a:pt x="140" y="146"/>
                        </a:cubicBezTo>
                        <a:cubicBezTo>
                          <a:pt x="144" y="150"/>
                          <a:pt x="144" y="154"/>
                          <a:pt x="148" y="158"/>
                        </a:cubicBezTo>
                        <a:cubicBezTo>
                          <a:pt x="152" y="167"/>
                          <a:pt x="152" y="167"/>
                          <a:pt x="156" y="171"/>
                        </a:cubicBezTo>
                        <a:lnTo>
                          <a:pt x="160" y="171"/>
                        </a:ln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8" name="Google Shape;448;p19"/>
                  <p:cNvSpPr/>
                  <p:nvPr/>
                </p:nvSpPr>
                <p:spPr>
                  <a:xfrm>
                    <a:off x="5372280" y="5357160"/>
                    <a:ext cx="704160" cy="110880"/>
                  </a:xfrm>
                  <a:custGeom>
                    <a:avLst/>
                    <a:gdLst/>
                    <a:ahLst/>
                    <a:cxnLst/>
                    <a:rect l="l" t="t" r="r" b="b"/>
                    <a:pathLst>
                      <a:path w="1956" h="308" extrusionOk="0">
                        <a:moveTo>
                          <a:pt x="0" y="308"/>
                        </a:moveTo>
                        <a:lnTo>
                          <a:pt x="0" y="308"/>
                        </a:lnTo>
                        <a:cubicBezTo>
                          <a:pt x="66" y="300"/>
                          <a:pt x="128" y="296"/>
                          <a:pt x="193" y="288"/>
                        </a:cubicBezTo>
                        <a:cubicBezTo>
                          <a:pt x="255" y="280"/>
                          <a:pt x="321" y="267"/>
                          <a:pt x="382" y="259"/>
                        </a:cubicBezTo>
                        <a:cubicBezTo>
                          <a:pt x="509" y="239"/>
                          <a:pt x="637" y="218"/>
                          <a:pt x="764" y="202"/>
                        </a:cubicBezTo>
                        <a:cubicBezTo>
                          <a:pt x="1018" y="161"/>
                          <a:pt x="1273" y="120"/>
                          <a:pt x="1523" y="83"/>
                        </a:cubicBezTo>
                        <a:cubicBezTo>
                          <a:pt x="1597" y="70"/>
                          <a:pt x="1667" y="58"/>
                          <a:pt x="1741" y="50"/>
                        </a:cubicBezTo>
                        <a:cubicBezTo>
                          <a:pt x="1774" y="42"/>
                          <a:pt x="1811" y="38"/>
                          <a:pt x="1843" y="33"/>
                        </a:cubicBezTo>
                        <a:cubicBezTo>
                          <a:pt x="1880" y="25"/>
                          <a:pt x="1917" y="21"/>
                          <a:pt x="1950" y="13"/>
                        </a:cubicBezTo>
                        <a:cubicBezTo>
                          <a:pt x="1958" y="13"/>
                          <a:pt x="1958" y="-3"/>
                          <a:pt x="1950" y="1"/>
                        </a:cubicBezTo>
                        <a:cubicBezTo>
                          <a:pt x="1917" y="1"/>
                          <a:pt x="1884" y="9"/>
                          <a:pt x="1852" y="13"/>
                        </a:cubicBezTo>
                        <a:cubicBezTo>
                          <a:pt x="1823" y="17"/>
                          <a:pt x="1790" y="21"/>
                          <a:pt x="1757" y="25"/>
                        </a:cubicBezTo>
                        <a:cubicBezTo>
                          <a:pt x="1696" y="38"/>
                          <a:pt x="1634" y="46"/>
                          <a:pt x="1568" y="58"/>
                        </a:cubicBezTo>
                        <a:cubicBezTo>
                          <a:pt x="1441" y="74"/>
                          <a:pt x="1314" y="95"/>
                          <a:pt x="1187" y="116"/>
                        </a:cubicBezTo>
                        <a:cubicBezTo>
                          <a:pt x="936" y="157"/>
                          <a:pt x="682" y="194"/>
                          <a:pt x="427" y="235"/>
                        </a:cubicBezTo>
                        <a:cubicBezTo>
                          <a:pt x="357" y="247"/>
                          <a:pt x="284" y="255"/>
                          <a:pt x="214" y="271"/>
                        </a:cubicBezTo>
                        <a:cubicBezTo>
                          <a:pt x="144" y="284"/>
                          <a:pt x="74" y="296"/>
                          <a:pt x="0" y="3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9" name="Google Shape;449;p19"/>
                  <p:cNvSpPr/>
                  <p:nvPr/>
                </p:nvSpPr>
                <p:spPr>
                  <a:xfrm>
                    <a:off x="5418000" y="5259240"/>
                    <a:ext cx="631440" cy="81360"/>
                  </a:xfrm>
                  <a:custGeom>
                    <a:avLst/>
                    <a:gdLst/>
                    <a:ahLst/>
                    <a:cxnLst/>
                    <a:rect l="l" t="t" r="r" b="b"/>
                    <a:pathLst>
                      <a:path w="1754" h="226" extrusionOk="0">
                        <a:moveTo>
                          <a:pt x="161" y="1"/>
                        </a:moveTo>
                        <a:lnTo>
                          <a:pt x="161" y="1"/>
                        </a:lnTo>
                        <a:cubicBezTo>
                          <a:pt x="128" y="26"/>
                          <a:pt x="99" y="63"/>
                          <a:pt x="75" y="96"/>
                        </a:cubicBezTo>
                        <a:cubicBezTo>
                          <a:pt x="46" y="133"/>
                          <a:pt x="21" y="170"/>
                          <a:pt x="1" y="211"/>
                        </a:cubicBezTo>
                        <a:cubicBezTo>
                          <a:pt x="-3" y="215"/>
                          <a:pt x="1" y="223"/>
                          <a:pt x="9" y="223"/>
                        </a:cubicBezTo>
                        <a:cubicBezTo>
                          <a:pt x="235" y="236"/>
                          <a:pt x="461" y="195"/>
                          <a:pt x="686" y="178"/>
                        </a:cubicBezTo>
                        <a:cubicBezTo>
                          <a:pt x="912" y="157"/>
                          <a:pt x="1137" y="149"/>
                          <a:pt x="1363" y="149"/>
                        </a:cubicBezTo>
                        <a:cubicBezTo>
                          <a:pt x="1429" y="154"/>
                          <a:pt x="1490" y="154"/>
                          <a:pt x="1556" y="157"/>
                        </a:cubicBezTo>
                        <a:cubicBezTo>
                          <a:pt x="1585" y="157"/>
                          <a:pt x="1618" y="157"/>
                          <a:pt x="1647" y="162"/>
                        </a:cubicBezTo>
                        <a:cubicBezTo>
                          <a:pt x="1679" y="162"/>
                          <a:pt x="1712" y="166"/>
                          <a:pt x="1745" y="162"/>
                        </a:cubicBezTo>
                        <a:cubicBezTo>
                          <a:pt x="1753" y="162"/>
                          <a:pt x="1757" y="149"/>
                          <a:pt x="1749" y="145"/>
                        </a:cubicBezTo>
                        <a:cubicBezTo>
                          <a:pt x="1721" y="141"/>
                          <a:pt x="1692" y="137"/>
                          <a:pt x="1663" y="137"/>
                        </a:cubicBezTo>
                        <a:cubicBezTo>
                          <a:pt x="1634" y="137"/>
                          <a:pt x="1606" y="133"/>
                          <a:pt x="1577" y="133"/>
                        </a:cubicBezTo>
                        <a:cubicBezTo>
                          <a:pt x="1524" y="133"/>
                          <a:pt x="1466" y="129"/>
                          <a:pt x="1409" y="129"/>
                        </a:cubicBezTo>
                        <a:cubicBezTo>
                          <a:pt x="1293" y="129"/>
                          <a:pt x="1179" y="129"/>
                          <a:pt x="1068" y="133"/>
                        </a:cubicBezTo>
                        <a:cubicBezTo>
                          <a:pt x="953" y="137"/>
                          <a:pt x="838" y="145"/>
                          <a:pt x="727" y="154"/>
                        </a:cubicBezTo>
                        <a:cubicBezTo>
                          <a:pt x="612" y="162"/>
                          <a:pt x="501" y="178"/>
                          <a:pt x="386" y="191"/>
                        </a:cubicBezTo>
                        <a:cubicBezTo>
                          <a:pt x="259" y="203"/>
                          <a:pt x="136" y="211"/>
                          <a:pt x="9" y="207"/>
                        </a:cubicBezTo>
                        <a:cubicBezTo>
                          <a:pt x="9" y="211"/>
                          <a:pt x="13" y="215"/>
                          <a:pt x="17" y="219"/>
                        </a:cubicBezTo>
                        <a:cubicBezTo>
                          <a:pt x="38" y="178"/>
                          <a:pt x="62" y="141"/>
                          <a:pt x="87" y="108"/>
                        </a:cubicBezTo>
                        <a:cubicBezTo>
                          <a:pt x="111" y="72"/>
                          <a:pt x="140" y="38"/>
                          <a:pt x="165" y="1"/>
                        </a:cubicBezTo>
                        <a:cubicBezTo>
                          <a:pt x="165" y="1"/>
                          <a:pt x="165" y="-2"/>
                          <a:pt x="161" y="1"/>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0" name="Google Shape;450;p19"/>
                  <p:cNvSpPr/>
                  <p:nvPr/>
                </p:nvSpPr>
                <p:spPr>
                  <a:xfrm>
                    <a:off x="5404680" y="5323320"/>
                    <a:ext cx="665280" cy="72360"/>
                  </a:xfrm>
                  <a:custGeom>
                    <a:avLst/>
                    <a:gdLst/>
                    <a:ahLst/>
                    <a:cxnLst/>
                    <a:rect l="l" t="t" r="r" b="b"/>
                    <a:pathLst>
                      <a:path w="1848" h="201" extrusionOk="0">
                        <a:moveTo>
                          <a:pt x="95" y="49"/>
                        </a:moveTo>
                        <a:lnTo>
                          <a:pt x="95" y="49"/>
                        </a:lnTo>
                        <a:cubicBezTo>
                          <a:pt x="79" y="70"/>
                          <a:pt x="62" y="95"/>
                          <a:pt x="46" y="115"/>
                        </a:cubicBezTo>
                        <a:cubicBezTo>
                          <a:pt x="34" y="140"/>
                          <a:pt x="17" y="164"/>
                          <a:pt x="1" y="189"/>
                        </a:cubicBezTo>
                        <a:cubicBezTo>
                          <a:pt x="-3" y="197"/>
                          <a:pt x="5" y="201"/>
                          <a:pt x="9" y="201"/>
                        </a:cubicBezTo>
                        <a:cubicBezTo>
                          <a:pt x="128" y="173"/>
                          <a:pt x="243" y="148"/>
                          <a:pt x="358" y="127"/>
                        </a:cubicBezTo>
                        <a:cubicBezTo>
                          <a:pt x="477" y="107"/>
                          <a:pt x="596" y="95"/>
                          <a:pt x="715" y="82"/>
                        </a:cubicBezTo>
                        <a:cubicBezTo>
                          <a:pt x="949" y="58"/>
                          <a:pt x="1187" y="49"/>
                          <a:pt x="1425" y="41"/>
                        </a:cubicBezTo>
                        <a:cubicBezTo>
                          <a:pt x="1495" y="41"/>
                          <a:pt x="1561" y="37"/>
                          <a:pt x="1630" y="37"/>
                        </a:cubicBezTo>
                        <a:cubicBezTo>
                          <a:pt x="1696" y="33"/>
                          <a:pt x="1765" y="33"/>
                          <a:pt x="1836" y="29"/>
                        </a:cubicBezTo>
                        <a:cubicBezTo>
                          <a:pt x="1852" y="29"/>
                          <a:pt x="1852" y="0"/>
                          <a:pt x="1831" y="0"/>
                        </a:cubicBezTo>
                        <a:cubicBezTo>
                          <a:pt x="1770" y="0"/>
                          <a:pt x="1708" y="4"/>
                          <a:pt x="1646" y="8"/>
                        </a:cubicBezTo>
                        <a:cubicBezTo>
                          <a:pt x="1589" y="8"/>
                          <a:pt x="1527" y="13"/>
                          <a:pt x="1466" y="13"/>
                        </a:cubicBezTo>
                        <a:cubicBezTo>
                          <a:pt x="1347" y="20"/>
                          <a:pt x="1228" y="25"/>
                          <a:pt x="1109" y="29"/>
                        </a:cubicBezTo>
                        <a:cubicBezTo>
                          <a:pt x="871" y="45"/>
                          <a:pt x="633" y="66"/>
                          <a:pt x="399" y="103"/>
                        </a:cubicBezTo>
                        <a:cubicBezTo>
                          <a:pt x="267" y="123"/>
                          <a:pt x="136" y="152"/>
                          <a:pt x="5" y="185"/>
                        </a:cubicBezTo>
                        <a:cubicBezTo>
                          <a:pt x="9" y="189"/>
                          <a:pt x="13" y="193"/>
                          <a:pt x="13" y="197"/>
                        </a:cubicBezTo>
                        <a:cubicBezTo>
                          <a:pt x="29" y="173"/>
                          <a:pt x="46" y="148"/>
                          <a:pt x="62" y="127"/>
                        </a:cubicBezTo>
                        <a:cubicBezTo>
                          <a:pt x="75" y="103"/>
                          <a:pt x="91" y="78"/>
                          <a:pt x="103" y="54"/>
                        </a:cubicBezTo>
                        <a:cubicBezTo>
                          <a:pt x="103" y="49"/>
                          <a:pt x="99" y="45"/>
                          <a:pt x="95" y="49"/>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1" name="Google Shape;451;p19"/>
                  <p:cNvSpPr/>
                  <p:nvPr/>
                </p:nvSpPr>
                <p:spPr>
                  <a:xfrm>
                    <a:off x="5365080" y="5378760"/>
                    <a:ext cx="86040" cy="99720"/>
                  </a:xfrm>
                  <a:custGeom>
                    <a:avLst/>
                    <a:gdLst/>
                    <a:ahLst/>
                    <a:cxnLst/>
                    <a:rect l="l" t="t" r="r" b="b"/>
                    <a:pathLst>
                      <a:path w="239" h="277" extrusionOk="0">
                        <a:moveTo>
                          <a:pt x="0" y="277"/>
                        </a:moveTo>
                        <a:lnTo>
                          <a:pt x="0" y="277"/>
                        </a:lnTo>
                        <a:cubicBezTo>
                          <a:pt x="4" y="277"/>
                          <a:pt x="12" y="277"/>
                          <a:pt x="16" y="273"/>
                        </a:cubicBezTo>
                        <a:cubicBezTo>
                          <a:pt x="20" y="273"/>
                          <a:pt x="29" y="269"/>
                          <a:pt x="33" y="265"/>
                        </a:cubicBezTo>
                        <a:cubicBezTo>
                          <a:pt x="41" y="261"/>
                          <a:pt x="49" y="253"/>
                          <a:pt x="57" y="244"/>
                        </a:cubicBezTo>
                        <a:cubicBezTo>
                          <a:pt x="74" y="228"/>
                          <a:pt x="90" y="211"/>
                          <a:pt x="102" y="191"/>
                        </a:cubicBezTo>
                        <a:cubicBezTo>
                          <a:pt x="131" y="154"/>
                          <a:pt x="156" y="109"/>
                          <a:pt x="185" y="72"/>
                        </a:cubicBezTo>
                        <a:cubicBezTo>
                          <a:pt x="193" y="60"/>
                          <a:pt x="201" y="51"/>
                          <a:pt x="209" y="43"/>
                        </a:cubicBezTo>
                        <a:cubicBezTo>
                          <a:pt x="217" y="35"/>
                          <a:pt x="222" y="31"/>
                          <a:pt x="226" y="27"/>
                        </a:cubicBezTo>
                        <a:cubicBezTo>
                          <a:pt x="230" y="23"/>
                          <a:pt x="234" y="19"/>
                          <a:pt x="238" y="10"/>
                        </a:cubicBezTo>
                        <a:cubicBezTo>
                          <a:pt x="242" y="2"/>
                          <a:pt x="234" y="-2"/>
                          <a:pt x="226" y="2"/>
                        </a:cubicBezTo>
                        <a:cubicBezTo>
                          <a:pt x="205" y="10"/>
                          <a:pt x="193" y="31"/>
                          <a:pt x="176" y="47"/>
                        </a:cubicBezTo>
                        <a:cubicBezTo>
                          <a:pt x="164" y="68"/>
                          <a:pt x="152" y="84"/>
                          <a:pt x="135" y="105"/>
                        </a:cubicBezTo>
                        <a:cubicBezTo>
                          <a:pt x="111" y="146"/>
                          <a:pt x="90" y="187"/>
                          <a:pt x="57" y="220"/>
                        </a:cubicBezTo>
                        <a:cubicBezTo>
                          <a:pt x="49" y="232"/>
                          <a:pt x="37" y="240"/>
                          <a:pt x="29" y="248"/>
                        </a:cubicBezTo>
                        <a:cubicBezTo>
                          <a:pt x="25" y="253"/>
                          <a:pt x="20" y="257"/>
                          <a:pt x="16" y="261"/>
                        </a:cubicBezTo>
                        <a:cubicBezTo>
                          <a:pt x="8" y="265"/>
                          <a:pt x="4" y="273"/>
                          <a:pt x="0"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2" name="Google Shape;452;p19"/>
                  <p:cNvSpPr/>
                  <p:nvPr/>
                </p:nvSpPr>
                <p:spPr>
                  <a:xfrm>
                    <a:off x="5397120" y="5529240"/>
                    <a:ext cx="33480" cy="56880"/>
                  </a:xfrm>
                  <a:custGeom>
                    <a:avLst/>
                    <a:gdLst/>
                    <a:ahLst/>
                    <a:cxnLst/>
                    <a:rect l="l" t="t" r="r" b="b"/>
                    <a:pathLst>
                      <a:path w="93" h="158" extrusionOk="0">
                        <a:moveTo>
                          <a:pt x="55" y="138"/>
                        </a:moveTo>
                        <a:lnTo>
                          <a:pt x="55" y="138"/>
                        </a:lnTo>
                        <a:cubicBezTo>
                          <a:pt x="42" y="138"/>
                          <a:pt x="22" y="146"/>
                          <a:pt x="18" y="134"/>
                        </a:cubicBezTo>
                        <a:cubicBezTo>
                          <a:pt x="9" y="122"/>
                          <a:pt x="26" y="105"/>
                          <a:pt x="34" y="97"/>
                        </a:cubicBezTo>
                        <a:cubicBezTo>
                          <a:pt x="50" y="68"/>
                          <a:pt x="71" y="40"/>
                          <a:pt x="91" y="15"/>
                        </a:cubicBezTo>
                        <a:cubicBezTo>
                          <a:pt x="96" y="3"/>
                          <a:pt x="83" y="-5"/>
                          <a:pt x="75" y="3"/>
                        </a:cubicBezTo>
                        <a:cubicBezTo>
                          <a:pt x="63" y="23"/>
                          <a:pt x="50" y="40"/>
                          <a:pt x="38" y="56"/>
                        </a:cubicBezTo>
                        <a:cubicBezTo>
                          <a:pt x="34" y="64"/>
                          <a:pt x="26" y="77"/>
                          <a:pt x="18" y="85"/>
                        </a:cubicBezTo>
                        <a:cubicBezTo>
                          <a:pt x="13" y="93"/>
                          <a:pt x="9" y="101"/>
                          <a:pt x="5" y="110"/>
                        </a:cubicBezTo>
                        <a:cubicBezTo>
                          <a:pt x="-3" y="122"/>
                          <a:pt x="-3" y="142"/>
                          <a:pt x="13" y="155"/>
                        </a:cubicBezTo>
                        <a:cubicBezTo>
                          <a:pt x="18" y="159"/>
                          <a:pt x="26" y="159"/>
                          <a:pt x="34" y="155"/>
                        </a:cubicBezTo>
                        <a:cubicBezTo>
                          <a:pt x="42" y="155"/>
                          <a:pt x="50" y="146"/>
                          <a:pt x="55" y="138"/>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3" name="Google Shape;453;p19"/>
                  <p:cNvSpPr/>
                  <p:nvPr/>
                </p:nvSpPr>
                <p:spPr>
                  <a:xfrm>
                    <a:off x="5466960" y="5237640"/>
                    <a:ext cx="26640" cy="32040"/>
                  </a:xfrm>
                  <a:custGeom>
                    <a:avLst/>
                    <a:gdLst/>
                    <a:ahLst/>
                    <a:cxnLst/>
                    <a:rect l="l" t="t" r="r" b="b"/>
                    <a:pathLst>
                      <a:path w="74" h="89" extrusionOk="0">
                        <a:moveTo>
                          <a:pt x="4" y="86"/>
                        </a:moveTo>
                        <a:lnTo>
                          <a:pt x="4" y="86"/>
                        </a:lnTo>
                        <a:cubicBezTo>
                          <a:pt x="4" y="90"/>
                          <a:pt x="12" y="90"/>
                          <a:pt x="12" y="86"/>
                        </a:cubicBezTo>
                        <a:cubicBezTo>
                          <a:pt x="16" y="86"/>
                          <a:pt x="21" y="82"/>
                          <a:pt x="25" y="78"/>
                        </a:cubicBezTo>
                        <a:cubicBezTo>
                          <a:pt x="29" y="70"/>
                          <a:pt x="33" y="61"/>
                          <a:pt x="37" y="54"/>
                        </a:cubicBezTo>
                        <a:cubicBezTo>
                          <a:pt x="41" y="49"/>
                          <a:pt x="45" y="41"/>
                          <a:pt x="53" y="33"/>
                        </a:cubicBezTo>
                        <a:cubicBezTo>
                          <a:pt x="58" y="29"/>
                          <a:pt x="58" y="25"/>
                          <a:pt x="62" y="25"/>
                        </a:cubicBezTo>
                        <a:cubicBezTo>
                          <a:pt x="62" y="20"/>
                          <a:pt x="66" y="20"/>
                          <a:pt x="66" y="20"/>
                        </a:cubicBezTo>
                        <a:cubicBezTo>
                          <a:pt x="70" y="17"/>
                          <a:pt x="74" y="17"/>
                          <a:pt x="74" y="8"/>
                        </a:cubicBezTo>
                        <a:cubicBezTo>
                          <a:pt x="74" y="4"/>
                          <a:pt x="70" y="0"/>
                          <a:pt x="62" y="0"/>
                        </a:cubicBezTo>
                        <a:cubicBezTo>
                          <a:pt x="58" y="0"/>
                          <a:pt x="53" y="8"/>
                          <a:pt x="49" y="12"/>
                        </a:cubicBezTo>
                        <a:cubicBezTo>
                          <a:pt x="45" y="12"/>
                          <a:pt x="45" y="17"/>
                          <a:pt x="41" y="20"/>
                        </a:cubicBezTo>
                        <a:cubicBezTo>
                          <a:pt x="37" y="29"/>
                          <a:pt x="29" y="37"/>
                          <a:pt x="25" y="41"/>
                        </a:cubicBezTo>
                        <a:cubicBezTo>
                          <a:pt x="21" y="49"/>
                          <a:pt x="16" y="58"/>
                          <a:pt x="12" y="66"/>
                        </a:cubicBezTo>
                        <a:cubicBezTo>
                          <a:pt x="12" y="70"/>
                          <a:pt x="8" y="70"/>
                          <a:pt x="8" y="74"/>
                        </a:cubicBezTo>
                        <a:cubicBezTo>
                          <a:pt x="4" y="78"/>
                          <a:pt x="4" y="78"/>
                          <a:pt x="0" y="82"/>
                        </a:cubicBezTo>
                        <a:cubicBezTo>
                          <a:pt x="0" y="82"/>
                          <a:pt x="0" y="86"/>
                          <a:pt x="4" y="8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4" name="Google Shape;454;p19"/>
                  <p:cNvSpPr/>
                  <p:nvPr/>
                </p:nvSpPr>
                <p:spPr>
                  <a:xfrm>
                    <a:off x="5450040" y="5180040"/>
                    <a:ext cx="547560" cy="63720"/>
                  </a:xfrm>
                  <a:custGeom>
                    <a:avLst/>
                    <a:gdLst/>
                    <a:ahLst/>
                    <a:cxnLst/>
                    <a:rect l="l" t="t" r="r" b="b"/>
                    <a:pathLst>
                      <a:path w="1521" h="177" extrusionOk="0">
                        <a:moveTo>
                          <a:pt x="2" y="8"/>
                        </a:moveTo>
                        <a:lnTo>
                          <a:pt x="2" y="8"/>
                        </a:lnTo>
                        <a:cubicBezTo>
                          <a:pt x="51" y="20"/>
                          <a:pt x="100" y="24"/>
                          <a:pt x="150" y="33"/>
                        </a:cubicBezTo>
                        <a:cubicBezTo>
                          <a:pt x="199" y="41"/>
                          <a:pt x="248" y="45"/>
                          <a:pt x="297" y="53"/>
                        </a:cubicBezTo>
                        <a:cubicBezTo>
                          <a:pt x="396" y="66"/>
                          <a:pt x="494" y="78"/>
                          <a:pt x="589" y="95"/>
                        </a:cubicBezTo>
                        <a:cubicBezTo>
                          <a:pt x="786" y="119"/>
                          <a:pt x="983" y="139"/>
                          <a:pt x="1180" y="156"/>
                        </a:cubicBezTo>
                        <a:cubicBezTo>
                          <a:pt x="1291" y="164"/>
                          <a:pt x="1401" y="177"/>
                          <a:pt x="1513" y="177"/>
                        </a:cubicBezTo>
                        <a:cubicBezTo>
                          <a:pt x="1525" y="177"/>
                          <a:pt x="1520" y="160"/>
                          <a:pt x="1513" y="160"/>
                        </a:cubicBezTo>
                        <a:cubicBezTo>
                          <a:pt x="1414" y="152"/>
                          <a:pt x="1316" y="148"/>
                          <a:pt x="1217" y="139"/>
                        </a:cubicBezTo>
                        <a:cubicBezTo>
                          <a:pt x="1119" y="131"/>
                          <a:pt x="1020" y="123"/>
                          <a:pt x="922" y="115"/>
                        </a:cubicBezTo>
                        <a:cubicBezTo>
                          <a:pt x="725" y="95"/>
                          <a:pt x="528" y="66"/>
                          <a:pt x="334" y="41"/>
                        </a:cubicBezTo>
                        <a:cubicBezTo>
                          <a:pt x="277" y="33"/>
                          <a:pt x="224" y="24"/>
                          <a:pt x="166" y="20"/>
                        </a:cubicBezTo>
                        <a:cubicBezTo>
                          <a:pt x="113" y="12"/>
                          <a:pt x="59" y="4"/>
                          <a:pt x="6" y="0"/>
                        </a:cubicBezTo>
                        <a:cubicBezTo>
                          <a:pt x="-2" y="0"/>
                          <a:pt x="-2" y="8"/>
                          <a:pt x="2" y="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5" name="Google Shape;455;p19"/>
                  <p:cNvSpPr/>
                  <p:nvPr/>
                </p:nvSpPr>
                <p:spPr>
                  <a:xfrm>
                    <a:off x="5450760" y="5017320"/>
                    <a:ext cx="82800" cy="167040"/>
                  </a:xfrm>
                  <a:custGeom>
                    <a:avLst/>
                    <a:gdLst/>
                    <a:ahLst/>
                    <a:cxnLst/>
                    <a:rect l="l" t="t" r="r" b="b"/>
                    <a:pathLst>
                      <a:path w="230" h="464" extrusionOk="0">
                        <a:moveTo>
                          <a:pt x="0" y="464"/>
                        </a:moveTo>
                        <a:lnTo>
                          <a:pt x="0" y="464"/>
                        </a:lnTo>
                        <a:cubicBezTo>
                          <a:pt x="8" y="456"/>
                          <a:pt x="12" y="452"/>
                          <a:pt x="16" y="444"/>
                        </a:cubicBezTo>
                        <a:cubicBezTo>
                          <a:pt x="20" y="435"/>
                          <a:pt x="25" y="427"/>
                          <a:pt x="29" y="419"/>
                        </a:cubicBezTo>
                        <a:cubicBezTo>
                          <a:pt x="33" y="403"/>
                          <a:pt x="41" y="386"/>
                          <a:pt x="49" y="370"/>
                        </a:cubicBezTo>
                        <a:cubicBezTo>
                          <a:pt x="61" y="337"/>
                          <a:pt x="78" y="304"/>
                          <a:pt x="90" y="272"/>
                        </a:cubicBezTo>
                        <a:cubicBezTo>
                          <a:pt x="119" y="210"/>
                          <a:pt x="139" y="148"/>
                          <a:pt x="172" y="91"/>
                        </a:cubicBezTo>
                        <a:cubicBezTo>
                          <a:pt x="181" y="75"/>
                          <a:pt x="189" y="58"/>
                          <a:pt x="201" y="46"/>
                        </a:cubicBezTo>
                        <a:cubicBezTo>
                          <a:pt x="209" y="33"/>
                          <a:pt x="226" y="21"/>
                          <a:pt x="230" y="9"/>
                        </a:cubicBezTo>
                        <a:cubicBezTo>
                          <a:pt x="230" y="5"/>
                          <a:pt x="226" y="0"/>
                          <a:pt x="222" y="0"/>
                        </a:cubicBezTo>
                        <a:cubicBezTo>
                          <a:pt x="209" y="5"/>
                          <a:pt x="197" y="17"/>
                          <a:pt x="189" y="29"/>
                        </a:cubicBezTo>
                        <a:cubicBezTo>
                          <a:pt x="181" y="41"/>
                          <a:pt x="172" y="54"/>
                          <a:pt x="164" y="66"/>
                        </a:cubicBezTo>
                        <a:cubicBezTo>
                          <a:pt x="148" y="91"/>
                          <a:pt x="135" y="119"/>
                          <a:pt x="123" y="148"/>
                        </a:cubicBezTo>
                        <a:cubicBezTo>
                          <a:pt x="94" y="214"/>
                          <a:pt x="66" y="284"/>
                          <a:pt x="37" y="350"/>
                        </a:cubicBezTo>
                        <a:cubicBezTo>
                          <a:pt x="33" y="370"/>
                          <a:pt x="25" y="386"/>
                          <a:pt x="16" y="407"/>
                        </a:cubicBezTo>
                        <a:cubicBezTo>
                          <a:pt x="12" y="415"/>
                          <a:pt x="8" y="423"/>
                          <a:pt x="4" y="435"/>
                        </a:cubicBezTo>
                        <a:cubicBezTo>
                          <a:pt x="0" y="444"/>
                          <a:pt x="0" y="452"/>
                          <a:pt x="0"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6" name="Google Shape;456;p19"/>
                  <p:cNvSpPr/>
                  <p:nvPr/>
                </p:nvSpPr>
                <p:spPr>
                  <a:xfrm>
                    <a:off x="5532120" y="5019120"/>
                    <a:ext cx="526320" cy="106200"/>
                  </a:xfrm>
                  <a:custGeom>
                    <a:avLst/>
                    <a:gdLst/>
                    <a:ahLst/>
                    <a:cxnLst/>
                    <a:rect l="l" t="t" r="r" b="b"/>
                    <a:pathLst>
                      <a:path w="1462" h="295" extrusionOk="0">
                        <a:moveTo>
                          <a:pt x="4" y="12"/>
                        </a:moveTo>
                        <a:lnTo>
                          <a:pt x="4" y="12"/>
                        </a:lnTo>
                        <a:cubicBezTo>
                          <a:pt x="25" y="16"/>
                          <a:pt x="49" y="24"/>
                          <a:pt x="74" y="32"/>
                        </a:cubicBezTo>
                        <a:cubicBezTo>
                          <a:pt x="94" y="36"/>
                          <a:pt x="119" y="41"/>
                          <a:pt x="144" y="49"/>
                        </a:cubicBezTo>
                        <a:cubicBezTo>
                          <a:pt x="188" y="61"/>
                          <a:pt x="238" y="70"/>
                          <a:pt x="283" y="82"/>
                        </a:cubicBezTo>
                        <a:cubicBezTo>
                          <a:pt x="377" y="102"/>
                          <a:pt x="472" y="123"/>
                          <a:pt x="570" y="139"/>
                        </a:cubicBezTo>
                        <a:cubicBezTo>
                          <a:pt x="665" y="155"/>
                          <a:pt x="759" y="172"/>
                          <a:pt x="854" y="184"/>
                        </a:cubicBezTo>
                        <a:cubicBezTo>
                          <a:pt x="952" y="201"/>
                          <a:pt x="1046" y="209"/>
                          <a:pt x="1141" y="238"/>
                        </a:cubicBezTo>
                        <a:cubicBezTo>
                          <a:pt x="1190" y="250"/>
                          <a:pt x="1243" y="267"/>
                          <a:pt x="1292" y="279"/>
                        </a:cubicBezTo>
                        <a:cubicBezTo>
                          <a:pt x="1346" y="287"/>
                          <a:pt x="1399" y="295"/>
                          <a:pt x="1453" y="295"/>
                        </a:cubicBezTo>
                        <a:cubicBezTo>
                          <a:pt x="1465" y="295"/>
                          <a:pt x="1465" y="274"/>
                          <a:pt x="1453" y="274"/>
                        </a:cubicBezTo>
                        <a:cubicBezTo>
                          <a:pt x="1404" y="270"/>
                          <a:pt x="1358" y="267"/>
                          <a:pt x="1309" y="258"/>
                        </a:cubicBezTo>
                        <a:cubicBezTo>
                          <a:pt x="1264" y="250"/>
                          <a:pt x="1219" y="238"/>
                          <a:pt x="1173" y="225"/>
                        </a:cubicBezTo>
                        <a:cubicBezTo>
                          <a:pt x="1124" y="209"/>
                          <a:pt x="1079" y="201"/>
                          <a:pt x="1034" y="192"/>
                        </a:cubicBezTo>
                        <a:cubicBezTo>
                          <a:pt x="985" y="184"/>
                          <a:pt x="935" y="176"/>
                          <a:pt x="891" y="172"/>
                        </a:cubicBezTo>
                        <a:cubicBezTo>
                          <a:pt x="701" y="143"/>
                          <a:pt x="513" y="110"/>
                          <a:pt x="324" y="70"/>
                        </a:cubicBezTo>
                        <a:cubicBezTo>
                          <a:pt x="271" y="57"/>
                          <a:pt x="217" y="49"/>
                          <a:pt x="168" y="36"/>
                        </a:cubicBezTo>
                        <a:cubicBezTo>
                          <a:pt x="139" y="28"/>
                          <a:pt x="115" y="24"/>
                          <a:pt x="86" y="16"/>
                        </a:cubicBezTo>
                        <a:cubicBezTo>
                          <a:pt x="74" y="12"/>
                          <a:pt x="61" y="12"/>
                          <a:pt x="45" y="8"/>
                        </a:cubicBezTo>
                        <a:cubicBezTo>
                          <a:pt x="32" y="4"/>
                          <a:pt x="20" y="4"/>
                          <a:pt x="4" y="0"/>
                        </a:cubicBezTo>
                        <a:cubicBezTo>
                          <a:pt x="0" y="0"/>
                          <a:pt x="-4" y="8"/>
                          <a:pt x="4"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7" name="Google Shape;457;p19"/>
                  <p:cNvSpPr/>
                  <p:nvPr/>
                </p:nvSpPr>
                <p:spPr>
                  <a:xfrm>
                    <a:off x="5994720" y="5114520"/>
                    <a:ext cx="72720" cy="129240"/>
                  </a:xfrm>
                  <a:custGeom>
                    <a:avLst/>
                    <a:gdLst/>
                    <a:ahLst/>
                    <a:cxnLst/>
                    <a:rect l="l" t="t" r="r" b="b"/>
                    <a:pathLst>
                      <a:path w="202" h="359" extrusionOk="0">
                        <a:moveTo>
                          <a:pt x="4" y="359"/>
                        </a:moveTo>
                        <a:lnTo>
                          <a:pt x="4" y="359"/>
                        </a:lnTo>
                        <a:cubicBezTo>
                          <a:pt x="7" y="354"/>
                          <a:pt x="16" y="350"/>
                          <a:pt x="20" y="346"/>
                        </a:cubicBezTo>
                        <a:cubicBezTo>
                          <a:pt x="24" y="338"/>
                          <a:pt x="28" y="330"/>
                          <a:pt x="32" y="321"/>
                        </a:cubicBezTo>
                        <a:cubicBezTo>
                          <a:pt x="36" y="309"/>
                          <a:pt x="45" y="293"/>
                          <a:pt x="53" y="281"/>
                        </a:cubicBezTo>
                        <a:cubicBezTo>
                          <a:pt x="69" y="248"/>
                          <a:pt x="86" y="219"/>
                          <a:pt x="102" y="190"/>
                        </a:cubicBezTo>
                        <a:cubicBezTo>
                          <a:pt x="135" y="133"/>
                          <a:pt x="168" y="71"/>
                          <a:pt x="201" y="14"/>
                        </a:cubicBezTo>
                        <a:cubicBezTo>
                          <a:pt x="205" y="2"/>
                          <a:pt x="192" y="-3"/>
                          <a:pt x="184" y="2"/>
                        </a:cubicBezTo>
                        <a:cubicBezTo>
                          <a:pt x="180" y="5"/>
                          <a:pt x="176" y="5"/>
                          <a:pt x="176" y="9"/>
                        </a:cubicBezTo>
                        <a:cubicBezTo>
                          <a:pt x="172" y="14"/>
                          <a:pt x="172" y="18"/>
                          <a:pt x="176" y="22"/>
                        </a:cubicBezTo>
                        <a:cubicBezTo>
                          <a:pt x="184" y="26"/>
                          <a:pt x="192" y="22"/>
                          <a:pt x="197" y="18"/>
                        </a:cubicBezTo>
                        <a:cubicBezTo>
                          <a:pt x="192" y="14"/>
                          <a:pt x="188" y="9"/>
                          <a:pt x="180" y="5"/>
                        </a:cubicBezTo>
                        <a:cubicBezTo>
                          <a:pt x="147" y="63"/>
                          <a:pt x="114" y="121"/>
                          <a:pt x="86" y="182"/>
                        </a:cubicBezTo>
                        <a:cubicBezTo>
                          <a:pt x="69" y="211"/>
                          <a:pt x="53" y="240"/>
                          <a:pt x="36" y="268"/>
                        </a:cubicBezTo>
                        <a:cubicBezTo>
                          <a:pt x="28" y="284"/>
                          <a:pt x="20" y="297"/>
                          <a:pt x="16" y="313"/>
                        </a:cubicBezTo>
                        <a:cubicBezTo>
                          <a:pt x="12" y="321"/>
                          <a:pt x="7" y="326"/>
                          <a:pt x="4" y="334"/>
                        </a:cubicBezTo>
                        <a:cubicBezTo>
                          <a:pt x="0" y="342"/>
                          <a:pt x="0" y="346"/>
                          <a:pt x="0" y="354"/>
                        </a:cubicBezTo>
                        <a:lnTo>
                          <a:pt x="4" y="35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8" name="Google Shape;458;p19"/>
                  <p:cNvSpPr/>
                  <p:nvPr/>
                </p:nvSpPr>
                <p:spPr>
                  <a:xfrm>
                    <a:off x="6074640" y="5156640"/>
                    <a:ext cx="76320" cy="105120"/>
                  </a:xfrm>
                  <a:custGeom>
                    <a:avLst/>
                    <a:gdLst/>
                    <a:ahLst/>
                    <a:cxnLst/>
                    <a:rect l="l" t="t" r="r" b="b"/>
                    <a:pathLst>
                      <a:path w="212" h="292" extrusionOk="0">
                        <a:moveTo>
                          <a:pt x="44" y="110"/>
                        </a:moveTo>
                        <a:lnTo>
                          <a:pt x="44" y="110"/>
                        </a:lnTo>
                        <a:cubicBezTo>
                          <a:pt x="20" y="118"/>
                          <a:pt x="16" y="147"/>
                          <a:pt x="7" y="167"/>
                        </a:cubicBezTo>
                        <a:cubicBezTo>
                          <a:pt x="-1" y="196"/>
                          <a:pt x="-5" y="225"/>
                          <a:pt x="11" y="254"/>
                        </a:cubicBezTo>
                        <a:cubicBezTo>
                          <a:pt x="20" y="274"/>
                          <a:pt x="40" y="291"/>
                          <a:pt x="61" y="291"/>
                        </a:cubicBezTo>
                        <a:cubicBezTo>
                          <a:pt x="89" y="295"/>
                          <a:pt x="110" y="274"/>
                          <a:pt x="126" y="254"/>
                        </a:cubicBezTo>
                        <a:cubicBezTo>
                          <a:pt x="159" y="209"/>
                          <a:pt x="188" y="151"/>
                          <a:pt x="204" y="94"/>
                        </a:cubicBezTo>
                        <a:cubicBezTo>
                          <a:pt x="213" y="69"/>
                          <a:pt x="217" y="40"/>
                          <a:pt x="196" y="16"/>
                        </a:cubicBezTo>
                        <a:cubicBezTo>
                          <a:pt x="176" y="-9"/>
                          <a:pt x="143" y="-1"/>
                          <a:pt x="118" y="12"/>
                        </a:cubicBezTo>
                        <a:cubicBezTo>
                          <a:pt x="89" y="24"/>
                          <a:pt x="65" y="40"/>
                          <a:pt x="44" y="65"/>
                        </a:cubicBezTo>
                        <a:cubicBezTo>
                          <a:pt x="32" y="77"/>
                          <a:pt x="24" y="94"/>
                          <a:pt x="20" y="110"/>
                        </a:cubicBezTo>
                        <a:cubicBezTo>
                          <a:pt x="11" y="123"/>
                          <a:pt x="11" y="139"/>
                          <a:pt x="16" y="155"/>
                        </a:cubicBezTo>
                        <a:cubicBezTo>
                          <a:pt x="20" y="160"/>
                          <a:pt x="28" y="160"/>
                          <a:pt x="28" y="155"/>
                        </a:cubicBezTo>
                        <a:cubicBezTo>
                          <a:pt x="36" y="131"/>
                          <a:pt x="40" y="110"/>
                          <a:pt x="52" y="89"/>
                        </a:cubicBezTo>
                        <a:cubicBezTo>
                          <a:pt x="65" y="73"/>
                          <a:pt x="81" y="57"/>
                          <a:pt x="102" y="45"/>
                        </a:cubicBezTo>
                        <a:cubicBezTo>
                          <a:pt x="118" y="32"/>
                          <a:pt x="147" y="16"/>
                          <a:pt x="167" y="24"/>
                        </a:cubicBezTo>
                        <a:cubicBezTo>
                          <a:pt x="192" y="28"/>
                          <a:pt x="192" y="61"/>
                          <a:pt x="188" y="82"/>
                        </a:cubicBezTo>
                        <a:cubicBezTo>
                          <a:pt x="176" y="126"/>
                          <a:pt x="155" y="172"/>
                          <a:pt x="130" y="213"/>
                        </a:cubicBezTo>
                        <a:cubicBezTo>
                          <a:pt x="114" y="242"/>
                          <a:pt x="77" y="299"/>
                          <a:pt x="36" y="262"/>
                        </a:cubicBezTo>
                        <a:cubicBezTo>
                          <a:pt x="16" y="242"/>
                          <a:pt x="16" y="213"/>
                          <a:pt x="20" y="188"/>
                        </a:cubicBezTo>
                        <a:cubicBezTo>
                          <a:pt x="24" y="176"/>
                          <a:pt x="28" y="160"/>
                          <a:pt x="28" y="147"/>
                        </a:cubicBezTo>
                        <a:cubicBezTo>
                          <a:pt x="32" y="135"/>
                          <a:pt x="36" y="123"/>
                          <a:pt x="44" y="114"/>
                        </a:cubicBezTo>
                        <a:lnTo>
                          <a:pt x="44" y="1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grpSp>
          <p:nvGrpSpPr>
            <p:cNvPr id="459" name="Google Shape;459;p19"/>
            <p:cNvGrpSpPr/>
            <p:nvPr/>
          </p:nvGrpSpPr>
          <p:grpSpPr>
            <a:xfrm>
              <a:off x="8307001" y="226751"/>
              <a:ext cx="1142350" cy="1307474"/>
              <a:chOff x="-230599" y="1449751"/>
              <a:chExt cx="1142350" cy="1307474"/>
            </a:xfrm>
          </p:grpSpPr>
          <p:sp>
            <p:nvSpPr>
              <p:cNvPr id="460" name="Google Shape;460;p19"/>
              <p:cNvSpPr/>
              <p:nvPr/>
            </p:nvSpPr>
            <p:spPr>
              <a:xfrm>
                <a:off x="44585" y="1481073"/>
                <a:ext cx="224621" cy="200908"/>
              </a:xfrm>
              <a:custGeom>
                <a:avLst/>
                <a:gdLst/>
                <a:ahLst/>
                <a:cxnLst/>
                <a:rect l="l" t="t" r="r" b="b"/>
                <a:pathLst>
                  <a:path w="502" h="449" extrusionOk="0">
                    <a:moveTo>
                      <a:pt x="502" y="422"/>
                    </a:moveTo>
                    <a:lnTo>
                      <a:pt x="502" y="422"/>
                    </a:lnTo>
                    <a:cubicBezTo>
                      <a:pt x="440" y="307"/>
                      <a:pt x="461" y="214"/>
                      <a:pt x="378" y="160"/>
                    </a:cubicBezTo>
                    <a:cubicBezTo>
                      <a:pt x="296" y="107"/>
                      <a:pt x="5" y="0"/>
                      <a:pt x="5" y="0"/>
                    </a:cubicBezTo>
                    <a:cubicBezTo>
                      <a:pt x="5" y="0"/>
                      <a:pt x="-40" y="221"/>
                      <a:pt x="145" y="365"/>
                    </a:cubicBezTo>
                    <a:cubicBezTo>
                      <a:pt x="329" y="509"/>
                      <a:pt x="502" y="422"/>
                      <a:pt x="502" y="42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19"/>
              <p:cNvSpPr/>
              <p:nvPr/>
            </p:nvSpPr>
            <p:spPr>
              <a:xfrm>
                <a:off x="63378" y="1698538"/>
                <a:ext cx="271604" cy="135580"/>
              </a:xfrm>
              <a:custGeom>
                <a:avLst/>
                <a:gdLst/>
                <a:ahLst/>
                <a:cxnLst/>
                <a:rect l="l" t="t" r="r" b="b"/>
                <a:pathLst>
                  <a:path w="607" h="303" extrusionOk="0">
                    <a:moveTo>
                      <a:pt x="0" y="133"/>
                    </a:moveTo>
                    <a:lnTo>
                      <a:pt x="0" y="133"/>
                    </a:lnTo>
                    <a:cubicBezTo>
                      <a:pt x="98" y="108"/>
                      <a:pt x="312" y="-18"/>
                      <a:pt x="402" y="2"/>
                    </a:cubicBezTo>
                    <a:cubicBezTo>
                      <a:pt x="492" y="18"/>
                      <a:pt x="574" y="35"/>
                      <a:pt x="607" y="108"/>
                    </a:cubicBezTo>
                    <a:cubicBezTo>
                      <a:pt x="574" y="269"/>
                      <a:pt x="423" y="318"/>
                      <a:pt x="320" y="298"/>
                    </a:cubicBezTo>
                    <a:cubicBezTo>
                      <a:pt x="217" y="277"/>
                      <a:pt x="41" y="220"/>
                      <a:pt x="0" y="1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2" name="Google Shape;462;p19"/>
              <p:cNvSpPr/>
              <p:nvPr/>
            </p:nvSpPr>
            <p:spPr>
              <a:xfrm>
                <a:off x="417762" y="1453778"/>
                <a:ext cx="128866" cy="247444"/>
              </a:xfrm>
              <a:custGeom>
                <a:avLst/>
                <a:gdLst/>
                <a:ahLst/>
                <a:cxnLst/>
                <a:rect l="l" t="t" r="r" b="b"/>
                <a:pathLst>
                  <a:path w="288" h="553" extrusionOk="0">
                    <a:moveTo>
                      <a:pt x="66" y="553"/>
                    </a:moveTo>
                    <a:lnTo>
                      <a:pt x="66" y="553"/>
                    </a:lnTo>
                    <a:cubicBezTo>
                      <a:pt x="62" y="475"/>
                      <a:pt x="-21" y="430"/>
                      <a:pt x="4" y="323"/>
                    </a:cubicBezTo>
                    <a:cubicBezTo>
                      <a:pt x="25" y="217"/>
                      <a:pt x="271" y="53"/>
                      <a:pt x="275" y="0"/>
                    </a:cubicBezTo>
                    <a:cubicBezTo>
                      <a:pt x="263" y="98"/>
                      <a:pt x="316" y="282"/>
                      <a:pt x="267" y="376"/>
                    </a:cubicBezTo>
                    <a:cubicBezTo>
                      <a:pt x="222" y="475"/>
                      <a:pt x="66" y="553"/>
                      <a:pt x="66" y="55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19"/>
              <p:cNvSpPr/>
              <p:nvPr/>
            </p:nvSpPr>
            <p:spPr>
              <a:xfrm>
                <a:off x="98280" y="1634999"/>
                <a:ext cx="16556" cy="12976"/>
              </a:xfrm>
              <a:custGeom>
                <a:avLst/>
                <a:gdLst/>
                <a:ahLst/>
                <a:cxnLst/>
                <a:rect l="l" t="t" r="r" b="b"/>
                <a:pathLst>
                  <a:path w="37" h="29" extrusionOk="0">
                    <a:moveTo>
                      <a:pt x="0" y="0"/>
                    </a:moveTo>
                    <a:lnTo>
                      <a:pt x="0" y="0"/>
                    </a:lnTo>
                    <a:cubicBezTo>
                      <a:pt x="12" y="12"/>
                      <a:pt x="25" y="21"/>
                      <a:pt x="37" y="29"/>
                    </a:cubicBezTo>
                    <a:cubicBezTo>
                      <a:pt x="33" y="25"/>
                      <a:pt x="29" y="25"/>
                      <a:pt x="25" y="21"/>
                    </a:cubicBezTo>
                    <a:cubicBezTo>
                      <a:pt x="16" y="12"/>
                      <a:pt x="8" y="9"/>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19"/>
              <p:cNvSpPr/>
              <p:nvPr/>
            </p:nvSpPr>
            <p:spPr>
              <a:xfrm>
                <a:off x="46823" y="1486890"/>
                <a:ext cx="166900" cy="181220"/>
              </a:xfrm>
              <a:custGeom>
                <a:avLst/>
                <a:gdLst/>
                <a:ahLst/>
                <a:cxnLst/>
                <a:rect l="l" t="t" r="r" b="b"/>
                <a:pathLst>
                  <a:path w="373" h="405" extrusionOk="0">
                    <a:moveTo>
                      <a:pt x="16" y="0"/>
                    </a:moveTo>
                    <a:lnTo>
                      <a:pt x="16" y="0"/>
                    </a:lnTo>
                    <a:cubicBezTo>
                      <a:pt x="12" y="0"/>
                      <a:pt x="8" y="4"/>
                      <a:pt x="8" y="8"/>
                    </a:cubicBezTo>
                    <a:cubicBezTo>
                      <a:pt x="4" y="20"/>
                      <a:pt x="0" y="28"/>
                      <a:pt x="0" y="41"/>
                    </a:cubicBezTo>
                    <a:cubicBezTo>
                      <a:pt x="0" y="57"/>
                      <a:pt x="0" y="69"/>
                      <a:pt x="4" y="82"/>
                    </a:cubicBezTo>
                    <a:cubicBezTo>
                      <a:pt x="8" y="111"/>
                      <a:pt x="12" y="135"/>
                      <a:pt x="20" y="164"/>
                    </a:cubicBezTo>
                    <a:cubicBezTo>
                      <a:pt x="37" y="208"/>
                      <a:pt x="53" y="253"/>
                      <a:pt x="82" y="294"/>
                    </a:cubicBezTo>
                    <a:cubicBezTo>
                      <a:pt x="94" y="307"/>
                      <a:pt x="103" y="319"/>
                      <a:pt x="115" y="331"/>
                    </a:cubicBezTo>
                    <a:cubicBezTo>
                      <a:pt x="123" y="340"/>
                      <a:pt x="131" y="343"/>
                      <a:pt x="140" y="352"/>
                    </a:cubicBezTo>
                    <a:cubicBezTo>
                      <a:pt x="144" y="356"/>
                      <a:pt x="148" y="356"/>
                      <a:pt x="152" y="360"/>
                    </a:cubicBezTo>
                    <a:cubicBezTo>
                      <a:pt x="164" y="368"/>
                      <a:pt x="176" y="377"/>
                      <a:pt x="193" y="381"/>
                    </a:cubicBezTo>
                    <a:cubicBezTo>
                      <a:pt x="217" y="393"/>
                      <a:pt x="242" y="401"/>
                      <a:pt x="267" y="405"/>
                    </a:cubicBezTo>
                    <a:cubicBezTo>
                      <a:pt x="279" y="405"/>
                      <a:pt x="287" y="405"/>
                      <a:pt x="300" y="405"/>
                    </a:cubicBezTo>
                    <a:cubicBezTo>
                      <a:pt x="316" y="405"/>
                      <a:pt x="332" y="405"/>
                      <a:pt x="353" y="401"/>
                    </a:cubicBezTo>
                    <a:cubicBezTo>
                      <a:pt x="361" y="401"/>
                      <a:pt x="369" y="393"/>
                      <a:pt x="373" y="381"/>
                    </a:cubicBezTo>
                    <a:cubicBezTo>
                      <a:pt x="353" y="372"/>
                      <a:pt x="341" y="360"/>
                      <a:pt x="324" y="348"/>
                    </a:cubicBezTo>
                    <a:cubicBezTo>
                      <a:pt x="312" y="343"/>
                      <a:pt x="300" y="343"/>
                      <a:pt x="287" y="340"/>
                    </a:cubicBezTo>
                    <a:cubicBezTo>
                      <a:pt x="263" y="335"/>
                      <a:pt x="242" y="331"/>
                      <a:pt x="222" y="323"/>
                    </a:cubicBezTo>
                    <a:cubicBezTo>
                      <a:pt x="185" y="307"/>
                      <a:pt x="156" y="282"/>
                      <a:pt x="131" y="249"/>
                    </a:cubicBezTo>
                    <a:cubicBezTo>
                      <a:pt x="103" y="216"/>
                      <a:pt x="86" y="181"/>
                      <a:pt x="74" y="139"/>
                    </a:cubicBezTo>
                    <a:cubicBezTo>
                      <a:pt x="66" y="115"/>
                      <a:pt x="57" y="94"/>
                      <a:pt x="53" y="69"/>
                    </a:cubicBezTo>
                    <a:cubicBezTo>
                      <a:pt x="49" y="57"/>
                      <a:pt x="45" y="49"/>
                      <a:pt x="41" y="37"/>
                    </a:cubicBezTo>
                    <a:cubicBezTo>
                      <a:pt x="37" y="24"/>
                      <a:pt x="29" y="16"/>
                      <a:pt x="20" y="4"/>
                    </a:cubicBezTo>
                    <a:lnTo>
                      <a:pt x="16"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19"/>
              <p:cNvSpPr/>
              <p:nvPr/>
            </p:nvSpPr>
            <p:spPr>
              <a:xfrm>
                <a:off x="77697" y="1703012"/>
                <a:ext cx="174506" cy="128868"/>
              </a:xfrm>
              <a:custGeom>
                <a:avLst/>
                <a:gdLst/>
                <a:ahLst/>
                <a:cxnLst/>
                <a:rect l="l" t="t" r="r" b="b"/>
                <a:pathLst>
                  <a:path w="390" h="288" extrusionOk="0">
                    <a:moveTo>
                      <a:pt x="325" y="0"/>
                    </a:moveTo>
                    <a:lnTo>
                      <a:pt x="325" y="0"/>
                    </a:lnTo>
                    <a:cubicBezTo>
                      <a:pt x="321" y="0"/>
                      <a:pt x="317" y="0"/>
                      <a:pt x="313" y="0"/>
                    </a:cubicBezTo>
                    <a:cubicBezTo>
                      <a:pt x="276" y="4"/>
                      <a:pt x="243" y="17"/>
                      <a:pt x="214" y="33"/>
                    </a:cubicBezTo>
                    <a:cubicBezTo>
                      <a:pt x="181" y="45"/>
                      <a:pt x="153" y="66"/>
                      <a:pt x="124" y="78"/>
                    </a:cubicBezTo>
                    <a:cubicBezTo>
                      <a:pt x="91" y="95"/>
                      <a:pt x="54" y="107"/>
                      <a:pt x="21" y="119"/>
                    </a:cubicBezTo>
                    <a:cubicBezTo>
                      <a:pt x="-3" y="127"/>
                      <a:pt x="-7" y="160"/>
                      <a:pt x="13" y="176"/>
                    </a:cubicBezTo>
                    <a:cubicBezTo>
                      <a:pt x="75" y="214"/>
                      <a:pt x="136" y="242"/>
                      <a:pt x="202" y="263"/>
                    </a:cubicBezTo>
                    <a:cubicBezTo>
                      <a:pt x="231" y="271"/>
                      <a:pt x="263" y="283"/>
                      <a:pt x="296" y="288"/>
                    </a:cubicBezTo>
                    <a:cubicBezTo>
                      <a:pt x="304" y="288"/>
                      <a:pt x="313" y="288"/>
                      <a:pt x="321" y="288"/>
                    </a:cubicBezTo>
                    <a:cubicBezTo>
                      <a:pt x="350" y="288"/>
                      <a:pt x="378" y="283"/>
                      <a:pt x="387" y="259"/>
                    </a:cubicBezTo>
                    <a:cubicBezTo>
                      <a:pt x="391" y="251"/>
                      <a:pt x="391" y="242"/>
                      <a:pt x="382" y="238"/>
                    </a:cubicBezTo>
                    <a:cubicBezTo>
                      <a:pt x="358" y="226"/>
                      <a:pt x="329" y="226"/>
                      <a:pt x="300" y="222"/>
                    </a:cubicBezTo>
                    <a:cubicBezTo>
                      <a:pt x="272" y="218"/>
                      <a:pt x="239" y="210"/>
                      <a:pt x="210" y="197"/>
                    </a:cubicBezTo>
                    <a:cubicBezTo>
                      <a:pt x="173" y="185"/>
                      <a:pt x="140" y="173"/>
                      <a:pt x="103" y="152"/>
                    </a:cubicBezTo>
                    <a:cubicBezTo>
                      <a:pt x="148" y="136"/>
                      <a:pt x="190" y="115"/>
                      <a:pt x="226" y="95"/>
                    </a:cubicBezTo>
                    <a:cubicBezTo>
                      <a:pt x="255" y="78"/>
                      <a:pt x="284" y="62"/>
                      <a:pt x="313" y="54"/>
                    </a:cubicBezTo>
                    <a:cubicBezTo>
                      <a:pt x="329" y="49"/>
                      <a:pt x="345" y="49"/>
                      <a:pt x="358" y="41"/>
                    </a:cubicBezTo>
                    <a:cubicBezTo>
                      <a:pt x="366" y="41"/>
                      <a:pt x="374" y="33"/>
                      <a:pt x="374" y="29"/>
                    </a:cubicBezTo>
                    <a:cubicBezTo>
                      <a:pt x="374" y="21"/>
                      <a:pt x="366" y="13"/>
                      <a:pt x="358" y="8"/>
                    </a:cubicBezTo>
                    <a:cubicBezTo>
                      <a:pt x="350" y="0"/>
                      <a:pt x="337" y="0"/>
                      <a:pt x="32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6" name="Google Shape;466;p19"/>
              <p:cNvSpPr/>
              <p:nvPr/>
            </p:nvSpPr>
            <p:spPr>
              <a:xfrm>
                <a:off x="415525" y="1477493"/>
                <a:ext cx="125287" cy="175851"/>
              </a:xfrm>
              <a:custGeom>
                <a:avLst/>
                <a:gdLst/>
                <a:ahLst/>
                <a:cxnLst/>
                <a:rect l="l" t="t" r="r" b="b"/>
                <a:pathLst>
                  <a:path w="280" h="393" extrusionOk="0">
                    <a:moveTo>
                      <a:pt x="5" y="311"/>
                    </a:moveTo>
                    <a:lnTo>
                      <a:pt x="5" y="311"/>
                    </a:lnTo>
                    <a:cubicBezTo>
                      <a:pt x="-3" y="344"/>
                      <a:pt x="-3" y="373"/>
                      <a:pt x="21" y="393"/>
                    </a:cubicBezTo>
                    <a:lnTo>
                      <a:pt x="26" y="393"/>
                    </a:lnTo>
                    <a:cubicBezTo>
                      <a:pt x="30" y="393"/>
                      <a:pt x="30" y="393"/>
                      <a:pt x="30" y="393"/>
                    </a:cubicBezTo>
                    <a:cubicBezTo>
                      <a:pt x="17" y="369"/>
                      <a:pt x="5" y="344"/>
                      <a:pt x="5" y="311"/>
                    </a:cubicBezTo>
                    <a:moveTo>
                      <a:pt x="140" y="99"/>
                    </a:moveTo>
                    <a:lnTo>
                      <a:pt x="140" y="99"/>
                    </a:lnTo>
                    <a:cubicBezTo>
                      <a:pt x="120" y="115"/>
                      <a:pt x="99" y="136"/>
                      <a:pt x="79" y="156"/>
                    </a:cubicBezTo>
                    <a:cubicBezTo>
                      <a:pt x="75" y="160"/>
                      <a:pt x="75" y="164"/>
                      <a:pt x="71" y="173"/>
                    </a:cubicBezTo>
                    <a:cubicBezTo>
                      <a:pt x="91" y="148"/>
                      <a:pt x="116" y="119"/>
                      <a:pt x="140" y="99"/>
                    </a:cubicBezTo>
                    <a:moveTo>
                      <a:pt x="280" y="0"/>
                    </a:moveTo>
                    <a:lnTo>
                      <a:pt x="280" y="0"/>
                    </a:lnTo>
                    <a:cubicBezTo>
                      <a:pt x="280" y="8"/>
                      <a:pt x="280" y="12"/>
                      <a:pt x="280" y="21"/>
                    </a:cubicBezTo>
                    <a:cubicBezTo>
                      <a:pt x="280" y="17"/>
                      <a:pt x="280" y="12"/>
                      <a:pt x="280" y="5"/>
                    </a:cubicBezTo>
                    <a:lnTo>
                      <a:pt x="280" y="0"/>
                    </a:ln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7" name="Google Shape;467;p19"/>
              <p:cNvSpPr/>
              <p:nvPr/>
            </p:nvSpPr>
            <p:spPr>
              <a:xfrm>
                <a:off x="417762" y="1475703"/>
                <a:ext cx="123049" cy="177641"/>
              </a:xfrm>
              <a:custGeom>
                <a:avLst/>
                <a:gdLst/>
                <a:ahLst/>
                <a:cxnLst/>
                <a:rect l="l" t="t" r="r" b="b"/>
                <a:pathLst>
                  <a:path w="275" h="397" extrusionOk="0">
                    <a:moveTo>
                      <a:pt x="263" y="0"/>
                    </a:moveTo>
                    <a:lnTo>
                      <a:pt x="263" y="0"/>
                    </a:lnTo>
                    <a:lnTo>
                      <a:pt x="259" y="0"/>
                    </a:lnTo>
                    <a:cubicBezTo>
                      <a:pt x="226" y="21"/>
                      <a:pt x="201" y="53"/>
                      <a:pt x="168" y="74"/>
                    </a:cubicBezTo>
                    <a:cubicBezTo>
                      <a:pt x="160" y="82"/>
                      <a:pt x="148" y="94"/>
                      <a:pt x="135" y="103"/>
                    </a:cubicBezTo>
                    <a:cubicBezTo>
                      <a:pt x="111" y="123"/>
                      <a:pt x="86" y="152"/>
                      <a:pt x="66" y="177"/>
                    </a:cubicBezTo>
                    <a:cubicBezTo>
                      <a:pt x="41" y="206"/>
                      <a:pt x="25" y="237"/>
                      <a:pt x="12" y="274"/>
                    </a:cubicBezTo>
                    <a:cubicBezTo>
                      <a:pt x="8" y="287"/>
                      <a:pt x="4" y="303"/>
                      <a:pt x="0" y="315"/>
                    </a:cubicBezTo>
                    <a:cubicBezTo>
                      <a:pt x="0" y="348"/>
                      <a:pt x="12" y="373"/>
                      <a:pt x="25" y="397"/>
                    </a:cubicBezTo>
                    <a:cubicBezTo>
                      <a:pt x="25" y="397"/>
                      <a:pt x="29" y="397"/>
                      <a:pt x="33" y="397"/>
                    </a:cubicBezTo>
                    <a:cubicBezTo>
                      <a:pt x="50" y="385"/>
                      <a:pt x="53" y="365"/>
                      <a:pt x="57" y="348"/>
                    </a:cubicBezTo>
                    <a:cubicBezTo>
                      <a:pt x="57" y="327"/>
                      <a:pt x="66" y="307"/>
                      <a:pt x="70" y="287"/>
                    </a:cubicBezTo>
                    <a:cubicBezTo>
                      <a:pt x="82" y="246"/>
                      <a:pt x="103" y="213"/>
                      <a:pt x="131" y="181"/>
                    </a:cubicBezTo>
                    <a:cubicBezTo>
                      <a:pt x="156" y="152"/>
                      <a:pt x="189" y="128"/>
                      <a:pt x="218" y="103"/>
                    </a:cubicBezTo>
                    <a:cubicBezTo>
                      <a:pt x="242" y="82"/>
                      <a:pt x="267" y="58"/>
                      <a:pt x="275" y="25"/>
                    </a:cubicBezTo>
                    <a:cubicBezTo>
                      <a:pt x="275" y="16"/>
                      <a:pt x="275" y="12"/>
                      <a:pt x="275" y="4"/>
                    </a:cubicBezTo>
                    <a:cubicBezTo>
                      <a:pt x="271" y="0"/>
                      <a:pt x="267" y="0"/>
                      <a:pt x="26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8" name="Google Shape;468;p19"/>
              <p:cNvSpPr/>
              <p:nvPr/>
            </p:nvSpPr>
            <p:spPr>
              <a:xfrm>
                <a:off x="114836" y="1545507"/>
                <a:ext cx="154371" cy="128420"/>
              </a:xfrm>
              <a:custGeom>
                <a:avLst/>
                <a:gdLst/>
                <a:ahLst/>
                <a:cxnLst/>
                <a:rect l="l" t="t" r="r" b="b"/>
                <a:pathLst>
                  <a:path w="345" h="287" extrusionOk="0">
                    <a:moveTo>
                      <a:pt x="29" y="0"/>
                    </a:moveTo>
                    <a:lnTo>
                      <a:pt x="29" y="0"/>
                    </a:lnTo>
                    <a:cubicBezTo>
                      <a:pt x="12" y="0"/>
                      <a:pt x="0" y="12"/>
                      <a:pt x="0" y="25"/>
                    </a:cubicBezTo>
                    <a:cubicBezTo>
                      <a:pt x="0" y="45"/>
                      <a:pt x="12" y="62"/>
                      <a:pt x="20" y="77"/>
                    </a:cubicBezTo>
                    <a:cubicBezTo>
                      <a:pt x="33" y="93"/>
                      <a:pt x="45" y="110"/>
                      <a:pt x="57" y="122"/>
                    </a:cubicBezTo>
                    <a:cubicBezTo>
                      <a:pt x="86" y="151"/>
                      <a:pt x="115" y="176"/>
                      <a:pt x="143" y="196"/>
                    </a:cubicBezTo>
                    <a:cubicBezTo>
                      <a:pt x="152" y="204"/>
                      <a:pt x="164" y="209"/>
                      <a:pt x="172" y="217"/>
                    </a:cubicBezTo>
                    <a:cubicBezTo>
                      <a:pt x="180" y="221"/>
                      <a:pt x="193" y="225"/>
                      <a:pt x="205" y="225"/>
                    </a:cubicBezTo>
                    <a:cubicBezTo>
                      <a:pt x="217" y="229"/>
                      <a:pt x="221" y="241"/>
                      <a:pt x="221" y="250"/>
                    </a:cubicBezTo>
                    <a:cubicBezTo>
                      <a:pt x="226" y="253"/>
                      <a:pt x="230" y="258"/>
                      <a:pt x="234" y="258"/>
                    </a:cubicBezTo>
                    <a:cubicBezTo>
                      <a:pt x="254" y="270"/>
                      <a:pt x="287" y="287"/>
                      <a:pt x="316" y="287"/>
                    </a:cubicBezTo>
                    <a:cubicBezTo>
                      <a:pt x="324" y="287"/>
                      <a:pt x="336" y="282"/>
                      <a:pt x="345" y="278"/>
                    </a:cubicBezTo>
                    <a:cubicBezTo>
                      <a:pt x="332" y="253"/>
                      <a:pt x="320" y="229"/>
                      <a:pt x="316" y="204"/>
                    </a:cubicBezTo>
                    <a:cubicBezTo>
                      <a:pt x="299" y="200"/>
                      <a:pt x="287" y="192"/>
                      <a:pt x="275" y="184"/>
                    </a:cubicBezTo>
                    <a:cubicBezTo>
                      <a:pt x="246" y="171"/>
                      <a:pt x="221" y="151"/>
                      <a:pt x="197" y="134"/>
                    </a:cubicBezTo>
                    <a:cubicBezTo>
                      <a:pt x="172" y="114"/>
                      <a:pt x="143" y="93"/>
                      <a:pt x="119" y="73"/>
                    </a:cubicBezTo>
                    <a:cubicBezTo>
                      <a:pt x="94" y="53"/>
                      <a:pt x="65" y="33"/>
                      <a:pt x="45" y="8"/>
                    </a:cubicBezTo>
                    <a:cubicBezTo>
                      <a:pt x="41" y="0"/>
                      <a:pt x="33" y="0"/>
                      <a:pt x="2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9" name="Google Shape;469;p19"/>
              <p:cNvSpPr/>
              <p:nvPr/>
            </p:nvSpPr>
            <p:spPr>
              <a:xfrm>
                <a:off x="191798" y="1642605"/>
                <a:ext cx="21925" cy="14766"/>
              </a:xfrm>
              <a:custGeom>
                <a:avLst/>
                <a:gdLst/>
                <a:ahLst/>
                <a:cxnLst/>
                <a:rect l="l" t="t" r="r" b="b"/>
                <a:pathLst>
                  <a:path w="49" h="33" extrusionOk="0">
                    <a:moveTo>
                      <a:pt x="0" y="0"/>
                    </a:moveTo>
                    <a:lnTo>
                      <a:pt x="0" y="0"/>
                    </a:lnTo>
                    <a:cubicBezTo>
                      <a:pt x="17" y="12"/>
                      <a:pt x="29" y="24"/>
                      <a:pt x="49" y="33"/>
                    </a:cubicBezTo>
                    <a:cubicBezTo>
                      <a:pt x="49" y="24"/>
                      <a:pt x="45" y="12"/>
                      <a:pt x="33" y="8"/>
                    </a:cubicBezTo>
                    <a:cubicBezTo>
                      <a:pt x="21" y="8"/>
                      <a:pt x="8" y="4"/>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19"/>
              <p:cNvSpPr/>
              <p:nvPr/>
            </p:nvSpPr>
            <p:spPr>
              <a:xfrm>
                <a:off x="187771" y="1736124"/>
                <a:ext cx="144527" cy="55037"/>
              </a:xfrm>
              <a:custGeom>
                <a:avLst/>
                <a:gdLst/>
                <a:ahLst/>
                <a:cxnLst/>
                <a:rect l="l" t="t" r="r" b="b"/>
                <a:pathLst>
                  <a:path w="323" h="123" extrusionOk="0">
                    <a:moveTo>
                      <a:pt x="280" y="0"/>
                    </a:moveTo>
                    <a:lnTo>
                      <a:pt x="280" y="0"/>
                    </a:lnTo>
                    <a:cubicBezTo>
                      <a:pt x="272" y="0"/>
                      <a:pt x="268" y="0"/>
                      <a:pt x="264" y="4"/>
                    </a:cubicBezTo>
                    <a:cubicBezTo>
                      <a:pt x="255" y="4"/>
                      <a:pt x="247" y="8"/>
                      <a:pt x="243" y="8"/>
                    </a:cubicBezTo>
                    <a:cubicBezTo>
                      <a:pt x="235" y="12"/>
                      <a:pt x="231" y="17"/>
                      <a:pt x="227" y="17"/>
                    </a:cubicBezTo>
                    <a:cubicBezTo>
                      <a:pt x="223" y="17"/>
                      <a:pt x="223" y="21"/>
                      <a:pt x="219" y="21"/>
                    </a:cubicBezTo>
                    <a:lnTo>
                      <a:pt x="214" y="21"/>
                    </a:lnTo>
                    <a:cubicBezTo>
                      <a:pt x="210" y="24"/>
                      <a:pt x="206" y="24"/>
                      <a:pt x="206" y="24"/>
                    </a:cubicBezTo>
                    <a:lnTo>
                      <a:pt x="202" y="24"/>
                    </a:lnTo>
                    <a:lnTo>
                      <a:pt x="202" y="24"/>
                    </a:lnTo>
                    <a:cubicBezTo>
                      <a:pt x="198" y="24"/>
                      <a:pt x="194" y="24"/>
                      <a:pt x="198" y="29"/>
                    </a:cubicBezTo>
                    <a:cubicBezTo>
                      <a:pt x="190" y="24"/>
                      <a:pt x="182" y="24"/>
                      <a:pt x="173" y="24"/>
                    </a:cubicBezTo>
                    <a:lnTo>
                      <a:pt x="169" y="24"/>
                    </a:lnTo>
                    <a:cubicBezTo>
                      <a:pt x="157" y="24"/>
                      <a:pt x="145" y="29"/>
                      <a:pt x="132" y="33"/>
                    </a:cubicBezTo>
                    <a:cubicBezTo>
                      <a:pt x="128" y="33"/>
                      <a:pt x="120" y="33"/>
                      <a:pt x="116" y="37"/>
                    </a:cubicBezTo>
                    <a:cubicBezTo>
                      <a:pt x="112" y="37"/>
                      <a:pt x="112" y="37"/>
                      <a:pt x="108" y="37"/>
                    </a:cubicBezTo>
                    <a:lnTo>
                      <a:pt x="108" y="37"/>
                    </a:lnTo>
                    <a:cubicBezTo>
                      <a:pt x="104" y="37"/>
                      <a:pt x="104" y="37"/>
                      <a:pt x="104" y="37"/>
                    </a:cubicBezTo>
                    <a:cubicBezTo>
                      <a:pt x="99" y="41"/>
                      <a:pt x="95" y="41"/>
                      <a:pt x="87" y="41"/>
                    </a:cubicBezTo>
                    <a:cubicBezTo>
                      <a:pt x="83" y="41"/>
                      <a:pt x="75" y="37"/>
                      <a:pt x="67" y="37"/>
                    </a:cubicBezTo>
                    <a:cubicBezTo>
                      <a:pt x="63" y="37"/>
                      <a:pt x="54" y="37"/>
                      <a:pt x="46" y="37"/>
                    </a:cubicBezTo>
                    <a:cubicBezTo>
                      <a:pt x="42" y="37"/>
                      <a:pt x="38" y="37"/>
                      <a:pt x="34" y="37"/>
                    </a:cubicBezTo>
                    <a:cubicBezTo>
                      <a:pt x="5" y="41"/>
                      <a:pt x="-11" y="74"/>
                      <a:pt x="9" y="95"/>
                    </a:cubicBezTo>
                    <a:cubicBezTo>
                      <a:pt x="30" y="115"/>
                      <a:pt x="58" y="123"/>
                      <a:pt x="87" y="123"/>
                    </a:cubicBezTo>
                    <a:cubicBezTo>
                      <a:pt x="108" y="123"/>
                      <a:pt x="132" y="119"/>
                      <a:pt x="149" y="111"/>
                    </a:cubicBezTo>
                    <a:cubicBezTo>
                      <a:pt x="157" y="111"/>
                      <a:pt x="161" y="111"/>
                      <a:pt x="165" y="107"/>
                    </a:cubicBezTo>
                    <a:lnTo>
                      <a:pt x="165" y="107"/>
                    </a:lnTo>
                    <a:lnTo>
                      <a:pt x="169" y="107"/>
                    </a:lnTo>
                    <a:lnTo>
                      <a:pt x="173" y="107"/>
                    </a:lnTo>
                    <a:lnTo>
                      <a:pt x="173" y="107"/>
                    </a:lnTo>
                    <a:cubicBezTo>
                      <a:pt x="177" y="111"/>
                      <a:pt x="182" y="111"/>
                      <a:pt x="186" y="111"/>
                    </a:cubicBezTo>
                    <a:cubicBezTo>
                      <a:pt x="190" y="111"/>
                      <a:pt x="194" y="111"/>
                      <a:pt x="198" y="111"/>
                    </a:cubicBezTo>
                    <a:cubicBezTo>
                      <a:pt x="202" y="111"/>
                      <a:pt x="202" y="111"/>
                      <a:pt x="202" y="111"/>
                    </a:cubicBezTo>
                    <a:cubicBezTo>
                      <a:pt x="227" y="107"/>
                      <a:pt x="247" y="99"/>
                      <a:pt x="264" y="90"/>
                    </a:cubicBezTo>
                    <a:cubicBezTo>
                      <a:pt x="268" y="90"/>
                      <a:pt x="268" y="90"/>
                      <a:pt x="268" y="90"/>
                    </a:cubicBezTo>
                    <a:lnTo>
                      <a:pt x="268" y="86"/>
                    </a:lnTo>
                    <a:cubicBezTo>
                      <a:pt x="272" y="86"/>
                      <a:pt x="276" y="86"/>
                      <a:pt x="280" y="82"/>
                    </a:cubicBezTo>
                    <a:lnTo>
                      <a:pt x="280" y="82"/>
                    </a:lnTo>
                    <a:cubicBezTo>
                      <a:pt x="284" y="82"/>
                      <a:pt x="284" y="82"/>
                      <a:pt x="288" y="82"/>
                    </a:cubicBezTo>
                    <a:lnTo>
                      <a:pt x="292" y="82"/>
                    </a:lnTo>
                    <a:lnTo>
                      <a:pt x="292" y="82"/>
                    </a:lnTo>
                    <a:cubicBezTo>
                      <a:pt x="301" y="78"/>
                      <a:pt x="309" y="74"/>
                      <a:pt x="317" y="66"/>
                    </a:cubicBezTo>
                    <a:cubicBezTo>
                      <a:pt x="325" y="53"/>
                      <a:pt x="325" y="33"/>
                      <a:pt x="317" y="21"/>
                    </a:cubicBezTo>
                    <a:cubicBezTo>
                      <a:pt x="309" y="8"/>
                      <a:pt x="292" y="0"/>
                      <a:pt x="28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19"/>
              <p:cNvSpPr/>
              <p:nvPr/>
            </p:nvSpPr>
            <p:spPr>
              <a:xfrm>
                <a:off x="459823" y="1684667"/>
                <a:ext cx="14766" cy="7607"/>
              </a:xfrm>
              <a:custGeom>
                <a:avLst/>
                <a:gdLst/>
                <a:ahLst/>
                <a:cxnLst/>
                <a:rect l="l" t="t" r="r" b="b"/>
                <a:pathLst>
                  <a:path w="33" h="17" extrusionOk="0">
                    <a:moveTo>
                      <a:pt x="33" y="0"/>
                    </a:moveTo>
                    <a:lnTo>
                      <a:pt x="33" y="0"/>
                    </a:lnTo>
                    <a:cubicBezTo>
                      <a:pt x="21" y="8"/>
                      <a:pt x="9" y="13"/>
                      <a:pt x="0" y="17"/>
                    </a:cubicBezTo>
                    <a:cubicBezTo>
                      <a:pt x="13" y="17"/>
                      <a:pt x="25" y="13"/>
                      <a:pt x="3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19"/>
              <p:cNvSpPr/>
              <p:nvPr/>
            </p:nvSpPr>
            <p:spPr>
              <a:xfrm>
                <a:off x="443267" y="1562063"/>
                <a:ext cx="77857" cy="130210"/>
              </a:xfrm>
              <a:custGeom>
                <a:avLst/>
                <a:gdLst/>
                <a:ahLst/>
                <a:cxnLst/>
                <a:rect l="l" t="t" r="r" b="b"/>
                <a:pathLst>
                  <a:path w="174" h="291" extrusionOk="0">
                    <a:moveTo>
                      <a:pt x="148" y="0"/>
                    </a:moveTo>
                    <a:lnTo>
                      <a:pt x="148" y="0"/>
                    </a:lnTo>
                    <a:cubicBezTo>
                      <a:pt x="124" y="4"/>
                      <a:pt x="107" y="29"/>
                      <a:pt x="91" y="44"/>
                    </a:cubicBezTo>
                    <a:cubicBezTo>
                      <a:pt x="74" y="65"/>
                      <a:pt x="62" y="90"/>
                      <a:pt x="50" y="110"/>
                    </a:cubicBezTo>
                    <a:cubicBezTo>
                      <a:pt x="37" y="134"/>
                      <a:pt x="25" y="155"/>
                      <a:pt x="17" y="180"/>
                    </a:cubicBezTo>
                    <a:cubicBezTo>
                      <a:pt x="9" y="204"/>
                      <a:pt x="0" y="229"/>
                      <a:pt x="0" y="258"/>
                    </a:cubicBezTo>
                    <a:cubicBezTo>
                      <a:pt x="0" y="278"/>
                      <a:pt x="21" y="291"/>
                      <a:pt x="37" y="291"/>
                    </a:cubicBezTo>
                    <a:lnTo>
                      <a:pt x="37" y="291"/>
                    </a:lnTo>
                    <a:cubicBezTo>
                      <a:pt x="46" y="287"/>
                      <a:pt x="58" y="282"/>
                      <a:pt x="70" y="274"/>
                    </a:cubicBezTo>
                    <a:lnTo>
                      <a:pt x="70" y="274"/>
                    </a:lnTo>
                    <a:cubicBezTo>
                      <a:pt x="78" y="253"/>
                      <a:pt x="83" y="229"/>
                      <a:pt x="91" y="204"/>
                    </a:cubicBezTo>
                    <a:cubicBezTo>
                      <a:pt x="91" y="200"/>
                      <a:pt x="95" y="196"/>
                      <a:pt x="95" y="188"/>
                    </a:cubicBezTo>
                    <a:cubicBezTo>
                      <a:pt x="95" y="188"/>
                      <a:pt x="99" y="184"/>
                      <a:pt x="99" y="180"/>
                    </a:cubicBezTo>
                    <a:lnTo>
                      <a:pt x="99" y="175"/>
                    </a:lnTo>
                    <a:lnTo>
                      <a:pt x="99" y="180"/>
                    </a:lnTo>
                    <a:cubicBezTo>
                      <a:pt x="103" y="167"/>
                      <a:pt x="107" y="159"/>
                      <a:pt x="111" y="147"/>
                    </a:cubicBezTo>
                    <a:cubicBezTo>
                      <a:pt x="124" y="126"/>
                      <a:pt x="132" y="106"/>
                      <a:pt x="144" y="85"/>
                    </a:cubicBezTo>
                    <a:cubicBezTo>
                      <a:pt x="152" y="69"/>
                      <a:pt x="177" y="44"/>
                      <a:pt x="173" y="20"/>
                    </a:cubicBezTo>
                    <a:cubicBezTo>
                      <a:pt x="173" y="8"/>
                      <a:pt x="161" y="0"/>
                      <a:pt x="14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19"/>
              <p:cNvSpPr/>
              <p:nvPr/>
            </p:nvSpPr>
            <p:spPr>
              <a:xfrm>
                <a:off x="109466" y="1560273"/>
                <a:ext cx="407182" cy="536949"/>
              </a:xfrm>
              <a:custGeom>
                <a:avLst/>
                <a:gdLst/>
                <a:ahLst/>
                <a:cxnLst/>
                <a:rect l="l" t="t" r="r" b="b"/>
                <a:pathLst>
                  <a:path w="910" h="1200" extrusionOk="0">
                    <a:moveTo>
                      <a:pt x="0" y="0"/>
                    </a:moveTo>
                    <a:lnTo>
                      <a:pt x="0" y="0"/>
                    </a:lnTo>
                    <a:cubicBezTo>
                      <a:pt x="139" y="147"/>
                      <a:pt x="332" y="225"/>
                      <a:pt x="500" y="332"/>
                    </a:cubicBezTo>
                    <a:cubicBezTo>
                      <a:pt x="586" y="385"/>
                      <a:pt x="668" y="446"/>
                      <a:pt x="726" y="529"/>
                    </a:cubicBezTo>
                    <a:cubicBezTo>
                      <a:pt x="792" y="619"/>
                      <a:pt x="829" y="721"/>
                      <a:pt x="853" y="824"/>
                    </a:cubicBezTo>
                    <a:cubicBezTo>
                      <a:pt x="865" y="886"/>
                      <a:pt x="874" y="947"/>
                      <a:pt x="882" y="1009"/>
                    </a:cubicBezTo>
                    <a:cubicBezTo>
                      <a:pt x="882" y="1042"/>
                      <a:pt x="886" y="1070"/>
                      <a:pt x="886" y="1103"/>
                    </a:cubicBezTo>
                    <a:cubicBezTo>
                      <a:pt x="886" y="1132"/>
                      <a:pt x="886" y="1165"/>
                      <a:pt x="894" y="1193"/>
                    </a:cubicBezTo>
                    <a:cubicBezTo>
                      <a:pt x="894" y="1202"/>
                      <a:pt x="907" y="1202"/>
                      <a:pt x="907" y="1193"/>
                    </a:cubicBezTo>
                    <a:cubicBezTo>
                      <a:pt x="911" y="1165"/>
                      <a:pt x="911" y="1140"/>
                      <a:pt x="907" y="1111"/>
                    </a:cubicBezTo>
                    <a:cubicBezTo>
                      <a:pt x="907" y="1083"/>
                      <a:pt x="907" y="1054"/>
                      <a:pt x="902" y="1025"/>
                    </a:cubicBezTo>
                    <a:cubicBezTo>
                      <a:pt x="898" y="972"/>
                      <a:pt x="890" y="918"/>
                      <a:pt x="882" y="861"/>
                    </a:cubicBezTo>
                    <a:cubicBezTo>
                      <a:pt x="861" y="754"/>
                      <a:pt x="824" y="648"/>
                      <a:pt x="767" y="557"/>
                    </a:cubicBezTo>
                    <a:cubicBezTo>
                      <a:pt x="714" y="471"/>
                      <a:pt x="636" y="401"/>
                      <a:pt x="549" y="344"/>
                    </a:cubicBezTo>
                    <a:cubicBezTo>
                      <a:pt x="467" y="286"/>
                      <a:pt x="377" y="241"/>
                      <a:pt x="287" y="192"/>
                    </a:cubicBezTo>
                    <a:cubicBezTo>
                      <a:pt x="197" y="143"/>
                      <a:pt x="102" y="94"/>
                      <a:pt x="28" y="24"/>
                    </a:cubicBezTo>
                    <a:cubicBezTo>
                      <a:pt x="16" y="17"/>
                      <a:pt x="8" y="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4" name="Google Shape;474;p19"/>
              <p:cNvSpPr/>
              <p:nvPr/>
            </p:nvSpPr>
            <p:spPr>
              <a:xfrm>
                <a:off x="445504" y="1575039"/>
                <a:ext cx="40271" cy="268474"/>
              </a:xfrm>
              <a:custGeom>
                <a:avLst/>
                <a:gdLst/>
                <a:ahLst/>
                <a:cxnLst/>
                <a:rect l="l" t="t" r="r" b="b"/>
                <a:pathLst>
                  <a:path w="90" h="600" extrusionOk="0">
                    <a:moveTo>
                      <a:pt x="86" y="0"/>
                    </a:moveTo>
                    <a:lnTo>
                      <a:pt x="86" y="0"/>
                    </a:lnTo>
                    <a:cubicBezTo>
                      <a:pt x="69" y="36"/>
                      <a:pt x="53" y="73"/>
                      <a:pt x="41" y="110"/>
                    </a:cubicBezTo>
                    <a:cubicBezTo>
                      <a:pt x="28" y="146"/>
                      <a:pt x="20" y="187"/>
                      <a:pt x="12" y="229"/>
                    </a:cubicBezTo>
                    <a:cubicBezTo>
                      <a:pt x="0" y="307"/>
                      <a:pt x="-5" y="389"/>
                      <a:pt x="4" y="467"/>
                    </a:cubicBezTo>
                    <a:cubicBezTo>
                      <a:pt x="8" y="487"/>
                      <a:pt x="12" y="512"/>
                      <a:pt x="16" y="532"/>
                    </a:cubicBezTo>
                    <a:cubicBezTo>
                      <a:pt x="20" y="541"/>
                      <a:pt x="20" y="553"/>
                      <a:pt x="24" y="565"/>
                    </a:cubicBezTo>
                    <a:cubicBezTo>
                      <a:pt x="28" y="574"/>
                      <a:pt x="28" y="586"/>
                      <a:pt x="36" y="598"/>
                    </a:cubicBezTo>
                    <a:cubicBezTo>
                      <a:pt x="41" y="602"/>
                      <a:pt x="49" y="598"/>
                      <a:pt x="49" y="594"/>
                    </a:cubicBezTo>
                    <a:cubicBezTo>
                      <a:pt x="49" y="574"/>
                      <a:pt x="41" y="557"/>
                      <a:pt x="36" y="537"/>
                    </a:cubicBezTo>
                    <a:cubicBezTo>
                      <a:pt x="32" y="520"/>
                      <a:pt x="28" y="500"/>
                      <a:pt x="24" y="479"/>
                    </a:cubicBezTo>
                    <a:cubicBezTo>
                      <a:pt x="20" y="442"/>
                      <a:pt x="16" y="401"/>
                      <a:pt x="16" y="360"/>
                    </a:cubicBezTo>
                    <a:cubicBezTo>
                      <a:pt x="16" y="282"/>
                      <a:pt x="32" y="208"/>
                      <a:pt x="53" y="130"/>
                    </a:cubicBezTo>
                    <a:cubicBezTo>
                      <a:pt x="61" y="85"/>
                      <a:pt x="73" y="44"/>
                      <a:pt x="90" y="4"/>
                    </a:cubicBezTo>
                    <a:cubicBezTo>
                      <a:pt x="90" y="0"/>
                      <a:pt x="86" y="0"/>
                      <a:pt x="8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5" name="Google Shape;475;p19"/>
              <p:cNvSpPr/>
              <p:nvPr/>
            </p:nvSpPr>
            <p:spPr>
              <a:xfrm>
                <a:off x="414182" y="1449751"/>
                <a:ext cx="137368" cy="264447"/>
              </a:xfrm>
              <a:custGeom>
                <a:avLst/>
                <a:gdLst/>
                <a:ahLst/>
                <a:cxnLst/>
                <a:rect l="l" t="t" r="r" b="b"/>
                <a:pathLst>
                  <a:path w="307" h="591" extrusionOk="0">
                    <a:moveTo>
                      <a:pt x="82" y="591"/>
                    </a:moveTo>
                    <a:lnTo>
                      <a:pt x="82" y="591"/>
                    </a:lnTo>
                    <a:cubicBezTo>
                      <a:pt x="70" y="504"/>
                      <a:pt x="0" y="426"/>
                      <a:pt x="20" y="332"/>
                    </a:cubicBezTo>
                    <a:cubicBezTo>
                      <a:pt x="37" y="243"/>
                      <a:pt x="123" y="186"/>
                      <a:pt x="189" y="128"/>
                    </a:cubicBezTo>
                    <a:cubicBezTo>
                      <a:pt x="230" y="95"/>
                      <a:pt x="267" y="58"/>
                      <a:pt x="291" y="13"/>
                    </a:cubicBezTo>
                    <a:cubicBezTo>
                      <a:pt x="283" y="13"/>
                      <a:pt x="279" y="13"/>
                      <a:pt x="275" y="9"/>
                    </a:cubicBezTo>
                    <a:cubicBezTo>
                      <a:pt x="275" y="58"/>
                      <a:pt x="279" y="103"/>
                      <a:pt x="283" y="148"/>
                    </a:cubicBezTo>
                    <a:cubicBezTo>
                      <a:pt x="283" y="189"/>
                      <a:pt x="287" y="230"/>
                      <a:pt x="287" y="271"/>
                    </a:cubicBezTo>
                    <a:cubicBezTo>
                      <a:pt x="287" y="307"/>
                      <a:pt x="283" y="348"/>
                      <a:pt x="267" y="385"/>
                    </a:cubicBezTo>
                    <a:cubicBezTo>
                      <a:pt x="255" y="423"/>
                      <a:pt x="226" y="451"/>
                      <a:pt x="197" y="476"/>
                    </a:cubicBezTo>
                    <a:cubicBezTo>
                      <a:pt x="160" y="504"/>
                      <a:pt x="119" y="529"/>
                      <a:pt x="78" y="558"/>
                    </a:cubicBezTo>
                    <a:cubicBezTo>
                      <a:pt x="70" y="562"/>
                      <a:pt x="78" y="579"/>
                      <a:pt x="86" y="574"/>
                    </a:cubicBezTo>
                    <a:cubicBezTo>
                      <a:pt x="123" y="550"/>
                      <a:pt x="160" y="525"/>
                      <a:pt x="197" y="496"/>
                    </a:cubicBezTo>
                    <a:cubicBezTo>
                      <a:pt x="230" y="476"/>
                      <a:pt x="258" y="447"/>
                      <a:pt x="275" y="410"/>
                    </a:cubicBezTo>
                    <a:cubicBezTo>
                      <a:pt x="312" y="336"/>
                      <a:pt x="308" y="255"/>
                      <a:pt x="304" y="177"/>
                    </a:cubicBezTo>
                    <a:cubicBezTo>
                      <a:pt x="299" y="120"/>
                      <a:pt x="295" y="67"/>
                      <a:pt x="291" y="9"/>
                    </a:cubicBezTo>
                    <a:cubicBezTo>
                      <a:pt x="291" y="1"/>
                      <a:pt x="279" y="-3"/>
                      <a:pt x="275" y="5"/>
                    </a:cubicBezTo>
                    <a:cubicBezTo>
                      <a:pt x="230" y="91"/>
                      <a:pt x="143" y="136"/>
                      <a:pt x="78" y="202"/>
                    </a:cubicBezTo>
                    <a:cubicBezTo>
                      <a:pt x="45" y="235"/>
                      <a:pt x="16" y="276"/>
                      <a:pt x="4" y="316"/>
                    </a:cubicBezTo>
                    <a:cubicBezTo>
                      <a:pt x="-4" y="361"/>
                      <a:pt x="0" y="406"/>
                      <a:pt x="16" y="447"/>
                    </a:cubicBezTo>
                    <a:cubicBezTo>
                      <a:pt x="24" y="472"/>
                      <a:pt x="41" y="492"/>
                      <a:pt x="49" y="517"/>
                    </a:cubicBezTo>
                    <a:cubicBezTo>
                      <a:pt x="61" y="542"/>
                      <a:pt x="70" y="566"/>
                      <a:pt x="78" y="591"/>
                    </a:cubicBezTo>
                    <a:lnTo>
                      <a:pt x="82" y="59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6" name="Google Shape;476;p19"/>
              <p:cNvSpPr/>
              <p:nvPr/>
            </p:nvSpPr>
            <p:spPr>
              <a:xfrm>
                <a:off x="41901" y="1476598"/>
                <a:ext cx="236255" cy="206278"/>
              </a:xfrm>
              <a:custGeom>
                <a:avLst/>
                <a:gdLst/>
                <a:ahLst/>
                <a:cxnLst/>
                <a:rect l="l" t="t" r="r" b="b"/>
                <a:pathLst>
                  <a:path w="528" h="461" extrusionOk="0">
                    <a:moveTo>
                      <a:pt x="528" y="424"/>
                    </a:moveTo>
                    <a:lnTo>
                      <a:pt x="528" y="424"/>
                    </a:lnTo>
                    <a:cubicBezTo>
                      <a:pt x="495" y="400"/>
                      <a:pt x="483" y="363"/>
                      <a:pt x="471" y="325"/>
                    </a:cubicBezTo>
                    <a:cubicBezTo>
                      <a:pt x="458" y="281"/>
                      <a:pt x="438" y="235"/>
                      <a:pt x="413" y="199"/>
                    </a:cubicBezTo>
                    <a:cubicBezTo>
                      <a:pt x="389" y="158"/>
                      <a:pt x="356" y="134"/>
                      <a:pt x="311" y="113"/>
                    </a:cubicBezTo>
                    <a:cubicBezTo>
                      <a:pt x="270" y="88"/>
                      <a:pt x="224" y="72"/>
                      <a:pt x="175" y="56"/>
                    </a:cubicBezTo>
                    <a:cubicBezTo>
                      <a:pt x="122" y="35"/>
                      <a:pt x="68" y="19"/>
                      <a:pt x="15" y="2"/>
                    </a:cubicBezTo>
                    <a:cubicBezTo>
                      <a:pt x="11" y="-2"/>
                      <a:pt x="3" y="2"/>
                      <a:pt x="3" y="7"/>
                    </a:cubicBezTo>
                    <a:cubicBezTo>
                      <a:pt x="-10" y="109"/>
                      <a:pt x="15" y="220"/>
                      <a:pt x="77" y="301"/>
                    </a:cubicBezTo>
                    <a:cubicBezTo>
                      <a:pt x="138" y="387"/>
                      <a:pt x="233" y="444"/>
                      <a:pt x="335" y="457"/>
                    </a:cubicBezTo>
                    <a:cubicBezTo>
                      <a:pt x="397" y="465"/>
                      <a:pt x="454" y="461"/>
                      <a:pt x="512" y="441"/>
                    </a:cubicBezTo>
                    <a:cubicBezTo>
                      <a:pt x="524" y="436"/>
                      <a:pt x="516" y="416"/>
                      <a:pt x="503" y="420"/>
                    </a:cubicBezTo>
                    <a:cubicBezTo>
                      <a:pt x="409" y="453"/>
                      <a:pt x="306" y="444"/>
                      <a:pt x="216" y="400"/>
                    </a:cubicBezTo>
                    <a:cubicBezTo>
                      <a:pt x="130" y="354"/>
                      <a:pt x="64" y="272"/>
                      <a:pt x="36" y="179"/>
                    </a:cubicBezTo>
                    <a:cubicBezTo>
                      <a:pt x="19" y="126"/>
                      <a:pt x="15" y="68"/>
                      <a:pt x="19" y="10"/>
                    </a:cubicBezTo>
                    <a:cubicBezTo>
                      <a:pt x="19" y="14"/>
                      <a:pt x="15" y="14"/>
                      <a:pt x="11" y="19"/>
                    </a:cubicBezTo>
                    <a:cubicBezTo>
                      <a:pt x="105" y="47"/>
                      <a:pt x="200" y="76"/>
                      <a:pt x="290" y="121"/>
                    </a:cubicBezTo>
                    <a:cubicBezTo>
                      <a:pt x="315" y="129"/>
                      <a:pt x="335" y="142"/>
                      <a:pt x="352" y="154"/>
                    </a:cubicBezTo>
                    <a:cubicBezTo>
                      <a:pt x="372" y="170"/>
                      <a:pt x="384" y="187"/>
                      <a:pt x="401" y="207"/>
                    </a:cubicBezTo>
                    <a:cubicBezTo>
                      <a:pt x="425" y="244"/>
                      <a:pt x="446" y="288"/>
                      <a:pt x="462" y="330"/>
                    </a:cubicBezTo>
                    <a:cubicBezTo>
                      <a:pt x="475" y="366"/>
                      <a:pt x="487" y="412"/>
                      <a:pt x="524" y="428"/>
                    </a:cubicBezTo>
                    <a:lnTo>
                      <a:pt x="528" y="42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7" name="Google Shape;477;p19"/>
              <p:cNvSpPr/>
              <p:nvPr/>
            </p:nvSpPr>
            <p:spPr>
              <a:xfrm>
                <a:off x="196720" y="1745521"/>
                <a:ext cx="221042" cy="25505"/>
              </a:xfrm>
              <a:custGeom>
                <a:avLst/>
                <a:gdLst/>
                <a:ahLst/>
                <a:cxnLst/>
                <a:rect l="l" t="t" r="r" b="b"/>
                <a:pathLst>
                  <a:path w="494" h="57" extrusionOk="0">
                    <a:moveTo>
                      <a:pt x="2" y="57"/>
                    </a:moveTo>
                    <a:lnTo>
                      <a:pt x="2" y="57"/>
                    </a:lnTo>
                    <a:cubicBezTo>
                      <a:pt x="43" y="49"/>
                      <a:pt x="88" y="41"/>
                      <a:pt x="129" y="37"/>
                    </a:cubicBezTo>
                    <a:cubicBezTo>
                      <a:pt x="170" y="28"/>
                      <a:pt x="211" y="20"/>
                      <a:pt x="256" y="20"/>
                    </a:cubicBezTo>
                    <a:cubicBezTo>
                      <a:pt x="297" y="16"/>
                      <a:pt x="338" y="16"/>
                      <a:pt x="379" y="20"/>
                    </a:cubicBezTo>
                    <a:cubicBezTo>
                      <a:pt x="400" y="24"/>
                      <a:pt x="420" y="24"/>
                      <a:pt x="441" y="32"/>
                    </a:cubicBezTo>
                    <a:cubicBezTo>
                      <a:pt x="449" y="37"/>
                      <a:pt x="457" y="41"/>
                      <a:pt x="465" y="45"/>
                    </a:cubicBezTo>
                    <a:cubicBezTo>
                      <a:pt x="473" y="49"/>
                      <a:pt x="478" y="53"/>
                      <a:pt x="486" y="53"/>
                    </a:cubicBezTo>
                    <a:cubicBezTo>
                      <a:pt x="490" y="57"/>
                      <a:pt x="494" y="53"/>
                      <a:pt x="494" y="49"/>
                    </a:cubicBezTo>
                    <a:cubicBezTo>
                      <a:pt x="490" y="32"/>
                      <a:pt x="478" y="28"/>
                      <a:pt x="465" y="20"/>
                    </a:cubicBezTo>
                    <a:cubicBezTo>
                      <a:pt x="453" y="16"/>
                      <a:pt x="437" y="12"/>
                      <a:pt x="420" y="8"/>
                    </a:cubicBezTo>
                    <a:cubicBezTo>
                      <a:pt x="387" y="0"/>
                      <a:pt x="354" y="0"/>
                      <a:pt x="322" y="0"/>
                    </a:cubicBezTo>
                    <a:cubicBezTo>
                      <a:pt x="252" y="-4"/>
                      <a:pt x="182" y="8"/>
                      <a:pt x="116" y="20"/>
                    </a:cubicBezTo>
                    <a:cubicBezTo>
                      <a:pt x="75" y="28"/>
                      <a:pt x="38" y="41"/>
                      <a:pt x="2" y="53"/>
                    </a:cubicBezTo>
                    <a:cubicBezTo>
                      <a:pt x="-3" y="53"/>
                      <a:pt x="2" y="57"/>
                      <a:pt x="2" y="5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8" name="Google Shape;478;p19"/>
              <p:cNvSpPr/>
              <p:nvPr/>
            </p:nvSpPr>
            <p:spPr>
              <a:xfrm>
                <a:off x="55772" y="1695406"/>
                <a:ext cx="283237" cy="140502"/>
              </a:xfrm>
              <a:custGeom>
                <a:avLst/>
                <a:gdLst/>
                <a:ahLst/>
                <a:cxnLst/>
                <a:rect l="l" t="t" r="r" b="b"/>
                <a:pathLst>
                  <a:path w="633" h="314" extrusionOk="0">
                    <a:moveTo>
                      <a:pt x="628" y="112"/>
                    </a:moveTo>
                    <a:lnTo>
                      <a:pt x="628" y="112"/>
                    </a:lnTo>
                    <a:cubicBezTo>
                      <a:pt x="587" y="46"/>
                      <a:pt x="505" y="5"/>
                      <a:pt x="427" y="1"/>
                    </a:cubicBezTo>
                    <a:cubicBezTo>
                      <a:pt x="386" y="-4"/>
                      <a:pt x="341" y="5"/>
                      <a:pt x="304" y="21"/>
                    </a:cubicBezTo>
                    <a:cubicBezTo>
                      <a:pt x="259" y="42"/>
                      <a:pt x="214" y="66"/>
                      <a:pt x="173" y="87"/>
                    </a:cubicBezTo>
                    <a:cubicBezTo>
                      <a:pt x="120" y="112"/>
                      <a:pt x="62" y="128"/>
                      <a:pt x="5" y="140"/>
                    </a:cubicBezTo>
                    <a:cubicBezTo>
                      <a:pt x="0" y="140"/>
                      <a:pt x="-4" y="153"/>
                      <a:pt x="5" y="157"/>
                    </a:cubicBezTo>
                    <a:cubicBezTo>
                      <a:pt x="78" y="222"/>
                      <a:pt x="169" y="284"/>
                      <a:pt x="267" y="305"/>
                    </a:cubicBezTo>
                    <a:cubicBezTo>
                      <a:pt x="321" y="317"/>
                      <a:pt x="374" y="317"/>
                      <a:pt x="423" y="305"/>
                    </a:cubicBezTo>
                    <a:cubicBezTo>
                      <a:pt x="468" y="296"/>
                      <a:pt x="514" y="276"/>
                      <a:pt x="550" y="247"/>
                    </a:cubicBezTo>
                    <a:cubicBezTo>
                      <a:pt x="571" y="231"/>
                      <a:pt x="591" y="210"/>
                      <a:pt x="608" y="190"/>
                    </a:cubicBezTo>
                    <a:cubicBezTo>
                      <a:pt x="624" y="173"/>
                      <a:pt x="641" y="144"/>
                      <a:pt x="628" y="120"/>
                    </a:cubicBezTo>
                    <a:cubicBezTo>
                      <a:pt x="624" y="108"/>
                      <a:pt x="604" y="115"/>
                      <a:pt x="608" y="128"/>
                    </a:cubicBezTo>
                    <a:cubicBezTo>
                      <a:pt x="616" y="149"/>
                      <a:pt x="600" y="169"/>
                      <a:pt x="587" y="186"/>
                    </a:cubicBezTo>
                    <a:cubicBezTo>
                      <a:pt x="571" y="202"/>
                      <a:pt x="555" y="214"/>
                      <a:pt x="538" y="231"/>
                    </a:cubicBezTo>
                    <a:cubicBezTo>
                      <a:pt x="505" y="255"/>
                      <a:pt x="464" y="276"/>
                      <a:pt x="423" y="288"/>
                    </a:cubicBezTo>
                    <a:cubicBezTo>
                      <a:pt x="329" y="309"/>
                      <a:pt x="226" y="284"/>
                      <a:pt x="144" y="235"/>
                    </a:cubicBezTo>
                    <a:cubicBezTo>
                      <a:pt x="99" y="210"/>
                      <a:pt x="54" y="177"/>
                      <a:pt x="17" y="140"/>
                    </a:cubicBezTo>
                    <a:cubicBezTo>
                      <a:pt x="13" y="149"/>
                      <a:pt x="13" y="153"/>
                      <a:pt x="13" y="157"/>
                    </a:cubicBezTo>
                    <a:cubicBezTo>
                      <a:pt x="58" y="144"/>
                      <a:pt x="107" y="132"/>
                      <a:pt x="152" y="112"/>
                    </a:cubicBezTo>
                    <a:cubicBezTo>
                      <a:pt x="193" y="95"/>
                      <a:pt x="234" y="71"/>
                      <a:pt x="275" y="50"/>
                    </a:cubicBezTo>
                    <a:cubicBezTo>
                      <a:pt x="317" y="34"/>
                      <a:pt x="358" y="17"/>
                      <a:pt x="403" y="17"/>
                    </a:cubicBezTo>
                    <a:cubicBezTo>
                      <a:pt x="444" y="17"/>
                      <a:pt x="481" y="25"/>
                      <a:pt x="518" y="38"/>
                    </a:cubicBezTo>
                    <a:cubicBezTo>
                      <a:pt x="559" y="58"/>
                      <a:pt x="591" y="87"/>
                      <a:pt x="624" y="120"/>
                    </a:cubicBezTo>
                    <a:cubicBezTo>
                      <a:pt x="624" y="124"/>
                      <a:pt x="633" y="115"/>
                      <a:pt x="628"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9" name="Google Shape;479;p19"/>
              <p:cNvSpPr/>
              <p:nvPr/>
            </p:nvSpPr>
            <p:spPr>
              <a:xfrm>
                <a:off x="-221650" y="1910633"/>
                <a:ext cx="1128028" cy="841220"/>
              </a:xfrm>
              <a:custGeom>
                <a:avLst/>
                <a:gdLst/>
                <a:ahLst/>
                <a:cxnLst/>
                <a:rect l="l" t="t" r="r" b="b"/>
                <a:pathLst>
                  <a:path w="2521" h="1880" extrusionOk="0">
                    <a:moveTo>
                      <a:pt x="1092" y="53"/>
                    </a:moveTo>
                    <a:lnTo>
                      <a:pt x="1092" y="53"/>
                    </a:lnTo>
                    <a:cubicBezTo>
                      <a:pt x="354" y="0"/>
                      <a:pt x="354" y="0"/>
                      <a:pt x="354" y="0"/>
                    </a:cubicBezTo>
                    <a:cubicBezTo>
                      <a:pt x="341" y="45"/>
                      <a:pt x="341" y="45"/>
                      <a:pt x="341" y="45"/>
                    </a:cubicBezTo>
                    <a:cubicBezTo>
                      <a:pt x="374" y="103"/>
                      <a:pt x="374" y="103"/>
                      <a:pt x="374" y="103"/>
                    </a:cubicBezTo>
                    <a:cubicBezTo>
                      <a:pt x="374" y="103"/>
                      <a:pt x="432" y="156"/>
                      <a:pt x="440" y="164"/>
                    </a:cubicBezTo>
                    <a:cubicBezTo>
                      <a:pt x="452" y="168"/>
                      <a:pt x="382" y="378"/>
                      <a:pt x="309" y="447"/>
                    </a:cubicBezTo>
                    <a:cubicBezTo>
                      <a:pt x="235" y="521"/>
                      <a:pt x="157" y="603"/>
                      <a:pt x="149" y="595"/>
                    </a:cubicBezTo>
                    <a:cubicBezTo>
                      <a:pt x="136" y="587"/>
                      <a:pt x="38" y="521"/>
                      <a:pt x="13" y="546"/>
                    </a:cubicBezTo>
                    <a:cubicBezTo>
                      <a:pt x="-7" y="566"/>
                      <a:pt x="1" y="570"/>
                      <a:pt x="1" y="570"/>
                    </a:cubicBezTo>
                    <a:cubicBezTo>
                      <a:pt x="1" y="570"/>
                      <a:pt x="1795" y="1633"/>
                      <a:pt x="1811" y="1633"/>
                    </a:cubicBezTo>
                    <a:cubicBezTo>
                      <a:pt x="1827" y="1630"/>
                      <a:pt x="2271" y="1880"/>
                      <a:pt x="2271" y="1880"/>
                    </a:cubicBezTo>
                    <a:cubicBezTo>
                      <a:pt x="2271" y="1880"/>
                      <a:pt x="2455" y="1794"/>
                      <a:pt x="2484" y="1633"/>
                    </a:cubicBezTo>
                    <a:cubicBezTo>
                      <a:pt x="2508" y="1470"/>
                      <a:pt x="2521" y="1309"/>
                      <a:pt x="2521" y="1309"/>
                    </a:cubicBezTo>
                    <a:cubicBezTo>
                      <a:pt x="2521" y="1309"/>
                      <a:pt x="2459" y="874"/>
                      <a:pt x="2418" y="837"/>
                    </a:cubicBezTo>
                    <a:cubicBezTo>
                      <a:pt x="2381" y="804"/>
                      <a:pt x="1092" y="53"/>
                      <a:pt x="1092" y="5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19"/>
              <p:cNvSpPr/>
              <p:nvPr/>
            </p:nvSpPr>
            <p:spPr>
              <a:xfrm>
                <a:off x="-154979" y="1984017"/>
                <a:ext cx="1027798" cy="746359"/>
              </a:xfrm>
              <a:custGeom>
                <a:avLst/>
                <a:gdLst/>
                <a:ahLst/>
                <a:cxnLst/>
                <a:rect l="l" t="t" r="r" b="b"/>
                <a:pathLst>
                  <a:path w="2297" h="1668" extrusionOk="0">
                    <a:moveTo>
                      <a:pt x="291" y="0"/>
                    </a:moveTo>
                    <a:lnTo>
                      <a:pt x="291" y="0"/>
                    </a:lnTo>
                    <a:cubicBezTo>
                      <a:pt x="316" y="173"/>
                      <a:pt x="160" y="283"/>
                      <a:pt x="160" y="283"/>
                    </a:cubicBezTo>
                    <a:cubicBezTo>
                      <a:pt x="0" y="431"/>
                      <a:pt x="0" y="431"/>
                      <a:pt x="0" y="431"/>
                    </a:cubicBezTo>
                    <a:cubicBezTo>
                      <a:pt x="1814" y="1462"/>
                      <a:pt x="1814" y="1462"/>
                      <a:pt x="1814" y="1462"/>
                    </a:cubicBezTo>
                    <a:cubicBezTo>
                      <a:pt x="1814" y="1462"/>
                      <a:pt x="2089" y="1691"/>
                      <a:pt x="2113" y="1666"/>
                    </a:cubicBezTo>
                    <a:cubicBezTo>
                      <a:pt x="2134" y="1642"/>
                      <a:pt x="2269" y="1478"/>
                      <a:pt x="2281" y="1384"/>
                    </a:cubicBezTo>
                    <a:cubicBezTo>
                      <a:pt x="2298" y="1289"/>
                      <a:pt x="2310" y="1231"/>
                      <a:pt x="2273" y="1170"/>
                    </a:cubicBezTo>
                    <a:cubicBezTo>
                      <a:pt x="2240" y="1109"/>
                      <a:pt x="1510" y="690"/>
                      <a:pt x="1510" y="690"/>
                    </a:cubicBezTo>
                    <a:cubicBezTo>
                      <a:pt x="726" y="234"/>
                      <a:pt x="726" y="234"/>
                      <a:pt x="726" y="234"/>
                    </a:cubicBezTo>
                    <a:lnTo>
                      <a:pt x="29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19"/>
              <p:cNvSpPr/>
              <p:nvPr/>
            </p:nvSpPr>
            <p:spPr>
              <a:xfrm>
                <a:off x="-60119" y="1912423"/>
                <a:ext cx="935176" cy="558427"/>
              </a:xfrm>
              <a:custGeom>
                <a:avLst/>
                <a:gdLst/>
                <a:ahLst/>
                <a:cxnLst/>
                <a:rect l="l" t="t" r="r" b="b"/>
                <a:pathLst>
                  <a:path w="2090" h="1248" extrusionOk="0">
                    <a:moveTo>
                      <a:pt x="2090" y="1244"/>
                    </a:moveTo>
                    <a:lnTo>
                      <a:pt x="2090" y="1244"/>
                    </a:lnTo>
                    <a:cubicBezTo>
                      <a:pt x="2041" y="1190"/>
                      <a:pt x="1979" y="1153"/>
                      <a:pt x="1918" y="1112"/>
                    </a:cubicBezTo>
                    <a:cubicBezTo>
                      <a:pt x="1852" y="1075"/>
                      <a:pt x="1786" y="1034"/>
                      <a:pt x="1721" y="997"/>
                    </a:cubicBezTo>
                    <a:cubicBezTo>
                      <a:pt x="1581" y="915"/>
                      <a:pt x="1446" y="837"/>
                      <a:pt x="1306" y="755"/>
                    </a:cubicBezTo>
                    <a:cubicBezTo>
                      <a:pt x="1166" y="673"/>
                      <a:pt x="1031" y="595"/>
                      <a:pt x="892" y="513"/>
                    </a:cubicBezTo>
                    <a:cubicBezTo>
                      <a:pt x="756" y="435"/>
                      <a:pt x="617" y="353"/>
                      <a:pt x="481" y="275"/>
                    </a:cubicBezTo>
                    <a:cubicBezTo>
                      <a:pt x="342" y="193"/>
                      <a:pt x="206" y="111"/>
                      <a:pt x="67" y="33"/>
                    </a:cubicBezTo>
                    <a:cubicBezTo>
                      <a:pt x="50" y="21"/>
                      <a:pt x="34" y="12"/>
                      <a:pt x="17" y="0"/>
                    </a:cubicBezTo>
                    <a:cubicBezTo>
                      <a:pt x="5" y="-4"/>
                      <a:pt x="-7" y="12"/>
                      <a:pt x="5" y="21"/>
                    </a:cubicBezTo>
                    <a:cubicBezTo>
                      <a:pt x="145" y="103"/>
                      <a:pt x="280" y="181"/>
                      <a:pt x="420" y="263"/>
                    </a:cubicBezTo>
                    <a:cubicBezTo>
                      <a:pt x="555" y="341"/>
                      <a:pt x="695" y="423"/>
                      <a:pt x="830" y="501"/>
                    </a:cubicBezTo>
                    <a:cubicBezTo>
                      <a:pt x="969" y="583"/>
                      <a:pt x="1105" y="661"/>
                      <a:pt x="1244" y="743"/>
                    </a:cubicBezTo>
                    <a:cubicBezTo>
                      <a:pt x="1380" y="821"/>
                      <a:pt x="1519" y="903"/>
                      <a:pt x="1659" y="981"/>
                    </a:cubicBezTo>
                    <a:cubicBezTo>
                      <a:pt x="1725" y="1022"/>
                      <a:pt x="1791" y="1059"/>
                      <a:pt x="1860" y="1100"/>
                    </a:cubicBezTo>
                    <a:cubicBezTo>
                      <a:pt x="1922" y="1137"/>
                      <a:pt x="1983" y="1174"/>
                      <a:pt x="2041" y="1215"/>
                    </a:cubicBezTo>
                    <a:cubicBezTo>
                      <a:pt x="2057" y="1228"/>
                      <a:pt x="2074" y="1235"/>
                      <a:pt x="2090" y="1248"/>
                    </a:cubicBezTo>
                    <a:lnTo>
                      <a:pt x="2090" y="12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2" name="Google Shape;482;p19"/>
              <p:cNvSpPr/>
              <p:nvPr/>
            </p:nvSpPr>
            <p:spPr>
              <a:xfrm>
                <a:off x="789149" y="2461903"/>
                <a:ext cx="122602" cy="295322"/>
              </a:xfrm>
              <a:custGeom>
                <a:avLst/>
                <a:gdLst/>
                <a:ahLst/>
                <a:cxnLst/>
                <a:rect l="l" t="t" r="r" b="b"/>
                <a:pathLst>
                  <a:path w="274" h="660" extrusionOk="0">
                    <a:moveTo>
                      <a:pt x="205" y="0"/>
                    </a:moveTo>
                    <a:lnTo>
                      <a:pt x="205" y="0"/>
                    </a:lnTo>
                    <a:cubicBezTo>
                      <a:pt x="212" y="24"/>
                      <a:pt x="225" y="44"/>
                      <a:pt x="233" y="65"/>
                    </a:cubicBezTo>
                    <a:cubicBezTo>
                      <a:pt x="241" y="85"/>
                      <a:pt x="249" y="110"/>
                      <a:pt x="254" y="135"/>
                    </a:cubicBezTo>
                    <a:cubicBezTo>
                      <a:pt x="262" y="184"/>
                      <a:pt x="258" y="238"/>
                      <a:pt x="246" y="287"/>
                    </a:cubicBezTo>
                    <a:cubicBezTo>
                      <a:pt x="233" y="340"/>
                      <a:pt x="212" y="389"/>
                      <a:pt x="188" y="443"/>
                    </a:cubicBezTo>
                    <a:cubicBezTo>
                      <a:pt x="171" y="479"/>
                      <a:pt x="151" y="520"/>
                      <a:pt x="122" y="558"/>
                    </a:cubicBezTo>
                    <a:cubicBezTo>
                      <a:pt x="106" y="574"/>
                      <a:pt x="90" y="595"/>
                      <a:pt x="73" y="607"/>
                    </a:cubicBezTo>
                    <a:cubicBezTo>
                      <a:pt x="52" y="623"/>
                      <a:pt x="32" y="632"/>
                      <a:pt x="8" y="640"/>
                    </a:cubicBezTo>
                    <a:cubicBezTo>
                      <a:pt x="-5" y="644"/>
                      <a:pt x="-1" y="660"/>
                      <a:pt x="12" y="660"/>
                    </a:cubicBezTo>
                    <a:cubicBezTo>
                      <a:pt x="57" y="652"/>
                      <a:pt x="98" y="619"/>
                      <a:pt x="127" y="586"/>
                    </a:cubicBezTo>
                    <a:cubicBezTo>
                      <a:pt x="155" y="549"/>
                      <a:pt x="180" y="508"/>
                      <a:pt x="200" y="467"/>
                    </a:cubicBezTo>
                    <a:cubicBezTo>
                      <a:pt x="246" y="365"/>
                      <a:pt x="287" y="258"/>
                      <a:pt x="270" y="147"/>
                    </a:cubicBezTo>
                    <a:cubicBezTo>
                      <a:pt x="266" y="119"/>
                      <a:pt x="262" y="90"/>
                      <a:pt x="249" y="65"/>
                    </a:cubicBezTo>
                    <a:cubicBezTo>
                      <a:pt x="237" y="41"/>
                      <a:pt x="225" y="16"/>
                      <a:pt x="20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3" name="Google Shape;483;p19"/>
              <p:cNvSpPr/>
              <p:nvPr/>
            </p:nvSpPr>
            <p:spPr>
              <a:xfrm>
                <a:off x="-225229" y="2162105"/>
                <a:ext cx="1014822" cy="593329"/>
              </a:xfrm>
              <a:custGeom>
                <a:avLst/>
                <a:gdLst/>
                <a:ahLst/>
                <a:cxnLst/>
                <a:rect l="l" t="t" r="r" b="b"/>
                <a:pathLst>
                  <a:path w="2268" h="1326" extrusionOk="0">
                    <a:moveTo>
                      <a:pt x="2266" y="1322"/>
                    </a:moveTo>
                    <a:lnTo>
                      <a:pt x="2266" y="1322"/>
                    </a:lnTo>
                    <a:cubicBezTo>
                      <a:pt x="2250" y="1306"/>
                      <a:pt x="2238" y="1297"/>
                      <a:pt x="2217" y="1285"/>
                    </a:cubicBezTo>
                    <a:cubicBezTo>
                      <a:pt x="2200" y="1277"/>
                      <a:pt x="2180" y="1265"/>
                      <a:pt x="2163" y="1256"/>
                    </a:cubicBezTo>
                    <a:cubicBezTo>
                      <a:pt x="2127" y="1236"/>
                      <a:pt x="2090" y="1211"/>
                      <a:pt x="2053" y="1190"/>
                    </a:cubicBezTo>
                    <a:cubicBezTo>
                      <a:pt x="1979" y="1149"/>
                      <a:pt x="1905" y="1108"/>
                      <a:pt x="1831" y="1064"/>
                    </a:cubicBezTo>
                    <a:cubicBezTo>
                      <a:pt x="1684" y="981"/>
                      <a:pt x="1535" y="895"/>
                      <a:pt x="1388" y="809"/>
                    </a:cubicBezTo>
                    <a:cubicBezTo>
                      <a:pt x="1240" y="727"/>
                      <a:pt x="1096" y="641"/>
                      <a:pt x="949" y="554"/>
                    </a:cubicBezTo>
                    <a:cubicBezTo>
                      <a:pt x="801" y="468"/>
                      <a:pt x="653" y="382"/>
                      <a:pt x="509" y="296"/>
                    </a:cubicBezTo>
                    <a:cubicBezTo>
                      <a:pt x="362" y="210"/>
                      <a:pt x="214" y="119"/>
                      <a:pt x="70" y="33"/>
                    </a:cubicBezTo>
                    <a:cubicBezTo>
                      <a:pt x="50" y="21"/>
                      <a:pt x="33" y="13"/>
                      <a:pt x="17" y="0"/>
                    </a:cubicBezTo>
                    <a:cubicBezTo>
                      <a:pt x="5" y="-4"/>
                      <a:pt x="-8" y="13"/>
                      <a:pt x="5" y="21"/>
                    </a:cubicBezTo>
                    <a:cubicBezTo>
                      <a:pt x="79" y="66"/>
                      <a:pt x="152" y="107"/>
                      <a:pt x="226" y="152"/>
                    </a:cubicBezTo>
                    <a:cubicBezTo>
                      <a:pt x="296" y="193"/>
                      <a:pt x="370" y="238"/>
                      <a:pt x="444" y="279"/>
                    </a:cubicBezTo>
                    <a:cubicBezTo>
                      <a:pt x="587" y="370"/>
                      <a:pt x="735" y="456"/>
                      <a:pt x="883" y="542"/>
                    </a:cubicBezTo>
                    <a:cubicBezTo>
                      <a:pt x="1027" y="624"/>
                      <a:pt x="1174" y="711"/>
                      <a:pt x="1322" y="796"/>
                    </a:cubicBezTo>
                    <a:cubicBezTo>
                      <a:pt x="1470" y="883"/>
                      <a:pt x="1618" y="965"/>
                      <a:pt x="1765" y="1051"/>
                    </a:cubicBezTo>
                    <a:cubicBezTo>
                      <a:pt x="1913" y="1133"/>
                      <a:pt x="2061" y="1219"/>
                      <a:pt x="2213" y="1302"/>
                    </a:cubicBezTo>
                    <a:cubicBezTo>
                      <a:pt x="2229" y="1310"/>
                      <a:pt x="2246" y="1318"/>
                      <a:pt x="2266" y="1326"/>
                    </a:cubicBezTo>
                    <a:cubicBezTo>
                      <a:pt x="2266" y="1326"/>
                      <a:pt x="2270" y="1322"/>
                      <a:pt x="2266" y="13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4" name="Google Shape;484;p19"/>
              <p:cNvSpPr/>
              <p:nvPr/>
            </p:nvSpPr>
            <p:spPr>
              <a:xfrm>
                <a:off x="-230599" y="1914213"/>
                <a:ext cx="1110577" cy="819295"/>
              </a:xfrm>
              <a:custGeom>
                <a:avLst/>
                <a:gdLst/>
                <a:ahLst/>
                <a:cxnLst/>
                <a:rect l="l" t="t" r="r" b="b"/>
                <a:pathLst>
                  <a:path w="2482" h="1831" extrusionOk="0">
                    <a:moveTo>
                      <a:pt x="361" y="4"/>
                    </a:moveTo>
                    <a:lnTo>
                      <a:pt x="361" y="4"/>
                    </a:lnTo>
                    <a:cubicBezTo>
                      <a:pt x="345" y="33"/>
                      <a:pt x="361" y="70"/>
                      <a:pt x="382" y="95"/>
                    </a:cubicBezTo>
                    <a:cubicBezTo>
                      <a:pt x="415" y="127"/>
                      <a:pt x="456" y="148"/>
                      <a:pt x="493" y="168"/>
                    </a:cubicBezTo>
                    <a:cubicBezTo>
                      <a:pt x="587" y="222"/>
                      <a:pt x="677" y="275"/>
                      <a:pt x="772" y="329"/>
                    </a:cubicBezTo>
                    <a:cubicBezTo>
                      <a:pt x="957" y="435"/>
                      <a:pt x="1141" y="546"/>
                      <a:pt x="1326" y="653"/>
                    </a:cubicBezTo>
                    <a:cubicBezTo>
                      <a:pt x="1511" y="759"/>
                      <a:pt x="1696" y="866"/>
                      <a:pt x="1880" y="973"/>
                    </a:cubicBezTo>
                    <a:cubicBezTo>
                      <a:pt x="1970" y="1027"/>
                      <a:pt x="2065" y="1080"/>
                      <a:pt x="2155" y="1133"/>
                    </a:cubicBezTo>
                    <a:cubicBezTo>
                      <a:pt x="2200" y="1158"/>
                      <a:pt x="2245" y="1186"/>
                      <a:pt x="2291" y="1211"/>
                    </a:cubicBezTo>
                    <a:cubicBezTo>
                      <a:pt x="2328" y="1231"/>
                      <a:pt x="2360" y="1252"/>
                      <a:pt x="2389" y="1281"/>
                    </a:cubicBezTo>
                    <a:cubicBezTo>
                      <a:pt x="2422" y="1305"/>
                      <a:pt x="2447" y="1338"/>
                      <a:pt x="2459" y="1375"/>
                    </a:cubicBezTo>
                    <a:cubicBezTo>
                      <a:pt x="2471" y="1424"/>
                      <a:pt x="2463" y="1474"/>
                      <a:pt x="2447" y="1523"/>
                    </a:cubicBezTo>
                    <a:cubicBezTo>
                      <a:pt x="2422" y="1609"/>
                      <a:pt x="2381" y="1691"/>
                      <a:pt x="2323" y="1765"/>
                    </a:cubicBezTo>
                    <a:cubicBezTo>
                      <a:pt x="2311" y="1782"/>
                      <a:pt x="2294" y="1798"/>
                      <a:pt x="2278" y="1815"/>
                    </a:cubicBezTo>
                    <a:cubicBezTo>
                      <a:pt x="2282" y="1815"/>
                      <a:pt x="2291" y="1815"/>
                      <a:pt x="2294" y="1815"/>
                    </a:cubicBezTo>
                    <a:cubicBezTo>
                      <a:pt x="2245" y="1778"/>
                      <a:pt x="2196" y="1749"/>
                      <a:pt x="2147" y="1716"/>
                    </a:cubicBezTo>
                    <a:cubicBezTo>
                      <a:pt x="2081" y="1675"/>
                      <a:pt x="2012" y="1630"/>
                      <a:pt x="1942" y="1589"/>
                    </a:cubicBezTo>
                    <a:cubicBezTo>
                      <a:pt x="1855" y="1540"/>
                      <a:pt x="1773" y="1486"/>
                      <a:pt x="1687" y="1437"/>
                    </a:cubicBezTo>
                    <a:cubicBezTo>
                      <a:pt x="1593" y="1384"/>
                      <a:pt x="1502" y="1330"/>
                      <a:pt x="1408" y="1277"/>
                    </a:cubicBezTo>
                    <a:cubicBezTo>
                      <a:pt x="1309" y="1219"/>
                      <a:pt x="1211" y="1162"/>
                      <a:pt x="1117" y="1108"/>
                    </a:cubicBezTo>
                    <a:cubicBezTo>
                      <a:pt x="1018" y="1051"/>
                      <a:pt x="924" y="998"/>
                      <a:pt x="829" y="944"/>
                    </a:cubicBezTo>
                    <a:cubicBezTo>
                      <a:pt x="743" y="895"/>
                      <a:pt x="653" y="846"/>
                      <a:pt x="567" y="796"/>
                    </a:cubicBezTo>
                    <a:cubicBezTo>
                      <a:pt x="493" y="755"/>
                      <a:pt x="419" y="714"/>
                      <a:pt x="341" y="673"/>
                    </a:cubicBezTo>
                    <a:cubicBezTo>
                      <a:pt x="288" y="645"/>
                      <a:pt x="234" y="612"/>
                      <a:pt x="177" y="583"/>
                    </a:cubicBezTo>
                    <a:cubicBezTo>
                      <a:pt x="160" y="575"/>
                      <a:pt x="140" y="562"/>
                      <a:pt x="123" y="554"/>
                    </a:cubicBezTo>
                    <a:cubicBezTo>
                      <a:pt x="99" y="542"/>
                      <a:pt x="74" y="526"/>
                      <a:pt x="45" y="526"/>
                    </a:cubicBezTo>
                    <a:cubicBezTo>
                      <a:pt x="17" y="526"/>
                      <a:pt x="-12" y="554"/>
                      <a:pt x="4" y="583"/>
                    </a:cubicBezTo>
                    <a:cubicBezTo>
                      <a:pt x="13" y="595"/>
                      <a:pt x="29" y="583"/>
                      <a:pt x="21" y="571"/>
                    </a:cubicBezTo>
                    <a:cubicBezTo>
                      <a:pt x="17" y="567"/>
                      <a:pt x="21" y="558"/>
                      <a:pt x="29" y="554"/>
                    </a:cubicBezTo>
                    <a:cubicBezTo>
                      <a:pt x="33" y="546"/>
                      <a:pt x="45" y="546"/>
                      <a:pt x="54" y="550"/>
                    </a:cubicBezTo>
                    <a:cubicBezTo>
                      <a:pt x="66" y="550"/>
                      <a:pt x="78" y="558"/>
                      <a:pt x="86" y="562"/>
                    </a:cubicBezTo>
                    <a:cubicBezTo>
                      <a:pt x="91" y="562"/>
                      <a:pt x="99" y="567"/>
                      <a:pt x="103" y="571"/>
                    </a:cubicBezTo>
                    <a:cubicBezTo>
                      <a:pt x="123" y="579"/>
                      <a:pt x="140" y="587"/>
                      <a:pt x="156" y="599"/>
                    </a:cubicBezTo>
                    <a:cubicBezTo>
                      <a:pt x="210" y="624"/>
                      <a:pt x="259" y="653"/>
                      <a:pt x="312" y="682"/>
                    </a:cubicBezTo>
                    <a:cubicBezTo>
                      <a:pt x="382" y="723"/>
                      <a:pt x="452" y="759"/>
                      <a:pt x="526" y="801"/>
                    </a:cubicBezTo>
                    <a:cubicBezTo>
                      <a:pt x="608" y="846"/>
                      <a:pt x="694" y="895"/>
                      <a:pt x="780" y="940"/>
                    </a:cubicBezTo>
                    <a:cubicBezTo>
                      <a:pt x="870" y="993"/>
                      <a:pt x="965" y="1047"/>
                      <a:pt x="1059" y="1100"/>
                    </a:cubicBezTo>
                    <a:cubicBezTo>
                      <a:pt x="1154" y="1153"/>
                      <a:pt x="1248" y="1211"/>
                      <a:pt x="1342" y="1265"/>
                    </a:cubicBezTo>
                    <a:cubicBezTo>
                      <a:pt x="1437" y="1318"/>
                      <a:pt x="1531" y="1371"/>
                      <a:pt x="1625" y="1424"/>
                    </a:cubicBezTo>
                    <a:cubicBezTo>
                      <a:pt x="1708" y="1478"/>
                      <a:pt x="1794" y="1527"/>
                      <a:pt x="1880" y="1576"/>
                    </a:cubicBezTo>
                    <a:cubicBezTo>
                      <a:pt x="1950" y="1622"/>
                      <a:pt x="2024" y="1662"/>
                      <a:pt x="2093" y="1708"/>
                    </a:cubicBezTo>
                    <a:cubicBezTo>
                      <a:pt x="2147" y="1741"/>
                      <a:pt x="2200" y="1778"/>
                      <a:pt x="2253" y="1810"/>
                    </a:cubicBezTo>
                    <a:cubicBezTo>
                      <a:pt x="2262" y="1819"/>
                      <a:pt x="2274" y="1822"/>
                      <a:pt x="2282" y="1831"/>
                    </a:cubicBezTo>
                    <a:cubicBezTo>
                      <a:pt x="2287" y="1831"/>
                      <a:pt x="2291" y="1831"/>
                      <a:pt x="2294" y="1827"/>
                    </a:cubicBezTo>
                    <a:cubicBezTo>
                      <a:pt x="2356" y="1761"/>
                      <a:pt x="2406" y="1687"/>
                      <a:pt x="2438" y="1601"/>
                    </a:cubicBezTo>
                    <a:cubicBezTo>
                      <a:pt x="2471" y="1523"/>
                      <a:pt x="2504" y="1424"/>
                      <a:pt x="2463" y="1343"/>
                    </a:cubicBezTo>
                    <a:cubicBezTo>
                      <a:pt x="2430" y="1273"/>
                      <a:pt x="2356" y="1227"/>
                      <a:pt x="2291" y="1190"/>
                    </a:cubicBezTo>
                    <a:cubicBezTo>
                      <a:pt x="2200" y="1137"/>
                      <a:pt x="2106" y="1084"/>
                      <a:pt x="2012" y="1030"/>
                    </a:cubicBezTo>
                    <a:cubicBezTo>
                      <a:pt x="1827" y="920"/>
                      <a:pt x="1642" y="813"/>
                      <a:pt x="1457" y="706"/>
                    </a:cubicBezTo>
                    <a:cubicBezTo>
                      <a:pt x="1273" y="599"/>
                      <a:pt x="1088" y="493"/>
                      <a:pt x="903" y="386"/>
                    </a:cubicBezTo>
                    <a:cubicBezTo>
                      <a:pt x="809" y="333"/>
                      <a:pt x="714" y="275"/>
                      <a:pt x="624" y="222"/>
                    </a:cubicBezTo>
                    <a:cubicBezTo>
                      <a:pt x="579" y="197"/>
                      <a:pt x="530" y="168"/>
                      <a:pt x="485" y="144"/>
                    </a:cubicBezTo>
                    <a:cubicBezTo>
                      <a:pt x="448" y="123"/>
                      <a:pt x="402" y="99"/>
                      <a:pt x="378" y="62"/>
                    </a:cubicBezTo>
                    <a:cubicBezTo>
                      <a:pt x="370" y="45"/>
                      <a:pt x="366" y="29"/>
                      <a:pt x="374" y="8"/>
                    </a:cubicBezTo>
                    <a:cubicBezTo>
                      <a:pt x="378" y="0"/>
                      <a:pt x="370" y="-4"/>
                      <a:pt x="361"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5" name="Google Shape;485;p19"/>
              <p:cNvSpPr/>
              <p:nvPr/>
            </p:nvSpPr>
            <p:spPr>
              <a:xfrm>
                <a:off x="-159454" y="1978647"/>
                <a:ext cx="140053" cy="202251"/>
              </a:xfrm>
              <a:custGeom>
                <a:avLst/>
                <a:gdLst/>
                <a:ahLst/>
                <a:cxnLst/>
                <a:rect l="l" t="t" r="r" b="b"/>
                <a:pathLst>
                  <a:path w="313" h="452" extrusionOk="0">
                    <a:moveTo>
                      <a:pt x="297" y="0"/>
                    </a:moveTo>
                    <a:lnTo>
                      <a:pt x="297" y="0"/>
                    </a:lnTo>
                    <a:cubicBezTo>
                      <a:pt x="297" y="8"/>
                      <a:pt x="297" y="16"/>
                      <a:pt x="297" y="24"/>
                    </a:cubicBezTo>
                    <a:cubicBezTo>
                      <a:pt x="297" y="33"/>
                      <a:pt x="297" y="41"/>
                      <a:pt x="297" y="49"/>
                    </a:cubicBezTo>
                    <a:cubicBezTo>
                      <a:pt x="293" y="70"/>
                      <a:pt x="289" y="86"/>
                      <a:pt x="280" y="102"/>
                    </a:cubicBezTo>
                    <a:cubicBezTo>
                      <a:pt x="268" y="135"/>
                      <a:pt x="248" y="168"/>
                      <a:pt x="227" y="197"/>
                    </a:cubicBezTo>
                    <a:cubicBezTo>
                      <a:pt x="190" y="254"/>
                      <a:pt x="145" y="308"/>
                      <a:pt x="92" y="357"/>
                    </a:cubicBezTo>
                    <a:cubicBezTo>
                      <a:pt x="79" y="369"/>
                      <a:pt x="63" y="382"/>
                      <a:pt x="46" y="398"/>
                    </a:cubicBezTo>
                    <a:cubicBezTo>
                      <a:pt x="34" y="410"/>
                      <a:pt x="14" y="418"/>
                      <a:pt x="1" y="435"/>
                    </a:cubicBezTo>
                    <a:cubicBezTo>
                      <a:pt x="-3" y="443"/>
                      <a:pt x="1" y="455"/>
                      <a:pt x="14" y="451"/>
                    </a:cubicBezTo>
                    <a:cubicBezTo>
                      <a:pt x="30" y="447"/>
                      <a:pt x="46" y="431"/>
                      <a:pt x="59" y="418"/>
                    </a:cubicBezTo>
                    <a:cubicBezTo>
                      <a:pt x="75" y="410"/>
                      <a:pt x="87" y="398"/>
                      <a:pt x="100" y="386"/>
                    </a:cubicBezTo>
                    <a:cubicBezTo>
                      <a:pt x="129" y="357"/>
                      <a:pt x="157" y="332"/>
                      <a:pt x="182" y="304"/>
                    </a:cubicBezTo>
                    <a:cubicBezTo>
                      <a:pt x="227" y="246"/>
                      <a:pt x="272" y="180"/>
                      <a:pt x="301" y="115"/>
                    </a:cubicBezTo>
                    <a:cubicBezTo>
                      <a:pt x="309" y="94"/>
                      <a:pt x="313" y="74"/>
                      <a:pt x="313" y="49"/>
                    </a:cubicBezTo>
                    <a:cubicBezTo>
                      <a:pt x="313" y="41"/>
                      <a:pt x="313" y="33"/>
                      <a:pt x="313" y="20"/>
                    </a:cubicBezTo>
                    <a:cubicBezTo>
                      <a:pt x="309" y="12"/>
                      <a:pt x="305" y="4"/>
                      <a:pt x="29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6" name="Google Shape;486;p19"/>
              <p:cNvSpPr/>
              <p:nvPr/>
            </p:nvSpPr>
            <p:spPr>
              <a:xfrm>
                <a:off x="-59671" y="1912423"/>
                <a:ext cx="320823" cy="27742"/>
              </a:xfrm>
              <a:custGeom>
                <a:avLst/>
                <a:gdLst/>
                <a:ahLst/>
                <a:cxnLst/>
                <a:rect l="l" t="t" r="r" b="b"/>
                <a:pathLst>
                  <a:path w="717" h="62" extrusionOk="0">
                    <a:moveTo>
                      <a:pt x="0" y="4"/>
                    </a:moveTo>
                    <a:lnTo>
                      <a:pt x="0" y="4"/>
                    </a:lnTo>
                    <a:cubicBezTo>
                      <a:pt x="49" y="12"/>
                      <a:pt x="98" y="21"/>
                      <a:pt x="148" y="25"/>
                    </a:cubicBezTo>
                    <a:cubicBezTo>
                      <a:pt x="197" y="29"/>
                      <a:pt x="246" y="37"/>
                      <a:pt x="300" y="41"/>
                    </a:cubicBezTo>
                    <a:cubicBezTo>
                      <a:pt x="398" y="49"/>
                      <a:pt x="501" y="53"/>
                      <a:pt x="599" y="62"/>
                    </a:cubicBezTo>
                    <a:cubicBezTo>
                      <a:pt x="628" y="62"/>
                      <a:pt x="657" y="62"/>
                      <a:pt x="685" y="62"/>
                    </a:cubicBezTo>
                    <a:cubicBezTo>
                      <a:pt x="698" y="62"/>
                      <a:pt x="726" y="58"/>
                      <a:pt x="714" y="37"/>
                    </a:cubicBezTo>
                    <a:cubicBezTo>
                      <a:pt x="710" y="33"/>
                      <a:pt x="706" y="37"/>
                      <a:pt x="706" y="41"/>
                    </a:cubicBezTo>
                    <a:cubicBezTo>
                      <a:pt x="702" y="49"/>
                      <a:pt x="689" y="45"/>
                      <a:pt x="681" y="45"/>
                    </a:cubicBezTo>
                    <a:cubicBezTo>
                      <a:pt x="669" y="45"/>
                      <a:pt x="657" y="45"/>
                      <a:pt x="644" y="45"/>
                    </a:cubicBezTo>
                    <a:cubicBezTo>
                      <a:pt x="624" y="45"/>
                      <a:pt x="599" y="41"/>
                      <a:pt x="579" y="41"/>
                    </a:cubicBezTo>
                    <a:cubicBezTo>
                      <a:pt x="529" y="41"/>
                      <a:pt x="484" y="37"/>
                      <a:pt x="439" y="33"/>
                    </a:cubicBezTo>
                    <a:cubicBezTo>
                      <a:pt x="345" y="29"/>
                      <a:pt x="250" y="21"/>
                      <a:pt x="160" y="12"/>
                    </a:cubicBezTo>
                    <a:cubicBezTo>
                      <a:pt x="107" y="8"/>
                      <a:pt x="53" y="0"/>
                      <a:pt x="0" y="0"/>
                    </a:cubicBez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7" name="Google Shape;487;p19"/>
              <p:cNvSpPr/>
              <p:nvPr/>
            </p:nvSpPr>
            <p:spPr>
              <a:xfrm>
                <a:off x="257573" y="1928979"/>
                <a:ext cx="652833" cy="575878"/>
              </a:xfrm>
              <a:custGeom>
                <a:avLst/>
                <a:gdLst/>
                <a:ahLst/>
                <a:cxnLst/>
                <a:rect l="l" t="t" r="r" b="b"/>
                <a:pathLst>
                  <a:path w="1459" h="1287" extrusionOk="0">
                    <a:moveTo>
                      <a:pt x="1" y="8"/>
                    </a:moveTo>
                    <a:lnTo>
                      <a:pt x="1" y="8"/>
                    </a:lnTo>
                    <a:cubicBezTo>
                      <a:pt x="58" y="45"/>
                      <a:pt x="120" y="82"/>
                      <a:pt x="177" y="115"/>
                    </a:cubicBezTo>
                    <a:cubicBezTo>
                      <a:pt x="235" y="148"/>
                      <a:pt x="296" y="185"/>
                      <a:pt x="354" y="218"/>
                    </a:cubicBezTo>
                    <a:cubicBezTo>
                      <a:pt x="473" y="287"/>
                      <a:pt x="592" y="353"/>
                      <a:pt x="711" y="423"/>
                    </a:cubicBezTo>
                    <a:cubicBezTo>
                      <a:pt x="826" y="493"/>
                      <a:pt x="945" y="558"/>
                      <a:pt x="1060" y="628"/>
                    </a:cubicBezTo>
                    <a:cubicBezTo>
                      <a:pt x="1121" y="661"/>
                      <a:pt x="1179" y="694"/>
                      <a:pt x="1240" y="731"/>
                    </a:cubicBezTo>
                    <a:cubicBezTo>
                      <a:pt x="1265" y="743"/>
                      <a:pt x="1294" y="759"/>
                      <a:pt x="1315" y="776"/>
                    </a:cubicBezTo>
                    <a:cubicBezTo>
                      <a:pt x="1339" y="796"/>
                      <a:pt x="1356" y="821"/>
                      <a:pt x="1364" y="850"/>
                    </a:cubicBezTo>
                    <a:cubicBezTo>
                      <a:pt x="1384" y="919"/>
                      <a:pt x="1400" y="994"/>
                      <a:pt x="1413" y="1063"/>
                    </a:cubicBezTo>
                    <a:cubicBezTo>
                      <a:pt x="1421" y="1100"/>
                      <a:pt x="1425" y="1137"/>
                      <a:pt x="1429" y="1174"/>
                    </a:cubicBezTo>
                    <a:cubicBezTo>
                      <a:pt x="1434" y="1211"/>
                      <a:pt x="1437" y="1248"/>
                      <a:pt x="1446" y="1281"/>
                    </a:cubicBezTo>
                    <a:cubicBezTo>
                      <a:pt x="1446" y="1289"/>
                      <a:pt x="1458" y="1289"/>
                      <a:pt x="1458" y="1281"/>
                    </a:cubicBezTo>
                    <a:cubicBezTo>
                      <a:pt x="1462" y="1248"/>
                      <a:pt x="1454" y="1211"/>
                      <a:pt x="1450" y="1178"/>
                    </a:cubicBezTo>
                    <a:cubicBezTo>
                      <a:pt x="1446" y="1149"/>
                      <a:pt x="1442" y="1116"/>
                      <a:pt x="1437" y="1084"/>
                    </a:cubicBezTo>
                    <a:cubicBezTo>
                      <a:pt x="1425" y="1018"/>
                      <a:pt x="1409" y="952"/>
                      <a:pt x="1393" y="891"/>
                    </a:cubicBezTo>
                    <a:cubicBezTo>
                      <a:pt x="1384" y="858"/>
                      <a:pt x="1380" y="825"/>
                      <a:pt x="1364" y="800"/>
                    </a:cubicBezTo>
                    <a:cubicBezTo>
                      <a:pt x="1347" y="776"/>
                      <a:pt x="1327" y="759"/>
                      <a:pt x="1302" y="747"/>
                    </a:cubicBezTo>
                    <a:cubicBezTo>
                      <a:pt x="1249" y="710"/>
                      <a:pt x="1187" y="677"/>
                      <a:pt x="1130" y="644"/>
                    </a:cubicBezTo>
                    <a:cubicBezTo>
                      <a:pt x="1011" y="575"/>
                      <a:pt x="892" y="509"/>
                      <a:pt x="773" y="439"/>
                    </a:cubicBezTo>
                    <a:cubicBezTo>
                      <a:pt x="649" y="369"/>
                      <a:pt x="530" y="300"/>
                      <a:pt x="411" y="230"/>
                    </a:cubicBezTo>
                    <a:cubicBezTo>
                      <a:pt x="292" y="160"/>
                      <a:pt x="173" y="90"/>
                      <a:pt x="50" y="25"/>
                    </a:cubicBezTo>
                    <a:cubicBezTo>
                      <a:pt x="38" y="16"/>
                      <a:pt x="21" y="8"/>
                      <a:pt x="5" y="0"/>
                    </a:cubicBezTo>
                    <a:cubicBezTo>
                      <a:pt x="1" y="0"/>
                      <a:pt x="-3" y="4"/>
                      <a:pt x="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8" name="Google Shape;488;p19"/>
              <p:cNvSpPr/>
              <p:nvPr/>
            </p:nvSpPr>
            <p:spPr>
              <a:xfrm>
                <a:off x="-39983" y="2030105"/>
                <a:ext cx="105151" cy="62197"/>
              </a:xfrm>
              <a:custGeom>
                <a:avLst/>
                <a:gdLst/>
                <a:ahLst/>
                <a:cxnLst/>
                <a:rect l="l" t="t" r="r" b="b"/>
                <a:pathLst>
                  <a:path w="235" h="139" extrusionOk="0">
                    <a:moveTo>
                      <a:pt x="235" y="135"/>
                    </a:moveTo>
                    <a:lnTo>
                      <a:pt x="235" y="135"/>
                    </a:lnTo>
                    <a:cubicBezTo>
                      <a:pt x="219" y="123"/>
                      <a:pt x="202" y="115"/>
                      <a:pt x="186" y="102"/>
                    </a:cubicBezTo>
                    <a:cubicBezTo>
                      <a:pt x="165" y="90"/>
                      <a:pt x="145" y="78"/>
                      <a:pt x="128" y="65"/>
                    </a:cubicBezTo>
                    <a:cubicBezTo>
                      <a:pt x="87" y="45"/>
                      <a:pt x="50" y="24"/>
                      <a:pt x="13" y="0"/>
                    </a:cubicBezTo>
                    <a:cubicBezTo>
                      <a:pt x="5" y="-4"/>
                      <a:pt x="-3" y="8"/>
                      <a:pt x="1" y="12"/>
                    </a:cubicBezTo>
                    <a:cubicBezTo>
                      <a:pt x="9" y="24"/>
                      <a:pt x="17" y="29"/>
                      <a:pt x="30" y="29"/>
                    </a:cubicBezTo>
                    <a:cubicBezTo>
                      <a:pt x="38" y="29"/>
                      <a:pt x="38" y="20"/>
                      <a:pt x="34" y="20"/>
                    </a:cubicBezTo>
                    <a:cubicBezTo>
                      <a:pt x="26" y="16"/>
                      <a:pt x="17" y="8"/>
                      <a:pt x="13" y="4"/>
                    </a:cubicBezTo>
                    <a:cubicBezTo>
                      <a:pt x="9" y="8"/>
                      <a:pt x="9" y="12"/>
                      <a:pt x="5" y="16"/>
                    </a:cubicBezTo>
                    <a:cubicBezTo>
                      <a:pt x="42" y="37"/>
                      <a:pt x="79" y="61"/>
                      <a:pt x="120" y="82"/>
                    </a:cubicBezTo>
                    <a:cubicBezTo>
                      <a:pt x="137" y="90"/>
                      <a:pt x="157" y="102"/>
                      <a:pt x="178" y="111"/>
                    </a:cubicBezTo>
                    <a:cubicBezTo>
                      <a:pt x="194" y="119"/>
                      <a:pt x="214" y="131"/>
                      <a:pt x="235" y="139"/>
                    </a:cubicBezTo>
                    <a:lnTo>
                      <a:pt x="235" y="135"/>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9" name="Google Shape;489;p19"/>
              <p:cNvSpPr/>
              <p:nvPr/>
            </p:nvSpPr>
            <p:spPr>
              <a:xfrm>
                <a:off x="-65488" y="2083353"/>
                <a:ext cx="259075" cy="181668"/>
              </a:xfrm>
              <a:custGeom>
                <a:avLst/>
                <a:gdLst/>
                <a:ahLst/>
                <a:cxnLst/>
                <a:rect l="l" t="t" r="r" b="b"/>
                <a:pathLst>
                  <a:path w="579" h="406" extrusionOk="0">
                    <a:moveTo>
                      <a:pt x="579" y="402"/>
                    </a:moveTo>
                    <a:lnTo>
                      <a:pt x="579" y="402"/>
                    </a:lnTo>
                    <a:cubicBezTo>
                      <a:pt x="542" y="373"/>
                      <a:pt x="510" y="340"/>
                      <a:pt x="473" y="316"/>
                    </a:cubicBezTo>
                    <a:cubicBezTo>
                      <a:pt x="440" y="287"/>
                      <a:pt x="403" y="258"/>
                      <a:pt x="366" y="234"/>
                    </a:cubicBezTo>
                    <a:cubicBezTo>
                      <a:pt x="296" y="180"/>
                      <a:pt x="222" y="127"/>
                      <a:pt x="148" y="78"/>
                    </a:cubicBezTo>
                    <a:cubicBezTo>
                      <a:pt x="103" y="53"/>
                      <a:pt x="58" y="24"/>
                      <a:pt x="13" y="0"/>
                    </a:cubicBezTo>
                    <a:cubicBezTo>
                      <a:pt x="9" y="-4"/>
                      <a:pt x="-3" y="8"/>
                      <a:pt x="1" y="16"/>
                    </a:cubicBezTo>
                    <a:cubicBezTo>
                      <a:pt x="5" y="20"/>
                      <a:pt x="9" y="24"/>
                      <a:pt x="13" y="29"/>
                    </a:cubicBezTo>
                    <a:cubicBezTo>
                      <a:pt x="17" y="33"/>
                      <a:pt x="21" y="33"/>
                      <a:pt x="25" y="37"/>
                    </a:cubicBezTo>
                    <a:cubicBezTo>
                      <a:pt x="29" y="41"/>
                      <a:pt x="33" y="37"/>
                      <a:pt x="33" y="37"/>
                    </a:cubicBezTo>
                    <a:cubicBezTo>
                      <a:pt x="29" y="24"/>
                      <a:pt x="25" y="16"/>
                      <a:pt x="17" y="4"/>
                    </a:cubicBezTo>
                    <a:cubicBezTo>
                      <a:pt x="13" y="8"/>
                      <a:pt x="9" y="12"/>
                      <a:pt x="5" y="16"/>
                    </a:cubicBezTo>
                    <a:cubicBezTo>
                      <a:pt x="165" y="102"/>
                      <a:pt x="308" y="209"/>
                      <a:pt x="452" y="316"/>
                    </a:cubicBezTo>
                    <a:cubicBezTo>
                      <a:pt x="493" y="345"/>
                      <a:pt x="534" y="373"/>
                      <a:pt x="575" y="406"/>
                    </a:cubicBezTo>
                    <a:cubicBezTo>
                      <a:pt x="579" y="406"/>
                      <a:pt x="579" y="402"/>
                      <a:pt x="579" y="4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0" name="Google Shape;490;p19"/>
              <p:cNvSpPr/>
              <p:nvPr/>
            </p:nvSpPr>
            <p:spPr>
              <a:xfrm>
                <a:off x="-108891" y="2125414"/>
                <a:ext cx="97097" cy="59064"/>
              </a:xfrm>
              <a:custGeom>
                <a:avLst/>
                <a:gdLst/>
                <a:ahLst/>
                <a:cxnLst/>
                <a:rect l="l" t="t" r="r" b="b"/>
                <a:pathLst>
                  <a:path w="217" h="132" extrusionOk="0">
                    <a:moveTo>
                      <a:pt x="217" y="127"/>
                    </a:moveTo>
                    <a:lnTo>
                      <a:pt x="217" y="127"/>
                    </a:lnTo>
                    <a:cubicBezTo>
                      <a:pt x="184" y="107"/>
                      <a:pt x="151" y="82"/>
                      <a:pt x="114" y="62"/>
                    </a:cubicBezTo>
                    <a:cubicBezTo>
                      <a:pt x="81" y="41"/>
                      <a:pt x="48" y="17"/>
                      <a:pt x="11" y="0"/>
                    </a:cubicBezTo>
                    <a:cubicBezTo>
                      <a:pt x="7" y="4"/>
                      <a:pt x="7" y="13"/>
                      <a:pt x="3" y="17"/>
                    </a:cubicBezTo>
                    <a:cubicBezTo>
                      <a:pt x="11" y="21"/>
                      <a:pt x="16" y="21"/>
                      <a:pt x="24" y="21"/>
                    </a:cubicBezTo>
                    <a:cubicBezTo>
                      <a:pt x="28" y="25"/>
                      <a:pt x="32" y="17"/>
                      <a:pt x="28" y="13"/>
                    </a:cubicBezTo>
                    <a:cubicBezTo>
                      <a:pt x="24" y="8"/>
                      <a:pt x="20" y="4"/>
                      <a:pt x="11" y="0"/>
                    </a:cubicBezTo>
                    <a:cubicBezTo>
                      <a:pt x="3" y="-4"/>
                      <a:pt x="-5" y="8"/>
                      <a:pt x="3" y="17"/>
                    </a:cubicBezTo>
                    <a:cubicBezTo>
                      <a:pt x="36" y="37"/>
                      <a:pt x="73" y="54"/>
                      <a:pt x="106" y="74"/>
                    </a:cubicBezTo>
                    <a:cubicBezTo>
                      <a:pt x="143" y="95"/>
                      <a:pt x="180" y="111"/>
                      <a:pt x="213" y="132"/>
                    </a:cubicBezTo>
                    <a:cubicBezTo>
                      <a:pt x="217" y="132"/>
                      <a:pt x="217" y="127"/>
                      <a:pt x="217" y="127"/>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491" name="Google Shape;491;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92" name="Google Shape;492;p19"/>
          <p:cNvSpPr txBox="1">
            <a:spLocks noGrp="1"/>
          </p:cNvSpPr>
          <p:nvPr>
            <p:ph type="subTitle" idx="1"/>
          </p:nvPr>
        </p:nvSpPr>
        <p:spPr>
          <a:xfrm>
            <a:off x="4832078" y="1779550"/>
            <a:ext cx="3254100" cy="197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3" name="Google Shape;493;p19"/>
          <p:cNvSpPr txBox="1">
            <a:spLocks noGrp="1"/>
          </p:cNvSpPr>
          <p:nvPr>
            <p:ph type="subTitle" idx="2"/>
          </p:nvPr>
        </p:nvSpPr>
        <p:spPr>
          <a:xfrm>
            <a:off x="1057900" y="1779550"/>
            <a:ext cx="3254100" cy="1973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94"/>
        <p:cNvGrpSpPr/>
        <p:nvPr/>
      </p:nvGrpSpPr>
      <p:grpSpPr>
        <a:xfrm>
          <a:off x="0" y="0"/>
          <a:ext cx="0" cy="0"/>
          <a:chOff x="0" y="0"/>
          <a:chExt cx="0" cy="0"/>
        </a:xfrm>
      </p:grpSpPr>
      <p:grpSp>
        <p:nvGrpSpPr>
          <p:cNvPr id="495" name="Google Shape;495;p20"/>
          <p:cNvGrpSpPr/>
          <p:nvPr/>
        </p:nvGrpSpPr>
        <p:grpSpPr>
          <a:xfrm>
            <a:off x="-428273" y="1344308"/>
            <a:ext cx="10128702" cy="2153316"/>
            <a:chOff x="-428273" y="136058"/>
            <a:chExt cx="10128702" cy="2153316"/>
          </a:xfrm>
        </p:grpSpPr>
        <p:grpSp>
          <p:nvGrpSpPr>
            <p:cNvPr id="496" name="Google Shape;496;p20"/>
            <p:cNvGrpSpPr/>
            <p:nvPr/>
          </p:nvGrpSpPr>
          <p:grpSpPr>
            <a:xfrm>
              <a:off x="-428273" y="969424"/>
              <a:ext cx="1148277" cy="1319950"/>
              <a:chOff x="-428273" y="969424"/>
              <a:chExt cx="1148277" cy="1319950"/>
            </a:xfrm>
          </p:grpSpPr>
          <p:sp>
            <p:nvSpPr>
              <p:cNvPr id="497" name="Google Shape;497;p20"/>
              <p:cNvSpPr/>
              <p:nvPr/>
            </p:nvSpPr>
            <p:spPr>
              <a:xfrm rot="2074883">
                <a:off x="-128200" y="1027892"/>
                <a:ext cx="548415" cy="1205959"/>
              </a:xfrm>
              <a:custGeom>
                <a:avLst/>
                <a:gdLst/>
                <a:ahLst/>
                <a:cxnLst/>
                <a:rect l="l" t="t" r="r" b="b"/>
                <a:pathLst>
                  <a:path w="2015" h="4431" extrusionOk="0">
                    <a:moveTo>
                      <a:pt x="675" y="0"/>
                    </a:moveTo>
                    <a:lnTo>
                      <a:pt x="675" y="0"/>
                    </a:lnTo>
                    <a:cubicBezTo>
                      <a:pt x="2015" y="4209"/>
                      <a:pt x="2015" y="4209"/>
                      <a:pt x="2015" y="4209"/>
                    </a:cubicBezTo>
                    <a:cubicBezTo>
                      <a:pt x="1340" y="4431"/>
                      <a:pt x="1340" y="4431"/>
                      <a:pt x="1340" y="4431"/>
                    </a:cubicBezTo>
                    <a:cubicBezTo>
                      <a:pt x="0" y="246"/>
                      <a:pt x="0" y="246"/>
                      <a:pt x="0" y="246"/>
                    </a:cubicBezTo>
                    <a:cubicBezTo>
                      <a:pt x="140" y="0"/>
                      <a:pt x="675" y="0"/>
                      <a:pt x="67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20"/>
              <p:cNvSpPr/>
              <p:nvPr/>
            </p:nvSpPr>
            <p:spPr>
              <a:xfrm rot="2074883">
                <a:off x="146368" y="1187449"/>
                <a:ext cx="216916" cy="145336"/>
              </a:xfrm>
              <a:custGeom>
                <a:avLst/>
                <a:gdLst/>
                <a:ahLst/>
                <a:cxnLst/>
                <a:rect l="l" t="t" r="r" b="b"/>
                <a:pathLst>
                  <a:path w="797" h="534" extrusionOk="0">
                    <a:moveTo>
                      <a:pt x="682" y="0"/>
                    </a:moveTo>
                    <a:lnTo>
                      <a:pt x="682" y="0"/>
                    </a:lnTo>
                    <a:cubicBezTo>
                      <a:pt x="657" y="8"/>
                      <a:pt x="0" y="181"/>
                      <a:pt x="0" y="189"/>
                    </a:cubicBezTo>
                    <a:cubicBezTo>
                      <a:pt x="0" y="206"/>
                      <a:pt x="115" y="534"/>
                      <a:pt x="115" y="534"/>
                    </a:cubicBezTo>
                    <a:cubicBezTo>
                      <a:pt x="115" y="534"/>
                      <a:pt x="805" y="345"/>
                      <a:pt x="797" y="337"/>
                    </a:cubicBezTo>
                    <a:cubicBezTo>
                      <a:pt x="789" y="321"/>
                      <a:pt x="682" y="0"/>
                      <a:pt x="682"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9" name="Google Shape;499;p20"/>
              <p:cNvSpPr/>
              <p:nvPr/>
            </p:nvSpPr>
            <p:spPr>
              <a:xfrm rot="2074883">
                <a:off x="-136116" y="1034105"/>
                <a:ext cx="369329" cy="1144450"/>
              </a:xfrm>
              <a:custGeom>
                <a:avLst/>
                <a:gdLst/>
                <a:ahLst/>
                <a:cxnLst/>
                <a:rect l="l" t="t" r="r" b="b"/>
                <a:pathLst>
                  <a:path w="1357" h="4205" extrusionOk="0">
                    <a:moveTo>
                      <a:pt x="1357" y="4205"/>
                    </a:moveTo>
                    <a:lnTo>
                      <a:pt x="1357" y="4205"/>
                    </a:lnTo>
                    <a:cubicBezTo>
                      <a:pt x="1250" y="3942"/>
                      <a:pt x="1168" y="3663"/>
                      <a:pt x="1077" y="3392"/>
                    </a:cubicBezTo>
                    <a:cubicBezTo>
                      <a:pt x="987" y="3120"/>
                      <a:pt x="905" y="2849"/>
                      <a:pt x="815" y="2578"/>
                    </a:cubicBezTo>
                    <a:cubicBezTo>
                      <a:pt x="733" y="2306"/>
                      <a:pt x="642" y="2027"/>
                      <a:pt x="552" y="1755"/>
                    </a:cubicBezTo>
                    <a:cubicBezTo>
                      <a:pt x="469" y="1484"/>
                      <a:pt x="379" y="1213"/>
                      <a:pt x="297" y="942"/>
                    </a:cubicBezTo>
                    <a:cubicBezTo>
                      <a:pt x="206" y="670"/>
                      <a:pt x="115" y="399"/>
                      <a:pt x="33" y="119"/>
                    </a:cubicBezTo>
                    <a:cubicBezTo>
                      <a:pt x="17" y="87"/>
                      <a:pt x="9" y="54"/>
                      <a:pt x="1" y="21"/>
                    </a:cubicBezTo>
                    <a:cubicBezTo>
                      <a:pt x="-8" y="4"/>
                      <a:pt x="25" y="-12"/>
                      <a:pt x="33" y="13"/>
                    </a:cubicBezTo>
                    <a:cubicBezTo>
                      <a:pt x="124" y="284"/>
                      <a:pt x="206" y="555"/>
                      <a:pt x="297" y="835"/>
                    </a:cubicBezTo>
                    <a:cubicBezTo>
                      <a:pt x="379" y="1106"/>
                      <a:pt x="469" y="1377"/>
                      <a:pt x="552" y="1649"/>
                    </a:cubicBezTo>
                    <a:cubicBezTo>
                      <a:pt x="642" y="1920"/>
                      <a:pt x="733" y="2191"/>
                      <a:pt x="815" y="2463"/>
                    </a:cubicBezTo>
                    <a:cubicBezTo>
                      <a:pt x="905" y="2734"/>
                      <a:pt x="987" y="3014"/>
                      <a:pt x="1077" y="3285"/>
                    </a:cubicBezTo>
                    <a:cubicBezTo>
                      <a:pt x="1118" y="3416"/>
                      <a:pt x="1168" y="3556"/>
                      <a:pt x="1209" y="3688"/>
                    </a:cubicBezTo>
                    <a:cubicBezTo>
                      <a:pt x="1250" y="3827"/>
                      <a:pt x="1299" y="3959"/>
                      <a:pt x="1332" y="4099"/>
                    </a:cubicBezTo>
                    <a:cubicBezTo>
                      <a:pt x="1341" y="4140"/>
                      <a:pt x="1349" y="4173"/>
                      <a:pt x="1357" y="4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0" name="Google Shape;500;p20"/>
              <p:cNvSpPr/>
              <p:nvPr/>
            </p:nvSpPr>
            <p:spPr>
              <a:xfrm rot="2074883">
                <a:off x="-123148" y="2178098"/>
                <a:ext cx="187522" cy="63686"/>
              </a:xfrm>
              <a:custGeom>
                <a:avLst/>
                <a:gdLst/>
                <a:ahLst/>
                <a:cxnLst/>
                <a:rect l="l" t="t" r="r" b="b"/>
                <a:pathLst>
                  <a:path w="689" h="234" extrusionOk="0">
                    <a:moveTo>
                      <a:pt x="0" y="231"/>
                    </a:moveTo>
                    <a:lnTo>
                      <a:pt x="0" y="231"/>
                    </a:lnTo>
                    <a:cubicBezTo>
                      <a:pt x="50" y="207"/>
                      <a:pt x="107" y="199"/>
                      <a:pt x="165" y="182"/>
                    </a:cubicBezTo>
                    <a:cubicBezTo>
                      <a:pt x="222" y="166"/>
                      <a:pt x="280" y="141"/>
                      <a:pt x="337" y="125"/>
                    </a:cubicBezTo>
                    <a:cubicBezTo>
                      <a:pt x="444" y="84"/>
                      <a:pt x="551" y="34"/>
                      <a:pt x="666" y="2"/>
                    </a:cubicBezTo>
                    <a:cubicBezTo>
                      <a:pt x="690" y="-7"/>
                      <a:pt x="699" y="18"/>
                      <a:pt x="675" y="26"/>
                    </a:cubicBezTo>
                    <a:cubicBezTo>
                      <a:pt x="559" y="59"/>
                      <a:pt x="452" y="108"/>
                      <a:pt x="346" y="149"/>
                    </a:cubicBezTo>
                    <a:cubicBezTo>
                      <a:pt x="288" y="174"/>
                      <a:pt x="230" y="190"/>
                      <a:pt x="173" y="207"/>
                    </a:cubicBezTo>
                    <a:cubicBezTo>
                      <a:pt x="115" y="223"/>
                      <a:pt x="57" y="240"/>
                      <a:pt x="0" y="231"/>
                    </a:cubicBez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1" name="Google Shape;501;p20"/>
              <p:cNvSpPr/>
              <p:nvPr/>
            </p:nvSpPr>
            <p:spPr>
              <a:xfrm rot="2074883">
                <a:off x="49395" y="1084119"/>
                <a:ext cx="375861" cy="1155608"/>
              </a:xfrm>
              <a:custGeom>
                <a:avLst/>
                <a:gdLst/>
                <a:ahLst/>
                <a:cxnLst/>
                <a:rect l="l" t="t" r="r" b="b"/>
                <a:pathLst>
                  <a:path w="1381" h="4246" extrusionOk="0">
                    <a:moveTo>
                      <a:pt x="1365" y="4246"/>
                    </a:moveTo>
                    <a:lnTo>
                      <a:pt x="1365" y="4246"/>
                    </a:lnTo>
                    <a:cubicBezTo>
                      <a:pt x="1315" y="4106"/>
                      <a:pt x="1274" y="3975"/>
                      <a:pt x="1225" y="3835"/>
                    </a:cubicBezTo>
                    <a:cubicBezTo>
                      <a:pt x="1184" y="3695"/>
                      <a:pt x="1134" y="3555"/>
                      <a:pt x="1093" y="3416"/>
                    </a:cubicBezTo>
                    <a:cubicBezTo>
                      <a:pt x="1003" y="3144"/>
                      <a:pt x="912" y="2873"/>
                      <a:pt x="830" y="2593"/>
                    </a:cubicBezTo>
                    <a:cubicBezTo>
                      <a:pt x="739" y="2322"/>
                      <a:pt x="649" y="2043"/>
                      <a:pt x="567" y="1772"/>
                    </a:cubicBezTo>
                    <a:cubicBezTo>
                      <a:pt x="477" y="1500"/>
                      <a:pt x="386" y="1221"/>
                      <a:pt x="304" y="949"/>
                    </a:cubicBezTo>
                    <a:cubicBezTo>
                      <a:pt x="214" y="670"/>
                      <a:pt x="123" y="399"/>
                      <a:pt x="32" y="119"/>
                    </a:cubicBezTo>
                    <a:cubicBezTo>
                      <a:pt x="24" y="86"/>
                      <a:pt x="17" y="53"/>
                      <a:pt x="0" y="21"/>
                    </a:cubicBezTo>
                    <a:cubicBezTo>
                      <a:pt x="0" y="4"/>
                      <a:pt x="32" y="-13"/>
                      <a:pt x="32" y="12"/>
                    </a:cubicBezTo>
                    <a:cubicBezTo>
                      <a:pt x="123" y="283"/>
                      <a:pt x="214" y="563"/>
                      <a:pt x="304" y="834"/>
                    </a:cubicBezTo>
                    <a:cubicBezTo>
                      <a:pt x="386" y="1114"/>
                      <a:pt x="477" y="1385"/>
                      <a:pt x="567" y="1657"/>
                    </a:cubicBezTo>
                    <a:cubicBezTo>
                      <a:pt x="649" y="1936"/>
                      <a:pt x="739" y="2207"/>
                      <a:pt x="830" y="2487"/>
                    </a:cubicBezTo>
                    <a:cubicBezTo>
                      <a:pt x="912" y="2758"/>
                      <a:pt x="1003" y="3038"/>
                      <a:pt x="1093" y="3308"/>
                    </a:cubicBezTo>
                    <a:cubicBezTo>
                      <a:pt x="1175" y="3589"/>
                      <a:pt x="1266" y="3859"/>
                      <a:pt x="1348" y="4140"/>
                    </a:cubicBezTo>
                    <a:cubicBezTo>
                      <a:pt x="1357" y="4172"/>
                      <a:pt x="1365" y="4205"/>
                      <a:pt x="1381" y="4238"/>
                    </a:cubicBezTo>
                    <a:cubicBezTo>
                      <a:pt x="1381" y="4246"/>
                      <a:pt x="1372" y="4246"/>
                      <a:pt x="1365" y="42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2" name="Google Shape;502;p20"/>
              <p:cNvSpPr/>
              <p:nvPr/>
            </p:nvSpPr>
            <p:spPr>
              <a:xfrm rot="2074883">
                <a:off x="218325" y="1017608"/>
                <a:ext cx="193510" cy="76206"/>
              </a:xfrm>
              <a:custGeom>
                <a:avLst/>
                <a:gdLst/>
                <a:ahLst/>
                <a:cxnLst/>
                <a:rect l="l" t="t" r="r" b="b"/>
                <a:pathLst>
                  <a:path w="711" h="280" extrusionOk="0">
                    <a:moveTo>
                      <a:pt x="3" y="272"/>
                    </a:moveTo>
                    <a:lnTo>
                      <a:pt x="3" y="272"/>
                    </a:lnTo>
                    <a:cubicBezTo>
                      <a:pt x="52" y="222"/>
                      <a:pt x="119" y="190"/>
                      <a:pt x="176" y="157"/>
                    </a:cubicBezTo>
                    <a:cubicBezTo>
                      <a:pt x="242" y="124"/>
                      <a:pt x="307" y="91"/>
                      <a:pt x="374" y="66"/>
                    </a:cubicBezTo>
                    <a:cubicBezTo>
                      <a:pt x="439" y="41"/>
                      <a:pt x="497" y="17"/>
                      <a:pt x="562" y="9"/>
                    </a:cubicBezTo>
                    <a:cubicBezTo>
                      <a:pt x="587" y="0"/>
                      <a:pt x="620" y="0"/>
                      <a:pt x="644" y="0"/>
                    </a:cubicBezTo>
                    <a:cubicBezTo>
                      <a:pt x="669" y="9"/>
                      <a:pt x="702" y="9"/>
                      <a:pt x="711" y="34"/>
                    </a:cubicBezTo>
                    <a:cubicBezTo>
                      <a:pt x="711" y="34"/>
                      <a:pt x="711" y="41"/>
                      <a:pt x="702" y="41"/>
                    </a:cubicBezTo>
                    <a:cubicBezTo>
                      <a:pt x="694" y="50"/>
                      <a:pt x="685" y="50"/>
                      <a:pt x="669" y="41"/>
                    </a:cubicBezTo>
                    <a:cubicBezTo>
                      <a:pt x="661" y="41"/>
                      <a:pt x="644" y="41"/>
                      <a:pt x="636" y="34"/>
                    </a:cubicBezTo>
                    <a:cubicBezTo>
                      <a:pt x="603" y="34"/>
                      <a:pt x="579" y="41"/>
                      <a:pt x="554" y="41"/>
                    </a:cubicBezTo>
                    <a:cubicBezTo>
                      <a:pt x="488" y="58"/>
                      <a:pt x="430" y="82"/>
                      <a:pt x="374" y="99"/>
                    </a:cubicBezTo>
                    <a:cubicBezTo>
                      <a:pt x="307" y="124"/>
                      <a:pt x="250" y="157"/>
                      <a:pt x="184" y="190"/>
                    </a:cubicBezTo>
                    <a:cubicBezTo>
                      <a:pt x="126" y="214"/>
                      <a:pt x="69" y="255"/>
                      <a:pt x="3" y="280"/>
                    </a:cubicBezTo>
                    <a:cubicBezTo>
                      <a:pt x="3" y="280"/>
                      <a:pt x="-5" y="272"/>
                      <a:pt x="3"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3" name="Google Shape;503;p20"/>
              <p:cNvSpPr/>
              <p:nvPr/>
            </p:nvSpPr>
            <p:spPr>
              <a:xfrm rot="2074883">
                <a:off x="173248" y="1186015"/>
                <a:ext cx="192421" cy="62598"/>
              </a:xfrm>
              <a:custGeom>
                <a:avLst/>
                <a:gdLst/>
                <a:ahLst/>
                <a:cxnLst/>
                <a:rect l="l" t="t" r="r" b="b"/>
                <a:pathLst>
                  <a:path w="707" h="230" extrusionOk="0">
                    <a:moveTo>
                      <a:pt x="0" y="222"/>
                    </a:moveTo>
                    <a:lnTo>
                      <a:pt x="0" y="222"/>
                    </a:lnTo>
                    <a:cubicBezTo>
                      <a:pt x="8" y="205"/>
                      <a:pt x="8" y="205"/>
                      <a:pt x="24" y="197"/>
                    </a:cubicBezTo>
                    <a:cubicBezTo>
                      <a:pt x="32" y="189"/>
                      <a:pt x="49" y="181"/>
                      <a:pt x="65" y="173"/>
                    </a:cubicBezTo>
                    <a:cubicBezTo>
                      <a:pt x="90" y="164"/>
                      <a:pt x="115" y="156"/>
                      <a:pt x="147" y="147"/>
                    </a:cubicBezTo>
                    <a:cubicBezTo>
                      <a:pt x="205" y="132"/>
                      <a:pt x="262" y="123"/>
                      <a:pt x="328" y="106"/>
                    </a:cubicBezTo>
                    <a:cubicBezTo>
                      <a:pt x="443" y="74"/>
                      <a:pt x="567" y="41"/>
                      <a:pt x="682" y="0"/>
                    </a:cubicBezTo>
                    <a:cubicBezTo>
                      <a:pt x="707" y="0"/>
                      <a:pt x="715" y="24"/>
                      <a:pt x="698" y="33"/>
                    </a:cubicBezTo>
                    <a:cubicBezTo>
                      <a:pt x="583" y="74"/>
                      <a:pt x="460" y="106"/>
                      <a:pt x="345" y="140"/>
                    </a:cubicBezTo>
                    <a:cubicBezTo>
                      <a:pt x="287" y="156"/>
                      <a:pt x="221" y="164"/>
                      <a:pt x="164" y="181"/>
                    </a:cubicBezTo>
                    <a:cubicBezTo>
                      <a:pt x="139" y="189"/>
                      <a:pt x="115" y="197"/>
                      <a:pt x="82" y="205"/>
                    </a:cubicBezTo>
                    <a:cubicBezTo>
                      <a:pt x="74" y="214"/>
                      <a:pt x="57" y="214"/>
                      <a:pt x="41" y="222"/>
                    </a:cubicBezTo>
                    <a:cubicBezTo>
                      <a:pt x="24" y="230"/>
                      <a:pt x="16" y="230"/>
                      <a:pt x="8" y="230"/>
                    </a:cubicBezTo>
                    <a:cubicBezTo>
                      <a:pt x="0" y="230"/>
                      <a:pt x="0" y="222"/>
                      <a:pt x="0" y="222"/>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4" name="Google Shape;504;p20"/>
              <p:cNvSpPr/>
              <p:nvPr/>
            </p:nvSpPr>
            <p:spPr>
              <a:xfrm rot="2074883">
                <a:off x="148142" y="1278332"/>
                <a:ext cx="194599" cy="63686"/>
              </a:xfrm>
              <a:custGeom>
                <a:avLst/>
                <a:gdLst/>
                <a:ahLst/>
                <a:cxnLst/>
                <a:rect l="l" t="t" r="r" b="b"/>
                <a:pathLst>
                  <a:path w="715" h="234" extrusionOk="0">
                    <a:moveTo>
                      <a:pt x="6" y="222"/>
                    </a:moveTo>
                    <a:lnTo>
                      <a:pt x="6" y="222"/>
                    </a:lnTo>
                    <a:cubicBezTo>
                      <a:pt x="22" y="205"/>
                      <a:pt x="47" y="197"/>
                      <a:pt x="71" y="189"/>
                    </a:cubicBezTo>
                    <a:cubicBezTo>
                      <a:pt x="104" y="181"/>
                      <a:pt x="129" y="164"/>
                      <a:pt x="162" y="156"/>
                    </a:cubicBezTo>
                    <a:cubicBezTo>
                      <a:pt x="220" y="131"/>
                      <a:pt x="285" y="114"/>
                      <a:pt x="351" y="107"/>
                    </a:cubicBezTo>
                    <a:cubicBezTo>
                      <a:pt x="384" y="99"/>
                      <a:pt x="417" y="90"/>
                      <a:pt x="441" y="82"/>
                    </a:cubicBezTo>
                    <a:cubicBezTo>
                      <a:pt x="475" y="73"/>
                      <a:pt x="499" y="58"/>
                      <a:pt x="532" y="49"/>
                    </a:cubicBezTo>
                    <a:cubicBezTo>
                      <a:pt x="557" y="41"/>
                      <a:pt x="590" y="41"/>
                      <a:pt x="614" y="32"/>
                    </a:cubicBezTo>
                    <a:cubicBezTo>
                      <a:pt x="639" y="16"/>
                      <a:pt x="663" y="8"/>
                      <a:pt x="696" y="0"/>
                    </a:cubicBezTo>
                    <a:cubicBezTo>
                      <a:pt x="721" y="0"/>
                      <a:pt x="721" y="41"/>
                      <a:pt x="696" y="41"/>
                    </a:cubicBezTo>
                    <a:cubicBezTo>
                      <a:pt x="663" y="41"/>
                      <a:pt x="639" y="58"/>
                      <a:pt x="606" y="65"/>
                    </a:cubicBezTo>
                    <a:cubicBezTo>
                      <a:pt x="581" y="82"/>
                      <a:pt x="557" y="82"/>
                      <a:pt x="524" y="90"/>
                    </a:cubicBezTo>
                    <a:cubicBezTo>
                      <a:pt x="499" y="99"/>
                      <a:pt x="466" y="114"/>
                      <a:pt x="441" y="123"/>
                    </a:cubicBezTo>
                    <a:cubicBezTo>
                      <a:pt x="408" y="131"/>
                      <a:pt x="376" y="131"/>
                      <a:pt x="343" y="140"/>
                    </a:cubicBezTo>
                    <a:cubicBezTo>
                      <a:pt x="285" y="156"/>
                      <a:pt x="220" y="172"/>
                      <a:pt x="162" y="189"/>
                    </a:cubicBezTo>
                    <a:cubicBezTo>
                      <a:pt x="129" y="205"/>
                      <a:pt x="104" y="213"/>
                      <a:pt x="71" y="230"/>
                    </a:cubicBezTo>
                    <a:cubicBezTo>
                      <a:pt x="47" y="230"/>
                      <a:pt x="22" y="238"/>
                      <a:pt x="6" y="230"/>
                    </a:cubicBezTo>
                    <a:cubicBezTo>
                      <a:pt x="-2" y="222"/>
                      <a:pt x="-2" y="222"/>
                      <a:pt x="6" y="222"/>
                    </a:cubicBez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05" name="Google Shape;505;p20"/>
            <p:cNvGrpSpPr/>
            <p:nvPr/>
          </p:nvGrpSpPr>
          <p:grpSpPr>
            <a:xfrm>
              <a:off x="8557305" y="136058"/>
              <a:ext cx="1143124" cy="1526762"/>
              <a:chOff x="11631855" y="1523883"/>
              <a:chExt cx="1143124" cy="1526762"/>
            </a:xfrm>
          </p:grpSpPr>
          <p:grpSp>
            <p:nvGrpSpPr>
              <p:cNvPr id="506" name="Google Shape;506;p20"/>
              <p:cNvGrpSpPr/>
              <p:nvPr/>
            </p:nvGrpSpPr>
            <p:grpSpPr>
              <a:xfrm rot="7966994">
                <a:off x="12001573" y="1588238"/>
                <a:ext cx="548259" cy="853167"/>
                <a:chOff x="7512350" y="-1499555"/>
                <a:chExt cx="548280" cy="853200"/>
              </a:xfrm>
            </p:grpSpPr>
            <p:sp>
              <p:nvSpPr>
                <p:cNvPr id="507" name="Google Shape;507;p20"/>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8" name="Google Shape;508;p20"/>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9" name="Google Shape;509;p20"/>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0" name="Google Shape;510;p20"/>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20"/>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2" name="Google Shape;512;p20"/>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3" name="Google Shape;513;p20"/>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4" name="Google Shape;514;p20"/>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5" name="Google Shape;515;p20"/>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20"/>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20"/>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20"/>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20"/>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20"/>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20"/>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20"/>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20"/>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4" name="Google Shape;524;p20"/>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5" name="Google Shape;525;p20"/>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6" name="Google Shape;526;p20"/>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7" name="Google Shape;527;p20"/>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8" name="Google Shape;528;p20"/>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9" name="Google Shape;529;p20"/>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0" name="Google Shape;530;p20"/>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1" name="Google Shape;531;p20"/>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2" name="Google Shape;532;p20"/>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533" name="Google Shape;533;p20"/>
              <p:cNvGrpSpPr/>
              <p:nvPr/>
            </p:nvGrpSpPr>
            <p:grpSpPr>
              <a:xfrm>
                <a:off x="11631855" y="2140925"/>
                <a:ext cx="979560" cy="909720"/>
                <a:chOff x="5365080" y="4676400"/>
                <a:chExt cx="979560" cy="909720"/>
              </a:xfrm>
            </p:grpSpPr>
            <p:sp>
              <p:nvSpPr>
                <p:cNvPr id="534" name="Google Shape;534;p20"/>
                <p:cNvSpPr/>
                <p:nvPr/>
              </p:nvSpPr>
              <p:spPr>
                <a:xfrm>
                  <a:off x="5379840" y="4679280"/>
                  <a:ext cx="960480" cy="904320"/>
                </a:xfrm>
                <a:custGeom>
                  <a:avLst/>
                  <a:gdLst/>
                  <a:ahLst/>
                  <a:cxnLst/>
                  <a:rect l="l" t="t" r="r" b="b"/>
                  <a:pathLst>
                    <a:path w="2668" h="2512" extrusionOk="0">
                      <a:moveTo>
                        <a:pt x="0" y="1580"/>
                      </a:moveTo>
                      <a:lnTo>
                        <a:pt x="0" y="1580"/>
                      </a:lnTo>
                      <a:cubicBezTo>
                        <a:pt x="29" y="1559"/>
                        <a:pt x="1404" y="1666"/>
                        <a:pt x="1404" y="1666"/>
                      </a:cubicBezTo>
                      <a:cubicBezTo>
                        <a:pt x="1769" y="1670"/>
                        <a:pt x="1769" y="1670"/>
                        <a:pt x="1769" y="1670"/>
                      </a:cubicBezTo>
                      <a:cubicBezTo>
                        <a:pt x="1769" y="1670"/>
                        <a:pt x="1905" y="1695"/>
                        <a:pt x="1917" y="1789"/>
                      </a:cubicBezTo>
                      <a:cubicBezTo>
                        <a:pt x="1929" y="1887"/>
                        <a:pt x="1913" y="2019"/>
                        <a:pt x="1913" y="2019"/>
                      </a:cubicBezTo>
                      <a:cubicBezTo>
                        <a:pt x="131" y="2360"/>
                        <a:pt x="131" y="2360"/>
                        <a:pt x="131" y="2360"/>
                      </a:cubicBezTo>
                      <a:cubicBezTo>
                        <a:pt x="57" y="2483"/>
                        <a:pt x="57" y="2483"/>
                        <a:pt x="57" y="2483"/>
                      </a:cubicBezTo>
                      <a:cubicBezTo>
                        <a:pt x="135" y="2512"/>
                        <a:pt x="135" y="2512"/>
                        <a:pt x="135" y="2512"/>
                      </a:cubicBezTo>
                      <a:cubicBezTo>
                        <a:pt x="1202" y="2232"/>
                        <a:pt x="1202" y="2232"/>
                        <a:pt x="1202" y="2232"/>
                      </a:cubicBezTo>
                      <a:cubicBezTo>
                        <a:pt x="1913" y="2044"/>
                        <a:pt x="1913" y="2044"/>
                        <a:pt x="1913" y="2044"/>
                      </a:cubicBezTo>
                      <a:cubicBezTo>
                        <a:pt x="2122" y="1646"/>
                        <a:pt x="2122" y="1646"/>
                        <a:pt x="2122" y="1646"/>
                      </a:cubicBezTo>
                      <a:cubicBezTo>
                        <a:pt x="2668" y="492"/>
                        <a:pt x="2668" y="492"/>
                        <a:pt x="2668" y="492"/>
                      </a:cubicBezTo>
                      <a:cubicBezTo>
                        <a:pt x="2668" y="492"/>
                        <a:pt x="2647" y="406"/>
                        <a:pt x="2602" y="365"/>
                      </a:cubicBezTo>
                      <a:cubicBezTo>
                        <a:pt x="2557" y="328"/>
                        <a:pt x="2471" y="266"/>
                        <a:pt x="2471" y="266"/>
                      </a:cubicBezTo>
                      <a:cubicBezTo>
                        <a:pt x="878" y="0"/>
                        <a:pt x="878" y="0"/>
                        <a:pt x="878" y="0"/>
                      </a:cubicBezTo>
                      <a:cubicBezTo>
                        <a:pt x="878" y="0"/>
                        <a:pt x="595" y="414"/>
                        <a:pt x="448" y="685"/>
                      </a:cubicBezTo>
                      <a:cubicBezTo>
                        <a:pt x="300" y="956"/>
                        <a:pt x="4" y="1522"/>
                        <a:pt x="0" y="15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20"/>
                <p:cNvSpPr/>
                <p:nvPr/>
              </p:nvSpPr>
              <p:spPr>
                <a:xfrm>
                  <a:off x="5375520" y="5242680"/>
                  <a:ext cx="704160" cy="286200"/>
                </a:xfrm>
                <a:custGeom>
                  <a:avLst/>
                  <a:gdLst/>
                  <a:ahLst/>
                  <a:cxnLst/>
                  <a:rect l="l" t="t" r="r" b="b"/>
                  <a:pathLst>
                    <a:path w="1956" h="795" extrusionOk="0">
                      <a:moveTo>
                        <a:pt x="312" y="3"/>
                      </a:moveTo>
                      <a:lnTo>
                        <a:pt x="312" y="3"/>
                      </a:lnTo>
                      <a:cubicBezTo>
                        <a:pt x="307" y="6"/>
                        <a:pt x="123" y="257"/>
                        <a:pt x="123" y="257"/>
                      </a:cubicBezTo>
                      <a:cubicBezTo>
                        <a:pt x="123" y="257"/>
                        <a:pt x="193" y="257"/>
                        <a:pt x="188" y="261"/>
                      </a:cubicBezTo>
                      <a:cubicBezTo>
                        <a:pt x="180" y="269"/>
                        <a:pt x="90" y="417"/>
                        <a:pt x="90" y="417"/>
                      </a:cubicBezTo>
                      <a:cubicBezTo>
                        <a:pt x="90" y="417"/>
                        <a:pt x="209" y="388"/>
                        <a:pt x="201" y="392"/>
                      </a:cubicBezTo>
                      <a:cubicBezTo>
                        <a:pt x="197" y="392"/>
                        <a:pt x="37" y="602"/>
                        <a:pt x="37" y="602"/>
                      </a:cubicBezTo>
                      <a:cubicBezTo>
                        <a:pt x="0" y="635"/>
                        <a:pt x="0" y="635"/>
                        <a:pt x="0" y="635"/>
                      </a:cubicBezTo>
                      <a:cubicBezTo>
                        <a:pt x="0" y="635"/>
                        <a:pt x="82" y="676"/>
                        <a:pt x="102" y="721"/>
                      </a:cubicBezTo>
                      <a:cubicBezTo>
                        <a:pt x="123" y="762"/>
                        <a:pt x="143" y="795"/>
                        <a:pt x="143" y="795"/>
                      </a:cubicBezTo>
                      <a:cubicBezTo>
                        <a:pt x="143" y="795"/>
                        <a:pt x="1736" y="495"/>
                        <a:pt x="1744" y="491"/>
                      </a:cubicBezTo>
                      <a:cubicBezTo>
                        <a:pt x="1748" y="483"/>
                        <a:pt x="1908" y="458"/>
                        <a:pt x="1917" y="454"/>
                      </a:cubicBezTo>
                      <a:cubicBezTo>
                        <a:pt x="1921" y="450"/>
                        <a:pt x="1990" y="351"/>
                        <a:pt x="1933" y="253"/>
                      </a:cubicBezTo>
                      <a:cubicBezTo>
                        <a:pt x="1875" y="159"/>
                        <a:pt x="1793" y="93"/>
                        <a:pt x="1793" y="93"/>
                      </a:cubicBezTo>
                      <a:cubicBezTo>
                        <a:pt x="1793" y="93"/>
                        <a:pt x="1449" y="93"/>
                        <a:pt x="1297" y="89"/>
                      </a:cubicBezTo>
                      <a:cubicBezTo>
                        <a:pt x="1145" y="81"/>
                        <a:pt x="365" y="-18"/>
                        <a:pt x="312" y="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20"/>
                <p:cNvSpPr/>
                <p:nvPr/>
              </p:nvSpPr>
              <p:spPr>
                <a:xfrm>
                  <a:off x="5453640" y="5019120"/>
                  <a:ext cx="606600" cy="225360"/>
                </a:xfrm>
                <a:custGeom>
                  <a:avLst/>
                  <a:gdLst/>
                  <a:ahLst/>
                  <a:cxnLst/>
                  <a:rect l="l" t="t" r="r" b="b"/>
                  <a:pathLst>
                    <a:path w="1685" h="626" extrusionOk="0">
                      <a:moveTo>
                        <a:pt x="0" y="451"/>
                      </a:moveTo>
                      <a:lnTo>
                        <a:pt x="0" y="451"/>
                      </a:lnTo>
                      <a:cubicBezTo>
                        <a:pt x="45" y="455"/>
                        <a:pt x="1486" y="665"/>
                        <a:pt x="1507" y="619"/>
                      </a:cubicBezTo>
                      <a:cubicBezTo>
                        <a:pt x="1527" y="578"/>
                        <a:pt x="1704" y="303"/>
                        <a:pt x="1683" y="279"/>
                      </a:cubicBezTo>
                      <a:cubicBezTo>
                        <a:pt x="1663" y="254"/>
                        <a:pt x="214" y="0"/>
                        <a:pt x="214" y="0"/>
                      </a:cubicBezTo>
                      <a:lnTo>
                        <a:pt x="0" y="45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20"/>
                <p:cNvSpPr/>
                <p:nvPr/>
              </p:nvSpPr>
              <p:spPr>
                <a:xfrm>
                  <a:off x="6073560" y="5158080"/>
                  <a:ext cx="73080" cy="102240"/>
                </a:xfrm>
                <a:custGeom>
                  <a:avLst/>
                  <a:gdLst/>
                  <a:ahLst/>
                  <a:cxnLst/>
                  <a:rect l="l" t="t" r="r" b="b"/>
                  <a:pathLst>
                    <a:path w="203" h="284" extrusionOk="0">
                      <a:moveTo>
                        <a:pt x="43" y="65"/>
                      </a:moveTo>
                      <a:lnTo>
                        <a:pt x="43" y="65"/>
                      </a:lnTo>
                      <a:cubicBezTo>
                        <a:pt x="-39" y="209"/>
                        <a:pt x="10" y="307"/>
                        <a:pt x="76" y="279"/>
                      </a:cubicBezTo>
                      <a:cubicBezTo>
                        <a:pt x="142" y="246"/>
                        <a:pt x="228" y="57"/>
                        <a:pt x="195" y="24"/>
                      </a:cubicBezTo>
                      <a:cubicBezTo>
                        <a:pt x="166" y="-5"/>
                        <a:pt x="97" y="-25"/>
                        <a:pt x="43" y="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38" name="Google Shape;538;p20"/>
                <p:cNvGrpSpPr/>
                <p:nvPr/>
              </p:nvGrpSpPr>
              <p:grpSpPr>
                <a:xfrm>
                  <a:off x="5365080" y="4676400"/>
                  <a:ext cx="979560" cy="909720"/>
                  <a:chOff x="5365080" y="4676400"/>
                  <a:chExt cx="979560" cy="909720"/>
                </a:xfrm>
              </p:grpSpPr>
              <p:sp>
                <p:nvSpPr>
                  <p:cNvPr id="539" name="Google Shape;539;p20"/>
                  <p:cNvSpPr/>
                  <p:nvPr/>
                </p:nvSpPr>
                <p:spPr>
                  <a:xfrm>
                    <a:off x="5378400" y="5237640"/>
                    <a:ext cx="640440" cy="48960"/>
                  </a:xfrm>
                  <a:custGeom>
                    <a:avLst/>
                    <a:gdLst/>
                    <a:ahLst/>
                    <a:cxnLst/>
                    <a:rect l="l" t="t" r="r" b="b"/>
                    <a:pathLst>
                      <a:path w="1779" h="136" extrusionOk="0">
                        <a:moveTo>
                          <a:pt x="0" y="33"/>
                        </a:moveTo>
                        <a:lnTo>
                          <a:pt x="0" y="33"/>
                        </a:lnTo>
                        <a:cubicBezTo>
                          <a:pt x="115" y="17"/>
                          <a:pt x="230" y="17"/>
                          <a:pt x="345" y="17"/>
                        </a:cubicBezTo>
                        <a:cubicBezTo>
                          <a:pt x="459" y="20"/>
                          <a:pt x="574" y="29"/>
                          <a:pt x="689" y="45"/>
                        </a:cubicBezTo>
                        <a:cubicBezTo>
                          <a:pt x="924" y="70"/>
                          <a:pt x="1153" y="107"/>
                          <a:pt x="1387" y="127"/>
                        </a:cubicBezTo>
                        <a:cubicBezTo>
                          <a:pt x="1453" y="132"/>
                          <a:pt x="1515" y="136"/>
                          <a:pt x="1580" y="136"/>
                        </a:cubicBezTo>
                        <a:cubicBezTo>
                          <a:pt x="1613" y="136"/>
                          <a:pt x="1646" y="136"/>
                          <a:pt x="1675" y="136"/>
                        </a:cubicBezTo>
                        <a:cubicBezTo>
                          <a:pt x="1691" y="136"/>
                          <a:pt x="1712" y="136"/>
                          <a:pt x="1728" y="132"/>
                        </a:cubicBezTo>
                        <a:cubicBezTo>
                          <a:pt x="1744" y="132"/>
                          <a:pt x="1757" y="132"/>
                          <a:pt x="1773" y="123"/>
                        </a:cubicBezTo>
                        <a:cubicBezTo>
                          <a:pt x="1781" y="123"/>
                          <a:pt x="1781" y="111"/>
                          <a:pt x="1773" y="111"/>
                        </a:cubicBezTo>
                        <a:cubicBezTo>
                          <a:pt x="1761" y="107"/>
                          <a:pt x="1748" y="107"/>
                          <a:pt x="1732" y="107"/>
                        </a:cubicBezTo>
                        <a:cubicBezTo>
                          <a:pt x="1719" y="107"/>
                          <a:pt x="1703" y="107"/>
                          <a:pt x="1687" y="107"/>
                        </a:cubicBezTo>
                        <a:cubicBezTo>
                          <a:pt x="1658" y="107"/>
                          <a:pt x="1629" y="111"/>
                          <a:pt x="1600" y="107"/>
                        </a:cubicBezTo>
                        <a:cubicBezTo>
                          <a:pt x="1543" y="107"/>
                          <a:pt x="1486" y="107"/>
                          <a:pt x="1428" y="103"/>
                        </a:cubicBezTo>
                        <a:cubicBezTo>
                          <a:pt x="1309" y="95"/>
                          <a:pt x="1194" y="82"/>
                          <a:pt x="1075" y="66"/>
                        </a:cubicBezTo>
                        <a:cubicBezTo>
                          <a:pt x="846" y="41"/>
                          <a:pt x="615" y="8"/>
                          <a:pt x="382" y="0"/>
                        </a:cubicBezTo>
                        <a:cubicBezTo>
                          <a:pt x="254" y="0"/>
                          <a:pt x="127" y="8"/>
                          <a:pt x="0" y="29"/>
                        </a:cubicBezTo>
                        <a:lnTo>
                          <a:pt x="0" y="33"/>
                        </a:ln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0" name="Google Shape;540;p20"/>
                  <p:cNvSpPr/>
                  <p:nvPr/>
                </p:nvSpPr>
                <p:spPr>
                  <a:xfrm>
                    <a:off x="5412240" y="5271120"/>
                    <a:ext cx="669960" cy="312480"/>
                  </a:xfrm>
                  <a:custGeom>
                    <a:avLst/>
                    <a:gdLst/>
                    <a:ahLst/>
                    <a:cxnLst/>
                    <a:rect l="l" t="t" r="r" b="b"/>
                    <a:pathLst>
                      <a:path w="1861" h="868" extrusionOk="0">
                        <a:moveTo>
                          <a:pt x="0" y="868"/>
                        </a:moveTo>
                        <a:lnTo>
                          <a:pt x="0" y="868"/>
                        </a:lnTo>
                        <a:cubicBezTo>
                          <a:pt x="82" y="851"/>
                          <a:pt x="164" y="831"/>
                          <a:pt x="242" y="810"/>
                        </a:cubicBezTo>
                        <a:cubicBezTo>
                          <a:pt x="324" y="790"/>
                          <a:pt x="402" y="769"/>
                          <a:pt x="485" y="749"/>
                        </a:cubicBezTo>
                        <a:cubicBezTo>
                          <a:pt x="645" y="707"/>
                          <a:pt x="805" y="666"/>
                          <a:pt x="965" y="625"/>
                        </a:cubicBezTo>
                        <a:cubicBezTo>
                          <a:pt x="1125" y="588"/>
                          <a:pt x="1289" y="547"/>
                          <a:pt x="1449" y="506"/>
                        </a:cubicBezTo>
                        <a:cubicBezTo>
                          <a:pt x="1531" y="486"/>
                          <a:pt x="1609" y="465"/>
                          <a:pt x="1691" y="445"/>
                        </a:cubicBezTo>
                        <a:cubicBezTo>
                          <a:pt x="1712" y="441"/>
                          <a:pt x="1732" y="437"/>
                          <a:pt x="1749" y="428"/>
                        </a:cubicBezTo>
                        <a:cubicBezTo>
                          <a:pt x="1769" y="424"/>
                          <a:pt x="1786" y="420"/>
                          <a:pt x="1806" y="416"/>
                        </a:cubicBezTo>
                        <a:cubicBezTo>
                          <a:pt x="1839" y="400"/>
                          <a:pt x="1847" y="371"/>
                          <a:pt x="1856" y="338"/>
                        </a:cubicBezTo>
                        <a:cubicBezTo>
                          <a:pt x="1876" y="223"/>
                          <a:pt x="1827" y="96"/>
                          <a:pt x="1732" y="26"/>
                        </a:cubicBezTo>
                        <a:cubicBezTo>
                          <a:pt x="1724" y="14"/>
                          <a:pt x="1712" y="10"/>
                          <a:pt x="1695" y="2"/>
                        </a:cubicBezTo>
                        <a:cubicBezTo>
                          <a:pt x="1683" y="-7"/>
                          <a:pt x="1671" y="14"/>
                          <a:pt x="1687" y="22"/>
                        </a:cubicBezTo>
                        <a:cubicBezTo>
                          <a:pt x="1782" y="80"/>
                          <a:pt x="1843" y="194"/>
                          <a:pt x="1831" y="305"/>
                        </a:cubicBezTo>
                        <a:cubicBezTo>
                          <a:pt x="1831" y="322"/>
                          <a:pt x="1827" y="334"/>
                          <a:pt x="1827" y="350"/>
                        </a:cubicBezTo>
                        <a:cubicBezTo>
                          <a:pt x="1823" y="362"/>
                          <a:pt x="1815" y="379"/>
                          <a:pt x="1802" y="387"/>
                        </a:cubicBezTo>
                        <a:cubicBezTo>
                          <a:pt x="1786" y="396"/>
                          <a:pt x="1769" y="400"/>
                          <a:pt x="1753" y="404"/>
                        </a:cubicBezTo>
                        <a:cubicBezTo>
                          <a:pt x="1732" y="408"/>
                          <a:pt x="1712" y="412"/>
                          <a:pt x="1691" y="416"/>
                        </a:cubicBezTo>
                        <a:cubicBezTo>
                          <a:pt x="1613" y="437"/>
                          <a:pt x="1535" y="457"/>
                          <a:pt x="1457" y="478"/>
                        </a:cubicBezTo>
                        <a:cubicBezTo>
                          <a:pt x="1301" y="519"/>
                          <a:pt x="1146" y="556"/>
                          <a:pt x="990" y="597"/>
                        </a:cubicBezTo>
                        <a:cubicBezTo>
                          <a:pt x="833" y="638"/>
                          <a:pt x="677" y="675"/>
                          <a:pt x="521" y="716"/>
                        </a:cubicBezTo>
                        <a:cubicBezTo>
                          <a:pt x="365" y="757"/>
                          <a:pt x="210" y="798"/>
                          <a:pt x="58" y="843"/>
                        </a:cubicBezTo>
                        <a:cubicBezTo>
                          <a:pt x="37" y="851"/>
                          <a:pt x="21" y="859"/>
                          <a:pt x="0" y="863"/>
                        </a:cubicBezTo>
                        <a:lnTo>
                          <a:pt x="0" y="8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1" name="Google Shape;541;p20"/>
                  <p:cNvSpPr/>
                  <p:nvPr/>
                </p:nvSpPr>
                <p:spPr>
                  <a:xfrm>
                    <a:off x="6013800" y="4771440"/>
                    <a:ext cx="257400" cy="503280"/>
                  </a:xfrm>
                  <a:custGeom>
                    <a:avLst/>
                    <a:gdLst/>
                    <a:ahLst/>
                    <a:cxnLst/>
                    <a:rect l="l" t="t" r="r" b="b"/>
                    <a:pathLst>
                      <a:path w="715" h="1398" extrusionOk="0">
                        <a:moveTo>
                          <a:pt x="0" y="1398"/>
                        </a:moveTo>
                        <a:lnTo>
                          <a:pt x="0" y="1398"/>
                        </a:lnTo>
                        <a:cubicBezTo>
                          <a:pt x="29" y="1356"/>
                          <a:pt x="53" y="1312"/>
                          <a:pt x="73" y="1266"/>
                        </a:cubicBezTo>
                        <a:cubicBezTo>
                          <a:pt x="98" y="1221"/>
                          <a:pt x="123" y="1176"/>
                          <a:pt x="144" y="1131"/>
                        </a:cubicBezTo>
                        <a:cubicBezTo>
                          <a:pt x="193" y="1040"/>
                          <a:pt x="238" y="950"/>
                          <a:pt x="283" y="860"/>
                        </a:cubicBezTo>
                        <a:cubicBezTo>
                          <a:pt x="377" y="679"/>
                          <a:pt x="468" y="499"/>
                          <a:pt x="558" y="318"/>
                        </a:cubicBezTo>
                        <a:cubicBezTo>
                          <a:pt x="587" y="269"/>
                          <a:pt x="611" y="216"/>
                          <a:pt x="636" y="166"/>
                        </a:cubicBezTo>
                        <a:cubicBezTo>
                          <a:pt x="665" y="117"/>
                          <a:pt x="689" y="64"/>
                          <a:pt x="714" y="14"/>
                        </a:cubicBezTo>
                        <a:cubicBezTo>
                          <a:pt x="718" y="2"/>
                          <a:pt x="706" y="-6"/>
                          <a:pt x="702" y="6"/>
                        </a:cubicBezTo>
                        <a:cubicBezTo>
                          <a:pt x="677" y="51"/>
                          <a:pt x="652" y="97"/>
                          <a:pt x="632" y="142"/>
                        </a:cubicBezTo>
                        <a:cubicBezTo>
                          <a:pt x="607" y="187"/>
                          <a:pt x="583" y="232"/>
                          <a:pt x="562" y="277"/>
                        </a:cubicBezTo>
                        <a:cubicBezTo>
                          <a:pt x="513" y="367"/>
                          <a:pt x="468" y="458"/>
                          <a:pt x="423" y="548"/>
                        </a:cubicBezTo>
                        <a:cubicBezTo>
                          <a:pt x="332" y="729"/>
                          <a:pt x="238" y="909"/>
                          <a:pt x="148" y="1090"/>
                        </a:cubicBezTo>
                        <a:cubicBezTo>
                          <a:pt x="119" y="1139"/>
                          <a:pt x="94" y="1193"/>
                          <a:pt x="70" y="1242"/>
                        </a:cubicBezTo>
                        <a:cubicBezTo>
                          <a:pt x="45" y="1295"/>
                          <a:pt x="16" y="1344"/>
                          <a:pt x="0" y="13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2" name="Google Shape;542;p20"/>
                  <p:cNvSpPr/>
                  <p:nvPr/>
                </p:nvSpPr>
                <p:spPr>
                  <a:xfrm>
                    <a:off x="6063840" y="4857840"/>
                    <a:ext cx="278280" cy="557280"/>
                  </a:xfrm>
                  <a:custGeom>
                    <a:avLst/>
                    <a:gdLst/>
                    <a:ahLst/>
                    <a:cxnLst/>
                    <a:rect l="l" t="t" r="r" b="b"/>
                    <a:pathLst>
                      <a:path w="773" h="1548" extrusionOk="0">
                        <a:moveTo>
                          <a:pt x="5" y="1548"/>
                        </a:moveTo>
                        <a:lnTo>
                          <a:pt x="5" y="1548"/>
                        </a:lnTo>
                        <a:cubicBezTo>
                          <a:pt x="37" y="1503"/>
                          <a:pt x="66" y="1453"/>
                          <a:pt x="91" y="1404"/>
                        </a:cubicBezTo>
                        <a:cubicBezTo>
                          <a:pt x="119" y="1359"/>
                          <a:pt x="148" y="1310"/>
                          <a:pt x="173" y="1260"/>
                        </a:cubicBezTo>
                        <a:cubicBezTo>
                          <a:pt x="230" y="1162"/>
                          <a:pt x="284" y="1063"/>
                          <a:pt x="333" y="961"/>
                        </a:cubicBezTo>
                        <a:cubicBezTo>
                          <a:pt x="435" y="764"/>
                          <a:pt x="534" y="562"/>
                          <a:pt x="624" y="357"/>
                        </a:cubicBezTo>
                        <a:cubicBezTo>
                          <a:pt x="649" y="300"/>
                          <a:pt x="673" y="242"/>
                          <a:pt x="698" y="185"/>
                        </a:cubicBezTo>
                        <a:cubicBezTo>
                          <a:pt x="723" y="127"/>
                          <a:pt x="751" y="70"/>
                          <a:pt x="772" y="8"/>
                        </a:cubicBezTo>
                        <a:cubicBezTo>
                          <a:pt x="776" y="0"/>
                          <a:pt x="760" y="-4"/>
                          <a:pt x="756" y="4"/>
                        </a:cubicBezTo>
                        <a:cubicBezTo>
                          <a:pt x="731" y="54"/>
                          <a:pt x="710" y="107"/>
                          <a:pt x="690" y="156"/>
                        </a:cubicBezTo>
                        <a:cubicBezTo>
                          <a:pt x="665" y="209"/>
                          <a:pt x="645" y="259"/>
                          <a:pt x="620" y="312"/>
                        </a:cubicBezTo>
                        <a:cubicBezTo>
                          <a:pt x="575" y="415"/>
                          <a:pt x="530" y="513"/>
                          <a:pt x="481" y="616"/>
                        </a:cubicBezTo>
                        <a:cubicBezTo>
                          <a:pt x="386" y="817"/>
                          <a:pt x="284" y="1018"/>
                          <a:pt x="177" y="1211"/>
                        </a:cubicBezTo>
                        <a:cubicBezTo>
                          <a:pt x="148" y="1269"/>
                          <a:pt x="119" y="1322"/>
                          <a:pt x="91" y="1375"/>
                        </a:cubicBezTo>
                        <a:cubicBezTo>
                          <a:pt x="58" y="1433"/>
                          <a:pt x="25" y="1486"/>
                          <a:pt x="0" y="1544"/>
                        </a:cubicBezTo>
                        <a:cubicBezTo>
                          <a:pt x="0" y="1548"/>
                          <a:pt x="5" y="1548"/>
                          <a:pt x="5" y="15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3" name="Google Shape;543;p20"/>
                  <p:cNvSpPr/>
                  <p:nvPr/>
                </p:nvSpPr>
                <p:spPr>
                  <a:xfrm>
                    <a:off x="6263280" y="4773600"/>
                    <a:ext cx="81360" cy="86760"/>
                  </a:xfrm>
                  <a:custGeom>
                    <a:avLst/>
                    <a:gdLst/>
                    <a:ahLst/>
                    <a:cxnLst/>
                    <a:rect l="l" t="t" r="r" b="b"/>
                    <a:pathLst>
                      <a:path w="226" h="241" extrusionOk="0">
                        <a:moveTo>
                          <a:pt x="0" y="0"/>
                        </a:moveTo>
                        <a:lnTo>
                          <a:pt x="0" y="0"/>
                        </a:lnTo>
                        <a:cubicBezTo>
                          <a:pt x="9" y="8"/>
                          <a:pt x="17" y="17"/>
                          <a:pt x="29" y="25"/>
                        </a:cubicBezTo>
                        <a:cubicBezTo>
                          <a:pt x="42" y="33"/>
                          <a:pt x="54" y="41"/>
                          <a:pt x="66" y="49"/>
                        </a:cubicBezTo>
                        <a:cubicBezTo>
                          <a:pt x="91" y="62"/>
                          <a:pt x="111" y="82"/>
                          <a:pt x="132" y="103"/>
                        </a:cubicBezTo>
                        <a:cubicBezTo>
                          <a:pt x="152" y="119"/>
                          <a:pt x="169" y="140"/>
                          <a:pt x="181" y="160"/>
                        </a:cubicBezTo>
                        <a:cubicBezTo>
                          <a:pt x="193" y="185"/>
                          <a:pt x="197" y="210"/>
                          <a:pt x="206" y="234"/>
                        </a:cubicBezTo>
                        <a:cubicBezTo>
                          <a:pt x="206" y="246"/>
                          <a:pt x="226" y="242"/>
                          <a:pt x="226" y="230"/>
                        </a:cubicBezTo>
                        <a:cubicBezTo>
                          <a:pt x="226" y="205"/>
                          <a:pt x="214" y="177"/>
                          <a:pt x="202" y="156"/>
                        </a:cubicBezTo>
                        <a:cubicBezTo>
                          <a:pt x="185" y="132"/>
                          <a:pt x="169" y="111"/>
                          <a:pt x="148" y="91"/>
                        </a:cubicBezTo>
                        <a:cubicBezTo>
                          <a:pt x="128" y="70"/>
                          <a:pt x="103" y="54"/>
                          <a:pt x="78" y="37"/>
                        </a:cubicBezTo>
                        <a:cubicBezTo>
                          <a:pt x="66" y="29"/>
                          <a:pt x="54" y="21"/>
                          <a:pt x="42" y="13"/>
                        </a:cubicBezTo>
                        <a:cubicBezTo>
                          <a:pt x="29" y="8"/>
                          <a:pt x="13" y="4"/>
                          <a:pt x="0" y="0"/>
                        </a:cubicBezTo>
                        <a:close/>
                      </a:path>
                    </a:pathLst>
                  </a:custGeom>
                  <a:solidFill>
                    <a:schemeClr val="dk1"/>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4" name="Google Shape;544;p20"/>
                  <p:cNvSpPr/>
                  <p:nvPr/>
                </p:nvSpPr>
                <p:spPr>
                  <a:xfrm>
                    <a:off x="5376960" y="4676400"/>
                    <a:ext cx="322200" cy="573840"/>
                  </a:xfrm>
                  <a:custGeom>
                    <a:avLst/>
                    <a:gdLst/>
                    <a:ahLst/>
                    <a:cxnLst/>
                    <a:rect l="l" t="t" r="r" b="b"/>
                    <a:pathLst>
                      <a:path w="895" h="1594" extrusionOk="0">
                        <a:moveTo>
                          <a:pt x="8" y="1592"/>
                        </a:moveTo>
                        <a:lnTo>
                          <a:pt x="8" y="1592"/>
                        </a:lnTo>
                        <a:cubicBezTo>
                          <a:pt x="37" y="1538"/>
                          <a:pt x="61" y="1485"/>
                          <a:pt x="86" y="1432"/>
                        </a:cubicBezTo>
                        <a:cubicBezTo>
                          <a:pt x="111" y="1379"/>
                          <a:pt x="135" y="1325"/>
                          <a:pt x="160" y="1272"/>
                        </a:cubicBezTo>
                        <a:cubicBezTo>
                          <a:pt x="213" y="1165"/>
                          <a:pt x="266" y="1062"/>
                          <a:pt x="320" y="956"/>
                        </a:cubicBezTo>
                        <a:cubicBezTo>
                          <a:pt x="431" y="746"/>
                          <a:pt x="550" y="541"/>
                          <a:pt x="677" y="344"/>
                        </a:cubicBezTo>
                        <a:cubicBezTo>
                          <a:pt x="710" y="287"/>
                          <a:pt x="747" y="233"/>
                          <a:pt x="784" y="176"/>
                        </a:cubicBezTo>
                        <a:cubicBezTo>
                          <a:pt x="821" y="122"/>
                          <a:pt x="857" y="69"/>
                          <a:pt x="894" y="12"/>
                        </a:cubicBezTo>
                        <a:cubicBezTo>
                          <a:pt x="899" y="3"/>
                          <a:pt x="882" y="-5"/>
                          <a:pt x="878" y="3"/>
                        </a:cubicBezTo>
                        <a:cubicBezTo>
                          <a:pt x="841" y="53"/>
                          <a:pt x="808" y="102"/>
                          <a:pt x="775" y="151"/>
                        </a:cubicBezTo>
                        <a:cubicBezTo>
                          <a:pt x="747" y="200"/>
                          <a:pt x="714" y="250"/>
                          <a:pt x="681" y="299"/>
                        </a:cubicBezTo>
                        <a:cubicBezTo>
                          <a:pt x="619" y="397"/>
                          <a:pt x="558" y="500"/>
                          <a:pt x="496" y="603"/>
                        </a:cubicBezTo>
                        <a:cubicBezTo>
                          <a:pt x="377" y="804"/>
                          <a:pt x="266" y="1013"/>
                          <a:pt x="164" y="1226"/>
                        </a:cubicBezTo>
                        <a:cubicBezTo>
                          <a:pt x="135" y="1284"/>
                          <a:pt x="106" y="1346"/>
                          <a:pt x="78" y="1403"/>
                        </a:cubicBezTo>
                        <a:cubicBezTo>
                          <a:pt x="49" y="1465"/>
                          <a:pt x="20" y="1526"/>
                          <a:pt x="0" y="1588"/>
                        </a:cubicBezTo>
                        <a:cubicBezTo>
                          <a:pt x="0" y="1592"/>
                          <a:pt x="4" y="1596"/>
                          <a:pt x="8" y="15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5" name="Google Shape;545;p20"/>
                  <p:cNvSpPr/>
                  <p:nvPr/>
                </p:nvSpPr>
                <p:spPr>
                  <a:xfrm>
                    <a:off x="5695920" y="4679280"/>
                    <a:ext cx="570960" cy="96120"/>
                  </a:xfrm>
                  <a:custGeom>
                    <a:avLst/>
                    <a:gdLst/>
                    <a:ahLst/>
                    <a:cxnLst/>
                    <a:rect l="l" t="t" r="r" b="b"/>
                    <a:pathLst>
                      <a:path w="1586" h="267" extrusionOk="0">
                        <a:moveTo>
                          <a:pt x="0" y="0"/>
                        </a:moveTo>
                        <a:lnTo>
                          <a:pt x="0" y="0"/>
                        </a:lnTo>
                        <a:cubicBezTo>
                          <a:pt x="99" y="28"/>
                          <a:pt x="205" y="41"/>
                          <a:pt x="308" y="57"/>
                        </a:cubicBezTo>
                        <a:cubicBezTo>
                          <a:pt x="411" y="73"/>
                          <a:pt x="509" y="90"/>
                          <a:pt x="612" y="106"/>
                        </a:cubicBezTo>
                        <a:cubicBezTo>
                          <a:pt x="817" y="139"/>
                          <a:pt x="1022" y="172"/>
                          <a:pt x="1228" y="209"/>
                        </a:cubicBezTo>
                        <a:cubicBezTo>
                          <a:pt x="1285" y="217"/>
                          <a:pt x="1343" y="225"/>
                          <a:pt x="1400" y="238"/>
                        </a:cubicBezTo>
                        <a:cubicBezTo>
                          <a:pt x="1457" y="246"/>
                          <a:pt x="1515" y="258"/>
                          <a:pt x="1572" y="266"/>
                        </a:cubicBezTo>
                        <a:cubicBezTo>
                          <a:pt x="1585" y="270"/>
                          <a:pt x="1593" y="250"/>
                          <a:pt x="1576" y="246"/>
                        </a:cubicBezTo>
                        <a:cubicBezTo>
                          <a:pt x="1527" y="238"/>
                          <a:pt x="1474" y="229"/>
                          <a:pt x="1425" y="217"/>
                        </a:cubicBezTo>
                        <a:cubicBezTo>
                          <a:pt x="1371" y="209"/>
                          <a:pt x="1322" y="201"/>
                          <a:pt x="1269" y="192"/>
                        </a:cubicBezTo>
                        <a:cubicBezTo>
                          <a:pt x="1166" y="176"/>
                          <a:pt x="1063" y="156"/>
                          <a:pt x="961" y="139"/>
                        </a:cubicBezTo>
                        <a:cubicBezTo>
                          <a:pt x="756" y="106"/>
                          <a:pt x="550" y="73"/>
                          <a:pt x="345" y="41"/>
                        </a:cubicBezTo>
                        <a:cubicBezTo>
                          <a:pt x="288" y="32"/>
                          <a:pt x="230" y="24"/>
                          <a:pt x="173" y="16"/>
                        </a:cubicBezTo>
                        <a:cubicBezTo>
                          <a:pt x="144" y="12"/>
                          <a:pt x="115" y="8"/>
                          <a:pt x="86" y="4"/>
                        </a:cubicBezTo>
                        <a:cubicBezTo>
                          <a:pt x="58" y="0"/>
                          <a:pt x="29"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6" name="Google Shape;546;p20"/>
                  <p:cNvSpPr/>
                  <p:nvPr/>
                </p:nvSpPr>
                <p:spPr>
                  <a:xfrm>
                    <a:off x="5425920" y="5402880"/>
                    <a:ext cx="647280" cy="127440"/>
                  </a:xfrm>
                  <a:custGeom>
                    <a:avLst/>
                    <a:gdLst/>
                    <a:ahLst/>
                    <a:cxnLst/>
                    <a:rect l="l" t="t" r="r" b="b"/>
                    <a:pathLst>
                      <a:path w="1798" h="354" extrusionOk="0">
                        <a:moveTo>
                          <a:pt x="3" y="354"/>
                        </a:moveTo>
                        <a:lnTo>
                          <a:pt x="3" y="354"/>
                        </a:lnTo>
                        <a:cubicBezTo>
                          <a:pt x="20" y="350"/>
                          <a:pt x="36" y="350"/>
                          <a:pt x="53" y="346"/>
                        </a:cubicBezTo>
                        <a:cubicBezTo>
                          <a:pt x="65" y="346"/>
                          <a:pt x="77" y="341"/>
                          <a:pt x="94" y="337"/>
                        </a:cubicBezTo>
                        <a:cubicBezTo>
                          <a:pt x="122" y="333"/>
                          <a:pt x="151" y="329"/>
                          <a:pt x="180" y="321"/>
                        </a:cubicBezTo>
                        <a:cubicBezTo>
                          <a:pt x="237" y="309"/>
                          <a:pt x="295" y="296"/>
                          <a:pt x="352" y="284"/>
                        </a:cubicBezTo>
                        <a:cubicBezTo>
                          <a:pt x="471" y="264"/>
                          <a:pt x="586" y="239"/>
                          <a:pt x="701" y="214"/>
                        </a:cubicBezTo>
                        <a:cubicBezTo>
                          <a:pt x="931" y="165"/>
                          <a:pt x="1161" y="116"/>
                          <a:pt x="1395" y="79"/>
                        </a:cubicBezTo>
                        <a:cubicBezTo>
                          <a:pt x="1526" y="54"/>
                          <a:pt x="1653" y="34"/>
                          <a:pt x="1789" y="21"/>
                        </a:cubicBezTo>
                        <a:cubicBezTo>
                          <a:pt x="1801" y="17"/>
                          <a:pt x="1801" y="-4"/>
                          <a:pt x="1785" y="1"/>
                        </a:cubicBezTo>
                        <a:cubicBezTo>
                          <a:pt x="1551" y="30"/>
                          <a:pt x="1321" y="67"/>
                          <a:pt x="1091" y="116"/>
                        </a:cubicBezTo>
                        <a:cubicBezTo>
                          <a:pt x="857" y="161"/>
                          <a:pt x="623" y="210"/>
                          <a:pt x="393" y="259"/>
                        </a:cubicBezTo>
                        <a:cubicBezTo>
                          <a:pt x="327" y="272"/>
                          <a:pt x="262" y="288"/>
                          <a:pt x="196" y="300"/>
                        </a:cubicBezTo>
                        <a:cubicBezTo>
                          <a:pt x="163" y="309"/>
                          <a:pt x="135" y="317"/>
                          <a:pt x="102" y="321"/>
                        </a:cubicBezTo>
                        <a:cubicBezTo>
                          <a:pt x="85" y="325"/>
                          <a:pt x="69" y="329"/>
                          <a:pt x="53" y="333"/>
                        </a:cubicBezTo>
                        <a:cubicBezTo>
                          <a:pt x="36" y="337"/>
                          <a:pt x="20" y="346"/>
                          <a:pt x="3" y="350"/>
                        </a:cubicBezTo>
                        <a:cubicBezTo>
                          <a:pt x="-1" y="350"/>
                          <a:pt x="-1" y="354"/>
                          <a:pt x="3"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7" name="Google Shape;547;p20"/>
                  <p:cNvSpPr/>
                  <p:nvPr/>
                </p:nvSpPr>
                <p:spPr>
                  <a:xfrm>
                    <a:off x="5367960" y="5467320"/>
                    <a:ext cx="57600" cy="61560"/>
                  </a:xfrm>
                  <a:custGeom>
                    <a:avLst/>
                    <a:gdLst/>
                    <a:ahLst/>
                    <a:cxnLst/>
                    <a:rect l="l" t="t" r="r" b="b"/>
                    <a:pathLst>
                      <a:path w="160" h="171" extrusionOk="0">
                        <a:moveTo>
                          <a:pt x="160" y="171"/>
                        </a:moveTo>
                        <a:lnTo>
                          <a:pt x="160" y="171"/>
                        </a:lnTo>
                        <a:cubicBezTo>
                          <a:pt x="160" y="162"/>
                          <a:pt x="160" y="162"/>
                          <a:pt x="160" y="154"/>
                        </a:cubicBezTo>
                        <a:cubicBezTo>
                          <a:pt x="160" y="150"/>
                          <a:pt x="156" y="146"/>
                          <a:pt x="156" y="142"/>
                        </a:cubicBezTo>
                        <a:cubicBezTo>
                          <a:pt x="152" y="130"/>
                          <a:pt x="148" y="121"/>
                          <a:pt x="144" y="113"/>
                        </a:cubicBezTo>
                        <a:cubicBezTo>
                          <a:pt x="131" y="97"/>
                          <a:pt x="119" y="80"/>
                          <a:pt x="107" y="64"/>
                        </a:cubicBezTo>
                        <a:cubicBezTo>
                          <a:pt x="94" y="48"/>
                          <a:pt x="78" y="35"/>
                          <a:pt x="62" y="23"/>
                        </a:cubicBezTo>
                        <a:cubicBezTo>
                          <a:pt x="53" y="19"/>
                          <a:pt x="45" y="11"/>
                          <a:pt x="33" y="7"/>
                        </a:cubicBezTo>
                        <a:cubicBezTo>
                          <a:pt x="29" y="2"/>
                          <a:pt x="17" y="-2"/>
                          <a:pt x="8" y="2"/>
                        </a:cubicBezTo>
                        <a:cubicBezTo>
                          <a:pt x="0" y="2"/>
                          <a:pt x="-4" y="15"/>
                          <a:pt x="4" y="19"/>
                        </a:cubicBezTo>
                        <a:cubicBezTo>
                          <a:pt x="12" y="23"/>
                          <a:pt x="17" y="23"/>
                          <a:pt x="17" y="15"/>
                        </a:cubicBezTo>
                        <a:cubicBezTo>
                          <a:pt x="21" y="11"/>
                          <a:pt x="12" y="11"/>
                          <a:pt x="12" y="11"/>
                        </a:cubicBezTo>
                        <a:cubicBezTo>
                          <a:pt x="17" y="15"/>
                          <a:pt x="17" y="15"/>
                          <a:pt x="17" y="11"/>
                        </a:cubicBezTo>
                        <a:cubicBezTo>
                          <a:pt x="17" y="11"/>
                          <a:pt x="12" y="11"/>
                          <a:pt x="12" y="15"/>
                        </a:cubicBezTo>
                        <a:cubicBezTo>
                          <a:pt x="21" y="19"/>
                          <a:pt x="21" y="19"/>
                          <a:pt x="21" y="19"/>
                        </a:cubicBezTo>
                        <a:cubicBezTo>
                          <a:pt x="25" y="19"/>
                          <a:pt x="29" y="23"/>
                          <a:pt x="33" y="27"/>
                        </a:cubicBezTo>
                        <a:cubicBezTo>
                          <a:pt x="41" y="31"/>
                          <a:pt x="49" y="35"/>
                          <a:pt x="58" y="39"/>
                        </a:cubicBezTo>
                        <a:cubicBezTo>
                          <a:pt x="70" y="52"/>
                          <a:pt x="82" y="64"/>
                          <a:pt x="94" y="76"/>
                        </a:cubicBezTo>
                        <a:cubicBezTo>
                          <a:pt x="107" y="93"/>
                          <a:pt x="119" y="105"/>
                          <a:pt x="127" y="121"/>
                        </a:cubicBezTo>
                        <a:cubicBezTo>
                          <a:pt x="131" y="130"/>
                          <a:pt x="136" y="138"/>
                          <a:pt x="140" y="146"/>
                        </a:cubicBezTo>
                        <a:cubicBezTo>
                          <a:pt x="144" y="150"/>
                          <a:pt x="144" y="154"/>
                          <a:pt x="148" y="158"/>
                        </a:cubicBezTo>
                        <a:cubicBezTo>
                          <a:pt x="152" y="167"/>
                          <a:pt x="152" y="167"/>
                          <a:pt x="156" y="171"/>
                        </a:cubicBezTo>
                        <a:lnTo>
                          <a:pt x="160" y="171"/>
                        </a:ln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8" name="Google Shape;548;p20"/>
                  <p:cNvSpPr/>
                  <p:nvPr/>
                </p:nvSpPr>
                <p:spPr>
                  <a:xfrm>
                    <a:off x="5372280" y="5357160"/>
                    <a:ext cx="704160" cy="110880"/>
                  </a:xfrm>
                  <a:custGeom>
                    <a:avLst/>
                    <a:gdLst/>
                    <a:ahLst/>
                    <a:cxnLst/>
                    <a:rect l="l" t="t" r="r" b="b"/>
                    <a:pathLst>
                      <a:path w="1956" h="308" extrusionOk="0">
                        <a:moveTo>
                          <a:pt x="0" y="308"/>
                        </a:moveTo>
                        <a:lnTo>
                          <a:pt x="0" y="308"/>
                        </a:lnTo>
                        <a:cubicBezTo>
                          <a:pt x="66" y="300"/>
                          <a:pt x="128" y="296"/>
                          <a:pt x="193" y="288"/>
                        </a:cubicBezTo>
                        <a:cubicBezTo>
                          <a:pt x="255" y="280"/>
                          <a:pt x="321" y="267"/>
                          <a:pt x="382" y="259"/>
                        </a:cubicBezTo>
                        <a:cubicBezTo>
                          <a:pt x="509" y="239"/>
                          <a:pt x="637" y="218"/>
                          <a:pt x="764" y="202"/>
                        </a:cubicBezTo>
                        <a:cubicBezTo>
                          <a:pt x="1018" y="161"/>
                          <a:pt x="1273" y="120"/>
                          <a:pt x="1523" y="83"/>
                        </a:cubicBezTo>
                        <a:cubicBezTo>
                          <a:pt x="1597" y="70"/>
                          <a:pt x="1667" y="58"/>
                          <a:pt x="1741" y="50"/>
                        </a:cubicBezTo>
                        <a:cubicBezTo>
                          <a:pt x="1774" y="42"/>
                          <a:pt x="1811" y="38"/>
                          <a:pt x="1843" y="33"/>
                        </a:cubicBezTo>
                        <a:cubicBezTo>
                          <a:pt x="1880" y="25"/>
                          <a:pt x="1917" y="21"/>
                          <a:pt x="1950" y="13"/>
                        </a:cubicBezTo>
                        <a:cubicBezTo>
                          <a:pt x="1958" y="13"/>
                          <a:pt x="1958" y="-3"/>
                          <a:pt x="1950" y="1"/>
                        </a:cubicBezTo>
                        <a:cubicBezTo>
                          <a:pt x="1917" y="1"/>
                          <a:pt x="1884" y="9"/>
                          <a:pt x="1852" y="13"/>
                        </a:cubicBezTo>
                        <a:cubicBezTo>
                          <a:pt x="1823" y="17"/>
                          <a:pt x="1790" y="21"/>
                          <a:pt x="1757" y="25"/>
                        </a:cubicBezTo>
                        <a:cubicBezTo>
                          <a:pt x="1696" y="38"/>
                          <a:pt x="1634" y="46"/>
                          <a:pt x="1568" y="58"/>
                        </a:cubicBezTo>
                        <a:cubicBezTo>
                          <a:pt x="1441" y="74"/>
                          <a:pt x="1314" y="95"/>
                          <a:pt x="1187" y="116"/>
                        </a:cubicBezTo>
                        <a:cubicBezTo>
                          <a:pt x="936" y="157"/>
                          <a:pt x="682" y="194"/>
                          <a:pt x="427" y="235"/>
                        </a:cubicBezTo>
                        <a:cubicBezTo>
                          <a:pt x="357" y="247"/>
                          <a:pt x="284" y="255"/>
                          <a:pt x="214" y="271"/>
                        </a:cubicBezTo>
                        <a:cubicBezTo>
                          <a:pt x="144" y="284"/>
                          <a:pt x="74" y="296"/>
                          <a:pt x="0" y="3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9" name="Google Shape;549;p20"/>
                  <p:cNvSpPr/>
                  <p:nvPr/>
                </p:nvSpPr>
                <p:spPr>
                  <a:xfrm>
                    <a:off x="5418000" y="5259240"/>
                    <a:ext cx="631440" cy="81360"/>
                  </a:xfrm>
                  <a:custGeom>
                    <a:avLst/>
                    <a:gdLst/>
                    <a:ahLst/>
                    <a:cxnLst/>
                    <a:rect l="l" t="t" r="r" b="b"/>
                    <a:pathLst>
                      <a:path w="1754" h="226" extrusionOk="0">
                        <a:moveTo>
                          <a:pt x="161" y="1"/>
                        </a:moveTo>
                        <a:lnTo>
                          <a:pt x="161" y="1"/>
                        </a:lnTo>
                        <a:cubicBezTo>
                          <a:pt x="128" y="26"/>
                          <a:pt x="99" y="63"/>
                          <a:pt x="75" y="96"/>
                        </a:cubicBezTo>
                        <a:cubicBezTo>
                          <a:pt x="46" y="133"/>
                          <a:pt x="21" y="170"/>
                          <a:pt x="1" y="211"/>
                        </a:cubicBezTo>
                        <a:cubicBezTo>
                          <a:pt x="-3" y="215"/>
                          <a:pt x="1" y="223"/>
                          <a:pt x="9" y="223"/>
                        </a:cubicBezTo>
                        <a:cubicBezTo>
                          <a:pt x="235" y="236"/>
                          <a:pt x="461" y="195"/>
                          <a:pt x="686" y="178"/>
                        </a:cubicBezTo>
                        <a:cubicBezTo>
                          <a:pt x="912" y="157"/>
                          <a:pt x="1137" y="149"/>
                          <a:pt x="1363" y="149"/>
                        </a:cubicBezTo>
                        <a:cubicBezTo>
                          <a:pt x="1429" y="154"/>
                          <a:pt x="1490" y="154"/>
                          <a:pt x="1556" y="157"/>
                        </a:cubicBezTo>
                        <a:cubicBezTo>
                          <a:pt x="1585" y="157"/>
                          <a:pt x="1618" y="157"/>
                          <a:pt x="1647" y="162"/>
                        </a:cubicBezTo>
                        <a:cubicBezTo>
                          <a:pt x="1679" y="162"/>
                          <a:pt x="1712" y="166"/>
                          <a:pt x="1745" y="162"/>
                        </a:cubicBezTo>
                        <a:cubicBezTo>
                          <a:pt x="1753" y="162"/>
                          <a:pt x="1757" y="149"/>
                          <a:pt x="1749" y="145"/>
                        </a:cubicBezTo>
                        <a:cubicBezTo>
                          <a:pt x="1721" y="141"/>
                          <a:pt x="1692" y="137"/>
                          <a:pt x="1663" y="137"/>
                        </a:cubicBezTo>
                        <a:cubicBezTo>
                          <a:pt x="1634" y="137"/>
                          <a:pt x="1606" y="133"/>
                          <a:pt x="1577" y="133"/>
                        </a:cubicBezTo>
                        <a:cubicBezTo>
                          <a:pt x="1524" y="133"/>
                          <a:pt x="1466" y="129"/>
                          <a:pt x="1409" y="129"/>
                        </a:cubicBezTo>
                        <a:cubicBezTo>
                          <a:pt x="1293" y="129"/>
                          <a:pt x="1179" y="129"/>
                          <a:pt x="1068" y="133"/>
                        </a:cubicBezTo>
                        <a:cubicBezTo>
                          <a:pt x="953" y="137"/>
                          <a:pt x="838" y="145"/>
                          <a:pt x="727" y="154"/>
                        </a:cubicBezTo>
                        <a:cubicBezTo>
                          <a:pt x="612" y="162"/>
                          <a:pt x="501" y="178"/>
                          <a:pt x="386" y="191"/>
                        </a:cubicBezTo>
                        <a:cubicBezTo>
                          <a:pt x="259" y="203"/>
                          <a:pt x="136" y="211"/>
                          <a:pt x="9" y="207"/>
                        </a:cubicBezTo>
                        <a:cubicBezTo>
                          <a:pt x="9" y="211"/>
                          <a:pt x="13" y="215"/>
                          <a:pt x="17" y="219"/>
                        </a:cubicBezTo>
                        <a:cubicBezTo>
                          <a:pt x="38" y="178"/>
                          <a:pt x="62" y="141"/>
                          <a:pt x="87" y="108"/>
                        </a:cubicBezTo>
                        <a:cubicBezTo>
                          <a:pt x="111" y="72"/>
                          <a:pt x="140" y="38"/>
                          <a:pt x="165" y="1"/>
                        </a:cubicBezTo>
                        <a:cubicBezTo>
                          <a:pt x="165" y="1"/>
                          <a:pt x="165" y="-2"/>
                          <a:pt x="161" y="1"/>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0" name="Google Shape;550;p20"/>
                  <p:cNvSpPr/>
                  <p:nvPr/>
                </p:nvSpPr>
                <p:spPr>
                  <a:xfrm>
                    <a:off x="5404680" y="5323320"/>
                    <a:ext cx="665280" cy="72360"/>
                  </a:xfrm>
                  <a:custGeom>
                    <a:avLst/>
                    <a:gdLst/>
                    <a:ahLst/>
                    <a:cxnLst/>
                    <a:rect l="l" t="t" r="r" b="b"/>
                    <a:pathLst>
                      <a:path w="1848" h="201" extrusionOk="0">
                        <a:moveTo>
                          <a:pt x="95" y="49"/>
                        </a:moveTo>
                        <a:lnTo>
                          <a:pt x="95" y="49"/>
                        </a:lnTo>
                        <a:cubicBezTo>
                          <a:pt x="79" y="70"/>
                          <a:pt x="62" y="95"/>
                          <a:pt x="46" y="115"/>
                        </a:cubicBezTo>
                        <a:cubicBezTo>
                          <a:pt x="34" y="140"/>
                          <a:pt x="17" y="164"/>
                          <a:pt x="1" y="189"/>
                        </a:cubicBezTo>
                        <a:cubicBezTo>
                          <a:pt x="-3" y="197"/>
                          <a:pt x="5" y="201"/>
                          <a:pt x="9" y="201"/>
                        </a:cubicBezTo>
                        <a:cubicBezTo>
                          <a:pt x="128" y="173"/>
                          <a:pt x="243" y="148"/>
                          <a:pt x="358" y="127"/>
                        </a:cubicBezTo>
                        <a:cubicBezTo>
                          <a:pt x="477" y="107"/>
                          <a:pt x="596" y="95"/>
                          <a:pt x="715" y="82"/>
                        </a:cubicBezTo>
                        <a:cubicBezTo>
                          <a:pt x="949" y="58"/>
                          <a:pt x="1187" y="49"/>
                          <a:pt x="1425" y="41"/>
                        </a:cubicBezTo>
                        <a:cubicBezTo>
                          <a:pt x="1495" y="41"/>
                          <a:pt x="1561" y="37"/>
                          <a:pt x="1630" y="37"/>
                        </a:cubicBezTo>
                        <a:cubicBezTo>
                          <a:pt x="1696" y="33"/>
                          <a:pt x="1765" y="33"/>
                          <a:pt x="1836" y="29"/>
                        </a:cubicBezTo>
                        <a:cubicBezTo>
                          <a:pt x="1852" y="29"/>
                          <a:pt x="1852" y="0"/>
                          <a:pt x="1831" y="0"/>
                        </a:cubicBezTo>
                        <a:cubicBezTo>
                          <a:pt x="1770" y="0"/>
                          <a:pt x="1708" y="4"/>
                          <a:pt x="1646" y="8"/>
                        </a:cubicBezTo>
                        <a:cubicBezTo>
                          <a:pt x="1589" y="8"/>
                          <a:pt x="1527" y="13"/>
                          <a:pt x="1466" y="13"/>
                        </a:cubicBezTo>
                        <a:cubicBezTo>
                          <a:pt x="1347" y="20"/>
                          <a:pt x="1228" y="25"/>
                          <a:pt x="1109" y="29"/>
                        </a:cubicBezTo>
                        <a:cubicBezTo>
                          <a:pt x="871" y="45"/>
                          <a:pt x="633" y="66"/>
                          <a:pt x="399" y="103"/>
                        </a:cubicBezTo>
                        <a:cubicBezTo>
                          <a:pt x="267" y="123"/>
                          <a:pt x="136" y="152"/>
                          <a:pt x="5" y="185"/>
                        </a:cubicBezTo>
                        <a:cubicBezTo>
                          <a:pt x="9" y="189"/>
                          <a:pt x="13" y="193"/>
                          <a:pt x="13" y="197"/>
                        </a:cubicBezTo>
                        <a:cubicBezTo>
                          <a:pt x="29" y="173"/>
                          <a:pt x="46" y="148"/>
                          <a:pt x="62" y="127"/>
                        </a:cubicBezTo>
                        <a:cubicBezTo>
                          <a:pt x="75" y="103"/>
                          <a:pt x="91" y="78"/>
                          <a:pt x="103" y="54"/>
                        </a:cubicBezTo>
                        <a:cubicBezTo>
                          <a:pt x="103" y="49"/>
                          <a:pt x="99" y="45"/>
                          <a:pt x="95" y="49"/>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1" name="Google Shape;551;p20"/>
                  <p:cNvSpPr/>
                  <p:nvPr/>
                </p:nvSpPr>
                <p:spPr>
                  <a:xfrm>
                    <a:off x="5365080" y="5378760"/>
                    <a:ext cx="86040" cy="99720"/>
                  </a:xfrm>
                  <a:custGeom>
                    <a:avLst/>
                    <a:gdLst/>
                    <a:ahLst/>
                    <a:cxnLst/>
                    <a:rect l="l" t="t" r="r" b="b"/>
                    <a:pathLst>
                      <a:path w="239" h="277" extrusionOk="0">
                        <a:moveTo>
                          <a:pt x="0" y="277"/>
                        </a:moveTo>
                        <a:lnTo>
                          <a:pt x="0" y="277"/>
                        </a:lnTo>
                        <a:cubicBezTo>
                          <a:pt x="4" y="277"/>
                          <a:pt x="12" y="277"/>
                          <a:pt x="16" y="273"/>
                        </a:cubicBezTo>
                        <a:cubicBezTo>
                          <a:pt x="20" y="273"/>
                          <a:pt x="29" y="269"/>
                          <a:pt x="33" y="265"/>
                        </a:cubicBezTo>
                        <a:cubicBezTo>
                          <a:pt x="41" y="261"/>
                          <a:pt x="49" y="253"/>
                          <a:pt x="57" y="244"/>
                        </a:cubicBezTo>
                        <a:cubicBezTo>
                          <a:pt x="74" y="228"/>
                          <a:pt x="90" y="211"/>
                          <a:pt x="102" y="191"/>
                        </a:cubicBezTo>
                        <a:cubicBezTo>
                          <a:pt x="131" y="154"/>
                          <a:pt x="156" y="109"/>
                          <a:pt x="185" y="72"/>
                        </a:cubicBezTo>
                        <a:cubicBezTo>
                          <a:pt x="193" y="60"/>
                          <a:pt x="201" y="51"/>
                          <a:pt x="209" y="43"/>
                        </a:cubicBezTo>
                        <a:cubicBezTo>
                          <a:pt x="217" y="35"/>
                          <a:pt x="222" y="31"/>
                          <a:pt x="226" y="27"/>
                        </a:cubicBezTo>
                        <a:cubicBezTo>
                          <a:pt x="230" y="23"/>
                          <a:pt x="234" y="19"/>
                          <a:pt x="238" y="10"/>
                        </a:cubicBezTo>
                        <a:cubicBezTo>
                          <a:pt x="242" y="2"/>
                          <a:pt x="234" y="-2"/>
                          <a:pt x="226" y="2"/>
                        </a:cubicBezTo>
                        <a:cubicBezTo>
                          <a:pt x="205" y="10"/>
                          <a:pt x="193" y="31"/>
                          <a:pt x="176" y="47"/>
                        </a:cubicBezTo>
                        <a:cubicBezTo>
                          <a:pt x="164" y="68"/>
                          <a:pt x="152" y="84"/>
                          <a:pt x="135" y="105"/>
                        </a:cubicBezTo>
                        <a:cubicBezTo>
                          <a:pt x="111" y="146"/>
                          <a:pt x="90" y="187"/>
                          <a:pt x="57" y="220"/>
                        </a:cubicBezTo>
                        <a:cubicBezTo>
                          <a:pt x="49" y="232"/>
                          <a:pt x="37" y="240"/>
                          <a:pt x="29" y="248"/>
                        </a:cubicBezTo>
                        <a:cubicBezTo>
                          <a:pt x="25" y="253"/>
                          <a:pt x="20" y="257"/>
                          <a:pt x="16" y="261"/>
                        </a:cubicBezTo>
                        <a:cubicBezTo>
                          <a:pt x="8" y="265"/>
                          <a:pt x="4" y="273"/>
                          <a:pt x="0"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2" name="Google Shape;552;p20"/>
                  <p:cNvSpPr/>
                  <p:nvPr/>
                </p:nvSpPr>
                <p:spPr>
                  <a:xfrm>
                    <a:off x="5397120" y="5529240"/>
                    <a:ext cx="33480" cy="56880"/>
                  </a:xfrm>
                  <a:custGeom>
                    <a:avLst/>
                    <a:gdLst/>
                    <a:ahLst/>
                    <a:cxnLst/>
                    <a:rect l="l" t="t" r="r" b="b"/>
                    <a:pathLst>
                      <a:path w="93" h="158" extrusionOk="0">
                        <a:moveTo>
                          <a:pt x="55" y="138"/>
                        </a:moveTo>
                        <a:lnTo>
                          <a:pt x="55" y="138"/>
                        </a:lnTo>
                        <a:cubicBezTo>
                          <a:pt x="42" y="138"/>
                          <a:pt x="22" y="146"/>
                          <a:pt x="18" y="134"/>
                        </a:cubicBezTo>
                        <a:cubicBezTo>
                          <a:pt x="9" y="122"/>
                          <a:pt x="26" y="105"/>
                          <a:pt x="34" y="97"/>
                        </a:cubicBezTo>
                        <a:cubicBezTo>
                          <a:pt x="50" y="68"/>
                          <a:pt x="71" y="40"/>
                          <a:pt x="91" y="15"/>
                        </a:cubicBezTo>
                        <a:cubicBezTo>
                          <a:pt x="96" y="3"/>
                          <a:pt x="83" y="-5"/>
                          <a:pt x="75" y="3"/>
                        </a:cubicBezTo>
                        <a:cubicBezTo>
                          <a:pt x="63" y="23"/>
                          <a:pt x="50" y="40"/>
                          <a:pt x="38" y="56"/>
                        </a:cubicBezTo>
                        <a:cubicBezTo>
                          <a:pt x="34" y="64"/>
                          <a:pt x="26" y="77"/>
                          <a:pt x="18" y="85"/>
                        </a:cubicBezTo>
                        <a:cubicBezTo>
                          <a:pt x="13" y="93"/>
                          <a:pt x="9" y="101"/>
                          <a:pt x="5" y="110"/>
                        </a:cubicBezTo>
                        <a:cubicBezTo>
                          <a:pt x="-3" y="122"/>
                          <a:pt x="-3" y="142"/>
                          <a:pt x="13" y="155"/>
                        </a:cubicBezTo>
                        <a:cubicBezTo>
                          <a:pt x="18" y="159"/>
                          <a:pt x="26" y="159"/>
                          <a:pt x="34" y="155"/>
                        </a:cubicBezTo>
                        <a:cubicBezTo>
                          <a:pt x="42" y="155"/>
                          <a:pt x="50" y="146"/>
                          <a:pt x="55" y="138"/>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3" name="Google Shape;553;p20"/>
                  <p:cNvSpPr/>
                  <p:nvPr/>
                </p:nvSpPr>
                <p:spPr>
                  <a:xfrm>
                    <a:off x="5466960" y="5237640"/>
                    <a:ext cx="26640" cy="32040"/>
                  </a:xfrm>
                  <a:custGeom>
                    <a:avLst/>
                    <a:gdLst/>
                    <a:ahLst/>
                    <a:cxnLst/>
                    <a:rect l="l" t="t" r="r" b="b"/>
                    <a:pathLst>
                      <a:path w="74" h="89" extrusionOk="0">
                        <a:moveTo>
                          <a:pt x="4" y="86"/>
                        </a:moveTo>
                        <a:lnTo>
                          <a:pt x="4" y="86"/>
                        </a:lnTo>
                        <a:cubicBezTo>
                          <a:pt x="4" y="90"/>
                          <a:pt x="12" y="90"/>
                          <a:pt x="12" y="86"/>
                        </a:cubicBezTo>
                        <a:cubicBezTo>
                          <a:pt x="16" y="86"/>
                          <a:pt x="21" y="82"/>
                          <a:pt x="25" y="78"/>
                        </a:cubicBezTo>
                        <a:cubicBezTo>
                          <a:pt x="29" y="70"/>
                          <a:pt x="33" y="61"/>
                          <a:pt x="37" y="54"/>
                        </a:cubicBezTo>
                        <a:cubicBezTo>
                          <a:pt x="41" y="49"/>
                          <a:pt x="45" y="41"/>
                          <a:pt x="53" y="33"/>
                        </a:cubicBezTo>
                        <a:cubicBezTo>
                          <a:pt x="58" y="29"/>
                          <a:pt x="58" y="25"/>
                          <a:pt x="62" y="25"/>
                        </a:cubicBezTo>
                        <a:cubicBezTo>
                          <a:pt x="62" y="20"/>
                          <a:pt x="66" y="20"/>
                          <a:pt x="66" y="20"/>
                        </a:cubicBezTo>
                        <a:cubicBezTo>
                          <a:pt x="70" y="17"/>
                          <a:pt x="74" y="17"/>
                          <a:pt x="74" y="8"/>
                        </a:cubicBezTo>
                        <a:cubicBezTo>
                          <a:pt x="74" y="4"/>
                          <a:pt x="70" y="0"/>
                          <a:pt x="62" y="0"/>
                        </a:cubicBezTo>
                        <a:cubicBezTo>
                          <a:pt x="58" y="0"/>
                          <a:pt x="53" y="8"/>
                          <a:pt x="49" y="12"/>
                        </a:cubicBezTo>
                        <a:cubicBezTo>
                          <a:pt x="45" y="12"/>
                          <a:pt x="45" y="17"/>
                          <a:pt x="41" y="20"/>
                        </a:cubicBezTo>
                        <a:cubicBezTo>
                          <a:pt x="37" y="29"/>
                          <a:pt x="29" y="37"/>
                          <a:pt x="25" y="41"/>
                        </a:cubicBezTo>
                        <a:cubicBezTo>
                          <a:pt x="21" y="49"/>
                          <a:pt x="16" y="58"/>
                          <a:pt x="12" y="66"/>
                        </a:cubicBezTo>
                        <a:cubicBezTo>
                          <a:pt x="12" y="70"/>
                          <a:pt x="8" y="70"/>
                          <a:pt x="8" y="74"/>
                        </a:cubicBezTo>
                        <a:cubicBezTo>
                          <a:pt x="4" y="78"/>
                          <a:pt x="4" y="78"/>
                          <a:pt x="0" y="82"/>
                        </a:cubicBezTo>
                        <a:cubicBezTo>
                          <a:pt x="0" y="82"/>
                          <a:pt x="0" y="86"/>
                          <a:pt x="4" y="8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4" name="Google Shape;554;p20"/>
                  <p:cNvSpPr/>
                  <p:nvPr/>
                </p:nvSpPr>
                <p:spPr>
                  <a:xfrm>
                    <a:off x="5450040" y="5180040"/>
                    <a:ext cx="547560" cy="63720"/>
                  </a:xfrm>
                  <a:custGeom>
                    <a:avLst/>
                    <a:gdLst/>
                    <a:ahLst/>
                    <a:cxnLst/>
                    <a:rect l="l" t="t" r="r" b="b"/>
                    <a:pathLst>
                      <a:path w="1521" h="177" extrusionOk="0">
                        <a:moveTo>
                          <a:pt x="2" y="8"/>
                        </a:moveTo>
                        <a:lnTo>
                          <a:pt x="2" y="8"/>
                        </a:lnTo>
                        <a:cubicBezTo>
                          <a:pt x="51" y="20"/>
                          <a:pt x="100" y="24"/>
                          <a:pt x="150" y="33"/>
                        </a:cubicBezTo>
                        <a:cubicBezTo>
                          <a:pt x="199" y="41"/>
                          <a:pt x="248" y="45"/>
                          <a:pt x="297" y="53"/>
                        </a:cubicBezTo>
                        <a:cubicBezTo>
                          <a:pt x="396" y="66"/>
                          <a:pt x="494" y="78"/>
                          <a:pt x="589" y="95"/>
                        </a:cubicBezTo>
                        <a:cubicBezTo>
                          <a:pt x="786" y="119"/>
                          <a:pt x="983" y="139"/>
                          <a:pt x="1180" y="156"/>
                        </a:cubicBezTo>
                        <a:cubicBezTo>
                          <a:pt x="1291" y="164"/>
                          <a:pt x="1401" y="177"/>
                          <a:pt x="1513" y="177"/>
                        </a:cubicBezTo>
                        <a:cubicBezTo>
                          <a:pt x="1525" y="177"/>
                          <a:pt x="1520" y="160"/>
                          <a:pt x="1513" y="160"/>
                        </a:cubicBezTo>
                        <a:cubicBezTo>
                          <a:pt x="1414" y="152"/>
                          <a:pt x="1316" y="148"/>
                          <a:pt x="1217" y="139"/>
                        </a:cubicBezTo>
                        <a:cubicBezTo>
                          <a:pt x="1119" y="131"/>
                          <a:pt x="1020" y="123"/>
                          <a:pt x="922" y="115"/>
                        </a:cubicBezTo>
                        <a:cubicBezTo>
                          <a:pt x="725" y="95"/>
                          <a:pt x="528" y="66"/>
                          <a:pt x="334" y="41"/>
                        </a:cubicBezTo>
                        <a:cubicBezTo>
                          <a:pt x="277" y="33"/>
                          <a:pt x="224" y="24"/>
                          <a:pt x="166" y="20"/>
                        </a:cubicBezTo>
                        <a:cubicBezTo>
                          <a:pt x="113" y="12"/>
                          <a:pt x="59" y="4"/>
                          <a:pt x="6" y="0"/>
                        </a:cubicBezTo>
                        <a:cubicBezTo>
                          <a:pt x="-2" y="0"/>
                          <a:pt x="-2" y="8"/>
                          <a:pt x="2" y="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5" name="Google Shape;555;p20"/>
                  <p:cNvSpPr/>
                  <p:nvPr/>
                </p:nvSpPr>
                <p:spPr>
                  <a:xfrm>
                    <a:off x="5450760" y="5017320"/>
                    <a:ext cx="82800" cy="167040"/>
                  </a:xfrm>
                  <a:custGeom>
                    <a:avLst/>
                    <a:gdLst/>
                    <a:ahLst/>
                    <a:cxnLst/>
                    <a:rect l="l" t="t" r="r" b="b"/>
                    <a:pathLst>
                      <a:path w="230" h="464" extrusionOk="0">
                        <a:moveTo>
                          <a:pt x="0" y="464"/>
                        </a:moveTo>
                        <a:lnTo>
                          <a:pt x="0" y="464"/>
                        </a:lnTo>
                        <a:cubicBezTo>
                          <a:pt x="8" y="456"/>
                          <a:pt x="12" y="452"/>
                          <a:pt x="16" y="444"/>
                        </a:cubicBezTo>
                        <a:cubicBezTo>
                          <a:pt x="20" y="435"/>
                          <a:pt x="25" y="427"/>
                          <a:pt x="29" y="419"/>
                        </a:cubicBezTo>
                        <a:cubicBezTo>
                          <a:pt x="33" y="403"/>
                          <a:pt x="41" y="386"/>
                          <a:pt x="49" y="370"/>
                        </a:cubicBezTo>
                        <a:cubicBezTo>
                          <a:pt x="61" y="337"/>
                          <a:pt x="78" y="304"/>
                          <a:pt x="90" y="272"/>
                        </a:cubicBezTo>
                        <a:cubicBezTo>
                          <a:pt x="119" y="210"/>
                          <a:pt x="139" y="148"/>
                          <a:pt x="172" y="91"/>
                        </a:cubicBezTo>
                        <a:cubicBezTo>
                          <a:pt x="181" y="75"/>
                          <a:pt x="189" y="58"/>
                          <a:pt x="201" y="46"/>
                        </a:cubicBezTo>
                        <a:cubicBezTo>
                          <a:pt x="209" y="33"/>
                          <a:pt x="226" y="21"/>
                          <a:pt x="230" y="9"/>
                        </a:cubicBezTo>
                        <a:cubicBezTo>
                          <a:pt x="230" y="5"/>
                          <a:pt x="226" y="0"/>
                          <a:pt x="222" y="0"/>
                        </a:cubicBezTo>
                        <a:cubicBezTo>
                          <a:pt x="209" y="5"/>
                          <a:pt x="197" y="17"/>
                          <a:pt x="189" y="29"/>
                        </a:cubicBezTo>
                        <a:cubicBezTo>
                          <a:pt x="181" y="41"/>
                          <a:pt x="172" y="54"/>
                          <a:pt x="164" y="66"/>
                        </a:cubicBezTo>
                        <a:cubicBezTo>
                          <a:pt x="148" y="91"/>
                          <a:pt x="135" y="119"/>
                          <a:pt x="123" y="148"/>
                        </a:cubicBezTo>
                        <a:cubicBezTo>
                          <a:pt x="94" y="214"/>
                          <a:pt x="66" y="284"/>
                          <a:pt x="37" y="350"/>
                        </a:cubicBezTo>
                        <a:cubicBezTo>
                          <a:pt x="33" y="370"/>
                          <a:pt x="25" y="386"/>
                          <a:pt x="16" y="407"/>
                        </a:cubicBezTo>
                        <a:cubicBezTo>
                          <a:pt x="12" y="415"/>
                          <a:pt x="8" y="423"/>
                          <a:pt x="4" y="435"/>
                        </a:cubicBezTo>
                        <a:cubicBezTo>
                          <a:pt x="0" y="444"/>
                          <a:pt x="0" y="452"/>
                          <a:pt x="0"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6" name="Google Shape;556;p20"/>
                  <p:cNvSpPr/>
                  <p:nvPr/>
                </p:nvSpPr>
                <p:spPr>
                  <a:xfrm>
                    <a:off x="5532120" y="5019120"/>
                    <a:ext cx="526320" cy="106200"/>
                  </a:xfrm>
                  <a:custGeom>
                    <a:avLst/>
                    <a:gdLst/>
                    <a:ahLst/>
                    <a:cxnLst/>
                    <a:rect l="l" t="t" r="r" b="b"/>
                    <a:pathLst>
                      <a:path w="1462" h="295" extrusionOk="0">
                        <a:moveTo>
                          <a:pt x="4" y="12"/>
                        </a:moveTo>
                        <a:lnTo>
                          <a:pt x="4" y="12"/>
                        </a:lnTo>
                        <a:cubicBezTo>
                          <a:pt x="25" y="16"/>
                          <a:pt x="49" y="24"/>
                          <a:pt x="74" y="32"/>
                        </a:cubicBezTo>
                        <a:cubicBezTo>
                          <a:pt x="94" y="36"/>
                          <a:pt x="119" y="41"/>
                          <a:pt x="144" y="49"/>
                        </a:cubicBezTo>
                        <a:cubicBezTo>
                          <a:pt x="188" y="61"/>
                          <a:pt x="238" y="70"/>
                          <a:pt x="283" y="82"/>
                        </a:cubicBezTo>
                        <a:cubicBezTo>
                          <a:pt x="377" y="102"/>
                          <a:pt x="472" y="123"/>
                          <a:pt x="570" y="139"/>
                        </a:cubicBezTo>
                        <a:cubicBezTo>
                          <a:pt x="665" y="155"/>
                          <a:pt x="759" y="172"/>
                          <a:pt x="854" y="184"/>
                        </a:cubicBezTo>
                        <a:cubicBezTo>
                          <a:pt x="952" y="201"/>
                          <a:pt x="1046" y="209"/>
                          <a:pt x="1141" y="238"/>
                        </a:cubicBezTo>
                        <a:cubicBezTo>
                          <a:pt x="1190" y="250"/>
                          <a:pt x="1243" y="267"/>
                          <a:pt x="1292" y="279"/>
                        </a:cubicBezTo>
                        <a:cubicBezTo>
                          <a:pt x="1346" y="287"/>
                          <a:pt x="1399" y="295"/>
                          <a:pt x="1453" y="295"/>
                        </a:cubicBezTo>
                        <a:cubicBezTo>
                          <a:pt x="1465" y="295"/>
                          <a:pt x="1465" y="274"/>
                          <a:pt x="1453" y="274"/>
                        </a:cubicBezTo>
                        <a:cubicBezTo>
                          <a:pt x="1404" y="270"/>
                          <a:pt x="1358" y="267"/>
                          <a:pt x="1309" y="258"/>
                        </a:cubicBezTo>
                        <a:cubicBezTo>
                          <a:pt x="1264" y="250"/>
                          <a:pt x="1219" y="238"/>
                          <a:pt x="1173" y="225"/>
                        </a:cubicBezTo>
                        <a:cubicBezTo>
                          <a:pt x="1124" y="209"/>
                          <a:pt x="1079" y="201"/>
                          <a:pt x="1034" y="192"/>
                        </a:cubicBezTo>
                        <a:cubicBezTo>
                          <a:pt x="985" y="184"/>
                          <a:pt x="935" y="176"/>
                          <a:pt x="891" y="172"/>
                        </a:cubicBezTo>
                        <a:cubicBezTo>
                          <a:pt x="701" y="143"/>
                          <a:pt x="513" y="110"/>
                          <a:pt x="324" y="70"/>
                        </a:cubicBezTo>
                        <a:cubicBezTo>
                          <a:pt x="271" y="57"/>
                          <a:pt x="217" y="49"/>
                          <a:pt x="168" y="36"/>
                        </a:cubicBezTo>
                        <a:cubicBezTo>
                          <a:pt x="139" y="28"/>
                          <a:pt x="115" y="24"/>
                          <a:pt x="86" y="16"/>
                        </a:cubicBezTo>
                        <a:cubicBezTo>
                          <a:pt x="74" y="12"/>
                          <a:pt x="61" y="12"/>
                          <a:pt x="45" y="8"/>
                        </a:cubicBezTo>
                        <a:cubicBezTo>
                          <a:pt x="32" y="4"/>
                          <a:pt x="20" y="4"/>
                          <a:pt x="4" y="0"/>
                        </a:cubicBezTo>
                        <a:cubicBezTo>
                          <a:pt x="0" y="0"/>
                          <a:pt x="-4" y="8"/>
                          <a:pt x="4"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7" name="Google Shape;557;p20"/>
                  <p:cNvSpPr/>
                  <p:nvPr/>
                </p:nvSpPr>
                <p:spPr>
                  <a:xfrm>
                    <a:off x="5994720" y="5114520"/>
                    <a:ext cx="72720" cy="129240"/>
                  </a:xfrm>
                  <a:custGeom>
                    <a:avLst/>
                    <a:gdLst/>
                    <a:ahLst/>
                    <a:cxnLst/>
                    <a:rect l="l" t="t" r="r" b="b"/>
                    <a:pathLst>
                      <a:path w="202" h="359" extrusionOk="0">
                        <a:moveTo>
                          <a:pt x="4" y="359"/>
                        </a:moveTo>
                        <a:lnTo>
                          <a:pt x="4" y="359"/>
                        </a:lnTo>
                        <a:cubicBezTo>
                          <a:pt x="7" y="354"/>
                          <a:pt x="16" y="350"/>
                          <a:pt x="20" y="346"/>
                        </a:cubicBezTo>
                        <a:cubicBezTo>
                          <a:pt x="24" y="338"/>
                          <a:pt x="28" y="330"/>
                          <a:pt x="32" y="321"/>
                        </a:cubicBezTo>
                        <a:cubicBezTo>
                          <a:pt x="36" y="309"/>
                          <a:pt x="45" y="293"/>
                          <a:pt x="53" y="281"/>
                        </a:cubicBezTo>
                        <a:cubicBezTo>
                          <a:pt x="69" y="248"/>
                          <a:pt x="86" y="219"/>
                          <a:pt x="102" y="190"/>
                        </a:cubicBezTo>
                        <a:cubicBezTo>
                          <a:pt x="135" y="133"/>
                          <a:pt x="168" y="71"/>
                          <a:pt x="201" y="14"/>
                        </a:cubicBezTo>
                        <a:cubicBezTo>
                          <a:pt x="205" y="2"/>
                          <a:pt x="192" y="-3"/>
                          <a:pt x="184" y="2"/>
                        </a:cubicBezTo>
                        <a:cubicBezTo>
                          <a:pt x="180" y="5"/>
                          <a:pt x="176" y="5"/>
                          <a:pt x="176" y="9"/>
                        </a:cubicBezTo>
                        <a:cubicBezTo>
                          <a:pt x="172" y="14"/>
                          <a:pt x="172" y="18"/>
                          <a:pt x="176" y="22"/>
                        </a:cubicBezTo>
                        <a:cubicBezTo>
                          <a:pt x="184" y="26"/>
                          <a:pt x="192" y="22"/>
                          <a:pt x="197" y="18"/>
                        </a:cubicBezTo>
                        <a:cubicBezTo>
                          <a:pt x="192" y="14"/>
                          <a:pt x="188" y="9"/>
                          <a:pt x="180" y="5"/>
                        </a:cubicBezTo>
                        <a:cubicBezTo>
                          <a:pt x="147" y="63"/>
                          <a:pt x="114" y="121"/>
                          <a:pt x="86" y="182"/>
                        </a:cubicBezTo>
                        <a:cubicBezTo>
                          <a:pt x="69" y="211"/>
                          <a:pt x="53" y="240"/>
                          <a:pt x="36" y="268"/>
                        </a:cubicBezTo>
                        <a:cubicBezTo>
                          <a:pt x="28" y="284"/>
                          <a:pt x="20" y="297"/>
                          <a:pt x="16" y="313"/>
                        </a:cubicBezTo>
                        <a:cubicBezTo>
                          <a:pt x="12" y="321"/>
                          <a:pt x="7" y="326"/>
                          <a:pt x="4" y="334"/>
                        </a:cubicBezTo>
                        <a:cubicBezTo>
                          <a:pt x="0" y="342"/>
                          <a:pt x="0" y="346"/>
                          <a:pt x="0" y="354"/>
                        </a:cubicBezTo>
                        <a:lnTo>
                          <a:pt x="4" y="35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8" name="Google Shape;558;p20"/>
                  <p:cNvSpPr/>
                  <p:nvPr/>
                </p:nvSpPr>
                <p:spPr>
                  <a:xfrm>
                    <a:off x="6074640" y="5156640"/>
                    <a:ext cx="76320" cy="105120"/>
                  </a:xfrm>
                  <a:custGeom>
                    <a:avLst/>
                    <a:gdLst/>
                    <a:ahLst/>
                    <a:cxnLst/>
                    <a:rect l="l" t="t" r="r" b="b"/>
                    <a:pathLst>
                      <a:path w="212" h="292" extrusionOk="0">
                        <a:moveTo>
                          <a:pt x="44" y="110"/>
                        </a:moveTo>
                        <a:lnTo>
                          <a:pt x="44" y="110"/>
                        </a:lnTo>
                        <a:cubicBezTo>
                          <a:pt x="20" y="118"/>
                          <a:pt x="16" y="147"/>
                          <a:pt x="7" y="167"/>
                        </a:cubicBezTo>
                        <a:cubicBezTo>
                          <a:pt x="-1" y="196"/>
                          <a:pt x="-5" y="225"/>
                          <a:pt x="11" y="254"/>
                        </a:cubicBezTo>
                        <a:cubicBezTo>
                          <a:pt x="20" y="274"/>
                          <a:pt x="40" y="291"/>
                          <a:pt x="61" y="291"/>
                        </a:cubicBezTo>
                        <a:cubicBezTo>
                          <a:pt x="89" y="295"/>
                          <a:pt x="110" y="274"/>
                          <a:pt x="126" y="254"/>
                        </a:cubicBezTo>
                        <a:cubicBezTo>
                          <a:pt x="159" y="209"/>
                          <a:pt x="188" y="151"/>
                          <a:pt x="204" y="94"/>
                        </a:cubicBezTo>
                        <a:cubicBezTo>
                          <a:pt x="213" y="69"/>
                          <a:pt x="217" y="40"/>
                          <a:pt x="196" y="16"/>
                        </a:cubicBezTo>
                        <a:cubicBezTo>
                          <a:pt x="176" y="-9"/>
                          <a:pt x="143" y="-1"/>
                          <a:pt x="118" y="12"/>
                        </a:cubicBezTo>
                        <a:cubicBezTo>
                          <a:pt x="89" y="24"/>
                          <a:pt x="65" y="40"/>
                          <a:pt x="44" y="65"/>
                        </a:cubicBezTo>
                        <a:cubicBezTo>
                          <a:pt x="32" y="77"/>
                          <a:pt x="24" y="94"/>
                          <a:pt x="20" y="110"/>
                        </a:cubicBezTo>
                        <a:cubicBezTo>
                          <a:pt x="11" y="123"/>
                          <a:pt x="11" y="139"/>
                          <a:pt x="16" y="155"/>
                        </a:cubicBezTo>
                        <a:cubicBezTo>
                          <a:pt x="20" y="160"/>
                          <a:pt x="28" y="160"/>
                          <a:pt x="28" y="155"/>
                        </a:cubicBezTo>
                        <a:cubicBezTo>
                          <a:pt x="36" y="131"/>
                          <a:pt x="40" y="110"/>
                          <a:pt x="52" y="89"/>
                        </a:cubicBezTo>
                        <a:cubicBezTo>
                          <a:pt x="65" y="73"/>
                          <a:pt x="81" y="57"/>
                          <a:pt x="102" y="45"/>
                        </a:cubicBezTo>
                        <a:cubicBezTo>
                          <a:pt x="118" y="32"/>
                          <a:pt x="147" y="16"/>
                          <a:pt x="167" y="24"/>
                        </a:cubicBezTo>
                        <a:cubicBezTo>
                          <a:pt x="192" y="28"/>
                          <a:pt x="192" y="61"/>
                          <a:pt x="188" y="82"/>
                        </a:cubicBezTo>
                        <a:cubicBezTo>
                          <a:pt x="176" y="126"/>
                          <a:pt x="155" y="172"/>
                          <a:pt x="130" y="213"/>
                        </a:cubicBezTo>
                        <a:cubicBezTo>
                          <a:pt x="114" y="242"/>
                          <a:pt x="77" y="299"/>
                          <a:pt x="36" y="262"/>
                        </a:cubicBezTo>
                        <a:cubicBezTo>
                          <a:pt x="16" y="242"/>
                          <a:pt x="16" y="213"/>
                          <a:pt x="20" y="188"/>
                        </a:cubicBezTo>
                        <a:cubicBezTo>
                          <a:pt x="24" y="176"/>
                          <a:pt x="28" y="160"/>
                          <a:pt x="28" y="147"/>
                        </a:cubicBezTo>
                        <a:cubicBezTo>
                          <a:pt x="32" y="135"/>
                          <a:pt x="36" y="123"/>
                          <a:pt x="44" y="114"/>
                        </a:cubicBezTo>
                        <a:lnTo>
                          <a:pt x="44" y="1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grpSp>
      <p:grpSp>
        <p:nvGrpSpPr>
          <p:cNvPr id="559" name="Google Shape;559;p20"/>
          <p:cNvGrpSpPr/>
          <p:nvPr/>
        </p:nvGrpSpPr>
        <p:grpSpPr>
          <a:xfrm>
            <a:off x="-886869" y="-1547469"/>
            <a:ext cx="7684484" cy="8896153"/>
            <a:chOff x="-886869" y="-1547469"/>
            <a:chExt cx="7684484" cy="8896153"/>
          </a:xfrm>
        </p:grpSpPr>
        <p:sp>
          <p:nvSpPr>
            <p:cNvPr id="560" name="Google Shape;560;p20"/>
            <p:cNvSpPr/>
            <p:nvPr/>
          </p:nvSpPr>
          <p:spPr>
            <a:xfrm>
              <a:off x="-886869" y="-1547469"/>
              <a:ext cx="2704828" cy="2086974"/>
            </a:xfrm>
            <a:custGeom>
              <a:avLst/>
              <a:gdLst/>
              <a:ahLst/>
              <a:cxnLst/>
              <a:rect l="l" t="t" r="r" b="b"/>
              <a:pathLst>
                <a:path w="3349" h="2584" extrusionOk="0">
                  <a:moveTo>
                    <a:pt x="2923" y="2044"/>
                  </a:moveTo>
                  <a:lnTo>
                    <a:pt x="2923" y="2044"/>
                  </a:lnTo>
                  <a:cubicBezTo>
                    <a:pt x="3047" y="1992"/>
                    <a:pt x="3171" y="1933"/>
                    <a:pt x="3249" y="1828"/>
                  </a:cubicBezTo>
                  <a:cubicBezTo>
                    <a:pt x="3361" y="1685"/>
                    <a:pt x="3367" y="1488"/>
                    <a:pt x="3328" y="1312"/>
                  </a:cubicBezTo>
                  <a:cubicBezTo>
                    <a:pt x="3269" y="1025"/>
                    <a:pt x="3112" y="763"/>
                    <a:pt x="2896" y="560"/>
                  </a:cubicBezTo>
                  <a:cubicBezTo>
                    <a:pt x="2687" y="358"/>
                    <a:pt x="2426" y="208"/>
                    <a:pt x="2158" y="97"/>
                  </a:cubicBezTo>
                  <a:cubicBezTo>
                    <a:pt x="2040" y="57"/>
                    <a:pt x="1922" y="18"/>
                    <a:pt x="1805" y="5"/>
                  </a:cubicBezTo>
                  <a:cubicBezTo>
                    <a:pt x="1687" y="-8"/>
                    <a:pt x="1576" y="5"/>
                    <a:pt x="1465" y="18"/>
                  </a:cubicBezTo>
                  <a:cubicBezTo>
                    <a:pt x="1289" y="38"/>
                    <a:pt x="1112" y="57"/>
                    <a:pt x="949" y="110"/>
                  </a:cubicBezTo>
                  <a:cubicBezTo>
                    <a:pt x="681" y="201"/>
                    <a:pt x="445" y="384"/>
                    <a:pt x="282" y="613"/>
                  </a:cubicBezTo>
                  <a:cubicBezTo>
                    <a:pt x="-38" y="1051"/>
                    <a:pt x="-97" y="1672"/>
                    <a:pt x="164" y="2142"/>
                  </a:cubicBezTo>
                  <a:cubicBezTo>
                    <a:pt x="256" y="2306"/>
                    <a:pt x="386" y="2456"/>
                    <a:pt x="563" y="2528"/>
                  </a:cubicBezTo>
                  <a:cubicBezTo>
                    <a:pt x="753" y="2606"/>
                    <a:pt x="975" y="2586"/>
                    <a:pt x="1184" y="2567"/>
                  </a:cubicBezTo>
                  <a:cubicBezTo>
                    <a:pt x="1465" y="2534"/>
                    <a:pt x="1694" y="2404"/>
                    <a:pt x="1968" y="2351"/>
                  </a:cubicBezTo>
                  <a:cubicBezTo>
                    <a:pt x="2295" y="2279"/>
                    <a:pt x="2615" y="2182"/>
                    <a:pt x="2923" y="2044"/>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20"/>
            <p:cNvSpPr/>
            <p:nvPr/>
          </p:nvSpPr>
          <p:spPr>
            <a:xfrm rot="126892">
              <a:off x="3050886" y="4702980"/>
              <a:ext cx="3700416" cy="2578304"/>
            </a:xfrm>
            <a:custGeom>
              <a:avLst/>
              <a:gdLst/>
              <a:ahLst/>
              <a:cxnLst/>
              <a:rect l="l" t="t" r="r" b="b"/>
              <a:pathLst>
                <a:path w="10279" h="7162" extrusionOk="0">
                  <a:moveTo>
                    <a:pt x="7334" y="156"/>
                  </a:moveTo>
                  <a:lnTo>
                    <a:pt x="7334" y="156"/>
                  </a:lnTo>
                  <a:cubicBezTo>
                    <a:pt x="6863" y="267"/>
                    <a:pt x="6393" y="398"/>
                    <a:pt x="5909" y="385"/>
                  </a:cubicBezTo>
                  <a:cubicBezTo>
                    <a:pt x="5053" y="359"/>
                    <a:pt x="4190" y="-105"/>
                    <a:pt x="3366" y="136"/>
                  </a:cubicBezTo>
                  <a:cubicBezTo>
                    <a:pt x="3230" y="176"/>
                    <a:pt x="3099" y="235"/>
                    <a:pt x="2994" y="326"/>
                  </a:cubicBezTo>
                  <a:cubicBezTo>
                    <a:pt x="2746" y="542"/>
                    <a:pt x="2661" y="895"/>
                    <a:pt x="2445" y="1143"/>
                  </a:cubicBezTo>
                  <a:cubicBezTo>
                    <a:pt x="2112" y="1521"/>
                    <a:pt x="1537" y="1560"/>
                    <a:pt x="1112" y="1828"/>
                  </a:cubicBezTo>
                  <a:cubicBezTo>
                    <a:pt x="726" y="2063"/>
                    <a:pt x="465" y="2495"/>
                    <a:pt x="426" y="2946"/>
                  </a:cubicBezTo>
                  <a:cubicBezTo>
                    <a:pt x="380" y="3508"/>
                    <a:pt x="667" y="4109"/>
                    <a:pt x="426" y="4619"/>
                  </a:cubicBezTo>
                  <a:cubicBezTo>
                    <a:pt x="354" y="4776"/>
                    <a:pt x="242" y="4913"/>
                    <a:pt x="158" y="5064"/>
                  </a:cubicBezTo>
                  <a:cubicBezTo>
                    <a:pt x="-110" y="5534"/>
                    <a:pt x="-32" y="6174"/>
                    <a:pt x="347" y="6566"/>
                  </a:cubicBezTo>
                  <a:cubicBezTo>
                    <a:pt x="583" y="6808"/>
                    <a:pt x="903" y="6946"/>
                    <a:pt x="1229" y="7037"/>
                  </a:cubicBezTo>
                  <a:cubicBezTo>
                    <a:pt x="1602" y="7141"/>
                    <a:pt x="1994" y="7187"/>
                    <a:pt x="2380" y="7148"/>
                  </a:cubicBezTo>
                  <a:cubicBezTo>
                    <a:pt x="3432" y="7030"/>
                    <a:pt x="4393" y="6266"/>
                    <a:pt x="5445" y="6416"/>
                  </a:cubicBezTo>
                  <a:cubicBezTo>
                    <a:pt x="5805" y="6475"/>
                    <a:pt x="6138" y="6632"/>
                    <a:pt x="6478" y="6743"/>
                  </a:cubicBezTo>
                  <a:cubicBezTo>
                    <a:pt x="7066" y="6933"/>
                    <a:pt x="7700" y="6985"/>
                    <a:pt x="8308" y="6887"/>
                  </a:cubicBezTo>
                  <a:cubicBezTo>
                    <a:pt x="8693" y="6821"/>
                    <a:pt x="9092" y="6690"/>
                    <a:pt x="9367" y="6403"/>
                  </a:cubicBezTo>
                  <a:cubicBezTo>
                    <a:pt x="9726" y="6030"/>
                    <a:pt x="9791" y="5468"/>
                    <a:pt x="9785" y="4946"/>
                  </a:cubicBezTo>
                  <a:cubicBezTo>
                    <a:pt x="9778" y="4429"/>
                    <a:pt x="9719" y="3893"/>
                    <a:pt x="9883" y="3403"/>
                  </a:cubicBezTo>
                  <a:cubicBezTo>
                    <a:pt x="9961" y="3174"/>
                    <a:pt x="10086" y="2959"/>
                    <a:pt x="10164" y="2730"/>
                  </a:cubicBezTo>
                  <a:cubicBezTo>
                    <a:pt x="10354" y="2181"/>
                    <a:pt x="10308" y="1364"/>
                    <a:pt x="10033" y="836"/>
                  </a:cubicBezTo>
                  <a:cubicBezTo>
                    <a:pt x="9798" y="392"/>
                    <a:pt x="9157" y="84"/>
                    <a:pt x="8687" y="19"/>
                  </a:cubicBezTo>
                  <a:cubicBezTo>
                    <a:pt x="8236" y="-40"/>
                    <a:pt x="7772" y="52"/>
                    <a:pt x="7334" y="156"/>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62" name="Google Shape;562;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563" name="Google Shape;563;p20"/>
          <p:cNvSpPr txBox="1">
            <a:spLocks noGrp="1"/>
          </p:cNvSpPr>
          <p:nvPr>
            <p:ph type="subTitle" idx="1"/>
          </p:nvPr>
        </p:nvSpPr>
        <p:spPr>
          <a:xfrm>
            <a:off x="4203288" y="1948990"/>
            <a:ext cx="35148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4" name="Google Shape;564;p20"/>
          <p:cNvSpPr txBox="1">
            <a:spLocks noGrp="1"/>
          </p:cNvSpPr>
          <p:nvPr>
            <p:ph type="subTitle" idx="2"/>
          </p:nvPr>
        </p:nvSpPr>
        <p:spPr>
          <a:xfrm>
            <a:off x="4203290" y="2723307"/>
            <a:ext cx="35148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5" name="Google Shape;565;p20"/>
          <p:cNvSpPr txBox="1">
            <a:spLocks noGrp="1"/>
          </p:cNvSpPr>
          <p:nvPr>
            <p:ph type="subTitle" idx="3"/>
          </p:nvPr>
        </p:nvSpPr>
        <p:spPr>
          <a:xfrm>
            <a:off x="4203288" y="3497625"/>
            <a:ext cx="35148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6" name="Google Shape;566;p20"/>
          <p:cNvSpPr txBox="1">
            <a:spLocks noGrp="1"/>
          </p:cNvSpPr>
          <p:nvPr>
            <p:ph type="subTitle" idx="4"/>
          </p:nvPr>
        </p:nvSpPr>
        <p:spPr>
          <a:xfrm>
            <a:off x="2027988" y="1948990"/>
            <a:ext cx="21753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567" name="Google Shape;567;p20"/>
          <p:cNvSpPr txBox="1">
            <a:spLocks noGrp="1"/>
          </p:cNvSpPr>
          <p:nvPr>
            <p:ph type="subTitle" idx="5"/>
          </p:nvPr>
        </p:nvSpPr>
        <p:spPr>
          <a:xfrm>
            <a:off x="2027988" y="2723307"/>
            <a:ext cx="21753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568" name="Google Shape;568;p20"/>
          <p:cNvSpPr txBox="1">
            <a:spLocks noGrp="1"/>
          </p:cNvSpPr>
          <p:nvPr>
            <p:ph type="subTitle" idx="6"/>
          </p:nvPr>
        </p:nvSpPr>
        <p:spPr>
          <a:xfrm>
            <a:off x="2027988" y="3497625"/>
            <a:ext cx="21753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10">
    <p:spTree>
      <p:nvGrpSpPr>
        <p:cNvPr id="1" name="Shape 569"/>
        <p:cNvGrpSpPr/>
        <p:nvPr/>
      </p:nvGrpSpPr>
      <p:grpSpPr>
        <a:xfrm>
          <a:off x="0" y="0"/>
          <a:ext cx="0" cy="0"/>
          <a:chOff x="0" y="0"/>
          <a:chExt cx="0" cy="0"/>
        </a:xfrm>
      </p:grpSpPr>
      <p:grpSp>
        <p:nvGrpSpPr>
          <p:cNvPr id="570" name="Google Shape;570;p21"/>
          <p:cNvGrpSpPr/>
          <p:nvPr/>
        </p:nvGrpSpPr>
        <p:grpSpPr>
          <a:xfrm>
            <a:off x="-2327055" y="-353475"/>
            <a:ext cx="13800895" cy="6595035"/>
            <a:chOff x="-2327055" y="-353475"/>
            <a:chExt cx="13800895" cy="6595035"/>
          </a:xfrm>
        </p:grpSpPr>
        <p:sp>
          <p:nvSpPr>
            <p:cNvPr id="571" name="Google Shape;571;p21"/>
            <p:cNvSpPr/>
            <p:nvPr/>
          </p:nvSpPr>
          <p:spPr>
            <a:xfrm>
              <a:off x="6069520" y="-353475"/>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21"/>
            <p:cNvSpPr/>
            <p:nvPr/>
          </p:nvSpPr>
          <p:spPr>
            <a:xfrm>
              <a:off x="-2327055" y="44556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3" name="Google Shape;573;p21"/>
          <p:cNvGrpSpPr/>
          <p:nvPr/>
        </p:nvGrpSpPr>
        <p:grpSpPr>
          <a:xfrm>
            <a:off x="-939333" y="-353464"/>
            <a:ext cx="1588576" cy="2079343"/>
            <a:chOff x="10820840" y="-1730120"/>
            <a:chExt cx="1091880" cy="1429200"/>
          </a:xfrm>
        </p:grpSpPr>
        <p:grpSp>
          <p:nvGrpSpPr>
            <p:cNvPr id="574" name="Google Shape;574;p21"/>
            <p:cNvGrpSpPr/>
            <p:nvPr/>
          </p:nvGrpSpPr>
          <p:grpSpPr>
            <a:xfrm>
              <a:off x="10820840" y="-1730120"/>
              <a:ext cx="462240" cy="515880"/>
              <a:chOff x="10820840" y="-1730120"/>
              <a:chExt cx="462240" cy="515880"/>
            </a:xfrm>
          </p:grpSpPr>
          <p:sp>
            <p:nvSpPr>
              <p:cNvPr id="575" name="Google Shape;575;p21"/>
              <p:cNvSpPr/>
              <p:nvPr/>
            </p:nvSpPr>
            <p:spPr>
              <a:xfrm>
                <a:off x="10823720" y="-1635800"/>
                <a:ext cx="202320" cy="138600"/>
              </a:xfrm>
              <a:custGeom>
                <a:avLst/>
                <a:gdLst/>
                <a:ahLst/>
                <a:cxnLst/>
                <a:rect l="l" t="t" r="r" b="b"/>
                <a:pathLst>
                  <a:path w="562" h="385" extrusionOk="0">
                    <a:moveTo>
                      <a:pt x="562" y="329"/>
                    </a:moveTo>
                    <a:lnTo>
                      <a:pt x="562" y="329"/>
                    </a:lnTo>
                    <a:cubicBezTo>
                      <a:pt x="484" y="226"/>
                      <a:pt x="484" y="128"/>
                      <a:pt x="394" y="91"/>
                    </a:cubicBezTo>
                    <a:cubicBezTo>
                      <a:pt x="304" y="54"/>
                      <a:pt x="0" y="0"/>
                      <a:pt x="0" y="0"/>
                    </a:cubicBezTo>
                    <a:cubicBezTo>
                      <a:pt x="0" y="0"/>
                      <a:pt x="-4" y="226"/>
                      <a:pt x="201" y="337"/>
                    </a:cubicBezTo>
                    <a:cubicBezTo>
                      <a:pt x="410" y="448"/>
                      <a:pt x="562" y="329"/>
                      <a:pt x="562"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21"/>
              <p:cNvSpPr/>
              <p:nvPr/>
            </p:nvSpPr>
            <p:spPr>
              <a:xfrm>
                <a:off x="10877000" y="-1490720"/>
                <a:ext cx="214200" cy="110520"/>
              </a:xfrm>
              <a:custGeom>
                <a:avLst/>
                <a:gdLst/>
                <a:ahLst/>
                <a:cxnLst/>
                <a:rect l="l" t="t" r="r" b="b"/>
                <a:pathLst>
                  <a:path w="595" h="307" extrusionOk="0">
                    <a:moveTo>
                      <a:pt x="0" y="205"/>
                    </a:moveTo>
                    <a:lnTo>
                      <a:pt x="0" y="205"/>
                    </a:lnTo>
                    <a:cubicBezTo>
                      <a:pt x="90" y="164"/>
                      <a:pt x="279" y="0"/>
                      <a:pt x="369" y="0"/>
                    </a:cubicBezTo>
                    <a:cubicBezTo>
                      <a:pt x="463" y="4"/>
                      <a:pt x="545" y="0"/>
                      <a:pt x="595" y="69"/>
                    </a:cubicBezTo>
                    <a:cubicBezTo>
                      <a:pt x="586" y="234"/>
                      <a:pt x="447" y="307"/>
                      <a:pt x="340" y="307"/>
                    </a:cubicBezTo>
                    <a:cubicBezTo>
                      <a:pt x="238" y="307"/>
                      <a:pt x="53" y="283"/>
                      <a:pt x="0"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21"/>
              <p:cNvSpPr/>
              <p:nvPr/>
            </p:nvSpPr>
            <p:spPr>
              <a:xfrm>
                <a:off x="11135480" y="-1727240"/>
                <a:ext cx="99720" cy="208440"/>
              </a:xfrm>
              <a:custGeom>
                <a:avLst/>
                <a:gdLst/>
                <a:ahLst/>
                <a:cxnLst/>
                <a:rect l="l" t="t" r="r" b="b"/>
                <a:pathLst>
                  <a:path w="277" h="579" extrusionOk="0">
                    <a:moveTo>
                      <a:pt x="98" y="579"/>
                    </a:moveTo>
                    <a:lnTo>
                      <a:pt x="98" y="579"/>
                    </a:lnTo>
                    <a:cubicBezTo>
                      <a:pt x="86" y="505"/>
                      <a:pt x="-4" y="476"/>
                      <a:pt x="0" y="365"/>
                    </a:cubicBezTo>
                    <a:cubicBezTo>
                      <a:pt x="0" y="259"/>
                      <a:pt x="213" y="53"/>
                      <a:pt x="209" y="0"/>
                    </a:cubicBezTo>
                    <a:cubicBezTo>
                      <a:pt x="217" y="99"/>
                      <a:pt x="299" y="271"/>
                      <a:pt x="271" y="373"/>
                    </a:cubicBezTo>
                    <a:cubicBezTo>
                      <a:pt x="238" y="476"/>
                      <a:pt x="98" y="579"/>
                      <a:pt x="98" y="5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21"/>
              <p:cNvSpPr/>
              <p:nvPr/>
            </p:nvSpPr>
            <p:spPr>
              <a:xfrm>
                <a:off x="11136560" y="-1709600"/>
                <a:ext cx="78480" cy="156600"/>
              </a:xfrm>
              <a:custGeom>
                <a:avLst/>
                <a:gdLst/>
                <a:ahLst/>
                <a:cxnLst/>
                <a:rect l="l" t="t" r="r" b="b"/>
                <a:pathLst>
                  <a:path w="218" h="435" extrusionOk="0">
                    <a:moveTo>
                      <a:pt x="1" y="361"/>
                    </a:moveTo>
                    <a:lnTo>
                      <a:pt x="1" y="361"/>
                    </a:lnTo>
                    <a:cubicBezTo>
                      <a:pt x="-3" y="390"/>
                      <a:pt x="1" y="423"/>
                      <a:pt x="26" y="435"/>
                    </a:cubicBezTo>
                    <a:cubicBezTo>
                      <a:pt x="30" y="435"/>
                      <a:pt x="34" y="435"/>
                      <a:pt x="34" y="435"/>
                    </a:cubicBezTo>
                    <a:cubicBezTo>
                      <a:pt x="38" y="435"/>
                      <a:pt x="38" y="435"/>
                      <a:pt x="38" y="435"/>
                    </a:cubicBezTo>
                    <a:cubicBezTo>
                      <a:pt x="21" y="415"/>
                      <a:pt x="5" y="390"/>
                      <a:pt x="1" y="361"/>
                    </a:cubicBezTo>
                    <a:moveTo>
                      <a:pt x="95" y="123"/>
                    </a:moveTo>
                    <a:lnTo>
                      <a:pt x="95" y="123"/>
                    </a:lnTo>
                    <a:cubicBezTo>
                      <a:pt x="79" y="144"/>
                      <a:pt x="58" y="169"/>
                      <a:pt x="46" y="193"/>
                    </a:cubicBezTo>
                    <a:cubicBezTo>
                      <a:pt x="42" y="197"/>
                      <a:pt x="42" y="205"/>
                      <a:pt x="38" y="210"/>
                    </a:cubicBezTo>
                    <a:cubicBezTo>
                      <a:pt x="54" y="181"/>
                      <a:pt x="75" y="152"/>
                      <a:pt x="95" y="123"/>
                    </a:cubicBezTo>
                    <a:moveTo>
                      <a:pt x="214" y="0"/>
                    </a:moveTo>
                    <a:lnTo>
                      <a:pt x="214" y="0"/>
                    </a:lnTo>
                    <a:cubicBezTo>
                      <a:pt x="214" y="8"/>
                      <a:pt x="218" y="17"/>
                      <a:pt x="218" y="25"/>
                    </a:cubicBezTo>
                    <a:cubicBezTo>
                      <a:pt x="218" y="21"/>
                      <a:pt x="218" y="13"/>
                      <a:pt x="218" y="8"/>
                    </a:cubicBezTo>
                    <a:cubicBezTo>
                      <a:pt x="214" y="4"/>
                      <a:pt x="214" y="4"/>
                      <a:pt x="21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21"/>
              <p:cNvSpPr/>
              <p:nvPr/>
            </p:nvSpPr>
            <p:spPr>
              <a:xfrm>
                <a:off x="11011280" y="-1541120"/>
                <a:ext cx="19440" cy="23760"/>
              </a:xfrm>
              <a:custGeom>
                <a:avLst/>
                <a:gdLst/>
                <a:ahLst/>
                <a:cxnLst/>
                <a:rect l="l" t="t" r="r" b="b"/>
                <a:pathLst>
                  <a:path w="54" h="66" extrusionOk="0">
                    <a:moveTo>
                      <a:pt x="41" y="66"/>
                    </a:moveTo>
                    <a:lnTo>
                      <a:pt x="41" y="66"/>
                    </a:lnTo>
                    <a:moveTo>
                      <a:pt x="0" y="0"/>
                    </a:moveTo>
                    <a:lnTo>
                      <a:pt x="0" y="0"/>
                    </a:lnTo>
                    <a:cubicBezTo>
                      <a:pt x="12" y="21"/>
                      <a:pt x="25" y="41"/>
                      <a:pt x="41" y="66"/>
                    </a:cubicBezTo>
                    <a:cubicBezTo>
                      <a:pt x="62" y="49"/>
                      <a:pt x="58" y="17"/>
                      <a:pt x="29" y="8"/>
                    </a:cubicBezTo>
                    <a:cubicBezTo>
                      <a:pt x="21" y="4"/>
                      <a:pt x="8"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21"/>
              <p:cNvSpPr/>
              <p:nvPr/>
            </p:nvSpPr>
            <p:spPr>
              <a:xfrm>
                <a:off x="10887080" y="-1595840"/>
                <a:ext cx="138960" cy="82800"/>
              </a:xfrm>
              <a:custGeom>
                <a:avLst/>
                <a:gdLst/>
                <a:ahLst/>
                <a:cxnLst/>
                <a:rect l="l" t="t" r="r" b="b"/>
                <a:pathLst>
                  <a:path w="386" h="230" extrusionOk="0">
                    <a:moveTo>
                      <a:pt x="29" y="0"/>
                    </a:moveTo>
                    <a:lnTo>
                      <a:pt x="29" y="0"/>
                    </a:lnTo>
                    <a:cubicBezTo>
                      <a:pt x="13" y="0"/>
                      <a:pt x="0" y="8"/>
                      <a:pt x="0" y="25"/>
                    </a:cubicBezTo>
                    <a:cubicBezTo>
                      <a:pt x="9" y="62"/>
                      <a:pt x="37" y="86"/>
                      <a:pt x="66" y="107"/>
                    </a:cubicBezTo>
                    <a:cubicBezTo>
                      <a:pt x="95" y="132"/>
                      <a:pt x="128" y="148"/>
                      <a:pt x="160" y="164"/>
                    </a:cubicBezTo>
                    <a:cubicBezTo>
                      <a:pt x="177" y="173"/>
                      <a:pt x="189" y="181"/>
                      <a:pt x="206" y="189"/>
                    </a:cubicBezTo>
                    <a:cubicBezTo>
                      <a:pt x="218" y="189"/>
                      <a:pt x="230" y="193"/>
                      <a:pt x="242" y="193"/>
                    </a:cubicBezTo>
                    <a:cubicBezTo>
                      <a:pt x="255" y="193"/>
                      <a:pt x="259" y="205"/>
                      <a:pt x="259" y="214"/>
                    </a:cubicBezTo>
                    <a:lnTo>
                      <a:pt x="263" y="214"/>
                    </a:lnTo>
                    <a:cubicBezTo>
                      <a:pt x="288" y="222"/>
                      <a:pt x="312" y="230"/>
                      <a:pt x="337" y="230"/>
                    </a:cubicBezTo>
                    <a:cubicBezTo>
                      <a:pt x="349" y="230"/>
                      <a:pt x="366" y="230"/>
                      <a:pt x="378" y="222"/>
                    </a:cubicBezTo>
                    <a:cubicBezTo>
                      <a:pt x="378" y="222"/>
                      <a:pt x="382" y="222"/>
                      <a:pt x="386" y="218"/>
                    </a:cubicBezTo>
                    <a:lnTo>
                      <a:pt x="386" y="218"/>
                    </a:lnTo>
                    <a:lnTo>
                      <a:pt x="386" y="218"/>
                    </a:lnTo>
                    <a:cubicBezTo>
                      <a:pt x="370" y="193"/>
                      <a:pt x="357" y="173"/>
                      <a:pt x="345" y="152"/>
                    </a:cubicBezTo>
                    <a:cubicBezTo>
                      <a:pt x="325" y="148"/>
                      <a:pt x="304" y="144"/>
                      <a:pt x="283" y="136"/>
                    </a:cubicBezTo>
                    <a:cubicBezTo>
                      <a:pt x="255" y="123"/>
                      <a:pt x="230" y="111"/>
                      <a:pt x="201" y="95"/>
                    </a:cubicBezTo>
                    <a:cubicBezTo>
                      <a:pt x="177" y="82"/>
                      <a:pt x="148" y="66"/>
                      <a:pt x="119" y="50"/>
                    </a:cubicBezTo>
                    <a:cubicBezTo>
                      <a:pt x="95" y="37"/>
                      <a:pt x="70" y="25"/>
                      <a:pt x="45" y="8"/>
                    </a:cubicBezTo>
                    <a:cubicBezTo>
                      <a:pt x="41" y="4"/>
                      <a:pt x="33" y="0"/>
                      <a:pt x="29"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21"/>
              <p:cNvSpPr/>
              <p:nvPr/>
            </p:nvSpPr>
            <p:spPr>
              <a:xfrm>
                <a:off x="10961240" y="-1527800"/>
                <a:ext cx="19080" cy="9000"/>
              </a:xfrm>
              <a:custGeom>
                <a:avLst/>
                <a:gdLst/>
                <a:ahLst/>
                <a:cxnLst/>
                <a:rect l="l" t="t" r="r" b="b"/>
                <a:pathLst>
                  <a:path w="53" h="25" extrusionOk="0">
                    <a:moveTo>
                      <a:pt x="0" y="0"/>
                    </a:moveTo>
                    <a:lnTo>
                      <a:pt x="0" y="0"/>
                    </a:lnTo>
                    <a:cubicBezTo>
                      <a:pt x="16" y="8"/>
                      <a:pt x="36" y="16"/>
                      <a:pt x="53" y="25"/>
                    </a:cubicBezTo>
                    <a:cubicBezTo>
                      <a:pt x="53" y="16"/>
                      <a:pt x="49" y="4"/>
                      <a:pt x="36" y="4"/>
                    </a:cubicBezTo>
                    <a:cubicBezTo>
                      <a:pt x="24" y="4"/>
                      <a:pt x="1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21"/>
              <p:cNvSpPr/>
              <p:nvPr/>
            </p:nvSpPr>
            <p:spPr>
              <a:xfrm>
                <a:off x="10976720" y="-1471640"/>
                <a:ext cx="113040" cy="56160"/>
              </a:xfrm>
              <a:custGeom>
                <a:avLst/>
                <a:gdLst/>
                <a:ahLst/>
                <a:cxnLst/>
                <a:rect l="l" t="t" r="r" b="b"/>
                <a:pathLst>
                  <a:path w="314" h="156" extrusionOk="0">
                    <a:moveTo>
                      <a:pt x="281" y="82"/>
                    </a:moveTo>
                    <a:lnTo>
                      <a:pt x="281" y="82"/>
                    </a:lnTo>
                    <a:lnTo>
                      <a:pt x="277" y="82"/>
                    </a:lnTo>
                    <a:lnTo>
                      <a:pt x="277" y="86"/>
                    </a:lnTo>
                    <a:lnTo>
                      <a:pt x="277" y="86"/>
                    </a:lnTo>
                    <a:cubicBezTo>
                      <a:pt x="281" y="82"/>
                      <a:pt x="281" y="82"/>
                      <a:pt x="281" y="82"/>
                    </a:cubicBezTo>
                    <a:moveTo>
                      <a:pt x="182" y="45"/>
                    </a:moveTo>
                    <a:lnTo>
                      <a:pt x="182" y="45"/>
                    </a:lnTo>
                    <a:cubicBezTo>
                      <a:pt x="182" y="45"/>
                      <a:pt x="182" y="41"/>
                      <a:pt x="186" y="41"/>
                    </a:cubicBezTo>
                    <a:cubicBezTo>
                      <a:pt x="182" y="41"/>
                      <a:pt x="182" y="45"/>
                      <a:pt x="182" y="45"/>
                    </a:cubicBezTo>
                    <a:moveTo>
                      <a:pt x="186" y="41"/>
                    </a:moveTo>
                    <a:lnTo>
                      <a:pt x="186" y="41"/>
                    </a:lnTo>
                    <a:moveTo>
                      <a:pt x="190" y="41"/>
                    </a:moveTo>
                    <a:lnTo>
                      <a:pt x="190" y="41"/>
                    </a:lnTo>
                    <a:moveTo>
                      <a:pt x="273" y="0"/>
                    </a:moveTo>
                    <a:lnTo>
                      <a:pt x="273" y="0"/>
                    </a:lnTo>
                    <a:cubicBezTo>
                      <a:pt x="252" y="0"/>
                      <a:pt x="231" y="12"/>
                      <a:pt x="219" y="21"/>
                    </a:cubicBezTo>
                    <a:cubicBezTo>
                      <a:pt x="211" y="29"/>
                      <a:pt x="203" y="33"/>
                      <a:pt x="195" y="41"/>
                    </a:cubicBezTo>
                    <a:cubicBezTo>
                      <a:pt x="190" y="41"/>
                      <a:pt x="190" y="41"/>
                      <a:pt x="190" y="41"/>
                    </a:cubicBezTo>
                    <a:cubicBezTo>
                      <a:pt x="186" y="41"/>
                      <a:pt x="186" y="41"/>
                      <a:pt x="186" y="41"/>
                    </a:cubicBezTo>
                    <a:lnTo>
                      <a:pt x="186" y="41"/>
                    </a:lnTo>
                    <a:cubicBezTo>
                      <a:pt x="182" y="41"/>
                      <a:pt x="178" y="41"/>
                      <a:pt x="174" y="41"/>
                    </a:cubicBezTo>
                    <a:cubicBezTo>
                      <a:pt x="158" y="45"/>
                      <a:pt x="141" y="49"/>
                      <a:pt x="125" y="57"/>
                    </a:cubicBezTo>
                    <a:cubicBezTo>
                      <a:pt x="121" y="57"/>
                      <a:pt x="117" y="62"/>
                      <a:pt x="108" y="66"/>
                    </a:cubicBezTo>
                    <a:cubicBezTo>
                      <a:pt x="104" y="66"/>
                      <a:pt x="104" y="66"/>
                      <a:pt x="96" y="70"/>
                    </a:cubicBezTo>
                    <a:cubicBezTo>
                      <a:pt x="84" y="74"/>
                      <a:pt x="76" y="74"/>
                      <a:pt x="67" y="78"/>
                    </a:cubicBezTo>
                    <a:cubicBezTo>
                      <a:pt x="51" y="78"/>
                      <a:pt x="34" y="78"/>
                      <a:pt x="22" y="82"/>
                    </a:cubicBezTo>
                    <a:cubicBezTo>
                      <a:pt x="2" y="94"/>
                      <a:pt x="-11" y="123"/>
                      <a:pt x="10" y="140"/>
                    </a:cubicBezTo>
                    <a:cubicBezTo>
                      <a:pt x="26" y="152"/>
                      <a:pt x="43" y="156"/>
                      <a:pt x="63" y="156"/>
                    </a:cubicBezTo>
                    <a:cubicBezTo>
                      <a:pt x="80" y="156"/>
                      <a:pt x="92" y="156"/>
                      <a:pt x="104" y="152"/>
                    </a:cubicBezTo>
                    <a:cubicBezTo>
                      <a:pt x="121" y="148"/>
                      <a:pt x="137" y="144"/>
                      <a:pt x="149" y="135"/>
                    </a:cubicBezTo>
                    <a:cubicBezTo>
                      <a:pt x="154" y="135"/>
                      <a:pt x="154" y="135"/>
                      <a:pt x="158" y="131"/>
                    </a:cubicBezTo>
                    <a:cubicBezTo>
                      <a:pt x="158" y="131"/>
                      <a:pt x="162" y="131"/>
                      <a:pt x="166" y="131"/>
                    </a:cubicBezTo>
                    <a:lnTo>
                      <a:pt x="170" y="127"/>
                    </a:lnTo>
                    <a:cubicBezTo>
                      <a:pt x="170" y="127"/>
                      <a:pt x="178" y="127"/>
                      <a:pt x="174" y="127"/>
                    </a:cubicBezTo>
                    <a:lnTo>
                      <a:pt x="174" y="127"/>
                    </a:lnTo>
                    <a:cubicBezTo>
                      <a:pt x="186" y="127"/>
                      <a:pt x="203" y="127"/>
                      <a:pt x="215" y="123"/>
                    </a:cubicBezTo>
                    <a:cubicBezTo>
                      <a:pt x="227" y="119"/>
                      <a:pt x="240" y="111"/>
                      <a:pt x="248" y="103"/>
                    </a:cubicBezTo>
                    <a:cubicBezTo>
                      <a:pt x="256" y="99"/>
                      <a:pt x="264" y="90"/>
                      <a:pt x="277" y="86"/>
                    </a:cubicBezTo>
                    <a:lnTo>
                      <a:pt x="277" y="86"/>
                    </a:lnTo>
                    <a:lnTo>
                      <a:pt x="277" y="86"/>
                    </a:lnTo>
                    <a:lnTo>
                      <a:pt x="277" y="86"/>
                    </a:lnTo>
                    <a:cubicBezTo>
                      <a:pt x="277" y="82"/>
                      <a:pt x="277" y="82"/>
                      <a:pt x="277" y="82"/>
                    </a:cubicBezTo>
                    <a:cubicBezTo>
                      <a:pt x="281" y="82"/>
                      <a:pt x="281" y="82"/>
                      <a:pt x="281" y="82"/>
                    </a:cubicBezTo>
                    <a:cubicBezTo>
                      <a:pt x="293" y="78"/>
                      <a:pt x="301" y="70"/>
                      <a:pt x="309" y="57"/>
                    </a:cubicBezTo>
                    <a:cubicBezTo>
                      <a:pt x="318" y="45"/>
                      <a:pt x="314" y="29"/>
                      <a:pt x="301" y="16"/>
                    </a:cubicBezTo>
                    <a:cubicBezTo>
                      <a:pt x="293" y="4"/>
                      <a:pt x="281" y="0"/>
                      <a:pt x="273"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21"/>
              <p:cNvSpPr/>
              <p:nvPr/>
            </p:nvSpPr>
            <p:spPr>
              <a:xfrm>
                <a:off x="11182640" y="-1535000"/>
                <a:ext cx="7560" cy="8640"/>
              </a:xfrm>
              <a:custGeom>
                <a:avLst/>
                <a:gdLst/>
                <a:ahLst/>
                <a:cxnLst/>
                <a:rect l="l" t="t" r="r" b="b"/>
                <a:pathLst>
                  <a:path w="21" h="24" extrusionOk="0">
                    <a:moveTo>
                      <a:pt x="21" y="0"/>
                    </a:moveTo>
                    <a:lnTo>
                      <a:pt x="21" y="0"/>
                    </a:lnTo>
                    <a:cubicBezTo>
                      <a:pt x="12" y="8"/>
                      <a:pt x="4" y="16"/>
                      <a:pt x="0" y="24"/>
                    </a:cubicBezTo>
                    <a:cubicBezTo>
                      <a:pt x="8" y="20"/>
                      <a:pt x="17" y="12"/>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4" name="Google Shape;584;p21"/>
              <p:cNvSpPr/>
              <p:nvPr/>
            </p:nvSpPr>
            <p:spPr>
              <a:xfrm>
                <a:off x="11164640" y="-1637240"/>
                <a:ext cx="47880" cy="110880"/>
              </a:xfrm>
              <a:custGeom>
                <a:avLst/>
                <a:gdLst/>
                <a:ahLst/>
                <a:cxnLst/>
                <a:rect l="l" t="t" r="r" b="b"/>
                <a:pathLst>
                  <a:path w="133" h="308" extrusionOk="0">
                    <a:moveTo>
                      <a:pt x="108" y="0"/>
                    </a:moveTo>
                    <a:lnTo>
                      <a:pt x="108" y="0"/>
                    </a:lnTo>
                    <a:cubicBezTo>
                      <a:pt x="108" y="0"/>
                      <a:pt x="103" y="0"/>
                      <a:pt x="99" y="0"/>
                    </a:cubicBezTo>
                    <a:lnTo>
                      <a:pt x="99" y="0"/>
                    </a:lnTo>
                    <a:cubicBezTo>
                      <a:pt x="75" y="9"/>
                      <a:pt x="62" y="37"/>
                      <a:pt x="50" y="58"/>
                    </a:cubicBezTo>
                    <a:cubicBezTo>
                      <a:pt x="42" y="82"/>
                      <a:pt x="30" y="103"/>
                      <a:pt x="21" y="128"/>
                    </a:cubicBezTo>
                    <a:cubicBezTo>
                      <a:pt x="17" y="152"/>
                      <a:pt x="9" y="173"/>
                      <a:pt x="5" y="197"/>
                    </a:cubicBezTo>
                    <a:cubicBezTo>
                      <a:pt x="1" y="222"/>
                      <a:pt x="-3" y="255"/>
                      <a:pt x="1" y="279"/>
                    </a:cubicBezTo>
                    <a:cubicBezTo>
                      <a:pt x="5" y="296"/>
                      <a:pt x="21" y="308"/>
                      <a:pt x="38" y="308"/>
                    </a:cubicBezTo>
                    <a:lnTo>
                      <a:pt x="38" y="308"/>
                    </a:lnTo>
                    <a:cubicBezTo>
                      <a:pt x="42" y="308"/>
                      <a:pt x="46" y="308"/>
                      <a:pt x="50" y="308"/>
                    </a:cubicBezTo>
                    <a:cubicBezTo>
                      <a:pt x="54" y="300"/>
                      <a:pt x="62" y="292"/>
                      <a:pt x="71" y="284"/>
                    </a:cubicBezTo>
                    <a:cubicBezTo>
                      <a:pt x="75" y="284"/>
                      <a:pt x="75" y="279"/>
                      <a:pt x="75" y="279"/>
                    </a:cubicBezTo>
                    <a:cubicBezTo>
                      <a:pt x="79" y="255"/>
                      <a:pt x="79" y="230"/>
                      <a:pt x="83" y="210"/>
                    </a:cubicBezTo>
                    <a:cubicBezTo>
                      <a:pt x="87" y="189"/>
                      <a:pt x="91" y="169"/>
                      <a:pt x="95" y="144"/>
                    </a:cubicBezTo>
                    <a:cubicBezTo>
                      <a:pt x="99" y="123"/>
                      <a:pt x="108" y="103"/>
                      <a:pt x="116" y="82"/>
                    </a:cubicBezTo>
                    <a:cubicBezTo>
                      <a:pt x="120" y="62"/>
                      <a:pt x="136" y="37"/>
                      <a:pt x="132" y="17"/>
                    </a:cubicBezTo>
                    <a:cubicBezTo>
                      <a:pt x="128" y="4"/>
                      <a:pt x="120" y="0"/>
                      <a:pt x="10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5" name="Google Shape;585;p21"/>
              <p:cNvSpPr/>
              <p:nvPr/>
            </p:nvSpPr>
            <p:spPr>
              <a:xfrm>
                <a:off x="10884200" y="-1581080"/>
                <a:ext cx="398880" cy="366840"/>
              </a:xfrm>
              <a:custGeom>
                <a:avLst/>
                <a:gdLst/>
                <a:ahLst/>
                <a:cxnLst/>
                <a:rect l="l" t="t" r="r" b="b"/>
                <a:pathLst>
                  <a:path w="1108" h="1019" extrusionOk="0">
                    <a:moveTo>
                      <a:pt x="0" y="0"/>
                    </a:moveTo>
                    <a:lnTo>
                      <a:pt x="0" y="0"/>
                    </a:lnTo>
                    <a:cubicBezTo>
                      <a:pt x="168" y="123"/>
                      <a:pt x="378" y="164"/>
                      <a:pt x="571" y="242"/>
                    </a:cubicBezTo>
                    <a:cubicBezTo>
                      <a:pt x="665" y="284"/>
                      <a:pt x="755" y="337"/>
                      <a:pt x="829" y="411"/>
                    </a:cubicBezTo>
                    <a:cubicBezTo>
                      <a:pt x="899" y="485"/>
                      <a:pt x="953" y="575"/>
                      <a:pt x="993" y="669"/>
                    </a:cubicBezTo>
                    <a:cubicBezTo>
                      <a:pt x="1014" y="727"/>
                      <a:pt x="1034" y="780"/>
                      <a:pt x="1047" y="838"/>
                    </a:cubicBezTo>
                    <a:cubicBezTo>
                      <a:pt x="1055" y="866"/>
                      <a:pt x="1063" y="899"/>
                      <a:pt x="1071" y="928"/>
                    </a:cubicBezTo>
                    <a:cubicBezTo>
                      <a:pt x="1075" y="957"/>
                      <a:pt x="1079" y="985"/>
                      <a:pt x="1092" y="1014"/>
                    </a:cubicBezTo>
                    <a:cubicBezTo>
                      <a:pt x="1096" y="1023"/>
                      <a:pt x="1108" y="1018"/>
                      <a:pt x="1108" y="1010"/>
                    </a:cubicBezTo>
                    <a:cubicBezTo>
                      <a:pt x="1104" y="985"/>
                      <a:pt x="1100" y="961"/>
                      <a:pt x="1092" y="932"/>
                    </a:cubicBezTo>
                    <a:cubicBezTo>
                      <a:pt x="1088" y="907"/>
                      <a:pt x="1079" y="879"/>
                      <a:pt x="1075" y="854"/>
                    </a:cubicBezTo>
                    <a:cubicBezTo>
                      <a:pt x="1059" y="801"/>
                      <a:pt x="1047" y="751"/>
                      <a:pt x="1026" y="702"/>
                    </a:cubicBezTo>
                    <a:cubicBezTo>
                      <a:pt x="989" y="604"/>
                      <a:pt x="940" y="509"/>
                      <a:pt x="870" y="427"/>
                    </a:cubicBezTo>
                    <a:cubicBezTo>
                      <a:pt x="800" y="349"/>
                      <a:pt x="714" y="292"/>
                      <a:pt x="620" y="247"/>
                    </a:cubicBezTo>
                    <a:cubicBezTo>
                      <a:pt x="525" y="201"/>
                      <a:pt x="423" y="173"/>
                      <a:pt x="324" y="140"/>
                    </a:cubicBezTo>
                    <a:cubicBezTo>
                      <a:pt x="209" y="103"/>
                      <a:pt x="99" y="6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6" name="Google Shape;586;p21"/>
              <p:cNvSpPr/>
              <p:nvPr/>
            </p:nvSpPr>
            <p:spPr>
              <a:xfrm>
                <a:off x="11170760" y="-1623560"/>
                <a:ext cx="37440" cy="216000"/>
              </a:xfrm>
              <a:custGeom>
                <a:avLst/>
                <a:gdLst/>
                <a:ahLst/>
                <a:cxnLst/>
                <a:rect l="l" t="t" r="r" b="b"/>
                <a:pathLst>
                  <a:path w="104" h="600" extrusionOk="0">
                    <a:moveTo>
                      <a:pt x="33" y="3"/>
                    </a:moveTo>
                    <a:lnTo>
                      <a:pt x="33" y="3"/>
                    </a:lnTo>
                    <a:cubicBezTo>
                      <a:pt x="25" y="40"/>
                      <a:pt x="13" y="81"/>
                      <a:pt x="8" y="122"/>
                    </a:cubicBezTo>
                    <a:cubicBezTo>
                      <a:pt x="4" y="159"/>
                      <a:pt x="0" y="200"/>
                      <a:pt x="0" y="241"/>
                    </a:cubicBezTo>
                    <a:cubicBezTo>
                      <a:pt x="4" y="319"/>
                      <a:pt x="13" y="402"/>
                      <a:pt x="37" y="475"/>
                    </a:cubicBezTo>
                    <a:cubicBezTo>
                      <a:pt x="45" y="496"/>
                      <a:pt x="54" y="516"/>
                      <a:pt x="62" y="537"/>
                    </a:cubicBezTo>
                    <a:cubicBezTo>
                      <a:pt x="66" y="549"/>
                      <a:pt x="70" y="557"/>
                      <a:pt x="74" y="570"/>
                    </a:cubicBezTo>
                    <a:cubicBezTo>
                      <a:pt x="78" y="578"/>
                      <a:pt x="82" y="590"/>
                      <a:pt x="91" y="599"/>
                    </a:cubicBezTo>
                    <a:cubicBezTo>
                      <a:pt x="99" y="603"/>
                      <a:pt x="107" y="594"/>
                      <a:pt x="103" y="590"/>
                    </a:cubicBezTo>
                    <a:cubicBezTo>
                      <a:pt x="103" y="582"/>
                      <a:pt x="99" y="574"/>
                      <a:pt x="95" y="566"/>
                    </a:cubicBezTo>
                    <a:cubicBezTo>
                      <a:pt x="86" y="557"/>
                      <a:pt x="82" y="545"/>
                      <a:pt x="78" y="537"/>
                    </a:cubicBezTo>
                    <a:cubicBezTo>
                      <a:pt x="70" y="521"/>
                      <a:pt x="66" y="500"/>
                      <a:pt x="58" y="484"/>
                    </a:cubicBezTo>
                    <a:cubicBezTo>
                      <a:pt x="45" y="447"/>
                      <a:pt x="37" y="410"/>
                      <a:pt x="29" y="373"/>
                    </a:cubicBezTo>
                    <a:cubicBezTo>
                      <a:pt x="17" y="295"/>
                      <a:pt x="17" y="217"/>
                      <a:pt x="21" y="135"/>
                    </a:cubicBezTo>
                    <a:cubicBezTo>
                      <a:pt x="25" y="94"/>
                      <a:pt x="29" y="49"/>
                      <a:pt x="37" y="3"/>
                    </a:cubicBezTo>
                    <a:cubicBezTo>
                      <a:pt x="37" y="-1"/>
                      <a:pt x="33" y="-1"/>
                      <a:pt x="33"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7" name="Google Shape;587;p21"/>
              <p:cNvSpPr/>
              <p:nvPr/>
            </p:nvSpPr>
            <p:spPr>
              <a:xfrm>
                <a:off x="11132240" y="-1730120"/>
                <a:ext cx="104760" cy="222480"/>
              </a:xfrm>
              <a:custGeom>
                <a:avLst/>
                <a:gdLst/>
                <a:ahLst/>
                <a:cxnLst/>
                <a:rect l="l" t="t" r="r" b="b"/>
                <a:pathLst>
                  <a:path w="291" h="618" extrusionOk="0">
                    <a:moveTo>
                      <a:pt x="124" y="615"/>
                    </a:moveTo>
                    <a:lnTo>
                      <a:pt x="124" y="615"/>
                    </a:lnTo>
                    <a:cubicBezTo>
                      <a:pt x="99" y="533"/>
                      <a:pt x="21" y="472"/>
                      <a:pt x="17" y="386"/>
                    </a:cubicBezTo>
                    <a:cubicBezTo>
                      <a:pt x="9" y="287"/>
                      <a:pt x="91" y="209"/>
                      <a:pt x="148" y="139"/>
                    </a:cubicBezTo>
                    <a:cubicBezTo>
                      <a:pt x="181" y="102"/>
                      <a:pt x="210" y="57"/>
                      <a:pt x="226" y="12"/>
                    </a:cubicBezTo>
                    <a:cubicBezTo>
                      <a:pt x="218" y="12"/>
                      <a:pt x="214" y="12"/>
                      <a:pt x="210" y="12"/>
                    </a:cubicBezTo>
                    <a:cubicBezTo>
                      <a:pt x="218" y="53"/>
                      <a:pt x="230" y="98"/>
                      <a:pt x="243" y="143"/>
                    </a:cubicBezTo>
                    <a:cubicBezTo>
                      <a:pt x="251" y="184"/>
                      <a:pt x="264" y="226"/>
                      <a:pt x="267" y="267"/>
                    </a:cubicBezTo>
                    <a:cubicBezTo>
                      <a:pt x="276" y="304"/>
                      <a:pt x="276" y="345"/>
                      <a:pt x="267" y="386"/>
                    </a:cubicBezTo>
                    <a:cubicBezTo>
                      <a:pt x="259" y="423"/>
                      <a:pt x="239" y="455"/>
                      <a:pt x="214" y="488"/>
                    </a:cubicBezTo>
                    <a:cubicBezTo>
                      <a:pt x="181" y="521"/>
                      <a:pt x="148" y="554"/>
                      <a:pt x="111" y="583"/>
                    </a:cubicBezTo>
                    <a:cubicBezTo>
                      <a:pt x="103" y="591"/>
                      <a:pt x="120" y="603"/>
                      <a:pt x="128" y="595"/>
                    </a:cubicBezTo>
                    <a:cubicBezTo>
                      <a:pt x="157" y="566"/>
                      <a:pt x="189" y="537"/>
                      <a:pt x="218" y="505"/>
                    </a:cubicBezTo>
                    <a:cubicBezTo>
                      <a:pt x="247" y="476"/>
                      <a:pt x="267" y="447"/>
                      <a:pt x="280" y="406"/>
                    </a:cubicBezTo>
                    <a:cubicBezTo>
                      <a:pt x="304" y="328"/>
                      <a:pt x="284" y="242"/>
                      <a:pt x="264" y="164"/>
                    </a:cubicBezTo>
                    <a:cubicBezTo>
                      <a:pt x="251" y="111"/>
                      <a:pt x="239" y="57"/>
                      <a:pt x="226" y="4"/>
                    </a:cubicBezTo>
                    <a:cubicBezTo>
                      <a:pt x="222" y="-5"/>
                      <a:pt x="210" y="0"/>
                      <a:pt x="206" y="8"/>
                    </a:cubicBezTo>
                    <a:cubicBezTo>
                      <a:pt x="181" y="98"/>
                      <a:pt x="99" y="160"/>
                      <a:pt x="46" y="238"/>
                    </a:cubicBezTo>
                    <a:cubicBezTo>
                      <a:pt x="21" y="279"/>
                      <a:pt x="1" y="324"/>
                      <a:pt x="1" y="373"/>
                    </a:cubicBezTo>
                    <a:cubicBezTo>
                      <a:pt x="-4" y="414"/>
                      <a:pt x="17" y="459"/>
                      <a:pt x="42" y="492"/>
                    </a:cubicBezTo>
                    <a:cubicBezTo>
                      <a:pt x="54" y="513"/>
                      <a:pt x="70" y="533"/>
                      <a:pt x="83" y="550"/>
                    </a:cubicBezTo>
                    <a:cubicBezTo>
                      <a:pt x="95" y="574"/>
                      <a:pt x="111" y="595"/>
                      <a:pt x="120" y="615"/>
                    </a:cubicBezTo>
                    <a:cubicBezTo>
                      <a:pt x="120" y="620"/>
                      <a:pt x="124" y="615"/>
                      <a:pt x="124" y="6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8" name="Google Shape;588;p21"/>
              <p:cNvSpPr/>
              <p:nvPr/>
            </p:nvSpPr>
            <p:spPr>
              <a:xfrm>
                <a:off x="10820840" y="-1638680"/>
                <a:ext cx="211320" cy="141840"/>
              </a:xfrm>
              <a:custGeom>
                <a:avLst/>
                <a:gdLst/>
                <a:ahLst/>
                <a:cxnLst/>
                <a:rect l="l" t="t" r="r" b="b"/>
                <a:pathLst>
                  <a:path w="587" h="394" extrusionOk="0">
                    <a:moveTo>
                      <a:pt x="587" y="329"/>
                    </a:moveTo>
                    <a:lnTo>
                      <a:pt x="587" y="329"/>
                    </a:lnTo>
                    <a:cubicBezTo>
                      <a:pt x="554" y="308"/>
                      <a:pt x="533" y="275"/>
                      <a:pt x="517" y="238"/>
                    </a:cubicBezTo>
                    <a:cubicBezTo>
                      <a:pt x="496" y="197"/>
                      <a:pt x="472" y="160"/>
                      <a:pt x="439" y="127"/>
                    </a:cubicBezTo>
                    <a:cubicBezTo>
                      <a:pt x="406" y="95"/>
                      <a:pt x="369" y="70"/>
                      <a:pt x="328" y="58"/>
                    </a:cubicBezTo>
                    <a:cubicBezTo>
                      <a:pt x="279" y="41"/>
                      <a:pt x="229" y="33"/>
                      <a:pt x="180" y="25"/>
                    </a:cubicBezTo>
                    <a:cubicBezTo>
                      <a:pt x="123" y="17"/>
                      <a:pt x="65" y="8"/>
                      <a:pt x="12" y="0"/>
                    </a:cubicBezTo>
                    <a:cubicBezTo>
                      <a:pt x="4" y="0"/>
                      <a:pt x="0" y="4"/>
                      <a:pt x="0" y="8"/>
                    </a:cubicBezTo>
                    <a:cubicBezTo>
                      <a:pt x="4" y="111"/>
                      <a:pt x="45" y="210"/>
                      <a:pt x="119" y="283"/>
                    </a:cubicBezTo>
                    <a:cubicBezTo>
                      <a:pt x="193" y="357"/>
                      <a:pt x="295" y="394"/>
                      <a:pt x="402" y="394"/>
                    </a:cubicBezTo>
                    <a:cubicBezTo>
                      <a:pt x="463" y="390"/>
                      <a:pt x="525" y="374"/>
                      <a:pt x="574" y="345"/>
                    </a:cubicBezTo>
                    <a:cubicBezTo>
                      <a:pt x="587" y="341"/>
                      <a:pt x="578" y="320"/>
                      <a:pt x="566" y="329"/>
                    </a:cubicBezTo>
                    <a:cubicBezTo>
                      <a:pt x="476" y="378"/>
                      <a:pt x="365" y="386"/>
                      <a:pt x="270" y="353"/>
                    </a:cubicBezTo>
                    <a:cubicBezTo>
                      <a:pt x="176" y="320"/>
                      <a:pt x="102" y="251"/>
                      <a:pt x="57" y="164"/>
                    </a:cubicBezTo>
                    <a:cubicBezTo>
                      <a:pt x="32" y="115"/>
                      <a:pt x="20" y="62"/>
                      <a:pt x="16" y="8"/>
                    </a:cubicBezTo>
                    <a:cubicBezTo>
                      <a:pt x="12" y="13"/>
                      <a:pt x="12" y="13"/>
                      <a:pt x="8" y="17"/>
                    </a:cubicBezTo>
                    <a:cubicBezTo>
                      <a:pt x="106" y="29"/>
                      <a:pt x="205" y="41"/>
                      <a:pt x="303" y="70"/>
                    </a:cubicBezTo>
                    <a:cubicBezTo>
                      <a:pt x="328" y="74"/>
                      <a:pt x="348" y="82"/>
                      <a:pt x="369" y="91"/>
                    </a:cubicBezTo>
                    <a:cubicBezTo>
                      <a:pt x="390" y="103"/>
                      <a:pt x="410" y="119"/>
                      <a:pt x="426" y="136"/>
                    </a:cubicBezTo>
                    <a:cubicBezTo>
                      <a:pt x="459" y="169"/>
                      <a:pt x="484" y="205"/>
                      <a:pt x="509" y="247"/>
                    </a:cubicBezTo>
                    <a:cubicBezTo>
                      <a:pt x="525" y="279"/>
                      <a:pt x="545" y="320"/>
                      <a:pt x="587" y="3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9" name="Google Shape;589;p21"/>
              <p:cNvSpPr/>
              <p:nvPr/>
            </p:nvSpPr>
            <p:spPr>
              <a:xfrm>
                <a:off x="10983200" y="-1471640"/>
                <a:ext cx="174240" cy="44280"/>
              </a:xfrm>
              <a:custGeom>
                <a:avLst/>
                <a:gdLst/>
                <a:ahLst/>
                <a:cxnLst/>
                <a:rect l="l" t="t" r="r" b="b"/>
                <a:pathLst>
                  <a:path w="484" h="123" extrusionOk="0">
                    <a:moveTo>
                      <a:pt x="4" y="123"/>
                    </a:moveTo>
                    <a:lnTo>
                      <a:pt x="4" y="123"/>
                    </a:lnTo>
                    <a:cubicBezTo>
                      <a:pt x="33" y="111"/>
                      <a:pt x="66" y="103"/>
                      <a:pt x="94" y="90"/>
                    </a:cubicBezTo>
                    <a:cubicBezTo>
                      <a:pt x="127" y="78"/>
                      <a:pt x="160" y="66"/>
                      <a:pt x="189" y="57"/>
                    </a:cubicBezTo>
                    <a:cubicBezTo>
                      <a:pt x="250" y="37"/>
                      <a:pt x="316" y="21"/>
                      <a:pt x="382" y="21"/>
                    </a:cubicBezTo>
                    <a:cubicBezTo>
                      <a:pt x="398" y="21"/>
                      <a:pt x="419" y="21"/>
                      <a:pt x="435" y="21"/>
                    </a:cubicBezTo>
                    <a:cubicBezTo>
                      <a:pt x="443" y="25"/>
                      <a:pt x="452" y="25"/>
                      <a:pt x="460" y="29"/>
                    </a:cubicBezTo>
                    <a:cubicBezTo>
                      <a:pt x="464" y="33"/>
                      <a:pt x="472" y="37"/>
                      <a:pt x="480" y="37"/>
                    </a:cubicBezTo>
                    <a:cubicBezTo>
                      <a:pt x="484" y="37"/>
                      <a:pt x="484" y="33"/>
                      <a:pt x="484" y="29"/>
                    </a:cubicBezTo>
                    <a:cubicBezTo>
                      <a:pt x="480" y="16"/>
                      <a:pt x="464" y="12"/>
                      <a:pt x="452" y="8"/>
                    </a:cubicBezTo>
                    <a:cubicBezTo>
                      <a:pt x="439" y="4"/>
                      <a:pt x="423" y="0"/>
                      <a:pt x="406" y="0"/>
                    </a:cubicBezTo>
                    <a:cubicBezTo>
                      <a:pt x="374" y="0"/>
                      <a:pt x="341" y="4"/>
                      <a:pt x="304" y="8"/>
                    </a:cubicBezTo>
                    <a:cubicBezTo>
                      <a:pt x="238" y="21"/>
                      <a:pt x="168" y="45"/>
                      <a:pt x="107" y="70"/>
                    </a:cubicBezTo>
                    <a:cubicBezTo>
                      <a:pt x="70" y="82"/>
                      <a:pt x="37" y="103"/>
                      <a:pt x="0" y="119"/>
                    </a:cubicBezTo>
                    <a:cubicBezTo>
                      <a:pt x="0" y="119"/>
                      <a:pt x="0" y="123"/>
                      <a:pt x="4"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0" name="Google Shape;590;p21"/>
              <p:cNvSpPr/>
              <p:nvPr/>
            </p:nvSpPr>
            <p:spPr>
              <a:xfrm>
                <a:off x="10870880" y="-1494320"/>
                <a:ext cx="223560" cy="118800"/>
              </a:xfrm>
              <a:custGeom>
                <a:avLst/>
                <a:gdLst/>
                <a:ahLst/>
                <a:cxnLst/>
                <a:rect l="l" t="t" r="r" b="b"/>
                <a:pathLst>
                  <a:path w="621" h="330" extrusionOk="0">
                    <a:moveTo>
                      <a:pt x="612" y="75"/>
                    </a:moveTo>
                    <a:lnTo>
                      <a:pt x="612" y="75"/>
                    </a:lnTo>
                    <a:cubicBezTo>
                      <a:pt x="558" y="14"/>
                      <a:pt x="468" y="-7"/>
                      <a:pt x="390" y="1"/>
                    </a:cubicBezTo>
                    <a:cubicBezTo>
                      <a:pt x="345" y="10"/>
                      <a:pt x="308" y="26"/>
                      <a:pt x="271" y="47"/>
                    </a:cubicBezTo>
                    <a:cubicBezTo>
                      <a:pt x="230" y="75"/>
                      <a:pt x="193" y="108"/>
                      <a:pt x="152" y="133"/>
                    </a:cubicBezTo>
                    <a:cubicBezTo>
                      <a:pt x="107" y="166"/>
                      <a:pt x="58" y="190"/>
                      <a:pt x="4" y="215"/>
                    </a:cubicBezTo>
                    <a:cubicBezTo>
                      <a:pt x="0" y="215"/>
                      <a:pt x="-4" y="227"/>
                      <a:pt x="4" y="231"/>
                    </a:cubicBezTo>
                    <a:cubicBezTo>
                      <a:pt x="95" y="285"/>
                      <a:pt x="193" y="326"/>
                      <a:pt x="300" y="330"/>
                    </a:cubicBezTo>
                    <a:cubicBezTo>
                      <a:pt x="349" y="330"/>
                      <a:pt x="402" y="322"/>
                      <a:pt x="448" y="301"/>
                    </a:cubicBezTo>
                    <a:cubicBezTo>
                      <a:pt x="489" y="285"/>
                      <a:pt x="530" y="256"/>
                      <a:pt x="558" y="219"/>
                    </a:cubicBezTo>
                    <a:cubicBezTo>
                      <a:pt x="579" y="203"/>
                      <a:pt x="591" y="178"/>
                      <a:pt x="603" y="157"/>
                    </a:cubicBezTo>
                    <a:cubicBezTo>
                      <a:pt x="620" y="133"/>
                      <a:pt x="628" y="108"/>
                      <a:pt x="612" y="84"/>
                    </a:cubicBezTo>
                    <a:cubicBezTo>
                      <a:pt x="608" y="71"/>
                      <a:pt x="587" y="84"/>
                      <a:pt x="595" y="92"/>
                    </a:cubicBezTo>
                    <a:cubicBezTo>
                      <a:pt x="608" y="112"/>
                      <a:pt x="591" y="137"/>
                      <a:pt x="583" y="157"/>
                    </a:cubicBezTo>
                    <a:cubicBezTo>
                      <a:pt x="571" y="174"/>
                      <a:pt x="558" y="190"/>
                      <a:pt x="546" y="207"/>
                    </a:cubicBezTo>
                    <a:cubicBezTo>
                      <a:pt x="517" y="240"/>
                      <a:pt x="480" y="264"/>
                      <a:pt x="439" y="285"/>
                    </a:cubicBezTo>
                    <a:cubicBezTo>
                      <a:pt x="353" y="322"/>
                      <a:pt x="251" y="313"/>
                      <a:pt x="160" y="285"/>
                    </a:cubicBezTo>
                    <a:cubicBezTo>
                      <a:pt x="111" y="268"/>
                      <a:pt x="62" y="244"/>
                      <a:pt x="12" y="215"/>
                    </a:cubicBezTo>
                    <a:cubicBezTo>
                      <a:pt x="12" y="219"/>
                      <a:pt x="12" y="223"/>
                      <a:pt x="12" y="231"/>
                    </a:cubicBezTo>
                    <a:cubicBezTo>
                      <a:pt x="54" y="211"/>
                      <a:pt x="99" y="190"/>
                      <a:pt x="136" y="166"/>
                    </a:cubicBezTo>
                    <a:cubicBezTo>
                      <a:pt x="177" y="141"/>
                      <a:pt x="214" y="112"/>
                      <a:pt x="251" y="84"/>
                    </a:cubicBezTo>
                    <a:cubicBezTo>
                      <a:pt x="283" y="59"/>
                      <a:pt x="324" y="34"/>
                      <a:pt x="365" y="22"/>
                    </a:cubicBezTo>
                    <a:cubicBezTo>
                      <a:pt x="406" y="14"/>
                      <a:pt x="443" y="14"/>
                      <a:pt x="484" y="22"/>
                    </a:cubicBezTo>
                    <a:cubicBezTo>
                      <a:pt x="530" y="34"/>
                      <a:pt x="571" y="55"/>
                      <a:pt x="608" y="84"/>
                    </a:cubicBezTo>
                    <a:cubicBezTo>
                      <a:pt x="612" y="84"/>
                      <a:pt x="616" y="79"/>
                      <a:pt x="612"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591" name="Google Shape;591;p21"/>
            <p:cNvSpPr/>
            <p:nvPr/>
          </p:nvSpPr>
          <p:spPr>
            <a:xfrm>
              <a:off x="10919840" y="-1337000"/>
              <a:ext cx="988560" cy="1032840"/>
            </a:xfrm>
            <a:custGeom>
              <a:avLst/>
              <a:gdLst/>
              <a:ahLst/>
              <a:cxnLst/>
              <a:rect l="l" t="t" r="r" b="b"/>
              <a:pathLst>
                <a:path w="2746" h="2869" extrusionOk="0">
                  <a:moveTo>
                    <a:pt x="0" y="1026"/>
                  </a:moveTo>
                  <a:lnTo>
                    <a:pt x="808" y="439"/>
                  </a:lnTo>
                  <a:lnTo>
                    <a:pt x="1403" y="0"/>
                  </a:lnTo>
                  <a:lnTo>
                    <a:pt x="1518" y="164"/>
                  </a:lnTo>
                  <a:lnTo>
                    <a:pt x="2746" y="1871"/>
                  </a:lnTo>
                  <a:lnTo>
                    <a:pt x="1461" y="2791"/>
                  </a:lnTo>
                  <a:lnTo>
                    <a:pt x="1350" y="2869"/>
                  </a:lnTo>
                  <a:lnTo>
                    <a:pt x="0" y="102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21"/>
            <p:cNvSpPr/>
            <p:nvPr/>
          </p:nvSpPr>
          <p:spPr>
            <a:xfrm>
              <a:off x="11210720" y="-892760"/>
              <a:ext cx="535680" cy="285840"/>
            </a:xfrm>
            <a:custGeom>
              <a:avLst/>
              <a:gdLst/>
              <a:ahLst/>
              <a:cxnLst/>
              <a:rect l="l" t="t" r="r" b="b"/>
              <a:pathLst>
                <a:path w="1488" h="794" extrusionOk="0">
                  <a:moveTo>
                    <a:pt x="0" y="13"/>
                  </a:moveTo>
                  <a:lnTo>
                    <a:pt x="0" y="13"/>
                  </a:lnTo>
                  <a:cubicBezTo>
                    <a:pt x="90" y="169"/>
                    <a:pt x="66" y="149"/>
                    <a:pt x="296" y="317"/>
                  </a:cubicBezTo>
                  <a:cubicBezTo>
                    <a:pt x="525" y="490"/>
                    <a:pt x="772" y="637"/>
                    <a:pt x="895" y="691"/>
                  </a:cubicBezTo>
                  <a:cubicBezTo>
                    <a:pt x="1018" y="744"/>
                    <a:pt x="1116" y="830"/>
                    <a:pt x="1244" y="777"/>
                  </a:cubicBezTo>
                  <a:cubicBezTo>
                    <a:pt x="1371" y="719"/>
                    <a:pt x="1420" y="699"/>
                    <a:pt x="1453" y="604"/>
                  </a:cubicBezTo>
                  <a:cubicBezTo>
                    <a:pt x="1486" y="510"/>
                    <a:pt x="1519" y="518"/>
                    <a:pt x="1437" y="440"/>
                  </a:cubicBezTo>
                  <a:cubicBezTo>
                    <a:pt x="1351" y="358"/>
                    <a:pt x="1113" y="219"/>
                    <a:pt x="989" y="173"/>
                  </a:cubicBezTo>
                  <a:cubicBezTo>
                    <a:pt x="866" y="128"/>
                    <a:pt x="792" y="67"/>
                    <a:pt x="694" y="42"/>
                  </a:cubicBezTo>
                  <a:cubicBezTo>
                    <a:pt x="595" y="18"/>
                    <a:pt x="415" y="-7"/>
                    <a:pt x="320" y="1"/>
                  </a:cubicBezTo>
                  <a:cubicBezTo>
                    <a:pt x="222" y="5"/>
                    <a:pt x="94" y="13"/>
                    <a:pt x="62" y="9"/>
                  </a:cubicBezTo>
                  <a:cubicBezTo>
                    <a:pt x="33" y="5"/>
                    <a:pt x="0" y="13"/>
                    <a:pt x="0" y="1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21"/>
            <p:cNvSpPr/>
            <p:nvPr/>
          </p:nvSpPr>
          <p:spPr>
            <a:xfrm>
              <a:off x="10900760" y="-1366880"/>
              <a:ext cx="512280" cy="390960"/>
            </a:xfrm>
            <a:custGeom>
              <a:avLst/>
              <a:gdLst/>
              <a:ahLst/>
              <a:cxnLst/>
              <a:rect l="l" t="t" r="r" b="b"/>
              <a:pathLst>
                <a:path w="1423" h="1086" extrusionOk="0">
                  <a:moveTo>
                    <a:pt x="1423" y="107"/>
                  </a:moveTo>
                  <a:lnTo>
                    <a:pt x="1423" y="107"/>
                  </a:lnTo>
                  <a:cubicBezTo>
                    <a:pt x="1423" y="107"/>
                    <a:pt x="1329" y="37"/>
                    <a:pt x="1337" y="0"/>
                  </a:cubicBezTo>
                  <a:cubicBezTo>
                    <a:pt x="1337" y="0"/>
                    <a:pt x="44" y="891"/>
                    <a:pt x="36" y="957"/>
                  </a:cubicBezTo>
                  <a:cubicBezTo>
                    <a:pt x="24" y="1019"/>
                    <a:pt x="-25" y="1051"/>
                    <a:pt x="16" y="1080"/>
                  </a:cubicBezTo>
                  <a:cubicBezTo>
                    <a:pt x="53" y="1109"/>
                    <a:pt x="188" y="1014"/>
                    <a:pt x="188" y="1014"/>
                  </a:cubicBezTo>
                  <a:lnTo>
                    <a:pt x="1423" y="10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21"/>
            <p:cNvSpPr/>
            <p:nvPr/>
          </p:nvSpPr>
          <p:spPr>
            <a:xfrm>
              <a:off x="11421320" y="-1340960"/>
              <a:ext cx="487080" cy="678240"/>
            </a:xfrm>
            <a:custGeom>
              <a:avLst/>
              <a:gdLst/>
              <a:ahLst/>
              <a:cxnLst/>
              <a:rect l="l" t="t" r="r" b="b"/>
              <a:pathLst>
                <a:path w="1353" h="1884" extrusionOk="0">
                  <a:moveTo>
                    <a:pt x="1353" y="1878"/>
                  </a:moveTo>
                  <a:lnTo>
                    <a:pt x="1353" y="1878"/>
                  </a:lnTo>
                  <a:cubicBezTo>
                    <a:pt x="1316" y="1817"/>
                    <a:pt x="1270" y="1755"/>
                    <a:pt x="1225" y="1693"/>
                  </a:cubicBezTo>
                  <a:cubicBezTo>
                    <a:pt x="1184" y="1632"/>
                    <a:pt x="1143" y="1570"/>
                    <a:pt x="1098" y="1509"/>
                  </a:cubicBezTo>
                  <a:cubicBezTo>
                    <a:pt x="1012" y="1386"/>
                    <a:pt x="926" y="1267"/>
                    <a:pt x="835" y="1144"/>
                  </a:cubicBezTo>
                  <a:cubicBezTo>
                    <a:pt x="749" y="1020"/>
                    <a:pt x="663" y="901"/>
                    <a:pt x="577" y="778"/>
                  </a:cubicBezTo>
                  <a:cubicBezTo>
                    <a:pt x="487" y="655"/>
                    <a:pt x="400" y="536"/>
                    <a:pt x="314" y="413"/>
                  </a:cubicBezTo>
                  <a:cubicBezTo>
                    <a:pt x="224" y="290"/>
                    <a:pt x="137" y="166"/>
                    <a:pt x="51" y="47"/>
                  </a:cubicBezTo>
                  <a:cubicBezTo>
                    <a:pt x="39" y="31"/>
                    <a:pt x="27" y="19"/>
                    <a:pt x="15" y="2"/>
                  </a:cubicBezTo>
                  <a:cubicBezTo>
                    <a:pt x="6" y="-6"/>
                    <a:pt x="-6" y="6"/>
                    <a:pt x="2" y="15"/>
                  </a:cubicBezTo>
                  <a:cubicBezTo>
                    <a:pt x="18" y="47"/>
                    <a:pt x="43" y="80"/>
                    <a:pt x="64" y="109"/>
                  </a:cubicBezTo>
                  <a:cubicBezTo>
                    <a:pt x="84" y="138"/>
                    <a:pt x="109" y="171"/>
                    <a:pt x="129" y="199"/>
                  </a:cubicBezTo>
                  <a:cubicBezTo>
                    <a:pt x="174" y="261"/>
                    <a:pt x="215" y="322"/>
                    <a:pt x="261" y="384"/>
                  </a:cubicBezTo>
                  <a:cubicBezTo>
                    <a:pt x="347" y="503"/>
                    <a:pt x="437" y="626"/>
                    <a:pt x="523" y="750"/>
                  </a:cubicBezTo>
                  <a:cubicBezTo>
                    <a:pt x="609" y="872"/>
                    <a:pt x="700" y="991"/>
                    <a:pt x="786" y="1115"/>
                  </a:cubicBezTo>
                  <a:cubicBezTo>
                    <a:pt x="872" y="1238"/>
                    <a:pt x="963" y="1357"/>
                    <a:pt x="1049" y="1480"/>
                  </a:cubicBezTo>
                  <a:cubicBezTo>
                    <a:pt x="1094" y="1538"/>
                    <a:pt x="1139" y="1599"/>
                    <a:pt x="1180" y="1661"/>
                  </a:cubicBezTo>
                  <a:cubicBezTo>
                    <a:pt x="1225" y="1722"/>
                    <a:pt x="1270" y="1784"/>
                    <a:pt x="1316" y="1841"/>
                  </a:cubicBezTo>
                  <a:cubicBezTo>
                    <a:pt x="1328" y="1858"/>
                    <a:pt x="1340" y="1870"/>
                    <a:pt x="1348" y="1882"/>
                  </a:cubicBezTo>
                  <a:cubicBezTo>
                    <a:pt x="1353" y="1886"/>
                    <a:pt x="1353" y="1882"/>
                    <a:pt x="1353" y="18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5" name="Google Shape;595;p21"/>
            <p:cNvSpPr/>
            <p:nvPr/>
          </p:nvSpPr>
          <p:spPr>
            <a:xfrm>
              <a:off x="10914800" y="-973040"/>
              <a:ext cx="492480" cy="670320"/>
            </a:xfrm>
            <a:custGeom>
              <a:avLst/>
              <a:gdLst/>
              <a:ahLst/>
              <a:cxnLst/>
              <a:rect l="l" t="t" r="r" b="b"/>
              <a:pathLst>
                <a:path w="1368" h="1862" extrusionOk="0">
                  <a:moveTo>
                    <a:pt x="1368" y="1858"/>
                  </a:moveTo>
                  <a:lnTo>
                    <a:pt x="1368" y="1858"/>
                  </a:lnTo>
                  <a:cubicBezTo>
                    <a:pt x="1360" y="1837"/>
                    <a:pt x="1347" y="1825"/>
                    <a:pt x="1335" y="1809"/>
                  </a:cubicBezTo>
                  <a:cubicBezTo>
                    <a:pt x="1327" y="1792"/>
                    <a:pt x="1315" y="1780"/>
                    <a:pt x="1303" y="1763"/>
                  </a:cubicBezTo>
                  <a:cubicBezTo>
                    <a:pt x="1282" y="1734"/>
                    <a:pt x="1257" y="1706"/>
                    <a:pt x="1237" y="1673"/>
                  </a:cubicBezTo>
                  <a:cubicBezTo>
                    <a:pt x="1191" y="1615"/>
                    <a:pt x="1146" y="1558"/>
                    <a:pt x="1101" y="1496"/>
                  </a:cubicBezTo>
                  <a:cubicBezTo>
                    <a:pt x="1015" y="1377"/>
                    <a:pt x="925" y="1258"/>
                    <a:pt x="834" y="1139"/>
                  </a:cubicBezTo>
                  <a:cubicBezTo>
                    <a:pt x="748" y="1020"/>
                    <a:pt x="662" y="901"/>
                    <a:pt x="572" y="778"/>
                  </a:cubicBezTo>
                  <a:cubicBezTo>
                    <a:pt x="486" y="659"/>
                    <a:pt x="399" y="540"/>
                    <a:pt x="313" y="417"/>
                  </a:cubicBezTo>
                  <a:cubicBezTo>
                    <a:pt x="227" y="298"/>
                    <a:pt x="141" y="175"/>
                    <a:pt x="59" y="51"/>
                  </a:cubicBezTo>
                  <a:cubicBezTo>
                    <a:pt x="46" y="35"/>
                    <a:pt x="38" y="23"/>
                    <a:pt x="26" y="7"/>
                  </a:cubicBezTo>
                  <a:cubicBezTo>
                    <a:pt x="18" y="-10"/>
                    <a:pt x="-7" y="7"/>
                    <a:pt x="1" y="23"/>
                  </a:cubicBezTo>
                  <a:cubicBezTo>
                    <a:pt x="87" y="142"/>
                    <a:pt x="174" y="265"/>
                    <a:pt x="260" y="388"/>
                  </a:cubicBezTo>
                  <a:cubicBezTo>
                    <a:pt x="346" y="507"/>
                    <a:pt x="432" y="630"/>
                    <a:pt x="518" y="749"/>
                  </a:cubicBezTo>
                  <a:cubicBezTo>
                    <a:pt x="605" y="873"/>
                    <a:pt x="695" y="992"/>
                    <a:pt x="785" y="1111"/>
                  </a:cubicBezTo>
                  <a:cubicBezTo>
                    <a:pt x="871" y="1230"/>
                    <a:pt x="962" y="1349"/>
                    <a:pt x="1052" y="1468"/>
                  </a:cubicBezTo>
                  <a:cubicBezTo>
                    <a:pt x="1142" y="1587"/>
                    <a:pt x="1233" y="1706"/>
                    <a:pt x="1327" y="1821"/>
                  </a:cubicBezTo>
                  <a:cubicBezTo>
                    <a:pt x="1335" y="1837"/>
                    <a:pt x="1347" y="1849"/>
                    <a:pt x="1364" y="1862"/>
                  </a:cubicBezTo>
                  <a:lnTo>
                    <a:pt x="1368" y="185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6" name="Google Shape;596;p21"/>
            <p:cNvSpPr/>
            <p:nvPr/>
          </p:nvSpPr>
          <p:spPr>
            <a:xfrm>
              <a:off x="11403320" y="-667760"/>
              <a:ext cx="509400" cy="366840"/>
            </a:xfrm>
            <a:custGeom>
              <a:avLst/>
              <a:gdLst/>
              <a:ahLst/>
              <a:cxnLst/>
              <a:rect l="l" t="t" r="r" b="b"/>
              <a:pathLst>
                <a:path w="1415" h="1019" extrusionOk="0">
                  <a:moveTo>
                    <a:pt x="1411" y="0"/>
                  </a:moveTo>
                  <a:lnTo>
                    <a:pt x="1411" y="0"/>
                  </a:lnTo>
                  <a:cubicBezTo>
                    <a:pt x="1407" y="4"/>
                    <a:pt x="1403" y="8"/>
                    <a:pt x="1394" y="12"/>
                  </a:cubicBezTo>
                  <a:cubicBezTo>
                    <a:pt x="1390" y="16"/>
                    <a:pt x="1386" y="16"/>
                    <a:pt x="1382" y="20"/>
                  </a:cubicBezTo>
                  <a:cubicBezTo>
                    <a:pt x="1370" y="29"/>
                    <a:pt x="1361" y="37"/>
                    <a:pt x="1349" y="45"/>
                  </a:cubicBezTo>
                  <a:cubicBezTo>
                    <a:pt x="1332" y="62"/>
                    <a:pt x="1308" y="78"/>
                    <a:pt x="1288" y="90"/>
                  </a:cubicBezTo>
                  <a:cubicBezTo>
                    <a:pt x="1242" y="123"/>
                    <a:pt x="1197" y="156"/>
                    <a:pt x="1152" y="185"/>
                  </a:cubicBezTo>
                  <a:cubicBezTo>
                    <a:pt x="1062" y="250"/>
                    <a:pt x="967" y="316"/>
                    <a:pt x="873" y="382"/>
                  </a:cubicBezTo>
                  <a:cubicBezTo>
                    <a:pt x="688" y="513"/>
                    <a:pt x="503" y="644"/>
                    <a:pt x="319" y="776"/>
                  </a:cubicBezTo>
                  <a:cubicBezTo>
                    <a:pt x="212" y="850"/>
                    <a:pt x="109" y="923"/>
                    <a:pt x="3" y="998"/>
                  </a:cubicBezTo>
                  <a:cubicBezTo>
                    <a:pt x="-5" y="1005"/>
                    <a:pt x="3" y="1022"/>
                    <a:pt x="15" y="1018"/>
                  </a:cubicBezTo>
                  <a:cubicBezTo>
                    <a:pt x="204" y="882"/>
                    <a:pt x="389" y="751"/>
                    <a:pt x="573" y="620"/>
                  </a:cubicBezTo>
                  <a:cubicBezTo>
                    <a:pt x="762" y="488"/>
                    <a:pt x="947" y="357"/>
                    <a:pt x="1132" y="226"/>
                  </a:cubicBezTo>
                  <a:cubicBezTo>
                    <a:pt x="1185" y="189"/>
                    <a:pt x="1238" y="148"/>
                    <a:pt x="1292" y="111"/>
                  </a:cubicBezTo>
                  <a:cubicBezTo>
                    <a:pt x="1312" y="94"/>
                    <a:pt x="1337" y="82"/>
                    <a:pt x="1357" y="62"/>
                  </a:cubicBezTo>
                  <a:cubicBezTo>
                    <a:pt x="1366" y="53"/>
                    <a:pt x="1378" y="45"/>
                    <a:pt x="1386" y="33"/>
                  </a:cubicBezTo>
                  <a:cubicBezTo>
                    <a:pt x="1390" y="29"/>
                    <a:pt x="1394" y="25"/>
                    <a:pt x="1398" y="20"/>
                  </a:cubicBezTo>
                  <a:cubicBezTo>
                    <a:pt x="1403" y="12"/>
                    <a:pt x="1407" y="4"/>
                    <a:pt x="1415" y="0"/>
                  </a:cubicBezTo>
                  <a:lnTo>
                    <a:pt x="141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7" name="Google Shape;597;p21"/>
            <p:cNvSpPr/>
            <p:nvPr/>
          </p:nvSpPr>
          <p:spPr>
            <a:xfrm>
              <a:off x="10897520" y="-1381280"/>
              <a:ext cx="528840" cy="412200"/>
            </a:xfrm>
            <a:custGeom>
              <a:avLst/>
              <a:gdLst/>
              <a:ahLst/>
              <a:cxnLst/>
              <a:rect l="l" t="t" r="r" b="b"/>
              <a:pathLst>
                <a:path w="1469" h="1145" extrusionOk="0">
                  <a:moveTo>
                    <a:pt x="1461" y="123"/>
                  </a:moveTo>
                  <a:lnTo>
                    <a:pt x="1461" y="123"/>
                  </a:lnTo>
                  <a:cubicBezTo>
                    <a:pt x="1281" y="246"/>
                    <a:pt x="1108" y="373"/>
                    <a:pt x="936" y="500"/>
                  </a:cubicBezTo>
                  <a:cubicBezTo>
                    <a:pt x="763" y="627"/>
                    <a:pt x="595" y="750"/>
                    <a:pt x="423" y="878"/>
                  </a:cubicBezTo>
                  <a:cubicBezTo>
                    <a:pt x="337" y="939"/>
                    <a:pt x="250" y="1001"/>
                    <a:pt x="164" y="1063"/>
                  </a:cubicBezTo>
                  <a:cubicBezTo>
                    <a:pt x="140" y="1079"/>
                    <a:pt x="119" y="1091"/>
                    <a:pt x="99" y="1108"/>
                  </a:cubicBezTo>
                  <a:cubicBezTo>
                    <a:pt x="82" y="1120"/>
                    <a:pt x="62" y="1128"/>
                    <a:pt x="45" y="1116"/>
                  </a:cubicBezTo>
                  <a:cubicBezTo>
                    <a:pt x="16" y="1095"/>
                    <a:pt x="16" y="1059"/>
                    <a:pt x="29" y="1030"/>
                  </a:cubicBezTo>
                  <a:cubicBezTo>
                    <a:pt x="49" y="997"/>
                    <a:pt x="86" y="981"/>
                    <a:pt x="115" y="956"/>
                  </a:cubicBezTo>
                  <a:cubicBezTo>
                    <a:pt x="127" y="947"/>
                    <a:pt x="144" y="935"/>
                    <a:pt x="156" y="927"/>
                  </a:cubicBezTo>
                  <a:cubicBezTo>
                    <a:pt x="213" y="886"/>
                    <a:pt x="267" y="845"/>
                    <a:pt x="320" y="808"/>
                  </a:cubicBezTo>
                  <a:cubicBezTo>
                    <a:pt x="398" y="750"/>
                    <a:pt x="476" y="693"/>
                    <a:pt x="554" y="636"/>
                  </a:cubicBezTo>
                  <a:cubicBezTo>
                    <a:pt x="644" y="574"/>
                    <a:pt x="735" y="508"/>
                    <a:pt x="821" y="443"/>
                  </a:cubicBezTo>
                  <a:cubicBezTo>
                    <a:pt x="907" y="381"/>
                    <a:pt x="989" y="320"/>
                    <a:pt x="1071" y="258"/>
                  </a:cubicBezTo>
                  <a:cubicBezTo>
                    <a:pt x="1141" y="209"/>
                    <a:pt x="1207" y="159"/>
                    <a:pt x="1272" y="110"/>
                  </a:cubicBezTo>
                  <a:cubicBezTo>
                    <a:pt x="1309" y="86"/>
                    <a:pt x="1346" y="57"/>
                    <a:pt x="1379" y="32"/>
                  </a:cubicBezTo>
                  <a:cubicBezTo>
                    <a:pt x="1383" y="32"/>
                    <a:pt x="1387" y="28"/>
                    <a:pt x="1387" y="28"/>
                  </a:cubicBezTo>
                  <a:cubicBezTo>
                    <a:pt x="1400" y="16"/>
                    <a:pt x="1387" y="-9"/>
                    <a:pt x="1375" y="3"/>
                  </a:cubicBezTo>
                  <a:cubicBezTo>
                    <a:pt x="1346" y="24"/>
                    <a:pt x="1322" y="45"/>
                    <a:pt x="1293" y="61"/>
                  </a:cubicBezTo>
                  <a:cubicBezTo>
                    <a:pt x="1232" y="106"/>
                    <a:pt x="1170" y="155"/>
                    <a:pt x="1108" y="200"/>
                  </a:cubicBezTo>
                  <a:cubicBezTo>
                    <a:pt x="1026" y="258"/>
                    <a:pt x="940" y="320"/>
                    <a:pt x="858" y="381"/>
                  </a:cubicBezTo>
                  <a:cubicBezTo>
                    <a:pt x="767" y="447"/>
                    <a:pt x="677" y="512"/>
                    <a:pt x="591" y="578"/>
                  </a:cubicBezTo>
                  <a:cubicBezTo>
                    <a:pt x="509" y="640"/>
                    <a:pt x="427" y="701"/>
                    <a:pt x="345" y="763"/>
                  </a:cubicBezTo>
                  <a:cubicBezTo>
                    <a:pt x="283" y="804"/>
                    <a:pt x="226" y="849"/>
                    <a:pt x="164" y="894"/>
                  </a:cubicBezTo>
                  <a:cubicBezTo>
                    <a:pt x="131" y="919"/>
                    <a:pt x="99" y="939"/>
                    <a:pt x="66" y="964"/>
                  </a:cubicBezTo>
                  <a:cubicBezTo>
                    <a:pt x="33" y="984"/>
                    <a:pt x="4" y="1013"/>
                    <a:pt x="0" y="1054"/>
                  </a:cubicBezTo>
                  <a:cubicBezTo>
                    <a:pt x="-4" y="1087"/>
                    <a:pt x="8" y="1124"/>
                    <a:pt x="41" y="1141"/>
                  </a:cubicBezTo>
                  <a:cubicBezTo>
                    <a:pt x="57" y="1149"/>
                    <a:pt x="78" y="1144"/>
                    <a:pt x="94" y="1136"/>
                  </a:cubicBezTo>
                  <a:cubicBezTo>
                    <a:pt x="119" y="1124"/>
                    <a:pt x="140" y="1108"/>
                    <a:pt x="160" y="1091"/>
                  </a:cubicBezTo>
                  <a:cubicBezTo>
                    <a:pt x="201" y="1063"/>
                    <a:pt x="246" y="1030"/>
                    <a:pt x="291" y="997"/>
                  </a:cubicBezTo>
                  <a:cubicBezTo>
                    <a:pt x="464" y="874"/>
                    <a:pt x="640" y="746"/>
                    <a:pt x="813" y="615"/>
                  </a:cubicBezTo>
                  <a:cubicBezTo>
                    <a:pt x="989" y="488"/>
                    <a:pt x="1166" y="361"/>
                    <a:pt x="1338" y="229"/>
                  </a:cubicBezTo>
                  <a:cubicBezTo>
                    <a:pt x="1383" y="196"/>
                    <a:pt x="1424" y="168"/>
                    <a:pt x="1465" y="135"/>
                  </a:cubicBezTo>
                  <a:cubicBezTo>
                    <a:pt x="1473" y="127"/>
                    <a:pt x="1465" y="118"/>
                    <a:pt x="1461" y="1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8" name="Google Shape;598;p21"/>
            <p:cNvSpPr/>
            <p:nvPr/>
          </p:nvSpPr>
          <p:spPr>
            <a:xfrm>
              <a:off x="11383520" y="-1372640"/>
              <a:ext cx="32760" cy="47160"/>
            </a:xfrm>
            <a:custGeom>
              <a:avLst/>
              <a:gdLst/>
              <a:ahLst/>
              <a:cxnLst/>
              <a:rect l="l" t="t" r="r" b="b"/>
              <a:pathLst>
                <a:path w="91" h="131" extrusionOk="0">
                  <a:moveTo>
                    <a:pt x="21" y="4"/>
                  </a:moveTo>
                  <a:lnTo>
                    <a:pt x="21" y="4"/>
                  </a:lnTo>
                  <a:cubicBezTo>
                    <a:pt x="17" y="-4"/>
                    <a:pt x="9" y="0"/>
                    <a:pt x="4" y="4"/>
                  </a:cubicBezTo>
                  <a:cubicBezTo>
                    <a:pt x="1" y="8"/>
                    <a:pt x="1" y="16"/>
                    <a:pt x="1" y="21"/>
                  </a:cubicBezTo>
                  <a:cubicBezTo>
                    <a:pt x="-4" y="37"/>
                    <a:pt x="4" y="53"/>
                    <a:pt x="13" y="70"/>
                  </a:cubicBezTo>
                  <a:cubicBezTo>
                    <a:pt x="17" y="82"/>
                    <a:pt x="29" y="94"/>
                    <a:pt x="41" y="107"/>
                  </a:cubicBezTo>
                  <a:cubicBezTo>
                    <a:pt x="50" y="111"/>
                    <a:pt x="54" y="115"/>
                    <a:pt x="62" y="119"/>
                  </a:cubicBezTo>
                  <a:cubicBezTo>
                    <a:pt x="70" y="127"/>
                    <a:pt x="74" y="131"/>
                    <a:pt x="86" y="131"/>
                  </a:cubicBezTo>
                  <a:cubicBezTo>
                    <a:pt x="86" y="127"/>
                    <a:pt x="91" y="127"/>
                    <a:pt x="91" y="123"/>
                  </a:cubicBezTo>
                  <a:cubicBezTo>
                    <a:pt x="91" y="115"/>
                    <a:pt x="86" y="111"/>
                    <a:pt x="79" y="107"/>
                  </a:cubicBezTo>
                  <a:cubicBezTo>
                    <a:pt x="74" y="107"/>
                    <a:pt x="70" y="103"/>
                    <a:pt x="62" y="99"/>
                  </a:cubicBezTo>
                  <a:cubicBezTo>
                    <a:pt x="54" y="90"/>
                    <a:pt x="45" y="82"/>
                    <a:pt x="37" y="70"/>
                  </a:cubicBezTo>
                  <a:cubicBezTo>
                    <a:pt x="29" y="62"/>
                    <a:pt x="21" y="53"/>
                    <a:pt x="17" y="41"/>
                  </a:cubicBezTo>
                  <a:cubicBezTo>
                    <a:pt x="17" y="33"/>
                    <a:pt x="17" y="29"/>
                    <a:pt x="13" y="21"/>
                  </a:cubicBezTo>
                  <a:cubicBezTo>
                    <a:pt x="13" y="21"/>
                    <a:pt x="13" y="8"/>
                    <a:pt x="17" y="8"/>
                  </a:cubicBezTo>
                  <a:cubicBezTo>
                    <a:pt x="21" y="8"/>
                    <a:pt x="21" y="4"/>
                    <a:pt x="21" y="4"/>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9" name="Google Shape;599;p21"/>
            <p:cNvSpPr/>
            <p:nvPr/>
          </p:nvSpPr>
          <p:spPr>
            <a:xfrm>
              <a:off x="11132240" y="-945680"/>
              <a:ext cx="555840" cy="240840"/>
            </a:xfrm>
            <a:custGeom>
              <a:avLst/>
              <a:gdLst/>
              <a:ahLst/>
              <a:cxnLst/>
              <a:rect l="l" t="t" r="r" b="b"/>
              <a:pathLst>
                <a:path w="1544" h="669" extrusionOk="0">
                  <a:moveTo>
                    <a:pt x="1544" y="665"/>
                  </a:moveTo>
                  <a:lnTo>
                    <a:pt x="1544" y="665"/>
                  </a:lnTo>
                  <a:cubicBezTo>
                    <a:pt x="1433" y="641"/>
                    <a:pt x="1318" y="620"/>
                    <a:pt x="1207" y="595"/>
                  </a:cubicBezTo>
                  <a:cubicBezTo>
                    <a:pt x="1154" y="583"/>
                    <a:pt x="1096" y="575"/>
                    <a:pt x="1043" y="563"/>
                  </a:cubicBezTo>
                  <a:cubicBezTo>
                    <a:pt x="990" y="546"/>
                    <a:pt x="940" y="530"/>
                    <a:pt x="887" y="509"/>
                  </a:cubicBezTo>
                  <a:cubicBezTo>
                    <a:pt x="789" y="468"/>
                    <a:pt x="694" y="415"/>
                    <a:pt x="600" y="366"/>
                  </a:cubicBezTo>
                  <a:cubicBezTo>
                    <a:pt x="505" y="316"/>
                    <a:pt x="411" y="267"/>
                    <a:pt x="317" y="214"/>
                  </a:cubicBezTo>
                  <a:cubicBezTo>
                    <a:pt x="264" y="181"/>
                    <a:pt x="214" y="148"/>
                    <a:pt x="165" y="115"/>
                  </a:cubicBezTo>
                  <a:cubicBezTo>
                    <a:pt x="140" y="99"/>
                    <a:pt x="115" y="82"/>
                    <a:pt x="91" y="66"/>
                  </a:cubicBezTo>
                  <a:cubicBezTo>
                    <a:pt x="79" y="53"/>
                    <a:pt x="62" y="46"/>
                    <a:pt x="50" y="37"/>
                  </a:cubicBezTo>
                  <a:cubicBezTo>
                    <a:pt x="46" y="29"/>
                    <a:pt x="38" y="25"/>
                    <a:pt x="33" y="21"/>
                  </a:cubicBezTo>
                  <a:cubicBezTo>
                    <a:pt x="29" y="21"/>
                    <a:pt x="17" y="12"/>
                    <a:pt x="17" y="9"/>
                  </a:cubicBezTo>
                  <a:cubicBezTo>
                    <a:pt x="17" y="12"/>
                    <a:pt x="17" y="12"/>
                    <a:pt x="13" y="17"/>
                  </a:cubicBezTo>
                  <a:cubicBezTo>
                    <a:pt x="13" y="17"/>
                    <a:pt x="9" y="17"/>
                    <a:pt x="5" y="12"/>
                  </a:cubicBezTo>
                  <a:cubicBezTo>
                    <a:pt x="9" y="12"/>
                    <a:pt x="9" y="9"/>
                    <a:pt x="9" y="4"/>
                  </a:cubicBezTo>
                  <a:lnTo>
                    <a:pt x="9" y="4"/>
                  </a:lnTo>
                  <a:cubicBezTo>
                    <a:pt x="1" y="12"/>
                    <a:pt x="13" y="25"/>
                    <a:pt x="17" y="17"/>
                  </a:cubicBezTo>
                  <a:cubicBezTo>
                    <a:pt x="33" y="0"/>
                    <a:pt x="-8" y="-8"/>
                    <a:pt x="1" y="12"/>
                  </a:cubicBezTo>
                  <a:cubicBezTo>
                    <a:pt x="1" y="25"/>
                    <a:pt x="17" y="33"/>
                    <a:pt x="21" y="37"/>
                  </a:cubicBezTo>
                  <a:cubicBezTo>
                    <a:pt x="33" y="50"/>
                    <a:pt x="46" y="58"/>
                    <a:pt x="58" y="66"/>
                  </a:cubicBezTo>
                  <a:cubicBezTo>
                    <a:pt x="107" y="99"/>
                    <a:pt x="152" y="131"/>
                    <a:pt x="202" y="165"/>
                  </a:cubicBezTo>
                  <a:cubicBezTo>
                    <a:pt x="300" y="226"/>
                    <a:pt x="399" y="284"/>
                    <a:pt x="501" y="337"/>
                  </a:cubicBezTo>
                  <a:cubicBezTo>
                    <a:pt x="604" y="390"/>
                    <a:pt x="707" y="444"/>
                    <a:pt x="809" y="493"/>
                  </a:cubicBezTo>
                  <a:cubicBezTo>
                    <a:pt x="862" y="517"/>
                    <a:pt x="916" y="538"/>
                    <a:pt x="969" y="554"/>
                  </a:cubicBezTo>
                  <a:cubicBezTo>
                    <a:pt x="1023" y="575"/>
                    <a:pt x="1080" y="587"/>
                    <a:pt x="1137" y="595"/>
                  </a:cubicBezTo>
                  <a:cubicBezTo>
                    <a:pt x="1203" y="608"/>
                    <a:pt x="1269" y="620"/>
                    <a:pt x="1334" y="632"/>
                  </a:cubicBezTo>
                  <a:cubicBezTo>
                    <a:pt x="1404" y="645"/>
                    <a:pt x="1474" y="661"/>
                    <a:pt x="1544" y="669"/>
                  </a:cubicBezTo>
                  <a:lnTo>
                    <a:pt x="1544" y="66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0" name="Google Shape;600;p21"/>
            <p:cNvSpPr/>
            <p:nvPr/>
          </p:nvSpPr>
          <p:spPr>
            <a:xfrm>
              <a:off x="11185520" y="-911480"/>
              <a:ext cx="560160" cy="302040"/>
            </a:xfrm>
            <a:custGeom>
              <a:avLst/>
              <a:gdLst/>
              <a:ahLst/>
              <a:cxnLst/>
              <a:rect l="l" t="t" r="r" b="b"/>
              <a:pathLst>
                <a:path w="1556" h="839" extrusionOk="0">
                  <a:moveTo>
                    <a:pt x="0" y="4"/>
                  </a:moveTo>
                  <a:lnTo>
                    <a:pt x="0" y="4"/>
                  </a:lnTo>
                  <a:cubicBezTo>
                    <a:pt x="21" y="53"/>
                    <a:pt x="74" y="70"/>
                    <a:pt x="123" y="70"/>
                  </a:cubicBezTo>
                  <a:cubicBezTo>
                    <a:pt x="156" y="70"/>
                    <a:pt x="185" y="65"/>
                    <a:pt x="214" y="61"/>
                  </a:cubicBezTo>
                  <a:cubicBezTo>
                    <a:pt x="247" y="57"/>
                    <a:pt x="275" y="57"/>
                    <a:pt x="308" y="57"/>
                  </a:cubicBezTo>
                  <a:cubicBezTo>
                    <a:pt x="423" y="49"/>
                    <a:pt x="542" y="53"/>
                    <a:pt x="657" y="74"/>
                  </a:cubicBezTo>
                  <a:cubicBezTo>
                    <a:pt x="714" y="82"/>
                    <a:pt x="772" y="98"/>
                    <a:pt x="826" y="119"/>
                  </a:cubicBezTo>
                  <a:cubicBezTo>
                    <a:pt x="883" y="139"/>
                    <a:pt x="940" y="172"/>
                    <a:pt x="994" y="201"/>
                  </a:cubicBezTo>
                  <a:cubicBezTo>
                    <a:pt x="1088" y="250"/>
                    <a:pt x="1186" y="295"/>
                    <a:pt x="1285" y="345"/>
                  </a:cubicBezTo>
                  <a:cubicBezTo>
                    <a:pt x="1330" y="369"/>
                    <a:pt x="1375" y="394"/>
                    <a:pt x="1417" y="422"/>
                  </a:cubicBezTo>
                  <a:cubicBezTo>
                    <a:pt x="1437" y="439"/>
                    <a:pt x="1458" y="459"/>
                    <a:pt x="1478" y="476"/>
                  </a:cubicBezTo>
                  <a:cubicBezTo>
                    <a:pt x="1499" y="492"/>
                    <a:pt x="1519" y="513"/>
                    <a:pt x="1531" y="537"/>
                  </a:cubicBezTo>
                  <a:cubicBezTo>
                    <a:pt x="1548" y="562"/>
                    <a:pt x="1536" y="595"/>
                    <a:pt x="1523" y="624"/>
                  </a:cubicBezTo>
                  <a:cubicBezTo>
                    <a:pt x="1511" y="648"/>
                    <a:pt x="1499" y="673"/>
                    <a:pt x="1482" y="697"/>
                  </a:cubicBezTo>
                  <a:cubicBezTo>
                    <a:pt x="1453" y="743"/>
                    <a:pt x="1417" y="780"/>
                    <a:pt x="1363" y="800"/>
                  </a:cubicBezTo>
                  <a:cubicBezTo>
                    <a:pt x="1261" y="845"/>
                    <a:pt x="1145" y="816"/>
                    <a:pt x="1043" y="771"/>
                  </a:cubicBezTo>
                  <a:cubicBezTo>
                    <a:pt x="989" y="747"/>
                    <a:pt x="932" y="714"/>
                    <a:pt x="879" y="685"/>
                  </a:cubicBezTo>
                  <a:cubicBezTo>
                    <a:pt x="826" y="652"/>
                    <a:pt x="772" y="619"/>
                    <a:pt x="719" y="587"/>
                  </a:cubicBezTo>
                  <a:cubicBezTo>
                    <a:pt x="608" y="521"/>
                    <a:pt x="501" y="447"/>
                    <a:pt x="394" y="377"/>
                  </a:cubicBezTo>
                  <a:cubicBezTo>
                    <a:pt x="345" y="345"/>
                    <a:pt x="292" y="308"/>
                    <a:pt x="238" y="271"/>
                  </a:cubicBezTo>
                  <a:cubicBezTo>
                    <a:pt x="189" y="238"/>
                    <a:pt x="144" y="201"/>
                    <a:pt x="116" y="152"/>
                  </a:cubicBezTo>
                  <a:cubicBezTo>
                    <a:pt x="103" y="127"/>
                    <a:pt x="95" y="98"/>
                    <a:pt x="95" y="74"/>
                  </a:cubicBezTo>
                  <a:cubicBezTo>
                    <a:pt x="95" y="61"/>
                    <a:pt x="74" y="61"/>
                    <a:pt x="78" y="74"/>
                  </a:cubicBezTo>
                  <a:cubicBezTo>
                    <a:pt x="82" y="197"/>
                    <a:pt x="201" y="267"/>
                    <a:pt x="292" y="328"/>
                  </a:cubicBezTo>
                  <a:cubicBezTo>
                    <a:pt x="403" y="402"/>
                    <a:pt x="513" y="476"/>
                    <a:pt x="624" y="546"/>
                  </a:cubicBezTo>
                  <a:cubicBezTo>
                    <a:pt x="731" y="615"/>
                    <a:pt x="846" y="685"/>
                    <a:pt x="961" y="747"/>
                  </a:cubicBezTo>
                  <a:cubicBezTo>
                    <a:pt x="1059" y="800"/>
                    <a:pt x="1170" y="849"/>
                    <a:pt x="1289" y="837"/>
                  </a:cubicBezTo>
                  <a:cubicBezTo>
                    <a:pt x="1339" y="833"/>
                    <a:pt x="1388" y="816"/>
                    <a:pt x="1429" y="784"/>
                  </a:cubicBezTo>
                  <a:cubicBezTo>
                    <a:pt x="1474" y="751"/>
                    <a:pt x="1502" y="702"/>
                    <a:pt x="1527" y="648"/>
                  </a:cubicBezTo>
                  <a:cubicBezTo>
                    <a:pt x="1540" y="624"/>
                    <a:pt x="1556" y="595"/>
                    <a:pt x="1556" y="566"/>
                  </a:cubicBezTo>
                  <a:cubicBezTo>
                    <a:pt x="1556" y="537"/>
                    <a:pt x="1540" y="517"/>
                    <a:pt x="1523" y="496"/>
                  </a:cubicBezTo>
                  <a:cubicBezTo>
                    <a:pt x="1486" y="455"/>
                    <a:pt x="1445" y="422"/>
                    <a:pt x="1400" y="394"/>
                  </a:cubicBezTo>
                  <a:cubicBezTo>
                    <a:pt x="1310" y="332"/>
                    <a:pt x="1211" y="291"/>
                    <a:pt x="1113" y="242"/>
                  </a:cubicBezTo>
                  <a:cubicBezTo>
                    <a:pt x="1059" y="217"/>
                    <a:pt x="1010" y="189"/>
                    <a:pt x="957" y="160"/>
                  </a:cubicBezTo>
                  <a:cubicBezTo>
                    <a:pt x="904" y="131"/>
                    <a:pt x="846" y="106"/>
                    <a:pt x="789" y="86"/>
                  </a:cubicBezTo>
                  <a:cubicBezTo>
                    <a:pt x="673" y="49"/>
                    <a:pt x="554" y="36"/>
                    <a:pt x="435" y="36"/>
                  </a:cubicBezTo>
                  <a:cubicBezTo>
                    <a:pt x="374" y="36"/>
                    <a:pt x="313" y="36"/>
                    <a:pt x="251" y="41"/>
                  </a:cubicBezTo>
                  <a:cubicBezTo>
                    <a:pt x="222" y="45"/>
                    <a:pt x="189" y="49"/>
                    <a:pt x="160" y="49"/>
                  </a:cubicBezTo>
                  <a:cubicBezTo>
                    <a:pt x="128" y="53"/>
                    <a:pt x="95" y="57"/>
                    <a:pt x="66" y="49"/>
                  </a:cubicBezTo>
                  <a:cubicBezTo>
                    <a:pt x="37" y="41"/>
                    <a:pt x="17" y="24"/>
                    <a:pt x="4" y="0"/>
                  </a:cubicBezTo>
                  <a:cubicBezTo>
                    <a:pt x="4" y="0"/>
                    <a:pt x="0" y="0"/>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1" name="Google Shape;601;p21"/>
            <p:cNvSpPr/>
            <p:nvPr/>
          </p:nvSpPr>
          <p:spPr>
            <a:xfrm>
              <a:off x="11285960" y="-847760"/>
              <a:ext cx="23760" cy="60840"/>
            </a:xfrm>
            <a:custGeom>
              <a:avLst/>
              <a:gdLst/>
              <a:ahLst/>
              <a:cxnLst/>
              <a:rect l="l" t="t" r="r" b="b"/>
              <a:pathLst>
                <a:path w="66" h="169" extrusionOk="0">
                  <a:moveTo>
                    <a:pt x="0" y="3"/>
                  </a:moveTo>
                  <a:lnTo>
                    <a:pt x="0" y="3"/>
                  </a:lnTo>
                  <a:cubicBezTo>
                    <a:pt x="5" y="20"/>
                    <a:pt x="9" y="36"/>
                    <a:pt x="13" y="53"/>
                  </a:cubicBezTo>
                  <a:cubicBezTo>
                    <a:pt x="17" y="69"/>
                    <a:pt x="21" y="85"/>
                    <a:pt x="29" y="102"/>
                  </a:cubicBezTo>
                  <a:cubicBezTo>
                    <a:pt x="34" y="118"/>
                    <a:pt x="37" y="135"/>
                    <a:pt x="41" y="147"/>
                  </a:cubicBezTo>
                  <a:cubicBezTo>
                    <a:pt x="46" y="159"/>
                    <a:pt x="50" y="172"/>
                    <a:pt x="62" y="168"/>
                  </a:cubicBezTo>
                  <a:cubicBezTo>
                    <a:pt x="66" y="168"/>
                    <a:pt x="66" y="163"/>
                    <a:pt x="66" y="159"/>
                  </a:cubicBezTo>
                  <a:cubicBezTo>
                    <a:pt x="58" y="151"/>
                    <a:pt x="54" y="139"/>
                    <a:pt x="50" y="126"/>
                  </a:cubicBezTo>
                  <a:cubicBezTo>
                    <a:pt x="46" y="114"/>
                    <a:pt x="41" y="102"/>
                    <a:pt x="37" y="85"/>
                  </a:cubicBezTo>
                  <a:cubicBezTo>
                    <a:pt x="34" y="73"/>
                    <a:pt x="29" y="57"/>
                    <a:pt x="25" y="44"/>
                  </a:cubicBezTo>
                  <a:cubicBezTo>
                    <a:pt x="21" y="28"/>
                    <a:pt x="17" y="16"/>
                    <a:pt x="9" y="3"/>
                  </a:cubicBezTo>
                  <a:cubicBezTo>
                    <a:pt x="9" y="-1"/>
                    <a:pt x="0" y="-1"/>
                    <a:pt x="0" y="3"/>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2" name="Google Shape;602;p21"/>
            <p:cNvSpPr/>
            <p:nvPr/>
          </p:nvSpPr>
          <p:spPr>
            <a:xfrm>
              <a:off x="11334920" y="-815360"/>
              <a:ext cx="20160" cy="64440"/>
            </a:xfrm>
            <a:custGeom>
              <a:avLst/>
              <a:gdLst/>
              <a:ahLst/>
              <a:cxnLst/>
              <a:rect l="l" t="t" r="r" b="b"/>
              <a:pathLst>
                <a:path w="56" h="179" extrusionOk="0">
                  <a:moveTo>
                    <a:pt x="0" y="0"/>
                  </a:moveTo>
                  <a:lnTo>
                    <a:pt x="0" y="0"/>
                  </a:lnTo>
                  <a:cubicBezTo>
                    <a:pt x="4" y="16"/>
                    <a:pt x="8" y="32"/>
                    <a:pt x="12" y="45"/>
                  </a:cubicBezTo>
                  <a:cubicBezTo>
                    <a:pt x="20" y="61"/>
                    <a:pt x="24" y="73"/>
                    <a:pt x="29" y="90"/>
                  </a:cubicBezTo>
                  <a:cubicBezTo>
                    <a:pt x="33" y="106"/>
                    <a:pt x="37" y="119"/>
                    <a:pt x="37" y="135"/>
                  </a:cubicBezTo>
                  <a:cubicBezTo>
                    <a:pt x="41" y="143"/>
                    <a:pt x="41" y="151"/>
                    <a:pt x="41" y="160"/>
                  </a:cubicBezTo>
                  <a:cubicBezTo>
                    <a:pt x="41" y="168"/>
                    <a:pt x="41" y="172"/>
                    <a:pt x="49" y="176"/>
                  </a:cubicBezTo>
                  <a:cubicBezTo>
                    <a:pt x="49" y="180"/>
                    <a:pt x="53" y="180"/>
                    <a:pt x="53" y="176"/>
                  </a:cubicBezTo>
                  <a:cubicBezTo>
                    <a:pt x="57" y="172"/>
                    <a:pt x="57" y="164"/>
                    <a:pt x="53" y="155"/>
                  </a:cubicBezTo>
                  <a:cubicBezTo>
                    <a:pt x="53" y="147"/>
                    <a:pt x="53" y="143"/>
                    <a:pt x="49" y="135"/>
                  </a:cubicBezTo>
                  <a:cubicBezTo>
                    <a:pt x="45" y="119"/>
                    <a:pt x="41" y="102"/>
                    <a:pt x="37" y="86"/>
                  </a:cubicBezTo>
                  <a:cubicBezTo>
                    <a:pt x="33" y="69"/>
                    <a:pt x="29" y="57"/>
                    <a:pt x="24" y="41"/>
                  </a:cubicBezTo>
                  <a:cubicBezTo>
                    <a:pt x="17" y="24"/>
                    <a:pt x="12" y="12"/>
                    <a:pt x="0" y="0"/>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3" name="Google Shape;603;p21"/>
            <p:cNvSpPr/>
            <p:nvPr/>
          </p:nvSpPr>
          <p:spPr>
            <a:xfrm>
              <a:off x="11384960" y="-858200"/>
              <a:ext cx="127440" cy="70920"/>
            </a:xfrm>
            <a:custGeom>
              <a:avLst/>
              <a:gdLst/>
              <a:ahLst/>
              <a:cxnLst/>
              <a:rect l="l" t="t" r="r" b="b"/>
              <a:pathLst>
                <a:path w="354" h="197" extrusionOk="0">
                  <a:moveTo>
                    <a:pt x="354" y="0"/>
                  </a:moveTo>
                  <a:lnTo>
                    <a:pt x="354" y="0"/>
                  </a:lnTo>
                  <a:cubicBezTo>
                    <a:pt x="321" y="0"/>
                    <a:pt x="296" y="16"/>
                    <a:pt x="272" y="32"/>
                  </a:cubicBezTo>
                  <a:cubicBezTo>
                    <a:pt x="238" y="49"/>
                    <a:pt x="206" y="65"/>
                    <a:pt x="177" y="86"/>
                  </a:cubicBezTo>
                  <a:cubicBezTo>
                    <a:pt x="144" y="102"/>
                    <a:pt x="116" y="119"/>
                    <a:pt x="87" y="135"/>
                  </a:cubicBezTo>
                  <a:cubicBezTo>
                    <a:pt x="70" y="147"/>
                    <a:pt x="54" y="155"/>
                    <a:pt x="41" y="164"/>
                  </a:cubicBezTo>
                  <a:cubicBezTo>
                    <a:pt x="33" y="168"/>
                    <a:pt x="25" y="172"/>
                    <a:pt x="17" y="176"/>
                  </a:cubicBezTo>
                  <a:cubicBezTo>
                    <a:pt x="9" y="180"/>
                    <a:pt x="5" y="184"/>
                    <a:pt x="0" y="188"/>
                  </a:cubicBezTo>
                  <a:cubicBezTo>
                    <a:pt x="0" y="192"/>
                    <a:pt x="5" y="197"/>
                    <a:pt x="5" y="197"/>
                  </a:cubicBezTo>
                  <a:cubicBezTo>
                    <a:pt x="13" y="197"/>
                    <a:pt x="17" y="192"/>
                    <a:pt x="25" y="188"/>
                  </a:cubicBezTo>
                  <a:cubicBezTo>
                    <a:pt x="33" y="184"/>
                    <a:pt x="37" y="180"/>
                    <a:pt x="46" y="176"/>
                  </a:cubicBezTo>
                  <a:cubicBezTo>
                    <a:pt x="62" y="168"/>
                    <a:pt x="75" y="160"/>
                    <a:pt x="91" y="151"/>
                  </a:cubicBezTo>
                  <a:cubicBezTo>
                    <a:pt x="119" y="135"/>
                    <a:pt x="152" y="114"/>
                    <a:pt x="181" y="98"/>
                  </a:cubicBezTo>
                  <a:cubicBezTo>
                    <a:pt x="210" y="82"/>
                    <a:pt x="238" y="65"/>
                    <a:pt x="272" y="45"/>
                  </a:cubicBezTo>
                  <a:cubicBezTo>
                    <a:pt x="296" y="28"/>
                    <a:pt x="325" y="16"/>
                    <a:pt x="354" y="0"/>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4" name="Google Shape;604;p21"/>
            <p:cNvSpPr/>
            <p:nvPr/>
          </p:nvSpPr>
          <p:spPr>
            <a:xfrm>
              <a:off x="11426360" y="-834800"/>
              <a:ext cx="137520" cy="64080"/>
            </a:xfrm>
            <a:custGeom>
              <a:avLst/>
              <a:gdLst/>
              <a:ahLst/>
              <a:cxnLst/>
              <a:rect l="l" t="t" r="r" b="b"/>
              <a:pathLst>
                <a:path w="382" h="178" extrusionOk="0">
                  <a:moveTo>
                    <a:pt x="382" y="0"/>
                  </a:moveTo>
                  <a:lnTo>
                    <a:pt x="382" y="0"/>
                  </a:lnTo>
                  <a:cubicBezTo>
                    <a:pt x="366" y="0"/>
                    <a:pt x="349" y="8"/>
                    <a:pt x="333" y="12"/>
                  </a:cubicBezTo>
                  <a:cubicBezTo>
                    <a:pt x="317" y="17"/>
                    <a:pt x="304" y="25"/>
                    <a:pt x="288" y="29"/>
                  </a:cubicBezTo>
                  <a:cubicBezTo>
                    <a:pt x="255" y="45"/>
                    <a:pt x="226" y="62"/>
                    <a:pt x="198" y="82"/>
                  </a:cubicBezTo>
                  <a:cubicBezTo>
                    <a:pt x="136" y="115"/>
                    <a:pt x="74" y="148"/>
                    <a:pt x="4" y="160"/>
                  </a:cubicBezTo>
                  <a:cubicBezTo>
                    <a:pt x="-4" y="164"/>
                    <a:pt x="1" y="181"/>
                    <a:pt x="13" y="177"/>
                  </a:cubicBezTo>
                  <a:cubicBezTo>
                    <a:pt x="79" y="164"/>
                    <a:pt x="140" y="132"/>
                    <a:pt x="198" y="99"/>
                  </a:cubicBezTo>
                  <a:cubicBezTo>
                    <a:pt x="230" y="82"/>
                    <a:pt x="259" y="62"/>
                    <a:pt x="288" y="45"/>
                  </a:cubicBezTo>
                  <a:cubicBezTo>
                    <a:pt x="304" y="37"/>
                    <a:pt x="320" y="29"/>
                    <a:pt x="333" y="21"/>
                  </a:cubicBezTo>
                  <a:cubicBezTo>
                    <a:pt x="341" y="17"/>
                    <a:pt x="349" y="17"/>
                    <a:pt x="357" y="12"/>
                  </a:cubicBezTo>
                  <a:cubicBezTo>
                    <a:pt x="366" y="8"/>
                    <a:pt x="374" y="4"/>
                    <a:pt x="382" y="0"/>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5" name="Google Shape;605;p21"/>
            <p:cNvSpPr/>
            <p:nvPr/>
          </p:nvSpPr>
          <p:spPr>
            <a:xfrm>
              <a:off x="11608160" y="-721400"/>
              <a:ext cx="93240" cy="84600"/>
            </a:xfrm>
            <a:custGeom>
              <a:avLst/>
              <a:gdLst/>
              <a:ahLst/>
              <a:cxnLst/>
              <a:rect l="l" t="t" r="r" b="b"/>
              <a:pathLst>
                <a:path w="259" h="235" extrusionOk="0">
                  <a:moveTo>
                    <a:pt x="259" y="235"/>
                  </a:moveTo>
                  <a:lnTo>
                    <a:pt x="259" y="235"/>
                  </a:lnTo>
                  <a:cubicBezTo>
                    <a:pt x="255" y="223"/>
                    <a:pt x="243" y="211"/>
                    <a:pt x="234" y="202"/>
                  </a:cubicBezTo>
                  <a:cubicBezTo>
                    <a:pt x="226" y="190"/>
                    <a:pt x="214" y="182"/>
                    <a:pt x="206" y="169"/>
                  </a:cubicBezTo>
                  <a:cubicBezTo>
                    <a:pt x="185" y="149"/>
                    <a:pt x="165" y="128"/>
                    <a:pt x="144" y="108"/>
                  </a:cubicBezTo>
                  <a:cubicBezTo>
                    <a:pt x="103" y="71"/>
                    <a:pt x="62" y="34"/>
                    <a:pt x="12" y="1"/>
                  </a:cubicBezTo>
                  <a:cubicBezTo>
                    <a:pt x="9" y="-3"/>
                    <a:pt x="0" y="1"/>
                    <a:pt x="0" y="5"/>
                  </a:cubicBezTo>
                  <a:cubicBezTo>
                    <a:pt x="4" y="18"/>
                    <a:pt x="9" y="22"/>
                    <a:pt x="21" y="22"/>
                  </a:cubicBezTo>
                  <a:cubicBezTo>
                    <a:pt x="25" y="22"/>
                    <a:pt x="25" y="18"/>
                    <a:pt x="21" y="14"/>
                  </a:cubicBezTo>
                  <a:cubicBezTo>
                    <a:pt x="21" y="14"/>
                    <a:pt x="17" y="9"/>
                    <a:pt x="17" y="5"/>
                  </a:cubicBezTo>
                  <a:cubicBezTo>
                    <a:pt x="12" y="9"/>
                    <a:pt x="9" y="14"/>
                    <a:pt x="4" y="14"/>
                  </a:cubicBezTo>
                  <a:cubicBezTo>
                    <a:pt x="53" y="46"/>
                    <a:pt x="95" y="83"/>
                    <a:pt x="136" y="124"/>
                  </a:cubicBezTo>
                  <a:cubicBezTo>
                    <a:pt x="156" y="145"/>
                    <a:pt x="177" y="161"/>
                    <a:pt x="197" y="182"/>
                  </a:cubicBezTo>
                  <a:cubicBezTo>
                    <a:pt x="206" y="190"/>
                    <a:pt x="218" y="202"/>
                    <a:pt x="226" y="211"/>
                  </a:cubicBezTo>
                  <a:cubicBezTo>
                    <a:pt x="238" y="219"/>
                    <a:pt x="247" y="231"/>
                    <a:pt x="259"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6" name="Google Shape;606;p21"/>
            <p:cNvSpPr/>
            <p:nvPr/>
          </p:nvSpPr>
          <p:spPr>
            <a:xfrm>
              <a:off x="11601320" y="-769640"/>
              <a:ext cx="89640" cy="50040"/>
            </a:xfrm>
            <a:custGeom>
              <a:avLst/>
              <a:gdLst/>
              <a:ahLst/>
              <a:cxnLst/>
              <a:rect l="l" t="t" r="r" b="b"/>
              <a:pathLst>
                <a:path w="249" h="139" extrusionOk="0">
                  <a:moveTo>
                    <a:pt x="249" y="0"/>
                  </a:moveTo>
                  <a:lnTo>
                    <a:pt x="249" y="0"/>
                  </a:lnTo>
                  <a:cubicBezTo>
                    <a:pt x="228" y="4"/>
                    <a:pt x="204" y="20"/>
                    <a:pt x="188" y="28"/>
                  </a:cubicBezTo>
                  <a:cubicBezTo>
                    <a:pt x="167" y="41"/>
                    <a:pt x="147" y="49"/>
                    <a:pt x="126" y="61"/>
                  </a:cubicBezTo>
                  <a:cubicBezTo>
                    <a:pt x="85" y="86"/>
                    <a:pt x="44" y="106"/>
                    <a:pt x="3" y="127"/>
                  </a:cubicBezTo>
                  <a:cubicBezTo>
                    <a:pt x="-5" y="131"/>
                    <a:pt x="3" y="139"/>
                    <a:pt x="7" y="139"/>
                  </a:cubicBezTo>
                  <a:cubicBezTo>
                    <a:pt x="48" y="115"/>
                    <a:pt x="89" y="94"/>
                    <a:pt x="130" y="70"/>
                  </a:cubicBezTo>
                  <a:cubicBezTo>
                    <a:pt x="150" y="61"/>
                    <a:pt x="171" y="49"/>
                    <a:pt x="192" y="37"/>
                  </a:cubicBezTo>
                  <a:cubicBezTo>
                    <a:pt x="200" y="33"/>
                    <a:pt x="212" y="28"/>
                    <a:pt x="220" y="20"/>
                  </a:cubicBezTo>
                  <a:cubicBezTo>
                    <a:pt x="233" y="16"/>
                    <a:pt x="241" y="12"/>
                    <a:pt x="249" y="4"/>
                  </a:cubicBezTo>
                  <a:lnTo>
                    <a:pt x="249" y="0"/>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7" name="Google Shape;607;p21"/>
            <p:cNvSpPr/>
            <p:nvPr/>
          </p:nvSpPr>
          <p:spPr>
            <a:xfrm>
              <a:off x="11486840" y="-746960"/>
              <a:ext cx="41760" cy="99720"/>
            </a:xfrm>
            <a:custGeom>
              <a:avLst/>
              <a:gdLst/>
              <a:ahLst/>
              <a:cxnLst/>
              <a:rect l="l" t="t" r="r" b="b"/>
              <a:pathLst>
                <a:path w="116" h="277" extrusionOk="0">
                  <a:moveTo>
                    <a:pt x="116" y="273"/>
                  </a:moveTo>
                  <a:lnTo>
                    <a:pt x="116" y="273"/>
                  </a:lnTo>
                  <a:cubicBezTo>
                    <a:pt x="111" y="253"/>
                    <a:pt x="103" y="228"/>
                    <a:pt x="95" y="208"/>
                  </a:cubicBezTo>
                  <a:cubicBezTo>
                    <a:pt x="87" y="183"/>
                    <a:pt x="74" y="162"/>
                    <a:pt x="67" y="138"/>
                  </a:cubicBezTo>
                  <a:cubicBezTo>
                    <a:pt x="58" y="117"/>
                    <a:pt x="50" y="93"/>
                    <a:pt x="42" y="72"/>
                  </a:cubicBezTo>
                  <a:cubicBezTo>
                    <a:pt x="33" y="60"/>
                    <a:pt x="30" y="48"/>
                    <a:pt x="25" y="35"/>
                  </a:cubicBezTo>
                  <a:cubicBezTo>
                    <a:pt x="21" y="27"/>
                    <a:pt x="17" y="11"/>
                    <a:pt x="13" y="2"/>
                  </a:cubicBezTo>
                  <a:cubicBezTo>
                    <a:pt x="9" y="-2"/>
                    <a:pt x="-4" y="-2"/>
                    <a:pt x="1" y="7"/>
                  </a:cubicBezTo>
                  <a:cubicBezTo>
                    <a:pt x="1" y="19"/>
                    <a:pt x="5" y="31"/>
                    <a:pt x="9" y="39"/>
                  </a:cubicBezTo>
                  <a:cubicBezTo>
                    <a:pt x="13" y="52"/>
                    <a:pt x="21" y="64"/>
                    <a:pt x="25" y="72"/>
                  </a:cubicBezTo>
                  <a:cubicBezTo>
                    <a:pt x="33" y="97"/>
                    <a:pt x="42" y="121"/>
                    <a:pt x="50" y="146"/>
                  </a:cubicBezTo>
                  <a:cubicBezTo>
                    <a:pt x="62" y="167"/>
                    <a:pt x="71" y="191"/>
                    <a:pt x="79" y="216"/>
                  </a:cubicBezTo>
                  <a:cubicBezTo>
                    <a:pt x="91" y="236"/>
                    <a:pt x="99" y="257"/>
                    <a:pt x="111" y="277"/>
                  </a:cubicBezTo>
                  <a:lnTo>
                    <a:pt x="116" y="2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8" name="Google Shape;608;p21"/>
            <p:cNvSpPr/>
            <p:nvPr/>
          </p:nvSpPr>
          <p:spPr>
            <a:xfrm>
              <a:off x="11184080" y="-957200"/>
              <a:ext cx="59400" cy="54360"/>
            </a:xfrm>
            <a:custGeom>
              <a:avLst/>
              <a:gdLst/>
              <a:ahLst/>
              <a:cxnLst/>
              <a:rect l="l" t="t" r="r" b="b"/>
              <a:pathLst>
                <a:path w="165" h="151" extrusionOk="0">
                  <a:moveTo>
                    <a:pt x="0" y="127"/>
                  </a:moveTo>
                  <a:lnTo>
                    <a:pt x="0" y="127"/>
                  </a:lnTo>
                  <a:cubicBezTo>
                    <a:pt x="17" y="139"/>
                    <a:pt x="29" y="147"/>
                    <a:pt x="49" y="151"/>
                  </a:cubicBezTo>
                  <a:cubicBezTo>
                    <a:pt x="70" y="151"/>
                    <a:pt x="86" y="147"/>
                    <a:pt x="99" y="131"/>
                  </a:cubicBezTo>
                  <a:cubicBezTo>
                    <a:pt x="111" y="114"/>
                    <a:pt x="123" y="94"/>
                    <a:pt x="132" y="78"/>
                  </a:cubicBezTo>
                  <a:cubicBezTo>
                    <a:pt x="140" y="65"/>
                    <a:pt x="144" y="53"/>
                    <a:pt x="148" y="44"/>
                  </a:cubicBezTo>
                  <a:cubicBezTo>
                    <a:pt x="156" y="32"/>
                    <a:pt x="164" y="20"/>
                    <a:pt x="164" y="12"/>
                  </a:cubicBezTo>
                  <a:cubicBezTo>
                    <a:pt x="168" y="4"/>
                    <a:pt x="156" y="-5"/>
                    <a:pt x="152" y="4"/>
                  </a:cubicBezTo>
                  <a:cubicBezTo>
                    <a:pt x="144" y="12"/>
                    <a:pt x="140" y="20"/>
                    <a:pt x="136" y="28"/>
                  </a:cubicBezTo>
                  <a:cubicBezTo>
                    <a:pt x="132" y="36"/>
                    <a:pt x="127" y="49"/>
                    <a:pt x="123" y="57"/>
                  </a:cubicBezTo>
                  <a:cubicBezTo>
                    <a:pt x="111" y="73"/>
                    <a:pt x="103" y="94"/>
                    <a:pt x="95" y="110"/>
                  </a:cubicBezTo>
                  <a:cubicBezTo>
                    <a:pt x="82" y="127"/>
                    <a:pt x="70" y="135"/>
                    <a:pt x="54" y="135"/>
                  </a:cubicBezTo>
                  <a:cubicBezTo>
                    <a:pt x="37" y="135"/>
                    <a:pt x="17" y="131"/>
                    <a:pt x="0" y="127"/>
                  </a:cubicBezTo>
                  <a:close/>
                </a:path>
              </a:pathLst>
            </a:custGeom>
            <a:solidFill>
              <a:schemeClr val="dk1"/>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9" name="Google Shape;609;p21"/>
            <p:cNvSpPr/>
            <p:nvPr/>
          </p:nvSpPr>
          <p:spPr>
            <a:xfrm>
              <a:off x="11183000" y="-905720"/>
              <a:ext cx="18720" cy="74880"/>
            </a:xfrm>
            <a:custGeom>
              <a:avLst/>
              <a:gdLst/>
              <a:ahLst/>
              <a:cxnLst/>
              <a:rect l="l" t="t" r="r" b="b"/>
              <a:pathLst>
                <a:path w="52" h="208" extrusionOk="0">
                  <a:moveTo>
                    <a:pt x="3" y="4"/>
                  </a:moveTo>
                  <a:lnTo>
                    <a:pt x="3" y="4"/>
                  </a:lnTo>
                  <a:cubicBezTo>
                    <a:pt x="24" y="4"/>
                    <a:pt x="32" y="25"/>
                    <a:pt x="36" y="41"/>
                  </a:cubicBezTo>
                  <a:cubicBezTo>
                    <a:pt x="40" y="61"/>
                    <a:pt x="40" y="78"/>
                    <a:pt x="36" y="99"/>
                  </a:cubicBezTo>
                  <a:cubicBezTo>
                    <a:pt x="28" y="115"/>
                    <a:pt x="24" y="132"/>
                    <a:pt x="20" y="152"/>
                  </a:cubicBezTo>
                  <a:cubicBezTo>
                    <a:pt x="11" y="168"/>
                    <a:pt x="3" y="185"/>
                    <a:pt x="3" y="201"/>
                  </a:cubicBezTo>
                  <a:cubicBezTo>
                    <a:pt x="3" y="209"/>
                    <a:pt x="11" y="209"/>
                    <a:pt x="16" y="205"/>
                  </a:cubicBezTo>
                  <a:cubicBezTo>
                    <a:pt x="24" y="185"/>
                    <a:pt x="32" y="164"/>
                    <a:pt x="36" y="144"/>
                  </a:cubicBezTo>
                  <a:cubicBezTo>
                    <a:pt x="44" y="119"/>
                    <a:pt x="48" y="99"/>
                    <a:pt x="52" y="78"/>
                  </a:cubicBezTo>
                  <a:cubicBezTo>
                    <a:pt x="52" y="49"/>
                    <a:pt x="40" y="0"/>
                    <a:pt x="3" y="0"/>
                  </a:cubicBezTo>
                  <a:cubicBezTo>
                    <a:pt x="-1" y="0"/>
                    <a:pt x="-1" y="4"/>
                    <a:pt x="3" y="4"/>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0" name="Google Shape;610;p21"/>
            <p:cNvSpPr/>
            <p:nvPr/>
          </p:nvSpPr>
          <p:spPr>
            <a:xfrm>
              <a:off x="11168960" y="-941360"/>
              <a:ext cx="32760" cy="34200"/>
            </a:xfrm>
            <a:custGeom>
              <a:avLst/>
              <a:gdLst/>
              <a:ahLst/>
              <a:cxnLst/>
              <a:rect l="l" t="t" r="r" b="b"/>
              <a:pathLst>
                <a:path w="91" h="95" extrusionOk="0">
                  <a:moveTo>
                    <a:pt x="87" y="0"/>
                  </a:moveTo>
                  <a:lnTo>
                    <a:pt x="87" y="0"/>
                  </a:lnTo>
                  <a:cubicBezTo>
                    <a:pt x="87" y="0"/>
                    <a:pt x="87" y="5"/>
                    <a:pt x="83" y="9"/>
                  </a:cubicBezTo>
                  <a:cubicBezTo>
                    <a:pt x="83" y="13"/>
                    <a:pt x="83" y="17"/>
                    <a:pt x="83" y="21"/>
                  </a:cubicBezTo>
                  <a:cubicBezTo>
                    <a:pt x="79" y="29"/>
                    <a:pt x="79" y="38"/>
                    <a:pt x="79" y="41"/>
                  </a:cubicBezTo>
                  <a:cubicBezTo>
                    <a:pt x="75" y="54"/>
                    <a:pt x="71" y="66"/>
                    <a:pt x="63" y="75"/>
                  </a:cubicBezTo>
                  <a:cubicBezTo>
                    <a:pt x="55" y="79"/>
                    <a:pt x="42" y="79"/>
                    <a:pt x="34" y="79"/>
                  </a:cubicBezTo>
                  <a:cubicBezTo>
                    <a:pt x="30" y="79"/>
                    <a:pt x="26" y="79"/>
                    <a:pt x="22" y="75"/>
                  </a:cubicBezTo>
                  <a:cubicBezTo>
                    <a:pt x="22" y="75"/>
                    <a:pt x="18" y="75"/>
                    <a:pt x="18" y="70"/>
                  </a:cubicBezTo>
                  <a:cubicBezTo>
                    <a:pt x="13" y="70"/>
                    <a:pt x="9" y="70"/>
                    <a:pt x="9" y="66"/>
                  </a:cubicBezTo>
                  <a:cubicBezTo>
                    <a:pt x="5" y="62"/>
                    <a:pt x="-3" y="70"/>
                    <a:pt x="1" y="75"/>
                  </a:cubicBezTo>
                  <a:cubicBezTo>
                    <a:pt x="1" y="83"/>
                    <a:pt x="5" y="83"/>
                    <a:pt x="9" y="87"/>
                  </a:cubicBezTo>
                  <a:cubicBezTo>
                    <a:pt x="13" y="91"/>
                    <a:pt x="18" y="91"/>
                    <a:pt x="22" y="95"/>
                  </a:cubicBezTo>
                  <a:cubicBezTo>
                    <a:pt x="34" y="95"/>
                    <a:pt x="42" y="95"/>
                    <a:pt x="55" y="95"/>
                  </a:cubicBezTo>
                  <a:cubicBezTo>
                    <a:pt x="63" y="91"/>
                    <a:pt x="71" y="87"/>
                    <a:pt x="79" y="79"/>
                  </a:cubicBezTo>
                  <a:cubicBezTo>
                    <a:pt x="87" y="70"/>
                    <a:pt x="91" y="58"/>
                    <a:pt x="91" y="46"/>
                  </a:cubicBezTo>
                  <a:cubicBezTo>
                    <a:pt x="91" y="38"/>
                    <a:pt x="91" y="29"/>
                    <a:pt x="91" y="25"/>
                  </a:cubicBezTo>
                  <a:cubicBezTo>
                    <a:pt x="91" y="17"/>
                    <a:pt x="91" y="13"/>
                    <a:pt x="91" y="9"/>
                  </a:cubicBezTo>
                  <a:cubicBezTo>
                    <a:pt x="91" y="5"/>
                    <a:pt x="91" y="5"/>
                    <a:pt x="91" y="0"/>
                  </a:cubicBezTo>
                  <a:lnTo>
                    <a:pt x="8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1" name="Google Shape;611;p21"/>
            <p:cNvSpPr/>
            <p:nvPr/>
          </p:nvSpPr>
          <p:spPr>
            <a:xfrm>
              <a:off x="11168960" y="-919040"/>
              <a:ext cx="15120" cy="50400"/>
            </a:xfrm>
            <a:custGeom>
              <a:avLst/>
              <a:gdLst/>
              <a:ahLst/>
              <a:cxnLst/>
              <a:rect l="l" t="t" r="r" b="b"/>
              <a:pathLst>
                <a:path w="42" h="140" extrusionOk="0">
                  <a:moveTo>
                    <a:pt x="18" y="140"/>
                  </a:moveTo>
                  <a:lnTo>
                    <a:pt x="18" y="140"/>
                  </a:lnTo>
                  <a:cubicBezTo>
                    <a:pt x="22" y="111"/>
                    <a:pt x="42" y="82"/>
                    <a:pt x="42" y="54"/>
                  </a:cubicBezTo>
                  <a:cubicBezTo>
                    <a:pt x="42" y="41"/>
                    <a:pt x="38" y="33"/>
                    <a:pt x="34" y="21"/>
                  </a:cubicBezTo>
                  <a:cubicBezTo>
                    <a:pt x="26" y="13"/>
                    <a:pt x="18" y="0"/>
                    <a:pt x="5" y="0"/>
                  </a:cubicBezTo>
                  <a:cubicBezTo>
                    <a:pt x="1" y="0"/>
                    <a:pt x="-3" y="8"/>
                    <a:pt x="1" y="13"/>
                  </a:cubicBezTo>
                  <a:cubicBezTo>
                    <a:pt x="5" y="17"/>
                    <a:pt x="9" y="17"/>
                    <a:pt x="13" y="21"/>
                  </a:cubicBezTo>
                  <a:cubicBezTo>
                    <a:pt x="18" y="25"/>
                    <a:pt x="22" y="29"/>
                    <a:pt x="22" y="33"/>
                  </a:cubicBezTo>
                  <a:cubicBezTo>
                    <a:pt x="26" y="41"/>
                    <a:pt x="30" y="49"/>
                    <a:pt x="26" y="62"/>
                  </a:cubicBezTo>
                  <a:cubicBezTo>
                    <a:pt x="26" y="86"/>
                    <a:pt x="18" y="111"/>
                    <a:pt x="13" y="140"/>
                  </a:cubicBezTo>
                  <a:lnTo>
                    <a:pt x="18" y="140"/>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612" name="Google Shape;612;p21"/>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613" name="Google Shape;613;p21"/>
          <p:cNvSpPr txBox="1">
            <a:spLocks noGrp="1"/>
          </p:cNvSpPr>
          <p:nvPr>
            <p:ph type="subTitle" idx="1"/>
          </p:nvPr>
        </p:nvSpPr>
        <p:spPr>
          <a:xfrm>
            <a:off x="713225" y="2172275"/>
            <a:ext cx="2535300" cy="148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14" name="Google Shape;614;p21"/>
          <p:cNvSpPr txBox="1">
            <a:spLocks noGrp="1"/>
          </p:cNvSpPr>
          <p:nvPr>
            <p:ph type="subTitle" idx="2"/>
          </p:nvPr>
        </p:nvSpPr>
        <p:spPr>
          <a:xfrm>
            <a:off x="3300075" y="2172275"/>
            <a:ext cx="2535300" cy="148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615" name="Google Shape;615;p21"/>
          <p:cNvSpPr txBox="1">
            <a:spLocks noGrp="1"/>
          </p:cNvSpPr>
          <p:nvPr>
            <p:ph type="subTitle" idx="3"/>
          </p:nvPr>
        </p:nvSpPr>
        <p:spPr>
          <a:xfrm>
            <a:off x="5886925" y="2172275"/>
            <a:ext cx="2535300" cy="148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95"/>
        <p:cNvGrpSpPr/>
        <p:nvPr/>
      </p:nvGrpSpPr>
      <p:grpSpPr>
        <a:xfrm>
          <a:off x="0" y="0"/>
          <a:ext cx="0" cy="0"/>
          <a:chOff x="0" y="0"/>
          <a:chExt cx="0" cy="0"/>
        </a:xfrm>
      </p:grpSpPr>
      <p:grpSp>
        <p:nvGrpSpPr>
          <p:cNvPr id="696" name="Google Shape;696;p23"/>
          <p:cNvGrpSpPr/>
          <p:nvPr/>
        </p:nvGrpSpPr>
        <p:grpSpPr>
          <a:xfrm>
            <a:off x="8307001" y="226751"/>
            <a:ext cx="1142350" cy="1307474"/>
            <a:chOff x="-230599" y="1449751"/>
            <a:chExt cx="1142350" cy="1307474"/>
          </a:xfrm>
        </p:grpSpPr>
        <p:sp>
          <p:nvSpPr>
            <p:cNvPr id="697" name="Google Shape;697;p23"/>
            <p:cNvSpPr/>
            <p:nvPr/>
          </p:nvSpPr>
          <p:spPr>
            <a:xfrm>
              <a:off x="44585" y="1481073"/>
              <a:ext cx="224621" cy="200908"/>
            </a:xfrm>
            <a:custGeom>
              <a:avLst/>
              <a:gdLst/>
              <a:ahLst/>
              <a:cxnLst/>
              <a:rect l="l" t="t" r="r" b="b"/>
              <a:pathLst>
                <a:path w="502" h="449" extrusionOk="0">
                  <a:moveTo>
                    <a:pt x="502" y="422"/>
                  </a:moveTo>
                  <a:lnTo>
                    <a:pt x="502" y="422"/>
                  </a:lnTo>
                  <a:cubicBezTo>
                    <a:pt x="440" y="307"/>
                    <a:pt x="461" y="214"/>
                    <a:pt x="378" y="160"/>
                  </a:cubicBezTo>
                  <a:cubicBezTo>
                    <a:pt x="296" y="107"/>
                    <a:pt x="5" y="0"/>
                    <a:pt x="5" y="0"/>
                  </a:cubicBezTo>
                  <a:cubicBezTo>
                    <a:pt x="5" y="0"/>
                    <a:pt x="-40" y="221"/>
                    <a:pt x="145" y="365"/>
                  </a:cubicBezTo>
                  <a:cubicBezTo>
                    <a:pt x="329" y="509"/>
                    <a:pt x="502" y="422"/>
                    <a:pt x="502" y="42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8" name="Google Shape;698;p23"/>
            <p:cNvSpPr/>
            <p:nvPr/>
          </p:nvSpPr>
          <p:spPr>
            <a:xfrm>
              <a:off x="63378" y="1698538"/>
              <a:ext cx="271604" cy="135580"/>
            </a:xfrm>
            <a:custGeom>
              <a:avLst/>
              <a:gdLst/>
              <a:ahLst/>
              <a:cxnLst/>
              <a:rect l="l" t="t" r="r" b="b"/>
              <a:pathLst>
                <a:path w="607" h="303" extrusionOk="0">
                  <a:moveTo>
                    <a:pt x="0" y="133"/>
                  </a:moveTo>
                  <a:lnTo>
                    <a:pt x="0" y="133"/>
                  </a:lnTo>
                  <a:cubicBezTo>
                    <a:pt x="98" y="108"/>
                    <a:pt x="312" y="-18"/>
                    <a:pt x="402" y="2"/>
                  </a:cubicBezTo>
                  <a:cubicBezTo>
                    <a:pt x="492" y="18"/>
                    <a:pt x="574" y="35"/>
                    <a:pt x="607" y="108"/>
                  </a:cubicBezTo>
                  <a:cubicBezTo>
                    <a:pt x="574" y="269"/>
                    <a:pt x="423" y="318"/>
                    <a:pt x="320" y="298"/>
                  </a:cubicBezTo>
                  <a:cubicBezTo>
                    <a:pt x="217" y="277"/>
                    <a:pt x="41" y="220"/>
                    <a:pt x="0" y="13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23"/>
            <p:cNvSpPr/>
            <p:nvPr/>
          </p:nvSpPr>
          <p:spPr>
            <a:xfrm>
              <a:off x="417762" y="1453778"/>
              <a:ext cx="128866" cy="247444"/>
            </a:xfrm>
            <a:custGeom>
              <a:avLst/>
              <a:gdLst/>
              <a:ahLst/>
              <a:cxnLst/>
              <a:rect l="l" t="t" r="r" b="b"/>
              <a:pathLst>
                <a:path w="288" h="553" extrusionOk="0">
                  <a:moveTo>
                    <a:pt x="66" y="553"/>
                  </a:moveTo>
                  <a:lnTo>
                    <a:pt x="66" y="553"/>
                  </a:lnTo>
                  <a:cubicBezTo>
                    <a:pt x="62" y="475"/>
                    <a:pt x="-21" y="430"/>
                    <a:pt x="4" y="323"/>
                  </a:cubicBezTo>
                  <a:cubicBezTo>
                    <a:pt x="25" y="217"/>
                    <a:pt x="271" y="53"/>
                    <a:pt x="275" y="0"/>
                  </a:cubicBezTo>
                  <a:cubicBezTo>
                    <a:pt x="263" y="98"/>
                    <a:pt x="316" y="282"/>
                    <a:pt x="267" y="376"/>
                  </a:cubicBezTo>
                  <a:cubicBezTo>
                    <a:pt x="222" y="475"/>
                    <a:pt x="66" y="553"/>
                    <a:pt x="66" y="55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23"/>
            <p:cNvSpPr/>
            <p:nvPr/>
          </p:nvSpPr>
          <p:spPr>
            <a:xfrm>
              <a:off x="98280" y="1634999"/>
              <a:ext cx="16556" cy="12976"/>
            </a:xfrm>
            <a:custGeom>
              <a:avLst/>
              <a:gdLst/>
              <a:ahLst/>
              <a:cxnLst/>
              <a:rect l="l" t="t" r="r" b="b"/>
              <a:pathLst>
                <a:path w="37" h="29" extrusionOk="0">
                  <a:moveTo>
                    <a:pt x="0" y="0"/>
                  </a:moveTo>
                  <a:lnTo>
                    <a:pt x="0" y="0"/>
                  </a:lnTo>
                  <a:cubicBezTo>
                    <a:pt x="12" y="12"/>
                    <a:pt x="25" y="21"/>
                    <a:pt x="37" y="29"/>
                  </a:cubicBezTo>
                  <a:cubicBezTo>
                    <a:pt x="33" y="25"/>
                    <a:pt x="29" y="25"/>
                    <a:pt x="25" y="21"/>
                  </a:cubicBezTo>
                  <a:cubicBezTo>
                    <a:pt x="16" y="12"/>
                    <a:pt x="8" y="9"/>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1" name="Google Shape;701;p23"/>
            <p:cNvSpPr/>
            <p:nvPr/>
          </p:nvSpPr>
          <p:spPr>
            <a:xfrm>
              <a:off x="46823" y="1486890"/>
              <a:ext cx="166900" cy="181220"/>
            </a:xfrm>
            <a:custGeom>
              <a:avLst/>
              <a:gdLst/>
              <a:ahLst/>
              <a:cxnLst/>
              <a:rect l="l" t="t" r="r" b="b"/>
              <a:pathLst>
                <a:path w="373" h="405" extrusionOk="0">
                  <a:moveTo>
                    <a:pt x="16" y="0"/>
                  </a:moveTo>
                  <a:lnTo>
                    <a:pt x="16" y="0"/>
                  </a:lnTo>
                  <a:cubicBezTo>
                    <a:pt x="12" y="0"/>
                    <a:pt x="8" y="4"/>
                    <a:pt x="8" y="8"/>
                  </a:cubicBezTo>
                  <a:cubicBezTo>
                    <a:pt x="4" y="20"/>
                    <a:pt x="0" y="28"/>
                    <a:pt x="0" y="41"/>
                  </a:cubicBezTo>
                  <a:cubicBezTo>
                    <a:pt x="0" y="57"/>
                    <a:pt x="0" y="69"/>
                    <a:pt x="4" y="82"/>
                  </a:cubicBezTo>
                  <a:cubicBezTo>
                    <a:pt x="8" y="111"/>
                    <a:pt x="12" y="135"/>
                    <a:pt x="20" y="164"/>
                  </a:cubicBezTo>
                  <a:cubicBezTo>
                    <a:pt x="37" y="208"/>
                    <a:pt x="53" y="253"/>
                    <a:pt x="82" y="294"/>
                  </a:cubicBezTo>
                  <a:cubicBezTo>
                    <a:pt x="94" y="307"/>
                    <a:pt x="103" y="319"/>
                    <a:pt x="115" y="331"/>
                  </a:cubicBezTo>
                  <a:cubicBezTo>
                    <a:pt x="123" y="340"/>
                    <a:pt x="131" y="343"/>
                    <a:pt x="140" y="352"/>
                  </a:cubicBezTo>
                  <a:cubicBezTo>
                    <a:pt x="144" y="356"/>
                    <a:pt x="148" y="356"/>
                    <a:pt x="152" y="360"/>
                  </a:cubicBezTo>
                  <a:cubicBezTo>
                    <a:pt x="164" y="368"/>
                    <a:pt x="176" y="377"/>
                    <a:pt x="193" y="381"/>
                  </a:cubicBezTo>
                  <a:cubicBezTo>
                    <a:pt x="217" y="393"/>
                    <a:pt x="242" y="401"/>
                    <a:pt x="267" y="405"/>
                  </a:cubicBezTo>
                  <a:cubicBezTo>
                    <a:pt x="279" y="405"/>
                    <a:pt x="287" y="405"/>
                    <a:pt x="300" y="405"/>
                  </a:cubicBezTo>
                  <a:cubicBezTo>
                    <a:pt x="316" y="405"/>
                    <a:pt x="332" y="405"/>
                    <a:pt x="353" y="401"/>
                  </a:cubicBezTo>
                  <a:cubicBezTo>
                    <a:pt x="361" y="401"/>
                    <a:pt x="369" y="393"/>
                    <a:pt x="373" y="381"/>
                  </a:cubicBezTo>
                  <a:cubicBezTo>
                    <a:pt x="353" y="372"/>
                    <a:pt x="341" y="360"/>
                    <a:pt x="324" y="348"/>
                  </a:cubicBezTo>
                  <a:cubicBezTo>
                    <a:pt x="312" y="343"/>
                    <a:pt x="300" y="343"/>
                    <a:pt x="287" y="340"/>
                  </a:cubicBezTo>
                  <a:cubicBezTo>
                    <a:pt x="263" y="335"/>
                    <a:pt x="242" y="331"/>
                    <a:pt x="222" y="323"/>
                  </a:cubicBezTo>
                  <a:cubicBezTo>
                    <a:pt x="185" y="307"/>
                    <a:pt x="156" y="282"/>
                    <a:pt x="131" y="249"/>
                  </a:cubicBezTo>
                  <a:cubicBezTo>
                    <a:pt x="103" y="216"/>
                    <a:pt x="86" y="181"/>
                    <a:pt x="74" y="139"/>
                  </a:cubicBezTo>
                  <a:cubicBezTo>
                    <a:pt x="66" y="115"/>
                    <a:pt x="57" y="94"/>
                    <a:pt x="53" y="69"/>
                  </a:cubicBezTo>
                  <a:cubicBezTo>
                    <a:pt x="49" y="57"/>
                    <a:pt x="45" y="49"/>
                    <a:pt x="41" y="37"/>
                  </a:cubicBezTo>
                  <a:cubicBezTo>
                    <a:pt x="37" y="24"/>
                    <a:pt x="29" y="16"/>
                    <a:pt x="20" y="4"/>
                  </a:cubicBezTo>
                  <a:lnTo>
                    <a:pt x="16"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2" name="Google Shape;702;p23"/>
            <p:cNvSpPr/>
            <p:nvPr/>
          </p:nvSpPr>
          <p:spPr>
            <a:xfrm>
              <a:off x="77697" y="1703012"/>
              <a:ext cx="174506" cy="128868"/>
            </a:xfrm>
            <a:custGeom>
              <a:avLst/>
              <a:gdLst/>
              <a:ahLst/>
              <a:cxnLst/>
              <a:rect l="l" t="t" r="r" b="b"/>
              <a:pathLst>
                <a:path w="390" h="288" extrusionOk="0">
                  <a:moveTo>
                    <a:pt x="325" y="0"/>
                  </a:moveTo>
                  <a:lnTo>
                    <a:pt x="325" y="0"/>
                  </a:lnTo>
                  <a:cubicBezTo>
                    <a:pt x="321" y="0"/>
                    <a:pt x="317" y="0"/>
                    <a:pt x="313" y="0"/>
                  </a:cubicBezTo>
                  <a:cubicBezTo>
                    <a:pt x="276" y="4"/>
                    <a:pt x="243" y="17"/>
                    <a:pt x="214" y="33"/>
                  </a:cubicBezTo>
                  <a:cubicBezTo>
                    <a:pt x="181" y="45"/>
                    <a:pt x="153" y="66"/>
                    <a:pt x="124" y="78"/>
                  </a:cubicBezTo>
                  <a:cubicBezTo>
                    <a:pt x="91" y="95"/>
                    <a:pt x="54" y="107"/>
                    <a:pt x="21" y="119"/>
                  </a:cubicBezTo>
                  <a:cubicBezTo>
                    <a:pt x="-3" y="127"/>
                    <a:pt x="-7" y="160"/>
                    <a:pt x="13" y="176"/>
                  </a:cubicBezTo>
                  <a:cubicBezTo>
                    <a:pt x="75" y="214"/>
                    <a:pt x="136" y="242"/>
                    <a:pt x="202" y="263"/>
                  </a:cubicBezTo>
                  <a:cubicBezTo>
                    <a:pt x="231" y="271"/>
                    <a:pt x="263" y="283"/>
                    <a:pt x="296" y="288"/>
                  </a:cubicBezTo>
                  <a:cubicBezTo>
                    <a:pt x="304" y="288"/>
                    <a:pt x="313" y="288"/>
                    <a:pt x="321" y="288"/>
                  </a:cubicBezTo>
                  <a:cubicBezTo>
                    <a:pt x="350" y="288"/>
                    <a:pt x="378" y="283"/>
                    <a:pt x="387" y="259"/>
                  </a:cubicBezTo>
                  <a:cubicBezTo>
                    <a:pt x="391" y="251"/>
                    <a:pt x="391" y="242"/>
                    <a:pt x="382" y="238"/>
                  </a:cubicBezTo>
                  <a:cubicBezTo>
                    <a:pt x="358" y="226"/>
                    <a:pt x="329" y="226"/>
                    <a:pt x="300" y="222"/>
                  </a:cubicBezTo>
                  <a:cubicBezTo>
                    <a:pt x="272" y="218"/>
                    <a:pt x="239" y="210"/>
                    <a:pt x="210" y="197"/>
                  </a:cubicBezTo>
                  <a:cubicBezTo>
                    <a:pt x="173" y="185"/>
                    <a:pt x="140" y="173"/>
                    <a:pt x="103" y="152"/>
                  </a:cubicBezTo>
                  <a:cubicBezTo>
                    <a:pt x="148" y="136"/>
                    <a:pt x="190" y="115"/>
                    <a:pt x="226" y="95"/>
                  </a:cubicBezTo>
                  <a:cubicBezTo>
                    <a:pt x="255" y="78"/>
                    <a:pt x="284" y="62"/>
                    <a:pt x="313" y="54"/>
                  </a:cubicBezTo>
                  <a:cubicBezTo>
                    <a:pt x="329" y="49"/>
                    <a:pt x="345" y="49"/>
                    <a:pt x="358" y="41"/>
                  </a:cubicBezTo>
                  <a:cubicBezTo>
                    <a:pt x="366" y="41"/>
                    <a:pt x="374" y="33"/>
                    <a:pt x="374" y="29"/>
                  </a:cubicBezTo>
                  <a:cubicBezTo>
                    <a:pt x="374" y="21"/>
                    <a:pt x="366" y="13"/>
                    <a:pt x="358" y="8"/>
                  </a:cubicBezTo>
                  <a:cubicBezTo>
                    <a:pt x="350" y="0"/>
                    <a:pt x="337" y="0"/>
                    <a:pt x="325"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23"/>
            <p:cNvSpPr/>
            <p:nvPr/>
          </p:nvSpPr>
          <p:spPr>
            <a:xfrm>
              <a:off x="415525" y="1477493"/>
              <a:ext cx="125287" cy="175851"/>
            </a:xfrm>
            <a:custGeom>
              <a:avLst/>
              <a:gdLst/>
              <a:ahLst/>
              <a:cxnLst/>
              <a:rect l="l" t="t" r="r" b="b"/>
              <a:pathLst>
                <a:path w="280" h="393" extrusionOk="0">
                  <a:moveTo>
                    <a:pt x="5" y="311"/>
                  </a:moveTo>
                  <a:lnTo>
                    <a:pt x="5" y="311"/>
                  </a:lnTo>
                  <a:cubicBezTo>
                    <a:pt x="-3" y="344"/>
                    <a:pt x="-3" y="373"/>
                    <a:pt x="21" y="393"/>
                  </a:cubicBezTo>
                  <a:lnTo>
                    <a:pt x="26" y="393"/>
                  </a:lnTo>
                  <a:cubicBezTo>
                    <a:pt x="30" y="393"/>
                    <a:pt x="30" y="393"/>
                    <a:pt x="30" y="393"/>
                  </a:cubicBezTo>
                  <a:cubicBezTo>
                    <a:pt x="17" y="369"/>
                    <a:pt x="5" y="344"/>
                    <a:pt x="5" y="311"/>
                  </a:cubicBezTo>
                  <a:moveTo>
                    <a:pt x="140" y="99"/>
                  </a:moveTo>
                  <a:lnTo>
                    <a:pt x="140" y="99"/>
                  </a:lnTo>
                  <a:cubicBezTo>
                    <a:pt x="120" y="115"/>
                    <a:pt x="99" y="136"/>
                    <a:pt x="79" y="156"/>
                  </a:cubicBezTo>
                  <a:cubicBezTo>
                    <a:pt x="75" y="160"/>
                    <a:pt x="75" y="164"/>
                    <a:pt x="71" y="173"/>
                  </a:cubicBezTo>
                  <a:cubicBezTo>
                    <a:pt x="91" y="148"/>
                    <a:pt x="116" y="119"/>
                    <a:pt x="140" y="99"/>
                  </a:cubicBezTo>
                  <a:moveTo>
                    <a:pt x="280" y="0"/>
                  </a:moveTo>
                  <a:lnTo>
                    <a:pt x="280" y="0"/>
                  </a:lnTo>
                  <a:cubicBezTo>
                    <a:pt x="280" y="8"/>
                    <a:pt x="280" y="12"/>
                    <a:pt x="280" y="21"/>
                  </a:cubicBezTo>
                  <a:cubicBezTo>
                    <a:pt x="280" y="17"/>
                    <a:pt x="280" y="12"/>
                    <a:pt x="280" y="5"/>
                  </a:cubicBezTo>
                  <a:lnTo>
                    <a:pt x="280" y="0"/>
                  </a:ln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23"/>
            <p:cNvSpPr/>
            <p:nvPr/>
          </p:nvSpPr>
          <p:spPr>
            <a:xfrm>
              <a:off x="417762" y="1475703"/>
              <a:ext cx="123049" cy="177641"/>
            </a:xfrm>
            <a:custGeom>
              <a:avLst/>
              <a:gdLst/>
              <a:ahLst/>
              <a:cxnLst/>
              <a:rect l="l" t="t" r="r" b="b"/>
              <a:pathLst>
                <a:path w="275" h="397" extrusionOk="0">
                  <a:moveTo>
                    <a:pt x="263" y="0"/>
                  </a:moveTo>
                  <a:lnTo>
                    <a:pt x="263" y="0"/>
                  </a:lnTo>
                  <a:lnTo>
                    <a:pt x="259" y="0"/>
                  </a:lnTo>
                  <a:cubicBezTo>
                    <a:pt x="226" y="21"/>
                    <a:pt x="201" y="53"/>
                    <a:pt x="168" y="74"/>
                  </a:cubicBezTo>
                  <a:cubicBezTo>
                    <a:pt x="160" y="82"/>
                    <a:pt x="148" y="94"/>
                    <a:pt x="135" y="103"/>
                  </a:cubicBezTo>
                  <a:cubicBezTo>
                    <a:pt x="111" y="123"/>
                    <a:pt x="86" y="152"/>
                    <a:pt x="66" y="177"/>
                  </a:cubicBezTo>
                  <a:cubicBezTo>
                    <a:pt x="41" y="206"/>
                    <a:pt x="25" y="237"/>
                    <a:pt x="12" y="274"/>
                  </a:cubicBezTo>
                  <a:cubicBezTo>
                    <a:pt x="8" y="287"/>
                    <a:pt x="4" y="303"/>
                    <a:pt x="0" y="315"/>
                  </a:cubicBezTo>
                  <a:cubicBezTo>
                    <a:pt x="0" y="348"/>
                    <a:pt x="12" y="373"/>
                    <a:pt x="25" y="397"/>
                  </a:cubicBezTo>
                  <a:cubicBezTo>
                    <a:pt x="25" y="397"/>
                    <a:pt x="29" y="397"/>
                    <a:pt x="33" y="397"/>
                  </a:cubicBezTo>
                  <a:cubicBezTo>
                    <a:pt x="50" y="385"/>
                    <a:pt x="53" y="365"/>
                    <a:pt x="57" y="348"/>
                  </a:cubicBezTo>
                  <a:cubicBezTo>
                    <a:pt x="57" y="327"/>
                    <a:pt x="66" y="307"/>
                    <a:pt x="70" y="287"/>
                  </a:cubicBezTo>
                  <a:cubicBezTo>
                    <a:pt x="82" y="246"/>
                    <a:pt x="103" y="213"/>
                    <a:pt x="131" y="181"/>
                  </a:cubicBezTo>
                  <a:cubicBezTo>
                    <a:pt x="156" y="152"/>
                    <a:pt x="189" y="128"/>
                    <a:pt x="218" y="103"/>
                  </a:cubicBezTo>
                  <a:cubicBezTo>
                    <a:pt x="242" y="82"/>
                    <a:pt x="267" y="58"/>
                    <a:pt x="275" y="25"/>
                  </a:cubicBezTo>
                  <a:cubicBezTo>
                    <a:pt x="275" y="16"/>
                    <a:pt x="275" y="12"/>
                    <a:pt x="275" y="4"/>
                  </a:cubicBezTo>
                  <a:cubicBezTo>
                    <a:pt x="271" y="0"/>
                    <a:pt x="267" y="0"/>
                    <a:pt x="26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23"/>
            <p:cNvSpPr/>
            <p:nvPr/>
          </p:nvSpPr>
          <p:spPr>
            <a:xfrm>
              <a:off x="114836" y="1545507"/>
              <a:ext cx="154371" cy="128420"/>
            </a:xfrm>
            <a:custGeom>
              <a:avLst/>
              <a:gdLst/>
              <a:ahLst/>
              <a:cxnLst/>
              <a:rect l="l" t="t" r="r" b="b"/>
              <a:pathLst>
                <a:path w="345" h="287" extrusionOk="0">
                  <a:moveTo>
                    <a:pt x="29" y="0"/>
                  </a:moveTo>
                  <a:lnTo>
                    <a:pt x="29" y="0"/>
                  </a:lnTo>
                  <a:cubicBezTo>
                    <a:pt x="12" y="0"/>
                    <a:pt x="0" y="12"/>
                    <a:pt x="0" y="25"/>
                  </a:cubicBezTo>
                  <a:cubicBezTo>
                    <a:pt x="0" y="45"/>
                    <a:pt x="12" y="62"/>
                    <a:pt x="20" y="77"/>
                  </a:cubicBezTo>
                  <a:cubicBezTo>
                    <a:pt x="33" y="93"/>
                    <a:pt x="45" y="110"/>
                    <a:pt x="57" y="122"/>
                  </a:cubicBezTo>
                  <a:cubicBezTo>
                    <a:pt x="86" y="151"/>
                    <a:pt x="115" y="176"/>
                    <a:pt x="143" y="196"/>
                  </a:cubicBezTo>
                  <a:cubicBezTo>
                    <a:pt x="152" y="204"/>
                    <a:pt x="164" y="209"/>
                    <a:pt x="172" y="217"/>
                  </a:cubicBezTo>
                  <a:cubicBezTo>
                    <a:pt x="180" y="221"/>
                    <a:pt x="193" y="225"/>
                    <a:pt x="205" y="225"/>
                  </a:cubicBezTo>
                  <a:cubicBezTo>
                    <a:pt x="217" y="229"/>
                    <a:pt x="221" y="241"/>
                    <a:pt x="221" y="250"/>
                  </a:cubicBezTo>
                  <a:cubicBezTo>
                    <a:pt x="226" y="253"/>
                    <a:pt x="230" y="258"/>
                    <a:pt x="234" y="258"/>
                  </a:cubicBezTo>
                  <a:cubicBezTo>
                    <a:pt x="254" y="270"/>
                    <a:pt x="287" y="287"/>
                    <a:pt x="316" y="287"/>
                  </a:cubicBezTo>
                  <a:cubicBezTo>
                    <a:pt x="324" y="287"/>
                    <a:pt x="336" y="282"/>
                    <a:pt x="345" y="278"/>
                  </a:cubicBezTo>
                  <a:cubicBezTo>
                    <a:pt x="332" y="253"/>
                    <a:pt x="320" y="229"/>
                    <a:pt x="316" y="204"/>
                  </a:cubicBezTo>
                  <a:cubicBezTo>
                    <a:pt x="299" y="200"/>
                    <a:pt x="287" y="192"/>
                    <a:pt x="275" y="184"/>
                  </a:cubicBezTo>
                  <a:cubicBezTo>
                    <a:pt x="246" y="171"/>
                    <a:pt x="221" y="151"/>
                    <a:pt x="197" y="134"/>
                  </a:cubicBezTo>
                  <a:cubicBezTo>
                    <a:pt x="172" y="114"/>
                    <a:pt x="143" y="93"/>
                    <a:pt x="119" y="73"/>
                  </a:cubicBezTo>
                  <a:cubicBezTo>
                    <a:pt x="94" y="53"/>
                    <a:pt x="65" y="33"/>
                    <a:pt x="45" y="8"/>
                  </a:cubicBezTo>
                  <a:cubicBezTo>
                    <a:pt x="41" y="0"/>
                    <a:pt x="33" y="0"/>
                    <a:pt x="2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23"/>
            <p:cNvSpPr/>
            <p:nvPr/>
          </p:nvSpPr>
          <p:spPr>
            <a:xfrm>
              <a:off x="191798" y="1642605"/>
              <a:ext cx="21925" cy="14766"/>
            </a:xfrm>
            <a:custGeom>
              <a:avLst/>
              <a:gdLst/>
              <a:ahLst/>
              <a:cxnLst/>
              <a:rect l="l" t="t" r="r" b="b"/>
              <a:pathLst>
                <a:path w="49" h="33" extrusionOk="0">
                  <a:moveTo>
                    <a:pt x="0" y="0"/>
                  </a:moveTo>
                  <a:lnTo>
                    <a:pt x="0" y="0"/>
                  </a:lnTo>
                  <a:cubicBezTo>
                    <a:pt x="17" y="12"/>
                    <a:pt x="29" y="24"/>
                    <a:pt x="49" y="33"/>
                  </a:cubicBezTo>
                  <a:cubicBezTo>
                    <a:pt x="49" y="24"/>
                    <a:pt x="45" y="12"/>
                    <a:pt x="33" y="8"/>
                  </a:cubicBezTo>
                  <a:cubicBezTo>
                    <a:pt x="21" y="8"/>
                    <a:pt x="8" y="4"/>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23"/>
            <p:cNvSpPr/>
            <p:nvPr/>
          </p:nvSpPr>
          <p:spPr>
            <a:xfrm>
              <a:off x="187771" y="1736124"/>
              <a:ext cx="144527" cy="55037"/>
            </a:xfrm>
            <a:custGeom>
              <a:avLst/>
              <a:gdLst/>
              <a:ahLst/>
              <a:cxnLst/>
              <a:rect l="l" t="t" r="r" b="b"/>
              <a:pathLst>
                <a:path w="323" h="123" extrusionOk="0">
                  <a:moveTo>
                    <a:pt x="280" y="0"/>
                  </a:moveTo>
                  <a:lnTo>
                    <a:pt x="280" y="0"/>
                  </a:lnTo>
                  <a:cubicBezTo>
                    <a:pt x="272" y="0"/>
                    <a:pt x="268" y="0"/>
                    <a:pt x="264" y="4"/>
                  </a:cubicBezTo>
                  <a:cubicBezTo>
                    <a:pt x="255" y="4"/>
                    <a:pt x="247" y="8"/>
                    <a:pt x="243" y="8"/>
                  </a:cubicBezTo>
                  <a:cubicBezTo>
                    <a:pt x="235" y="12"/>
                    <a:pt x="231" y="17"/>
                    <a:pt x="227" y="17"/>
                  </a:cubicBezTo>
                  <a:cubicBezTo>
                    <a:pt x="223" y="17"/>
                    <a:pt x="223" y="21"/>
                    <a:pt x="219" y="21"/>
                  </a:cubicBezTo>
                  <a:lnTo>
                    <a:pt x="214" y="21"/>
                  </a:lnTo>
                  <a:cubicBezTo>
                    <a:pt x="210" y="24"/>
                    <a:pt x="206" y="24"/>
                    <a:pt x="206" y="24"/>
                  </a:cubicBezTo>
                  <a:lnTo>
                    <a:pt x="202" y="24"/>
                  </a:lnTo>
                  <a:lnTo>
                    <a:pt x="202" y="24"/>
                  </a:lnTo>
                  <a:cubicBezTo>
                    <a:pt x="198" y="24"/>
                    <a:pt x="194" y="24"/>
                    <a:pt x="198" y="29"/>
                  </a:cubicBezTo>
                  <a:cubicBezTo>
                    <a:pt x="190" y="24"/>
                    <a:pt x="182" y="24"/>
                    <a:pt x="173" y="24"/>
                  </a:cubicBezTo>
                  <a:lnTo>
                    <a:pt x="169" y="24"/>
                  </a:lnTo>
                  <a:cubicBezTo>
                    <a:pt x="157" y="24"/>
                    <a:pt x="145" y="29"/>
                    <a:pt x="132" y="33"/>
                  </a:cubicBezTo>
                  <a:cubicBezTo>
                    <a:pt x="128" y="33"/>
                    <a:pt x="120" y="33"/>
                    <a:pt x="116" y="37"/>
                  </a:cubicBezTo>
                  <a:cubicBezTo>
                    <a:pt x="112" y="37"/>
                    <a:pt x="112" y="37"/>
                    <a:pt x="108" y="37"/>
                  </a:cubicBezTo>
                  <a:lnTo>
                    <a:pt x="108" y="37"/>
                  </a:lnTo>
                  <a:cubicBezTo>
                    <a:pt x="104" y="37"/>
                    <a:pt x="104" y="37"/>
                    <a:pt x="104" y="37"/>
                  </a:cubicBezTo>
                  <a:cubicBezTo>
                    <a:pt x="99" y="41"/>
                    <a:pt x="95" y="41"/>
                    <a:pt x="87" y="41"/>
                  </a:cubicBezTo>
                  <a:cubicBezTo>
                    <a:pt x="83" y="41"/>
                    <a:pt x="75" y="37"/>
                    <a:pt x="67" y="37"/>
                  </a:cubicBezTo>
                  <a:cubicBezTo>
                    <a:pt x="63" y="37"/>
                    <a:pt x="54" y="37"/>
                    <a:pt x="46" y="37"/>
                  </a:cubicBezTo>
                  <a:cubicBezTo>
                    <a:pt x="42" y="37"/>
                    <a:pt x="38" y="37"/>
                    <a:pt x="34" y="37"/>
                  </a:cubicBezTo>
                  <a:cubicBezTo>
                    <a:pt x="5" y="41"/>
                    <a:pt x="-11" y="74"/>
                    <a:pt x="9" y="95"/>
                  </a:cubicBezTo>
                  <a:cubicBezTo>
                    <a:pt x="30" y="115"/>
                    <a:pt x="58" y="123"/>
                    <a:pt x="87" y="123"/>
                  </a:cubicBezTo>
                  <a:cubicBezTo>
                    <a:pt x="108" y="123"/>
                    <a:pt x="132" y="119"/>
                    <a:pt x="149" y="111"/>
                  </a:cubicBezTo>
                  <a:cubicBezTo>
                    <a:pt x="157" y="111"/>
                    <a:pt x="161" y="111"/>
                    <a:pt x="165" y="107"/>
                  </a:cubicBezTo>
                  <a:lnTo>
                    <a:pt x="165" y="107"/>
                  </a:lnTo>
                  <a:lnTo>
                    <a:pt x="169" y="107"/>
                  </a:lnTo>
                  <a:lnTo>
                    <a:pt x="173" y="107"/>
                  </a:lnTo>
                  <a:lnTo>
                    <a:pt x="173" y="107"/>
                  </a:lnTo>
                  <a:cubicBezTo>
                    <a:pt x="177" y="111"/>
                    <a:pt x="182" y="111"/>
                    <a:pt x="186" y="111"/>
                  </a:cubicBezTo>
                  <a:cubicBezTo>
                    <a:pt x="190" y="111"/>
                    <a:pt x="194" y="111"/>
                    <a:pt x="198" y="111"/>
                  </a:cubicBezTo>
                  <a:cubicBezTo>
                    <a:pt x="202" y="111"/>
                    <a:pt x="202" y="111"/>
                    <a:pt x="202" y="111"/>
                  </a:cubicBezTo>
                  <a:cubicBezTo>
                    <a:pt x="227" y="107"/>
                    <a:pt x="247" y="99"/>
                    <a:pt x="264" y="90"/>
                  </a:cubicBezTo>
                  <a:cubicBezTo>
                    <a:pt x="268" y="90"/>
                    <a:pt x="268" y="90"/>
                    <a:pt x="268" y="90"/>
                  </a:cubicBezTo>
                  <a:lnTo>
                    <a:pt x="268" y="86"/>
                  </a:lnTo>
                  <a:cubicBezTo>
                    <a:pt x="272" y="86"/>
                    <a:pt x="276" y="86"/>
                    <a:pt x="280" y="82"/>
                  </a:cubicBezTo>
                  <a:lnTo>
                    <a:pt x="280" y="82"/>
                  </a:lnTo>
                  <a:cubicBezTo>
                    <a:pt x="284" y="82"/>
                    <a:pt x="284" y="82"/>
                    <a:pt x="288" y="82"/>
                  </a:cubicBezTo>
                  <a:lnTo>
                    <a:pt x="292" y="82"/>
                  </a:lnTo>
                  <a:lnTo>
                    <a:pt x="292" y="82"/>
                  </a:lnTo>
                  <a:cubicBezTo>
                    <a:pt x="301" y="78"/>
                    <a:pt x="309" y="74"/>
                    <a:pt x="317" y="66"/>
                  </a:cubicBezTo>
                  <a:cubicBezTo>
                    <a:pt x="325" y="53"/>
                    <a:pt x="325" y="33"/>
                    <a:pt x="317" y="21"/>
                  </a:cubicBezTo>
                  <a:cubicBezTo>
                    <a:pt x="309" y="8"/>
                    <a:pt x="292" y="0"/>
                    <a:pt x="28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8" name="Google Shape;708;p23"/>
            <p:cNvSpPr/>
            <p:nvPr/>
          </p:nvSpPr>
          <p:spPr>
            <a:xfrm>
              <a:off x="459823" y="1684667"/>
              <a:ext cx="14766" cy="7607"/>
            </a:xfrm>
            <a:custGeom>
              <a:avLst/>
              <a:gdLst/>
              <a:ahLst/>
              <a:cxnLst/>
              <a:rect l="l" t="t" r="r" b="b"/>
              <a:pathLst>
                <a:path w="33" h="17" extrusionOk="0">
                  <a:moveTo>
                    <a:pt x="33" y="0"/>
                  </a:moveTo>
                  <a:lnTo>
                    <a:pt x="33" y="0"/>
                  </a:lnTo>
                  <a:cubicBezTo>
                    <a:pt x="21" y="8"/>
                    <a:pt x="9" y="13"/>
                    <a:pt x="0" y="17"/>
                  </a:cubicBezTo>
                  <a:cubicBezTo>
                    <a:pt x="13" y="17"/>
                    <a:pt x="25" y="13"/>
                    <a:pt x="3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3"/>
            <p:cNvSpPr/>
            <p:nvPr/>
          </p:nvSpPr>
          <p:spPr>
            <a:xfrm>
              <a:off x="443267" y="1562063"/>
              <a:ext cx="77857" cy="130210"/>
            </a:xfrm>
            <a:custGeom>
              <a:avLst/>
              <a:gdLst/>
              <a:ahLst/>
              <a:cxnLst/>
              <a:rect l="l" t="t" r="r" b="b"/>
              <a:pathLst>
                <a:path w="174" h="291" extrusionOk="0">
                  <a:moveTo>
                    <a:pt x="148" y="0"/>
                  </a:moveTo>
                  <a:lnTo>
                    <a:pt x="148" y="0"/>
                  </a:lnTo>
                  <a:cubicBezTo>
                    <a:pt x="124" y="4"/>
                    <a:pt x="107" y="29"/>
                    <a:pt x="91" y="44"/>
                  </a:cubicBezTo>
                  <a:cubicBezTo>
                    <a:pt x="74" y="65"/>
                    <a:pt x="62" y="90"/>
                    <a:pt x="50" y="110"/>
                  </a:cubicBezTo>
                  <a:cubicBezTo>
                    <a:pt x="37" y="134"/>
                    <a:pt x="25" y="155"/>
                    <a:pt x="17" y="180"/>
                  </a:cubicBezTo>
                  <a:cubicBezTo>
                    <a:pt x="9" y="204"/>
                    <a:pt x="0" y="229"/>
                    <a:pt x="0" y="258"/>
                  </a:cubicBezTo>
                  <a:cubicBezTo>
                    <a:pt x="0" y="278"/>
                    <a:pt x="21" y="291"/>
                    <a:pt x="37" y="291"/>
                  </a:cubicBezTo>
                  <a:lnTo>
                    <a:pt x="37" y="291"/>
                  </a:lnTo>
                  <a:cubicBezTo>
                    <a:pt x="46" y="287"/>
                    <a:pt x="58" y="282"/>
                    <a:pt x="70" y="274"/>
                  </a:cubicBezTo>
                  <a:lnTo>
                    <a:pt x="70" y="274"/>
                  </a:lnTo>
                  <a:cubicBezTo>
                    <a:pt x="78" y="253"/>
                    <a:pt x="83" y="229"/>
                    <a:pt x="91" y="204"/>
                  </a:cubicBezTo>
                  <a:cubicBezTo>
                    <a:pt x="91" y="200"/>
                    <a:pt x="95" y="196"/>
                    <a:pt x="95" y="188"/>
                  </a:cubicBezTo>
                  <a:cubicBezTo>
                    <a:pt x="95" y="188"/>
                    <a:pt x="99" y="184"/>
                    <a:pt x="99" y="180"/>
                  </a:cubicBezTo>
                  <a:lnTo>
                    <a:pt x="99" y="175"/>
                  </a:lnTo>
                  <a:lnTo>
                    <a:pt x="99" y="180"/>
                  </a:lnTo>
                  <a:cubicBezTo>
                    <a:pt x="103" y="167"/>
                    <a:pt x="107" y="159"/>
                    <a:pt x="111" y="147"/>
                  </a:cubicBezTo>
                  <a:cubicBezTo>
                    <a:pt x="124" y="126"/>
                    <a:pt x="132" y="106"/>
                    <a:pt x="144" y="85"/>
                  </a:cubicBezTo>
                  <a:cubicBezTo>
                    <a:pt x="152" y="69"/>
                    <a:pt x="177" y="44"/>
                    <a:pt x="173" y="20"/>
                  </a:cubicBezTo>
                  <a:cubicBezTo>
                    <a:pt x="173" y="8"/>
                    <a:pt x="161" y="0"/>
                    <a:pt x="14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23"/>
            <p:cNvSpPr/>
            <p:nvPr/>
          </p:nvSpPr>
          <p:spPr>
            <a:xfrm>
              <a:off x="109466" y="1560273"/>
              <a:ext cx="407182" cy="536949"/>
            </a:xfrm>
            <a:custGeom>
              <a:avLst/>
              <a:gdLst/>
              <a:ahLst/>
              <a:cxnLst/>
              <a:rect l="l" t="t" r="r" b="b"/>
              <a:pathLst>
                <a:path w="910" h="1200" extrusionOk="0">
                  <a:moveTo>
                    <a:pt x="0" y="0"/>
                  </a:moveTo>
                  <a:lnTo>
                    <a:pt x="0" y="0"/>
                  </a:lnTo>
                  <a:cubicBezTo>
                    <a:pt x="139" y="147"/>
                    <a:pt x="332" y="225"/>
                    <a:pt x="500" y="332"/>
                  </a:cubicBezTo>
                  <a:cubicBezTo>
                    <a:pt x="586" y="385"/>
                    <a:pt x="668" y="446"/>
                    <a:pt x="726" y="529"/>
                  </a:cubicBezTo>
                  <a:cubicBezTo>
                    <a:pt x="792" y="619"/>
                    <a:pt x="829" y="721"/>
                    <a:pt x="853" y="824"/>
                  </a:cubicBezTo>
                  <a:cubicBezTo>
                    <a:pt x="865" y="886"/>
                    <a:pt x="874" y="947"/>
                    <a:pt x="882" y="1009"/>
                  </a:cubicBezTo>
                  <a:cubicBezTo>
                    <a:pt x="882" y="1042"/>
                    <a:pt x="886" y="1070"/>
                    <a:pt x="886" y="1103"/>
                  </a:cubicBezTo>
                  <a:cubicBezTo>
                    <a:pt x="886" y="1132"/>
                    <a:pt x="886" y="1165"/>
                    <a:pt x="894" y="1193"/>
                  </a:cubicBezTo>
                  <a:cubicBezTo>
                    <a:pt x="894" y="1202"/>
                    <a:pt x="907" y="1202"/>
                    <a:pt x="907" y="1193"/>
                  </a:cubicBezTo>
                  <a:cubicBezTo>
                    <a:pt x="911" y="1165"/>
                    <a:pt x="911" y="1140"/>
                    <a:pt x="907" y="1111"/>
                  </a:cubicBezTo>
                  <a:cubicBezTo>
                    <a:pt x="907" y="1083"/>
                    <a:pt x="907" y="1054"/>
                    <a:pt x="902" y="1025"/>
                  </a:cubicBezTo>
                  <a:cubicBezTo>
                    <a:pt x="898" y="972"/>
                    <a:pt x="890" y="918"/>
                    <a:pt x="882" y="861"/>
                  </a:cubicBezTo>
                  <a:cubicBezTo>
                    <a:pt x="861" y="754"/>
                    <a:pt x="824" y="648"/>
                    <a:pt x="767" y="557"/>
                  </a:cubicBezTo>
                  <a:cubicBezTo>
                    <a:pt x="714" y="471"/>
                    <a:pt x="636" y="401"/>
                    <a:pt x="549" y="344"/>
                  </a:cubicBezTo>
                  <a:cubicBezTo>
                    <a:pt x="467" y="286"/>
                    <a:pt x="377" y="241"/>
                    <a:pt x="287" y="192"/>
                  </a:cubicBezTo>
                  <a:cubicBezTo>
                    <a:pt x="197" y="143"/>
                    <a:pt x="102" y="94"/>
                    <a:pt x="28" y="24"/>
                  </a:cubicBezTo>
                  <a:cubicBezTo>
                    <a:pt x="16" y="17"/>
                    <a:pt x="8" y="8"/>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1" name="Google Shape;711;p23"/>
            <p:cNvSpPr/>
            <p:nvPr/>
          </p:nvSpPr>
          <p:spPr>
            <a:xfrm>
              <a:off x="445504" y="1575039"/>
              <a:ext cx="40271" cy="268474"/>
            </a:xfrm>
            <a:custGeom>
              <a:avLst/>
              <a:gdLst/>
              <a:ahLst/>
              <a:cxnLst/>
              <a:rect l="l" t="t" r="r" b="b"/>
              <a:pathLst>
                <a:path w="90" h="600" extrusionOk="0">
                  <a:moveTo>
                    <a:pt x="86" y="0"/>
                  </a:moveTo>
                  <a:lnTo>
                    <a:pt x="86" y="0"/>
                  </a:lnTo>
                  <a:cubicBezTo>
                    <a:pt x="69" y="36"/>
                    <a:pt x="53" y="73"/>
                    <a:pt x="41" y="110"/>
                  </a:cubicBezTo>
                  <a:cubicBezTo>
                    <a:pt x="28" y="146"/>
                    <a:pt x="20" y="187"/>
                    <a:pt x="12" y="229"/>
                  </a:cubicBezTo>
                  <a:cubicBezTo>
                    <a:pt x="0" y="307"/>
                    <a:pt x="-5" y="389"/>
                    <a:pt x="4" y="467"/>
                  </a:cubicBezTo>
                  <a:cubicBezTo>
                    <a:pt x="8" y="487"/>
                    <a:pt x="12" y="512"/>
                    <a:pt x="16" y="532"/>
                  </a:cubicBezTo>
                  <a:cubicBezTo>
                    <a:pt x="20" y="541"/>
                    <a:pt x="20" y="553"/>
                    <a:pt x="24" y="565"/>
                  </a:cubicBezTo>
                  <a:cubicBezTo>
                    <a:pt x="28" y="574"/>
                    <a:pt x="28" y="586"/>
                    <a:pt x="36" y="598"/>
                  </a:cubicBezTo>
                  <a:cubicBezTo>
                    <a:pt x="41" y="602"/>
                    <a:pt x="49" y="598"/>
                    <a:pt x="49" y="594"/>
                  </a:cubicBezTo>
                  <a:cubicBezTo>
                    <a:pt x="49" y="574"/>
                    <a:pt x="41" y="557"/>
                    <a:pt x="36" y="537"/>
                  </a:cubicBezTo>
                  <a:cubicBezTo>
                    <a:pt x="32" y="520"/>
                    <a:pt x="28" y="500"/>
                    <a:pt x="24" y="479"/>
                  </a:cubicBezTo>
                  <a:cubicBezTo>
                    <a:pt x="20" y="442"/>
                    <a:pt x="16" y="401"/>
                    <a:pt x="16" y="360"/>
                  </a:cubicBezTo>
                  <a:cubicBezTo>
                    <a:pt x="16" y="282"/>
                    <a:pt x="32" y="208"/>
                    <a:pt x="53" y="130"/>
                  </a:cubicBezTo>
                  <a:cubicBezTo>
                    <a:pt x="61" y="85"/>
                    <a:pt x="73" y="44"/>
                    <a:pt x="90" y="4"/>
                  </a:cubicBezTo>
                  <a:cubicBezTo>
                    <a:pt x="90" y="0"/>
                    <a:pt x="86" y="0"/>
                    <a:pt x="8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2" name="Google Shape;712;p23"/>
            <p:cNvSpPr/>
            <p:nvPr/>
          </p:nvSpPr>
          <p:spPr>
            <a:xfrm>
              <a:off x="414182" y="1449751"/>
              <a:ext cx="137368" cy="264447"/>
            </a:xfrm>
            <a:custGeom>
              <a:avLst/>
              <a:gdLst/>
              <a:ahLst/>
              <a:cxnLst/>
              <a:rect l="l" t="t" r="r" b="b"/>
              <a:pathLst>
                <a:path w="307" h="591" extrusionOk="0">
                  <a:moveTo>
                    <a:pt x="82" y="591"/>
                  </a:moveTo>
                  <a:lnTo>
                    <a:pt x="82" y="591"/>
                  </a:lnTo>
                  <a:cubicBezTo>
                    <a:pt x="70" y="504"/>
                    <a:pt x="0" y="426"/>
                    <a:pt x="20" y="332"/>
                  </a:cubicBezTo>
                  <a:cubicBezTo>
                    <a:pt x="37" y="243"/>
                    <a:pt x="123" y="186"/>
                    <a:pt x="189" y="128"/>
                  </a:cubicBezTo>
                  <a:cubicBezTo>
                    <a:pt x="230" y="95"/>
                    <a:pt x="267" y="58"/>
                    <a:pt x="291" y="13"/>
                  </a:cubicBezTo>
                  <a:cubicBezTo>
                    <a:pt x="283" y="13"/>
                    <a:pt x="279" y="13"/>
                    <a:pt x="275" y="9"/>
                  </a:cubicBezTo>
                  <a:cubicBezTo>
                    <a:pt x="275" y="58"/>
                    <a:pt x="279" y="103"/>
                    <a:pt x="283" y="148"/>
                  </a:cubicBezTo>
                  <a:cubicBezTo>
                    <a:pt x="283" y="189"/>
                    <a:pt x="287" y="230"/>
                    <a:pt x="287" y="271"/>
                  </a:cubicBezTo>
                  <a:cubicBezTo>
                    <a:pt x="287" y="307"/>
                    <a:pt x="283" y="348"/>
                    <a:pt x="267" y="385"/>
                  </a:cubicBezTo>
                  <a:cubicBezTo>
                    <a:pt x="255" y="423"/>
                    <a:pt x="226" y="451"/>
                    <a:pt x="197" y="476"/>
                  </a:cubicBezTo>
                  <a:cubicBezTo>
                    <a:pt x="160" y="504"/>
                    <a:pt x="119" y="529"/>
                    <a:pt x="78" y="558"/>
                  </a:cubicBezTo>
                  <a:cubicBezTo>
                    <a:pt x="70" y="562"/>
                    <a:pt x="78" y="579"/>
                    <a:pt x="86" y="574"/>
                  </a:cubicBezTo>
                  <a:cubicBezTo>
                    <a:pt x="123" y="550"/>
                    <a:pt x="160" y="525"/>
                    <a:pt x="197" y="496"/>
                  </a:cubicBezTo>
                  <a:cubicBezTo>
                    <a:pt x="230" y="476"/>
                    <a:pt x="258" y="447"/>
                    <a:pt x="275" y="410"/>
                  </a:cubicBezTo>
                  <a:cubicBezTo>
                    <a:pt x="312" y="336"/>
                    <a:pt x="308" y="255"/>
                    <a:pt x="304" y="177"/>
                  </a:cubicBezTo>
                  <a:cubicBezTo>
                    <a:pt x="299" y="120"/>
                    <a:pt x="295" y="67"/>
                    <a:pt x="291" y="9"/>
                  </a:cubicBezTo>
                  <a:cubicBezTo>
                    <a:pt x="291" y="1"/>
                    <a:pt x="279" y="-3"/>
                    <a:pt x="275" y="5"/>
                  </a:cubicBezTo>
                  <a:cubicBezTo>
                    <a:pt x="230" y="91"/>
                    <a:pt x="143" y="136"/>
                    <a:pt x="78" y="202"/>
                  </a:cubicBezTo>
                  <a:cubicBezTo>
                    <a:pt x="45" y="235"/>
                    <a:pt x="16" y="276"/>
                    <a:pt x="4" y="316"/>
                  </a:cubicBezTo>
                  <a:cubicBezTo>
                    <a:pt x="-4" y="361"/>
                    <a:pt x="0" y="406"/>
                    <a:pt x="16" y="447"/>
                  </a:cubicBezTo>
                  <a:cubicBezTo>
                    <a:pt x="24" y="472"/>
                    <a:pt x="41" y="492"/>
                    <a:pt x="49" y="517"/>
                  </a:cubicBezTo>
                  <a:cubicBezTo>
                    <a:pt x="61" y="542"/>
                    <a:pt x="70" y="566"/>
                    <a:pt x="78" y="591"/>
                  </a:cubicBezTo>
                  <a:lnTo>
                    <a:pt x="82" y="59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3" name="Google Shape;713;p23"/>
            <p:cNvSpPr/>
            <p:nvPr/>
          </p:nvSpPr>
          <p:spPr>
            <a:xfrm>
              <a:off x="41901" y="1476598"/>
              <a:ext cx="236255" cy="206278"/>
            </a:xfrm>
            <a:custGeom>
              <a:avLst/>
              <a:gdLst/>
              <a:ahLst/>
              <a:cxnLst/>
              <a:rect l="l" t="t" r="r" b="b"/>
              <a:pathLst>
                <a:path w="528" h="461" extrusionOk="0">
                  <a:moveTo>
                    <a:pt x="528" y="424"/>
                  </a:moveTo>
                  <a:lnTo>
                    <a:pt x="528" y="424"/>
                  </a:lnTo>
                  <a:cubicBezTo>
                    <a:pt x="495" y="400"/>
                    <a:pt x="483" y="363"/>
                    <a:pt x="471" y="325"/>
                  </a:cubicBezTo>
                  <a:cubicBezTo>
                    <a:pt x="458" y="281"/>
                    <a:pt x="438" y="235"/>
                    <a:pt x="413" y="199"/>
                  </a:cubicBezTo>
                  <a:cubicBezTo>
                    <a:pt x="389" y="158"/>
                    <a:pt x="356" y="134"/>
                    <a:pt x="311" y="113"/>
                  </a:cubicBezTo>
                  <a:cubicBezTo>
                    <a:pt x="270" y="88"/>
                    <a:pt x="224" y="72"/>
                    <a:pt x="175" y="56"/>
                  </a:cubicBezTo>
                  <a:cubicBezTo>
                    <a:pt x="122" y="35"/>
                    <a:pt x="68" y="19"/>
                    <a:pt x="15" y="2"/>
                  </a:cubicBezTo>
                  <a:cubicBezTo>
                    <a:pt x="11" y="-2"/>
                    <a:pt x="3" y="2"/>
                    <a:pt x="3" y="7"/>
                  </a:cubicBezTo>
                  <a:cubicBezTo>
                    <a:pt x="-10" y="109"/>
                    <a:pt x="15" y="220"/>
                    <a:pt x="77" y="301"/>
                  </a:cubicBezTo>
                  <a:cubicBezTo>
                    <a:pt x="138" y="387"/>
                    <a:pt x="233" y="444"/>
                    <a:pt x="335" y="457"/>
                  </a:cubicBezTo>
                  <a:cubicBezTo>
                    <a:pt x="397" y="465"/>
                    <a:pt x="454" y="461"/>
                    <a:pt x="512" y="441"/>
                  </a:cubicBezTo>
                  <a:cubicBezTo>
                    <a:pt x="524" y="436"/>
                    <a:pt x="516" y="416"/>
                    <a:pt x="503" y="420"/>
                  </a:cubicBezTo>
                  <a:cubicBezTo>
                    <a:pt x="409" y="453"/>
                    <a:pt x="306" y="444"/>
                    <a:pt x="216" y="400"/>
                  </a:cubicBezTo>
                  <a:cubicBezTo>
                    <a:pt x="130" y="354"/>
                    <a:pt x="64" y="272"/>
                    <a:pt x="36" y="179"/>
                  </a:cubicBezTo>
                  <a:cubicBezTo>
                    <a:pt x="19" y="126"/>
                    <a:pt x="15" y="68"/>
                    <a:pt x="19" y="10"/>
                  </a:cubicBezTo>
                  <a:cubicBezTo>
                    <a:pt x="19" y="14"/>
                    <a:pt x="15" y="14"/>
                    <a:pt x="11" y="19"/>
                  </a:cubicBezTo>
                  <a:cubicBezTo>
                    <a:pt x="105" y="47"/>
                    <a:pt x="200" y="76"/>
                    <a:pt x="290" y="121"/>
                  </a:cubicBezTo>
                  <a:cubicBezTo>
                    <a:pt x="315" y="129"/>
                    <a:pt x="335" y="142"/>
                    <a:pt x="352" y="154"/>
                  </a:cubicBezTo>
                  <a:cubicBezTo>
                    <a:pt x="372" y="170"/>
                    <a:pt x="384" y="187"/>
                    <a:pt x="401" y="207"/>
                  </a:cubicBezTo>
                  <a:cubicBezTo>
                    <a:pt x="425" y="244"/>
                    <a:pt x="446" y="288"/>
                    <a:pt x="462" y="330"/>
                  </a:cubicBezTo>
                  <a:cubicBezTo>
                    <a:pt x="475" y="366"/>
                    <a:pt x="487" y="412"/>
                    <a:pt x="524" y="428"/>
                  </a:cubicBezTo>
                  <a:lnTo>
                    <a:pt x="528" y="42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4" name="Google Shape;714;p23"/>
            <p:cNvSpPr/>
            <p:nvPr/>
          </p:nvSpPr>
          <p:spPr>
            <a:xfrm>
              <a:off x="196720" y="1745521"/>
              <a:ext cx="221042" cy="25505"/>
            </a:xfrm>
            <a:custGeom>
              <a:avLst/>
              <a:gdLst/>
              <a:ahLst/>
              <a:cxnLst/>
              <a:rect l="l" t="t" r="r" b="b"/>
              <a:pathLst>
                <a:path w="494" h="57" extrusionOk="0">
                  <a:moveTo>
                    <a:pt x="2" y="57"/>
                  </a:moveTo>
                  <a:lnTo>
                    <a:pt x="2" y="57"/>
                  </a:lnTo>
                  <a:cubicBezTo>
                    <a:pt x="43" y="49"/>
                    <a:pt x="88" y="41"/>
                    <a:pt x="129" y="37"/>
                  </a:cubicBezTo>
                  <a:cubicBezTo>
                    <a:pt x="170" y="28"/>
                    <a:pt x="211" y="20"/>
                    <a:pt x="256" y="20"/>
                  </a:cubicBezTo>
                  <a:cubicBezTo>
                    <a:pt x="297" y="16"/>
                    <a:pt x="338" y="16"/>
                    <a:pt x="379" y="20"/>
                  </a:cubicBezTo>
                  <a:cubicBezTo>
                    <a:pt x="400" y="24"/>
                    <a:pt x="420" y="24"/>
                    <a:pt x="441" y="32"/>
                  </a:cubicBezTo>
                  <a:cubicBezTo>
                    <a:pt x="449" y="37"/>
                    <a:pt x="457" y="41"/>
                    <a:pt x="465" y="45"/>
                  </a:cubicBezTo>
                  <a:cubicBezTo>
                    <a:pt x="473" y="49"/>
                    <a:pt x="478" y="53"/>
                    <a:pt x="486" y="53"/>
                  </a:cubicBezTo>
                  <a:cubicBezTo>
                    <a:pt x="490" y="57"/>
                    <a:pt x="494" y="53"/>
                    <a:pt x="494" y="49"/>
                  </a:cubicBezTo>
                  <a:cubicBezTo>
                    <a:pt x="490" y="32"/>
                    <a:pt x="478" y="28"/>
                    <a:pt x="465" y="20"/>
                  </a:cubicBezTo>
                  <a:cubicBezTo>
                    <a:pt x="453" y="16"/>
                    <a:pt x="437" y="12"/>
                    <a:pt x="420" y="8"/>
                  </a:cubicBezTo>
                  <a:cubicBezTo>
                    <a:pt x="387" y="0"/>
                    <a:pt x="354" y="0"/>
                    <a:pt x="322" y="0"/>
                  </a:cubicBezTo>
                  <a:cubicBezTo>
                    <a:pt x="252" y="-4"/>
                    <a:pt x="182" y="8"/>
                    <a:pt x="116" y="20"/>
                  </a:cubicBezTo>
                  <a:cubicBezTo>
                    <a:pt x="75" y="28"/>
                    <a:pt x="38" y="41"/>
                    <a:pt x="2" y="53"/>
                  </a:cubicBezTo>
                  <a:cubicBezTo>
                    <a:pt x="-3" y="53"/>
                    <a:pt x="2" y="57"/>
                    <a:pt x="2" y="5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5" name="Google Shape;715;p23"/>
            <p:cNvSpPr/>
            <p:nvPr/>
          </p:nvSpPr>
          <p:spPr>
            <a:xfrm>
              <a:off x="55772" y="1695406"/>
              <a:ext cx="283237" cy="140502"/>
            </a:xfrm>
            <a:custGeom>
              <a:avLst/>
              <a:gdLst/>
              <a:ahLst/>
              <a:cxnLst/>
              <a:rect l="l" t="t" r="r" b="b"/>
              <a:pathLst>
                <a:path w="633" h="314" extrusionOk="0">
                  <a:moveTo>
                    <a:pt x="628" y="112"/>
                  </a:moveTo>
                  <a:lnTo>
                    <a:pt x="628" y="112"/>
                  </a:lnTo>
                  <a:cubicBezTo>
                    <a:pt x="587" y="46"/>
                    <a:pt x="505" y="5"/>
                    <a:pt x="427" y="1"/>
                  </a:cubicBezTo>
                  <a:cubicBezTo>
                    <a:pt x="386" y="-4"/>
                    <a:pt x="341" y="5"/>
                    <a:pt x="304" y="21"/>
                  </a:cubicBezTo>
                  <a:cubicBezTo>
                    <a:pt x="259" y="42"/>
                    <a:pt x="214" y="66"/>
                    <a:pt x="173" y="87"/>
                  </a:cubicBezTo>
                  <a:cubicBezTo>
                    <a:pt x="120" y="112"/>
                    <a:pt x="62" y="128"/>
                    <a:pt x="5" y="140"/>
                  </a:cubicBezTo>
                  <a:cubicBezTo>
                    <a:pt x="0" y="140"/>
                    <a:pt x="-4" y="153"/>
                    <a:pt x="5" y="157"/>
                  </a:cubicBezTo>
                  <a:cubicBezTo>
                    <a:pt x="78" y="222"/>
                    <a:pt x="169" y="284"/>
                    <a:pt x="267" y="305"/>
                  </a:cubicBezTo>
                  <a:cubicBezTo>
                    <a:pt x="321" y="317"/>
                    <a:pt x="374" y="317"/>
                    <a:pt x="423" y="305"/>
                  </a:cubicBezTo>
                  <a:cubicBezTo>
                    <a:pt x="468" y="296"/>
                    <a:pt x="514" y="276"/>
                    <a:pt x="550" y="247"/>
                  </a:cubicBezTo>
                  <a:cubicBezTo>
                    <a:pt x="571" y="231"/>
                    <a:pt x="591" y="210"/>
                    <a:pt x="608" y="190"/>
                  </a:cubicBezTo>
                  <a:cubicBezTo>
                    <a:pt x="624" y="173"/>
                    <a:pt x="641" y="144"/>
                    <a:pt x="628" y="120"/>
                  </a:cubicBezTo>
                  <a:cubicBezTo>
                    <a:pt x="624" y="108"/>
                    <a:pt x="604" y="115"/>
                    <a:pt x="608" y="128"/>
                  </a:cubicBezTo>
                  <a:cubicBezTo>
                    <a:pt x="616" y="149"/>
                    <a:pt x="600" y="169"/>
                    <a:pt x="587" y="186"/>
                  </a:cubicBezTo>
                  <a:cubicBezTo>
                    <a:pt x="571" y="202"/>
                    <a:pt x="555" y="214"/>
                    <a:pt x="538" y="231"/>
                  </a:cubicBezTo>
                  <a:cubicBezTo>
                    <a:pt x="505" y="255"/>
                    <a:pt x="464" y="276"/>
                    <a:pt x="423" y="288"/>
                  </a:cubicBezTo>
                  <a:cubicBezTo>
                    <a:pt x="329" y="309"/>
                    <a:pt x="226" y="284"/>
                    <a:pt x="144" y="235"/>
                  </a:cubicBezTo>
                  <a:cubicBezTo>
                    <a:pt x="99" y="210"/>
                    <a:pt x="54" y="177"/>
                    <a:pt x="17" y="140"/>
                  </a:cubicBezTo>
                  <a:cubicBezTo>
                    <a:pt x="13" y="149"/>
                    <a:pt x="13" y="153"/>
                    <a:pt x="13" y="157"/>
                  </a:cubicBezTo>
                  <a:cubicBezTo>
                    <a:pt x="58" y="144"/>
                    <a:pt x="107" y="132"/>
                    <a:pt x="152" y="112"/>
                  </a:cubicBezTo>
                  <a:cubicBezTo>
                    <a:pt x="193" y="95"/>
                    <a:pt x="234" y="71"/>
                    <a:pt x="275" y="50"/>
                  </a:cubicBezTo>
                  <a:cubicBezTo>
                    <a:pt x="317" y="34"/>
                    <a:pt x="358" y="17"/>
                    <a:pt x="403" y="17"/>
                  </a:cubicBezTo>
                  <a:cubicBezTo>
                    <a:pt x="444" y="17"/>
                    <a:pt x="481" y="25"/>
                    <a:pt x="518" y="38"/>
                  </a:cubicBezTo>
                  <a:cubicBezTo>
                    <a:pt x="559" y="58"/>
                    <a:pt x="591" y="87"/>
                    <a:pt x="624" y="120"/>
                  </a:cubicBezTo>
                  <a:cubicBezTo>
                    <a:pt x="624" y="124"/>
                    <a:pt x="633" y="115"/>
                    <a:pt x="628" y="1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6" name="Google Shape;716;p23"/>
            <p:cNvSpPr/>
            <p:nvPr/>
          </p:nvSpPr>
          <p:spPr>
            <a:xfrm>
              <a:off x="-221650" y="1910633"/>
              <a:ext cx="1128028" cy="841220"/>
            </a:xfrm>
            <a:custGeom>
              <a:avLst/>
              <a:gdLst/>
              <a:ahLst/>
              <a:cxnLst/>
              <a:rect l="l" t="t" r="r" b="b"/>
              <a:pathLst>
                <a:path w="2521" h="1880" extrusionOk="0">
                  <a:moveTo>
                    <a:pt x="1092" y="53"/>
                  </a:moveTo>
                  <a:lnTo>
                    <a:pt x="1092" y="53"/>
                  </a:lnTo>
                  <a:cubicBezTo>
                    <a:pt x="354" y="0"/>
                    <a:pt x="354" y="0"/>
                    <a:pt x="354" y="0"/>
                  </a:cubicBezTo>
                  <a:cubicBezTo>
                    <a:pt x="341" y="45"/>
                    <a:pt x="341" y="45"/>
                    <a:pt x="341" y="45"/>
                  </a:cubicBezTo>
                  <a:cubicBezTo>
                    <a:pt x="374" y="103"/>
                    <a:pt x="374" y="103"/>
                    <a:pt x="374" y="103"/>
                  </a:cubicBezTo>
                  <a:cubicBezTo>
                    <a:pt x="374" y="103"/>
                    <a:pt x="432" y="156"/>
                    <a:pt x="440" y="164"/>
                  </a:cubicBezTo>
                  <a:cubicBezTo>
                    <a:pt x="452" y="168"/>
                    <a:pt x="382" y="378"/>
                    <a:pt x="309" y="447"/>
                  </a:cubicBezTo>
                  <a:cubicBezTo>
                    <a:pt x="235" y="521"/>
                    <a:pt x="157" y="603"/>
                    <a:pt x="149" y="595"/>
                  </a:cubicBezTo>
                  <a:cubicBezTo>
                    <a:pt x="136" y="587"/>
                    <a:pt x="38" y="521"/>
                    <a:pt x="13" y="546"/>
                  </a:cubicBezTo>
                  <a:cubicBezTo>
                    <a:pt x="-7" y="566"/>
                    <a:pt x="1" y="570"/>
                    <a:pt x="1" y="570"/>
                  </a:cubicBezTo>
                  <a:cubicBezTo>
                    <a:pt x="1" y="570"/>
                    <a:pt x="1795" y="1633"/>
                    <a:pt x="1811" y="1633"/>
                  </a:cubicBezTo>
                  <a:cubicBezTo>
                    <a:pt x="1827" y="1630"/>
                    <a:pt x="2271" y="1880"/>
                    <a:pt x="2271" y="1880"/>
                  </a:cubicBezTo>
                  <a:cubicBezTo>
                    <a:pt x="2271" y="1880"/>
                    <a:pt x="2455" y="1794"/>
                    <a:pt x="2484" y="1633"/>
                  </a:cubicBezTo>
                  <a:cubicBezTo>
                    <a:pt x="2508" y="1470"/>
                    <a:pt x="2521" y="1309"/>
                    <a:pt x="2521" y="1309"/>
                  </a:cubicBezTo>
                  <a:cubicBezTo>
                    <a:pt x="2521" y="1309"/>
                    <a:pt x="2459" y="874"/>
                    <a:pt x="2418" y="837"/>
                  </a:cubicBezTo>
                  <a:cubicBezTo>
                    <a:pt x="2381" y="804"/>
                    <a:pt x="1092" y="53"/>
                    <a:pt x="1092" y="5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3"/>
            <p:cNvSpPr/>
            <p:nvPr/>
          </p:nvSpPr>
          <p:spPr>
            <a:xfrm>
              <a:off x="-154979" y="1984017"/>
              <a:ext cx="1027798" cy="746359"/>
            </a:xfrm>
            <a:custGeom>
              <a:avLst/>
              <a:gdLst/>
              <a:ahLst/>
              <a:cxnLst/>
              <a:rect l="l" t="t" r="r" b="b"/>
              <a:pathLst>
                <a:path w="2297" h="1668" extrusionOk="0">
                  <a:moveTo>
                    <a:pt x="291" y="0"/>
                  </a:moveTo>
                  <a:lnTo>
                    <a:pt x="291" y="0"/>
                  </a:lnTo>
                  <a:cubicBezTo>
                    <a:pt x="316" y="173"/>
                    <a:pt x="160" y="283"/>
                    <a:pt x="160" y="283"/>
                  </a:cubicBezTo>
                  <a:cubicBezTo>
                    <a:pt x="0" y="431"/>
                    <a:pt x="0" y="431"/>
                    <a:pt x="0" y="431"/>
                  </a:cubicBezTo>
                  <a:cubicBezTo>
                    <a:pt x="1814" y="1462"/>
                    <a:pt x="1814" y="1462"/>
                    <a:pt x="1814" y="1462"/>
                  </a:cubicBezTo>
                  <a:cubicBezTo>
                    <a:pt x="1814" y="1462"/>
                    <a:pt x="2089" y="1691"/>
                    <a:pt x="2113" y="1666"/>
                  </a:cubicBezTo>
                  <a:cubicBezTo>
                    <a:pt x="2134" y="1642"/>
                    <a:pt x="2269" y="1478"/>
                    <a:pt x="2281" y="1384"/>
                  </a:cubicBezTo>
                  <a:cubicBezTo>
                    <a:pt x="2298" y="1289"/>
                    <a:pt x="2310" y="1231"/>
                    <a:pt x="2273" y="1170"/>
                  </a:cubicBezTo>
                  <a:cubicBezTo>
                    <a:pt x="2240" y="1109"/>
                    <a:pt x="1510" y="690"/>
                    <a:pt x="1510" y="690"/>
                  </a:cubicBezTo>
                  <a:cubicBezTo>
                    <a:pt x="726" y="234"/>
                    <a:pt x="726" y="234"/>
                    <a:pt x="726" y="234"/>
                  </a:cubicBezTo>
                  <a:lnTo>
                    <a:pt x="29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3"/>
            <p:cNvSpPr/>
            <p:nvPr/>
          </p:nvSpPr>
          <p:spPr>
            <a:xfrm>
              <a:off x="-60119" y="1912423"/>
              <a:ext cx="935176" cy="558427"/>
            </a:xfrm>
            <a:custGeom>
              <a:avLst/>
              <a:gdLst/>
              <a:ahLst/>
              <a:cxnLst/>
              <a:rect l="l" t="t" r="r" b="b"/>
              <a:pathLst>
                <a:path w="2090" h="1248" extrusionOk="0">
                  <a:moveTo>
                    <a:pt x="2090" y="1244"/>
                  </a:moveTo>
                  <a:lnTo>
                    <a:pt x="2090" y="1244"/>
                  </a:lnTo>
                  <a:cubicBezTo>
                    <a:pt x="2041" y="1190"/>
                    <a:pt x="1979" y="1153"/>
                    <a:pt x="1918" y="1112"/>
                  </a:cubicBezTo>
                  <a:cubicBezTo>
                    <a:pt x="1852" y="1075"/>
                    <a:pt x="1786" y="1034"/>
                    <a:pt x="1721" y="997"/>
                  </a:cubicBezTo>
                  <a:cubicBezTo>
                    <a:pt x="1581" y="915"/>
                    <a:pt x="1446" y="837"/>
                    <a:pt x="1306" y="755"/>
                  </a:cubicBezTo>
                  <a:cubicBezTo>
                    <a:pt x="1166" y="673"/>
                    <a:pt x="1031" y="595"/>
                    <a:pt x="892" y="513"/>
                  </a:cubicBezTo>
                  <a:cubicBezTo>
                    <a:pt x="756" y="435"/>
                    <a:pt x="617" y="353"/>
                    <a:pt x="481" y="275"/>
                  </a:cubicBezTo>
                  <a:cubicBezTo>
                    <a:pt x="342" y="193"/>
                    <a:pt x="206" y="111"/>
                    <a:pt x="67" y="33"/>
                  </a:cubicBezTo>
                  <a:cubicBezTo>
                    <a:pt x="50" y="21"/>
                    <a:pt x="34" y="12"/>
                    <a:pt x="17" y="0"/>
                  </a:cubicBezTo>
                  <a:cubicBezTo>
                    <a:pt x="5" y="-4"/>
                    <a:pt x="-7" y="12"/>
                    <a:pt x="5" y="21"/>
                  </a:cubicBezTo>
                  <a:cubicBezTo>
                    <a:pt x="145" y="103"/>
                    <a:pt x="280" y="181"/>
                    <a:pt x="420" y="263"/>
                  </a:cubicBezTo>
                  <a:cubicBezTo>
                    <a:pt x="555" y="341"/>
                    <a:pt x="695" y="423"/>
                    <a:pt x="830" y="501"/>
                  </a:cubicBezTo>
                  <a:cubicBezTo>
                    <a:pt x="969" y="583"/>
                    <a:pt x="1105" y="661"/>
                    <a:pt x="1244" y="743"/>
                  </a:cubicBezTo>
                  <a:cubicBezTo>
                    <a:pt x="1380" y="821"/>
                    <a:pt x="1519" y="903"/>
                    <a:pt x="1659" y="981"/>
                  </a:cubicBezTo>
                  <a:cubicBezTo>
                    <a:pt x="1725" y="1022"/>
                    <a:pt x="1791" y="1059"/>
                    <a:pt x="1860" y="1100"/>
                  </a:cubicBezTo>
                  <a:cubicBezTo>
                    <a:pt x="1922" y="1137"/>
                    <a:pt x="1983" y="1174"/>
                    <a:pt x="2041" y="1215"/>
                  </a:cubicBezTo>
                  <a:cubicBezTo>
                    <a:pt x="2057" y="1228"/>
                    <a:pt x="2074" y="1235"/>
                    <a:pt x="2090" y="1248"/>
                  </a:cubicBezTo>
                  <a:lnTo>
                    <a:pt x="2090" y="12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9" name="Google Shape;719;p23"/>
            <p:cNvSpPr/>
            <p:nvPr/>
          </p:nvSpPr>
          <p:spPr>
            <a:xfrm>
              <a:off x="789149" y="2461903"/>
              <a:ext cx="122602" cy="295322"/>
            </a:xfrm>
            <a:custGeom>
              <a:avLst/>
              <a:gdLst/>
              <a:ahLst/>
              <a:cxnLst/>
              <a:rect l="l" t="t" r="r" b="b"/>
              <a:pathLst>
                <a:path w="274" h="660" extrusionOk="0">
                  <a:moveTo>
                    <a:pt x="205" y="0"/>
                  </a:moveTo>
                  <a:lnTo>
                    <a:pt x="205" y="0"/>
                  </a:lnTo>
                  <a:cubicBezTo>
                    <a:pt x="212" y="24"/>
                    <a:pt x="225" y="44"/>
                    <a:pt x="233" y="65"/>
                  </a:cubicBezTo>
                  <a:cubicBezTo>
                    <a:pt x="241" y="85"/>
                    <a:pt x="249" y="110"/>
                    <a:pt x="254" y="135"/>
                  </a:cubicBezTo>
                  <a:cubicBezTo>
                    <a:pt x="262" y="184"/>
                    <a:pt x="258" y="238"/>
                    <a:pt x="246" y="287"/>
                  </a:cubicBezTo>
                  <a:cubicBezTo>
                    <a:pt x="233" y="340"/>
                    <a:pt x="212" y="389"/>
                    <a:pt x="188" y="443"/>
                  </a:cubicBezTo>
                  <a:cubicBezTo>
                    <a:pt x="171" y="479"/>
                    <a:pt x="151" y="520"/>
                    <a:pt x="122" y="558"/>
                  </a:cubicBezTo>
                  <a:cubicBezTo>
                    <a:pt x="106" y="574"/>
                    <a:pt x="90" y="595"/>
                    <a:pt x="73" y="607"/>
                  </a:cubicBezTo>
                  <a:cubicBezTo>
                    <a:pt x="52" y="623"/>
                    <a:pt x="32" y="632"/>
                    <a:pt x="8" y="640"/>
                  </a:cubicBezTo>
                  <a:cubicBezTo>
                    <a:pt x="-5" y="644"/>
                    <a:pt x="-1" y="660"/>
                    <a:pt x="12" y="660"/>
                  </a:cubicBezTo>
                  <a:cubicBezTo>
                    <a:pt x="57" y="652"/>
                    <a:pt x="98" y="619"/>
                    <a:pt x="127" y="586"/>
                  </a:cubicBezTo>
                  <a:cubicBezTo>
                    <a:pt x="155" y="549"/>
                    <a:pt x="180" y="508"/>
                    <a:pt x="200" y="467"/>
                  </a:cubicBezTo>
                  <a:cubicBezTo>
                    <a:pt x="246" y="365"/>
                    <a:pt x="287" y="258"/>
                    <a:pt x="270" y="147"/>
                  </a:cubicBezTo>
                  <a:cubicBezTo>
                    <a:pt x="266" y="119"/>
                    <a:pt x="262" y="90"/>
                    <a:pt x="249" y="65"/>
                  </a:cubicBezTo>
                  <a:cubicBezTo>
                    <a:pt x="237" y="41"/>
                    <a:pt x="225" y="16"/>
                    <a:pt x="20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0" name="Google Shape;720;p23"/>
            <p:cNvSpPr/>
            <p:nvPr/>
          </p:nvSpPr>
          <p:spPr>
            <a:xfrm>
              <a:off x="-225229" y="2162105"/>
              <a:ext cx="1014822" cy="593329"/>
            </a:xfrm>
            <a:custGeom>
              <a:avLst/>
              <a:gdLst/>
              <a:ahLst/>
              <a:cxnLst/>
              <a:rect l="l" t="t" r="r" b="b"/>
              <a:pathLst>
                <a:path w="2268" h="1326" extrusionOk="0">
                  <a:moveTo>
                    <a:pt x="2266" y="1322"/>
                  </a:moveTo>
                  <a:lnTo>
                    <a:pt x="2266" y="1322"/>
                  </a:lnTo>
                  <a:cubicBezTo>
                    <a:pt x="2250" y="1306"/>
                    <a:pt x="2238" y="1297"/>
                    <a:pt x="2217" y="1285"/>
                  </a:cubicBezTo>
                  <a:cubicBezTo>
                    <a:pt x="2200" y="1277"/>
                    <a:pt x="2180" y="1265"/>
                    <a:pt x="2163" y="1256"/>
                  </a:cubicBezTo>
                  <a:cubicBezTo>
                    <a:pt x="2127" y="1236"/>
                    <a:pt x="2090" y="1211"/>
                    <a:pt x="2053" y="1190"/>
                  </a:cubicBezTo>
                  <a:cubicBezTo>
                    <a:pt x="1979" y="1149"/>
                    <a:pt x="1905" y="1108"/>
                    <a:pt x="1831" y="1064"/>
                  </a:cubicBezTo>
                  <a:cubicBezTo>
                    <a:pt x="1684" y="981"/>
                    <a:pt x="1535" y="895"/>
                    <a:pt x="1388" y="809"/>
                  </a:cubicBezTo>
                  <a:cubicBezTo>
                    <a:pt x="1240" y="727"/>
                    <a:pt x="1096" y="641"/>
                    <a:pt x="949" y="554"/>
                  </a:cubicBezTo>
                  <a:cubicBezTo>
                    <a:pt x="801" y="468"/>
                    <a:pt x="653" y="382"/>
                    <a:pt x="509" y="296"/>
                  </a:cubicBezTo>
                  <a:cubicBezTo>
                    <a:pt x="362" y="210"/>
                    <a:pt x="214" y="119"/>
                    <a:pt x="70" y="33"/>
                  </a:cubicBezTo>
                  <a:cubicBezTo>
                    <a:pt x="50" y="21"/>
                    <a:pt x="33" y="13"/>
                    <a:pt x="17" y="0"/>
                  </a:cubicBezTo>
                  <a:cubicBezTo>
                    <a:pt x="5" y="-4"/>
                    <a:pt x="-8" y="13"/>
                    <a:pt x="5" y="21"/>
                  </a:cubicBezTo>
                  <a:cubicBezTo>
                    <a:pt x="79" y="66"/>
                    <a:pt x="152" y="107"/>
                    <a:pt x="226" y="152"/>
                  </a:cubicBezTo>
                  <a:cubicBezTo>
                    <a:pt x="296" y="193"/>
                    <a:pt x="370" y="238"/>
                    <a:pt x="444" y="279"/>
                  </a:cubicBezTo>
                  <a:cubicBezTo>
                    <a:pt x="587" y="370"/>
                    <a:pt x="735" y="456"/>
                    <a:pt x="883" y="542"/>
                  </a:cubicBezTo>
                  <a:cubicBezTo>
                    <a:pt x="1027" y="624"/>
                    <a:pt x="1174" y="711"/>
                    <a:pt x="1322" y="796"/>
                  </a:cubicBezTo>
                  <a:cubicBezTo>
                    <a:pt x="1470" y="883"/>
                    <a:pt x="1618" y="965"/>
                    <a:pt x="1765" y="1051"/>
                  </a:cubicBezTo>
                  <a:cubicBezTo>
                    <a:pt x="1913" y="1133"/>
                    <a:pt x="2061" y="1219"/>
                    <a:pt x="2213" y="1302"/>
                  </a:cubicBezTo>
                  <a:cubicBezTo>
                    <a:pt x="2229" y="1310"/>
                    <a:pt x="2246" y="1318"/>
                    <a:pt x="2266" y="1326"/>
                  </a:cubicBezTo>
                  <a:cubicBezTo>
                    <a:pt x="2266" y="1326"/>
                    <a:pt x="2270" y="1322"/>
                    <a:pt x="2266" y="13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1" name="Google Shape;721;p23"/>
            <p:cNvSpPr/>
            <p:nvPr/>
          </p:nvSpPr>
          <p:spPr>
            <a:xfrm>
              <a:off x="-230599" y="1914213"/>
              <a:ext cx="1110577" cy="819295"/>
            </a:xfrm>
            <a:custGeom>
              <a:avLst/>
              <a:gdLst/>
              <a:ahLst/>
              <a:cxnLst/>
              <a:rect l="l" t="t" r="r" b="b"/>
              <a:pathLst>
                <a:path w="2482" h="1831" extrusionOk="0">
                  <a:moveTo>
                    <a:pt x="361" y="4"/>
                  </a:moveTo>
                  <a:lnTo>
                    <a:pt x="361" y="4"/>
                  </a:lnTo>
                  <a:cubicBezTo>
                    <a:pt x="345" y="33"/>
                    <a:pt x="361" y="70"/>
                    <a:pt x="382" y="95"/>
                  </a:cubicBezTo>
                  <a:cubicBezTo>
                    <a:pt x="415" y="127"/>
                    <a:pt x="456" y="148"/>
                    <a:pt x="493" y="168"/>
                  </a:cubicBezTo>
                  <a:cubicBezTo>
                    <a:pt x="587" y="222"/>
                    <a:pt x="677" y="275"/>
                    <a:pt x="772" y="329"/>
                  </a:cubicBezTo>
                  <a:cubicBezTo>
                    <a:pt x="957" y="435"/>
                    <a:pt x="1141" y="546"/>
                    <a:pt x="1326" y="653"/>
                  </a:cubicBezTo>
                  <a:cubicBezTo>
                    <a:pt x="1511" y="759"/>
                    <a:pt x="1696" y="866"/>
                    <a:pt x="1880" y="973"/>
                  </a:cubicBezTo>
                  <a:cubicBezTo>
                    <a:pt x="1970" y="1027"/>
                    <a:pt x="2065" y="1080"/>
                    <a:pt x="2155" y="1133"/>
                  </a:cubicBezTo>
                  <a:cubicBezTo>
                    <a:pt x="2200" y="1158"/>
                    <a:pt x="2245" y="1186"/>
                    <a:pt x="2291" y="1211"/>
                  </a:cubicBezTo>
                  <a:cubicBezTo>
                    <a:pt x="2328" y="1231"/>
                    <a:pt x="2360" y="1252"/>
                    <a:pt x="2389" y="1281"/>
                  </a:cubicBezTo>
                  <a:cubicBezTo>
                    <a:pt x="2422" y="1305"/>
                    <a:pt x="2447" y="1338"/>
                    <a:pt x="2459" y="1375"/>
                  </a:cubicBezTo>
                  <a:cubicBezTo>
                    <a:pt x="2471" y="1424"/>
                    <a:pt x="2463" y="1474"/>
                    <a:pt x="2447" y="1523"/>
                  </a:cubicBezTo>
                  <a:cubicBezTo>
                    <a:pt x="2422" y="1609"/>
                    <a:pt x="2381" y="1691"/>
                    <a:pt x="2323" y="1765"/>
                  </a:cubicBezTo>
                  <a:cubicBezTo>
                    <a:pt x="2311" y="1782"/>
                    <a:pt x="2294" y="1798"/>
                    <a:pt x="2278" y="1815"/>
                  </a:cubicBezTo>
                  <a:cubicBezTo>
                    <a:pt x="2282" y="1815"/>
                    <a:pt x="2291" y="1815"/>
                    <a:pt x="2294" y="1815"/>
                  </a:cubicBezTo>
                  <a:cubicBezTo>
                    <a:pt x="2245" y="1778"/>
                    <a:pt x="2196" y="1749"/>
                    <a:pt x="2147" y="1716"/>
                  </a:cubicBezTo>
                  <a:cubicBezTo>
                    <a:pt x="2081" y="1675"/>
                    <a:pt x="2012" y="1630"/>
                    <a:pt x="1942" y="1589"/>
                  </a:cubicBezTo>
                  <a:cubicBezTo>
                    <a:pt x="1855" y="1540"/>
                    <a:pt x="1773" y="1486"/>
                    <a:pt x="1687" y="1437"/>
                  </a:cubicBezTo>
                  <a:cubicBezTo>
                    <a:pt x="1593" y="1384"/>
                    <a:pt x="1502" y="1330"/>
                    <a:pt x="1408" y="1277"/>
                  </a:cubicBezTo>
                  <a:cubicBezTo>
                    <a:pt x="1309" y="1219"/>
                    <a:pt x="1211" y="1162"/>
                    <a:pt x="1117" y="1108"/>
                  </a:cubicBezTo>
                  <a:cubicBezTo>
                    <a:pt x="1018" y="1051"/>
                    <a:pt x="924" y="998"/>
                    <a:pt x="829" y="944"/>
                  </a:cubicBezTo>
                  <a:cubicBezTo>
                    <a:pt x="743" y="895"/>
                    <a:pt x="653" y="846"/>
                    <a:pt x="567" y="796"/>
                  </a:cubicBezTo>
                  <a:cubicBezTo>
                    <a:pt x="493" y="755"/>
                    <a:pt x="419" y="714"/>
                    <a:pt x="341" y="673"/>
                  </a:cubicBezTo>
                  <a:cubicBezTo>
                    <a:pt x="288" y="645"/>
                    <a:pt x="234" y="612"/>
                    <a:pt x="177" y="583"/>
                  </a:cubicBezTo>
                  <a:cubicBezTo>
                    <a:pt x="160" y="575"/>
                    <a:pt x="140" y="562"/>
                    <a:pt x="123" y="554"/>
                  </a:cubicBezTo>
                  <a:cubicBezTo>
                    <a:pt x="99" y="542"/>
                    <a:pt x="74" y="526"/>
                    <a:pt x="45" y="526"/>
                  </a:cubicBezTo>
                  <a:cubicBezTo>
                    <a:pt x="17" y="526"/>
                    <a:pt x="-12" y="554"/>
                    <a:pt x="4" y="583"/>
                  </a:cubicBezTo>
                  <a:cubicBezTo>
                    <a:pt x="13" y="595"/>
                    <a:pt x="29" y="583"/>
                    <a:pt x="21" y="571"/>
                  </a:cubicBezTo>
                  <a:cubicBezTo>
                    <a:pt x="17" y="567"/>
                    <a:pt x="21" y="558"/>
                    <a:pt x="29" y="554"/>
                  </a:cubicBezTo>
                  <a:cubicBezTo>
                    <a:pt x="33" y="546"/>
                    <a:pt x="45" y="546"/>
                    <a:pt x="54" y="550"/>
                  </a:cubicBezTo>
                  <a:cubicBezTo>
                    <a:pt x="66" y="550"/>
                    <a:pt x="78" y="558"/>
                    <a:pt x="86" y="562"/>
                  </a:cubicBezTo>
                  <a:cubicBezTo>
                    <a:pt x="91" y="562"/>
                    <a:pt x="99" y="567"/>
                    <a:pt x="103" y="571"/>
                  </a:cubicBezTo>
                  <a:cubicBezTo>
                    <a:pt x="123" y="579"/>
                    <a:pt x="140" y="587"/>
                    <a:pt x="156" y="599"/>
                  </a:cubicBezTo>
                  <a:cubicBezTo>
                    <a:pt x="210" y="624"/>
                    <a:pt x="259" y="653"/>
                    <a:pt x="312" y="682"/>
                  </a:cubicBezTo>
                  <a:cubicBezTo>
                    <a:pt x="382" y="723"/>
                    <a:pt x="452" y="759"/>
                    <a:pt x="526" y="801"/>
                  </a:cubicBezTo>
                  <a:cubicBezTo>
                    <a:pt x="608" y="846"/>
                    <a:pt x="694" y="895"/>
                    <a:pt x="780" y="940"/>
                  </a:cubicBezTo>
                  <a:cubicBezTo>
                    <a:pt x="870" y="993"/>
                    <a:pt x="965" y="1047"/>
                    <a:pt x="1059" y="1100"/>
                  </a:cubicBezTo>
                  <a:cubicBezTo>
                    <a:pt x="1154" y="1153"/>
                    <a:pt x="1248" y="1211"/>
                    <a:pt x="1342" y="1265"/>
                  </a:cubicBezTo>
                  <a:cubicBezTo>
                    <a:pt x="1437" y="1318"/>
                    <a:pt x="1531" y="1371"/>
                    <a:pt x="1625" y="1424"/>
                  </a:cubicBezTo>
                  <a:cubicBezTo>
                    <a:pt x="1708" y="1478"/>
                    <a:pt x="1794" y="1527"/>
                    <a:pt x="1880" y="1576"/>
                  </a:cubicBezTo>
                  <a:cubicBezTo>
                    <a:pt x="1950" y="1622"/>
                    <a:pt x="2024" y="1662"/>
                    <a:pt x="2093" y="1708"/>
                  </a:cubicBezTo>
                  <a:cubicBezTo>
                    <a:pt x="2147" y="1741"/>
                    <a:pt x="2200" y="1778"/>
                    <a:pt x="2253" y="1810"/>
                  </a:cubicBezTo>
                  <a:cubicBezTo>
                    <a:pt x="2262" y="1819"/>
                    <a:pt x="2274" y="1822"/>
                    <a:pt x="2282" y="1831"/>
                  </a:cubicBezTo>
                  <a:cubicBezTo>
                    <a:pt x="2287" y="1831"/>
                    <a:pt x="2291" y="1831"/>
                    <a:pt x="2294" y="1827"/>
                  </a:cubicBezTo>
                  <a:cubicBezTo>
                    <a:pt x="2356" y="1761"/>
                    <a:pt x="2406" y="1687"/>
                    <a:pt x="2438" y="1601"/>
                  </a:cubicBezTo>
                  <a:cubicBezTo>
                    <a:pt x="2471" y="1523"/>
                    <a:pt x="2504" y="1424"/>
                    <a:pt x="2463" y="1343"/>
                  </a:cubicBezTo>
                  <a:cubicBezTo>
                    <a:pt x="2430" y="1273"/>
                    <a:pt x="2356" y="1227"/>
                    <a:pt x="2291" y="1190"/>
                  </a:cubicBezTo>
                  <a:cubicBezTo>
                    <a:pt x="2200" y="1137"/>
                    <a:pt x="2106" y="1084"/>
                    <a:pt x="2012" y="1030"/>
                  </a:cubicBezTo>
                  <a:cubicBezTo>
                    <a:pt x="1827" y="920"/>
                    <a:pt x="1642" y="813"/>
                    <a:pt x="1457" y="706"/>
                  </a:cubicBezTo>
                  <a:cubicBezTo>
                    <a:pt x="1273" y="599"/>
                    <a:pt x="1088" y="493"/>
                    <a:pt x="903" y="386"/>
                  </a:cubicBezTo>
                  <a:cubicBezTo>
                    <a:pt x="809" y="333"/>
                    <a:pt x="714" y="275"/>
                    <a:pt x="624" y="222"/>
                  </a:cubicBezTo>
                  <a:cubicBezTo>
                    <a:pt x="579" y="197"/>
                    <a:pt x="530" y="168"/>
                    <a:pt x="485" y="144"/>
                  </a:cubicBezTo>
                  <a:cubicBezTo>
                    <a:pt x="448" y="123"/>
                    <a:pt x="402" y="99"/>
                    <a:pt x="378" y="62"/>
                  </a:cubicBezTo>
                  <a:cubicBezTo>
                    <a:pt x="370" y="45"/>
                    <a:pt x="366" y="29"/>
                    <a:pt x="374" y="8"/>
                  </a:cubicBezTo>
                  <a:cubicBezTo>
                    <a:pt x="378" y="0"/>
                    <a:pt x="370" y="-4"/>
                    <a:pt x="361"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2" name="Google Shape;722;p23"/>
            <p:cNvSpPr/>
            <p:nvPr/>
          </p:nvSpPr>
          <p:spPr>
            <a:xfrm>
              <a:off x="-159454" y="1978647"/>
              <a:ext cx="140053" cy="202251"/>
            </a:xfrm>
            <a:custGeom>
              <a:avLst/>
              <a:gdLst/>
              <a:ahLst/>
              <a:cxnLst/>
              <a:rect l="l" t="t" r="r" b="b"/>
              <a:pathLst>
                <a:path w="313" h="452" extrusionOk="0">
                  <a:moveTo>
                    <a:pt x="297" y="0"/>
                  </a:moveTo>
                  <a:lnTo>
                    <a:pt x="297" y="0"/>
                  </a:lnTo>
                  <a:cubicBezTo>
                    <a:pt x="297" y="8"/>
                    <a:pt x="297" y="16"/>
                    <a:pt x="297" y="24"/>
                  </a:cubicBezTo>
                  <a:cubicBezTo>
                    <a:pt x="297" y="33"/>
                    <a:pt x="297" y="41"/>
                    <a:pt x="297" y="49"/>
                  </a:cubicBezTo>
                  <a:cubicBezTo>
                    <a:pt x="293" y="70"/>
                    <a:pt x="289" y="86"/>
                    <a:pt x="280" y="102"/>
                  </a:cubicBezTo>
                  <a:cubicBezTo>
                    <a:pt x="268" y="135"/>
                    <a:pt x="248" y="168"/>
                    <a:pt x="227" y="197"/>
                  </a:cubicBezTo>
                  <a:cubicBezTo>
                    <a:pt x="190" y="254"/>
                    <a:pt x="145" y="308"/>
                    <a:pt x="92" y="357"/>
                  </a:cubicBezTo>
                  <a:cubicBezTo>
                    <a:pt x="79" y="369"/>
                    <a:pt x="63" y="382"/>
                    <a:pt x="46" y="398"/>
                  </a:cubicBezTo>
                  <a:cubicBezTo>
                    <a:pt x="34" y="410"/>
                    <a:pt x="14" y="418"/>
                    <a:pt x="1" y="435"/>
                  </a:cubicBezTo>
                  <a:cubicBezTo>
                    <a:pt x="-3" y="443"/>
                    <a:pt x="1" y="455"/>
                    <a:pt x="14" y="451"/>
                  </a:cubicBezTo>
                  <a:cubicBezTo>
                    <a:pt x="30" y="447"/>
                    <a:pt x="46" y="431"/>
                    <a:pt x="59" y="418"/>
                  </a:cubicBezTo>
                  <a:cubicBezTo>
                    <a:pt x="75" y="410"/>
                    <a:pt x="87" y="398"/>
                    <a:pt x="100" y="386"/>
                  </a:cubicBezTo>
                  <a:cubicBezTo>
                    <a:pt x="129" y="357"/>
                    <a:pt x="157" y="332"/>
                    <a:pt x="182" y="304"/>
                  </a:cubicBezTo>
                  <a:cubicBezTo>
                    <a:pt x="227" y="246"/>
                    <a:pt x="272" y="180"/>
                    <a:pt x="301" y="115"/>
                  </a:cubicBezTo>
                  <a:cubicBezTo>
                    <a:pt x="309" y="94"/>
                    <a:pt x="313" y="74"/>
                    <a:pt x="313" y="49"/>
                  </a:cubicBezTo>
                  <a:cubicBezTo>
                    <a:pt x="313" y="41"/>
                    <a:pt x="313" y="33"/>
                    <a:pt x="313" y="20"/>
                  </a:cubicBezTo>
                  <a:cubicBezTo>
                    <a:pt x="309" y="12"/>
                    <a:pt x="305" y="4"/>
                    <a:pt x="29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3" name="Google Shape;723;p23"/>
            <p:cNvSpPr/>
            <p:nvPr/>
          </p:nvSpPr>
          <p:spPr>
            <a:xfrm>
              <a:off x="-59671" y="1912423"/>
              <a:ext cx="320823" cy="27742"/>
            </a:xfrm>
            <a:custGeom>
              <a:avLst/>
              <a:gdLst/>
              <a:ahLst/>
              <a:cxnLst/>
              <a:rect l="l" t="t" r="r" b="b"/>
              <a:pathLst>
                <a:path w="717" h="62" extrusionOk="0">
                  <a:moveTo>
                    <a:pt x="0" y="4"/>
                  </a:moveTo>
                  <a:lnTo>
                    <a:pt x="0" y="4"/>
                  </a:lnTo>
                  <a:cubicBezTo>
                    <a:pt x="49" y="12"/>
                    <a:pt x="98" y="21"/>
                    <a:pt x="148" y="25"/>
                  </a:cubicBezTo>
                  <a:cubicBezTo>
                    <a:pt x="197" y="29"/>
                    <a:pt x="246" y="37"/>
                    <a:pt x="300" y="41"/>
                  </a:cubicBezTo>
                  <a:cubicBezTo>
                    <a:pt x="398" y="49"/>
                    <a:pt x="501" y="53"/>
                    <a:pt x="599" y="62"/>
                  </a:cubicBezTo>
                  <a:cubicBezTo>
                    <a:pt x="628" y="62"/>
                    <a:pt x="657" y="62"/>
                    <a:pt x="685" y="62"/>
                  </a:cubicBezTo>
                  <a:cubicBezTo>
                    <a:pt x="698" y="62"/>
                    <a:pt x="726" y="58"/>
                    <a:pt x="714" y="37"/>
                  </a:cubicBezTo>
                  <a:cubicBezTo>
                    <a:pt x="710" y="33"/>
                    <a:pt x="706" y="37"/>
                    <a:pt x="706" y="41"/>
                  </a:cubicBezTo>
                  <a:cubicBezTo>
                    <a:pt x="702" y="49"/>
                    <a:pt x="689" y="45"/>
                    <a:pt x="681" y="45"/>
                  </a:cubicBezTo>
                  <a:cubicBezTo>
                    <a:pt x="669" y="45"/>
                    <a:pt x="657" y="45"/>
                    <a:pt x="644" y="45"/>
                  </a:cubicBezTo>
                  <a:cubicBezTo>
                    <a:pt x="624" y="45"/>
                    <a:pt x="599" y="41"/>
                    <a:pt x="579" y="41"/>
                  </a:cubicBezTo>
                  <a:cubicBezTo>
                    <a:pt x="529" y="41"/>
                    <a:pt x="484" y="37"/>
                    <a:pt x="439" y="33"/>
                  </a:cubicBezTo>
                  <a:cubicBezTo>
                    <a:pt x="345" y="29"/>
                    <a:pt x="250" y="21"/>
                    <a:pt x="160" y="12"/>
                  </a:cubicBezTo>
                  <a:cubicBezTo>
                    <a:pt x="107" y="8"/>
                    <a:pt x="53" y="0"/>
                    <a:pt x="0" y="0"/>
                  </a:cubicBez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4" name="Google Shape;724;p23"/>
            <p:cNvSpPr/>
            <p:nvPr/>
          </p:nvSpPr>
          <p:spPr>
            <a:xfrm>
              <a:off x="257573" y="1928979"/>
              <a:ext cx="652833" cy="575878"/>
            </a:xfrm>
            <a:custGeom>
              <a:avLst/>
              <a:gdLst/>
              <a:ahLst/>
              <a:cxnLst/>
              <a:rect l="l" t="t" r="r" b="b"/>
              <a:pathLst>
                <a:path w="1459" h="1287" extrusionOk="0">
                  <a:moveTo>
                    <a:pt x="1" y="8"/>
                  </a:moveTo>
                  <a:lnTo>
                    <a:pt x="1" y="8"/>
                  </a:lnTo>
                  <a:cubicBezTo>
                    <a:pt x="58" y="45"/>
                    <a:pt x="120" y="82"/>
                    <a:pt x="177" y="115"/>
                  </a:cubicBezTo>
                  <a:cubicBezTo>
                    <a:pt x="235" y="148"/>
                    <a:pt x="296" y="185"/>
                    <a:pt x="354" y="218"/>
                  </a:cubicBezTo>
                  <a:cubicBezTo>
                    <a:pt x="473" y="287"/>
                    <a:pt x="592" y="353"/>
                    <a:pt x="711" y="423"/>
                  </a:cubicBezTo>
                  <a:cubicBezTo>
                    <a:pt x="826" y="493"/>
                    <a:pt x="945" y="558"/>
                    <a:pt x="1060" y="628"/>
                  </a:cubicBezTo>
                  <a:cubicBezTo>
                    <a:pt x="1121" y="661"/>
                    <a:pt x="1179" y="694"/>
                    <a:pt x="1240" y="731"/>
                  </a:cubicBezTo>
                  <a:cubicBezTo>
                    <a:pt x="1265" y="743"/>
                    <a:pt x="1294" y="759"/>
                    <a:pt x="1315" y="776"/>
                  </a:cubicBezTo>
                  <a:cubicBezTo>
                    <a:pt x="1339" y="796"/>
                    <a:pt x="1356" y="821"/>
                    <a:pt x="1364" y="850"/>
                  </a:cubicBezTo>
                  <a:cubicBezTo>
                    <a:pt x="1384" y="919"/>
                    <a:pt x="1400" y="994"/>
                    <a:pt x="1413" y="1063"/>
                  </a:cubicBezTo>
                  <a:cubicBezTo>
                    <a:pt x="1421" y="1100"/>
                    <a:pt x="1425" y="1137"/>
                    <a:pt x="1429" y="1174"/>
                  </a:cubicBezTo>
                  <a:cubicBezTo>
                    <a:pt x="1434" y="1211"/>
                    <a:pt x="1437" y="1248"/>
                    <a:pt x="1446" y="1281"/>
                  </a:cubicBezTo>
                  <a:cubicBezTo>
                    <a:pt x="1446" y="1289"/>
                    <a:pt x="1458" y="1289"/>
                    <a:pt x="1458" y="1281"/>
                  </a:cubicBezTo>
                  <a:cubicBezTo>
                    <a:pt x="1462" y="1248"/>
                    <a:pt x="1454" y="1211"/>
                    <a:pt x="1450" y="1178"/>
                  </a:cubicBezTo>
                  <a:cubicBezTo>
                    <a:pt x="1446" y="1149"/>
                    <a:pt x="1442" y="1116"/>
                    <a:pt x="1437" y="1084"/>
                  </a:cubicBezTo>
                  <a:cubicBezTo>
                    <a:pt x="1425" y="1018"/>
                    <a:pt x="1409" y="952"/>
                    <a:pt x="1393" y="891"/>
                  </a:cubicBezTo>
                  <a:cubicBezTo>
                    <a:pt x="1384" y="858"/>
                    <a:pt x="1380" y="825"/>
                    <a:pt x="1364" y="800"/>
                  </a:cubicBezTo>
                  <a:cubicBezTo>
                    <a:pt x="1347" y="776"/>
                    <a:pt x="1327" y="759"/>
                    <a:pt x="1302" y="747"/>
                  </a:cubicBezTo>
                  <a:cubicBezTo>
                    <a:pt x="1249" y="710"/>
                    <a:pt x="1187" y="677"/>
                    <a:pt x="1130" y="644"/>
                  </a:cubicBezTo>
                  <a:cubicBezTo>
                    <a:pt x="1011" y="575"/>
                    <a:pt x="892" y="509"/>
                    <a:pt x="773" y="439"/>
                  </a:cubicBezTo>
                  <a:cubicBezTo>
                    <a:pt x="649" y="369"/>
                    <a:pt x="530" y="300"/>
                    <a:pt x="411" y="230"/>
                  </a:cubicBezTo>
                  <a:cubicBezTo>
                    <a:pt x="292" y="160"/>
                    <a:pt x="173" y="90"/>
                    <a:pt x="50" y="25"/>
                  </a:cubicBezTo>
                  <a:cubicBezTo>
                    <a:pt x="38" y="16"/>
                    <a:pt x="21" y="8"/>
                    <a:pt x="5" y="0"/>
                  </a:cubicBezTo>
                  <a:cubicBezTo>
                    <a:pt x="1" y="0"/>
                    <a:pt x="-3" y="4"/>
                    <a:pt x="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5" name="Google Shape;725;p23"/>
            <p:cNvSpPr/>
            <p:nvPr/>
          </p:nvSpPr>
          <p:spPr>
            <a:xfrm>
              <a:off x="-39983" y="2030105"/>
              <a:ext cx="105151" cy="62197"/>
            </a:xfrm>
            <a:custGeom>
              <a:avLst/>
              <a:gdLst/>
              <a:ahLst/>
              <a:cxnLst/>
              <a:rect l="l" t="t" r="r" b="b"/>
              <a:pathLst>
                <a:path w="235" h="139" extrusionOk="0">
                  <a:moveTo>
                    <a:pt x="235" y="135"/>
                  </a:moveTo>
                  <a:lnTo>
                    <a:pt x="235" y="135"/>
                  </a:lnTo>
                  <a:cubicBezTo>
                    <a:pt x="219" y="123"/>
                    <a:pt x="202" y="115"/>
                    <a:pt x="186" y="102"/>
                  </a:cubicBezTo>
                  <a:cubicBezTo>
                    <a:pt x="165" y="90"/>
                    <a:pt x="145" y="78"/>
                    <a:pt x="128" y="65"/>
                  </a:cubicBezTo>
                  <a:cubicBezTo>
                    <a:pt x="87" y="45"/>
                    <a:pt x="50" y="24"/>
                    <a:pt x="13" y="0"/>
                  </a:cubicBezTo>
                  <a:cubicBezTo>
                    <a:pt x="5" y="-4"/>
                    <a:pt x="-3" y="8"/>
                    <a:pt x="1" y="12"/>
                  </a:cubicBezTo>
                  <a:cubicBezTo>
                    <a:pt x="9" y="24"/>
                    <a:pt x="17" y="29"/>
                    <a:pt x="30" y="29"/>
                  </a:cubicBezTo>
                  <a:cubicBezTo>
                    <a:pt x="38" y="29"/>
                    <a:pt x="38" y="20"/>
                    <a:pt x="34" y="20"/>
                  </a:cubicBezTo>
                  <a:cubicBezTo>
                    <a:pt x="26" y="16"/>
                    <a:pt x="17" y="8"/>
                    <a:pt x="13" y="4"/>
                  </a:cubicBezTo>
                  <a:cubicBezTo>
                    <a:pt x="9" y="8"/>
                    <a:pt x="9" y="12"/>
                    <a:pt x="5" y="16"/>
                  </a:cubicBezTo>
                  <a:cubicBezTo>
                    <a:pt x="42" y="37"/>
                    <a:pt x="79" y="61"/>
                    <a:pt x="120" y="82"/>
                  </a:cubicBezTo>
                  <a:cubicBezTo>
                    <a:pt x="137" y="90"/>
                    <a:pt x="157" y="102"/>
                    <a:pt x="178" y="111"/>
                  </a:cubicBezTo>
                  <a:cubicBezTo>
                    <a:pt x="194" y="119"/>
                    <a:pt x="214" y="131"/>
                    <a:pt x="235" y="139"/>
                  </a:cubicBezTo>
                  <a:lnTo>
                    <a:pt x="235" y="135"/>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6" name="Google Shape;726;p23"/>
            <p:cNvSpPr/>
            <p:nvPr/>
          </p:nvSpPr>
          <p:spPr>
            <a:xfrm>
              <a:off x="-65488" y="2083353"/>
              <a:ext cx="259075" cy="181668"/>
            </a:xfrm>
            <a:custGeom>
              <a:avLst/>
              <a:gdLst/>
              <a:ahLst/>
              <a:cxnLst/>
              <a:rect l="l" t="t" r="r" b="b"/>
              <a:pathLst>
                <a:path w="579" h="406" extrusionOk="0">
                  <a:moveTo>
                    <a:pt x="579" y="402"/>
                  </a:moveTo>
                  <a:lnTo>
                    <a:pt x="579" y="402"/>
                  </a:lnTo>
                  <a:cubicBezTo>
                    <a:pt x="542" y="373"/>
                    <a:pt x="510" y="340"/>
                    <a:pt x="473" y="316"/>
                  </a:cubicBezTo>
                  <a:cubicBezTo>
                    <a:pt x="440" y="287"/>
                    <a:pt x="403" y="258"/>
                    <a:pt x="366" y="234"/>
                  </a:cubicBezTo>
                  <a:cubicBezTo>
                    <a:pt x="296" y="180"/>
                    <a:pt x="222" y="127"/>
                    <a:pt x="148" y="78"/>
                  </a:cubicBezTo>
                  <a:cubicBezTo>
                    <a:pt x="103" y="53"/>
                    <a:pt x="58" y="24"/>
                    <a:pt x="13" y="0"/>
                  </a:cubicBezTo>
                  <a:cubicBezTo>
                    <a:pt x="9" y="-4"/>
                    <a:pt x="-3" y="8"/>
                    <a:pt x="1" y="16"/>
                  </a:cubicBezTo>
                  <a:cubicBezTo>
                    <a:pt x="5" y="20"/>
                    <a:pt x="9" y="24"/>
                    <a:pt x="13" y="29"/>
                  </a:cubicBezTo>
                  <a:cubicBezTo>
                    <a:pt x="17" y="33"/>
                    <a:pt x="21" y="33"/>
                    <a:pt x="25" y="37"/>
                  </a:cubicBezTo>
                  <a:cubicBezTo>
                    <a:pt x="29" y="41"/>
                    <a:pt x="33" y="37"/>
                    <a:pt x="33" y="37"/>
                  </a:cubicBezTo>
                  <a:cubicBezTo>
                    <a:pt x="29" y="24"/>
                    <a:pt x="25" y="16"/>
                    <a:pt x="17" y="4"/>
                  </a:cubicBezTo>
                  <a:cubicBezTo>
                    <a:pt x="13" y="8"/>
                    <a:pt x="9" y="12"/>
                    <a:pt x="5" y="16"/>
                  </a:cubicBezTo>
                  <a:cubicBezTo>
                    <a:pt x="165" y="102"/>
                    <a:pt x="308" y="209"/>
                    <a:pt x="452" y="316"/>
                  </a:cubicBezTo>
                  <a:cubicBezTo>
                    <a:pt x="493" y="345"/>
                    <a:pt x="534" y="373"/>
                    <a:pt x="575" y="406"/>
                  </a:cubicBezTo>
                  <a:cubicBezTo>
                    <a:pt x="579" y="406"/>
                    <a:pt x="579" y="402"/>
                    <a:pt x="579" y="4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7" name="Google Shape;727;p23"/>
            <p:cNvSpPr/>
            <p:nvPr/>
          </p:nvSpPr>
          <p:spPr>
            <a:xfrm>
              <a:off x="-108891" y="2125414"/>
              <a:ext cx="97097" cy="59064"/>
            </a:xfrm>
            <a:custGeom>
              <a:avLst/>
              <a:gdLst/>
              <a:ahLst/>
              <a:cxnLst/>
              <a:rect l="l" t="t" r="r" b="b"/>
              <a:pathLst>
                <a:path w="217" h="132" extrusionOk="0">
                  <a:moveTo>
                    <a:pt x="217" y="127"/>
                  </a:moveTo>
                  <a:lnTo>
                    <a:pt x="217" y="127"/>
                  </a:lnTo>
                  <a:cubicBezTo>
                    <a:pt x="184" y="107"/>
                    <a:pt x="151" y="82"/>
                    <a:pt x="114" y="62"/>
                  </a:cubicBezTo>
                  <a:cubicBezTo>
                    <a:pt x="81" y="41"/>
                    <a:pt x="48" y="17"/>
                    <a:pt x="11" y="0"/>
                  </a:cubicBezTo>
                  <a:cubicBezTo>
                    <a:pt x="7" y="4"/>
                    <a:pt x="7" y="13"/>
                    <a:pt x="3" y="17"/>
                  </a:cubicBezTo>
                  <a:cubicBezTo>
                    <a:pt x="11" y="21"/>
                    <a:pt x="16" y="21"/>
                    <a:pt x="24" y="21"/>
                  </a:cubicBezTo>
                  <a:cubicBezTo>
                    <a:pt x="28" y="25"/>
                    <a:pt x="32" y="17"/>
                    <a:pt x="28" y="13"/>
                  </a:cubicBezTo>
                  <a:cubicBezTo>
                    <a:pt x="24" y="8"/>
                    <a:pt x="20" y="4"/>
                    <a:pt x="11" y="0"/>
                  </a:cubicBezTo>
                  <a:cubicBezTo>
                    <a:pt x="3" y="-4"/>
                    <a:pt x="-5" y="8"/>
                    <a:pt x="3" y="17"/>
                  </a:cubicBezTo>
                  <a:cubicBezTo>
                    <a:pt x="36" y="37"/>
                    <a:pt x="73" y="54"/>
                    <a:pt x="106" y="74"/>
                  </a:cubicBezTo>
                  <a:cubicBezTo>
                    <a:pt x="143" y="95"/>
                    <a:pt x="180" y="111"/>
                    <a:pt x="213" y="132"/>
                  </a:cubicBezTo>
                  <a:cubicBezTo>
                    <a:pt x="217" y="132"/>
                    <a:pt x="217" y="127"/>
                    <a:pt x="217" y="127"/>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728" name="Google Shape;728;p23"/>
          <p:cNvGrpSpPr/>
          <p:nvPr/>
        </p:nvGrpSpPr>
        <p:grpSpPr>
          <a:xfrm>
            <a:off x="-786685" y="-580115"/>
            <a:ext cx="11223636" cy="6622671"/>
            <a:chOff x="-786685" y="-580115"/>
            <a:chExt cx="11223636" cy="6622671"/>
          </a:xfrm>
        </p:grpSpPr>
        <p:sp>
          <p:nvSpPr>
            <p:cNvPr id="729" name="Google Shape;729;p23"/>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23"/>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31" name="Google Shape;731;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732" name="Google Shape;732;p23"/>
          <p:cNvSpPr txBox="1">
            <a:spLocks noGrp="1"/>
          </p:cNvSpPr>
          <p:nvPr>
            <p:ph type="subTitle" idx="1"/>
          </p:nvPr>
        </p:nvSpPr>
        <p:spPr>
          <a:xfrm>
            <a:off x="713225" y="2309542"/>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3" name="Google Shape;733;p23"/>
          <p:cNvSpPr txBox="1">
            <a:spLocks noGrp="1"/>
          </p:cNvSpPr>
          <p:nvPr>
            <p:ph type="subTitle" idx="2"/>
          </p:nvPr>
        </p:nvSpPr>
        <p:spPr>
          <a:xfrm>
            <a:off x="3465629" y="2309542"/>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4" name="Google Shape;734;p23"/>
          <p:cNvSpPr txBox="1">
            <a:spLocks noGrp="1"/>
          </p:cNvSpPr>
          <p:nvPr>
            <p:ph type="subTitle" idx="3"/>
          </p:nvPr>
        </p:nvSpPr>
        <p:spPr>
          <a:xfrm>
            <a:off x="713225" y="3940997"/>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5" name="Google Shape;735;p23"/>
          <p:cNvSpPr txBox="1">
            <a:spLocks noGrp="1"/>
          </p:cNvSpPr>
          <p:nvPr>
            <p:ph type="subTitle" idx="4"/>
          </p:nvPr>
        </p:nvSpPr>
        <p:spPr>
          <a:xfrm>
            <a:off x="3465629" y="3940997"/>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6" name="Google Shape;736;p23"/>
          <p:cNvSpPr txBox="1">
            <a:spLocks noGrp="1"/>
          </p:cNvSpPr>
          <p:nvPr>
            <p:ph type="subTitle" idx="5"/>
          </p:nvPr>
        </p:nvSpPr>
        <p:spPr>
          <a:xfrm>
            <a:off x="6218033" y="2309542"/>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7" name="Google Shape;737;p23"/>
          <p:cNvSpPr txBox="1">
            <a:spLocks noGrp="1"/>
          </p:cNvSpPr>
          <p:nvPr>
            <p:ph type="subTitle" idx="6"/>
          </p:nvPr>
        </p:nvSpPr>
        <p:spPr>
          <a:xfrm>
            <a:off x="6218033" y="3940997"/>
            <a:ext cx="2212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8" name="Google Shape;738;p23"/>
          <p:cNvSpPr txBox="1">
            <a:spLocks noGrp="1"/>
          </p:cNvSpPr>
          <p:nvPr>
            <p:ph type="subTitle" idx="7"/>
          </p:nvPr>
        </p:nvSpPr>
        <p:spPr>
          <a:xfrm>
            <a:off x="714227" y="1928270"/>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39" name="Google Shape;739;p23"/>
          <p:cNvSpPr txBox="1">
            <a:spLocks noGrp="1"/>
          </p:cNvSpPr>
          <p:nvPr>
            <p:ph type="subTitle" idx="8"/>
          </p:nvPr>
        </p:nvSpPr>
        <p:spPr>
          <a:xfrm>
            <a:off x="3466529" y="1928270"/>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40" name="Google Shape;740;p23"/>
          <p:cNvSpPr txBox="1">
            <a:spLocks noGrp="1"/>
          </p:cNvSpPr>
          <p:nvPr>
            <p:ph type="subTitle" idx="9"/>
          </p:nvPr>
        </p:nvSpPr>
        <p:spPr>
          <a:xfrm>
            <a:off x="6219036" y="1928270"/>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41" name="Google Shape;741;p23"/>
          <p:cNvSpPr txBox="1">
            <a:spLocks noGrp="1"/>
          </p:cNvSpPr>
          <p:nvPr>
            <p:ph type="subTitle" idx="13"/>
          </p:nvPr>
        </p:nvSpPr>
        <p:spPr>
          <a:xfrm>
            <a:off x="714227" y="3556895"/>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42" name="Google Shape;742;p23"/>
          <p:cNvSpPr txBox="1">
            <a:spLocks noGrp="1"/>
          </p:cNvSpPr>
          <p:nvPr>
            <p:ph type="subTitle" idx="14"/>
          </p:nvPr>
        </p:nvSpPr>
        <p:spPr>
          <a:xfrm>
            <a:off x="3466529" y="3556895"/>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
        <p:nvSpPr>
          <p:cNvPr id="743" name="Google Shape;743;p23"/>
          <p:cNvSpPr txBox="1">
            <a:spLocks noGrp="1"/>
          </p:cNvSpPr>
          <p:nvPr>
            <p:ph type="subTitle" idx="15"/>
          </p:nvPr>
        </p:nvSpPr>
        <p:spPr>
          <a:xfrm>
            <a:off x="6219036" y="3556895"/>
            <a:ext cx="2211000" cy="48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Arbutus Slab"/>
              <a:buNone/>
              <a:defRPr sz="2000" b="1">
                <a:solidFill>
                  <a:schemeClr val="lt1"/>
                </a:solidFill>
                <a:latin typeface="Arbutus Slab"/>
                <a:ea typeface="Arbutus Slab"/>
                <a:cs typeface="Arbutus Slab"/>
                <a:sym typeface="Arbutus Slab"/>
              </a:defRPr>
            </a:lvl1pPr>
            <a:lvl2pPr lvl="1"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2pPr>
            <a:lvl3pPr lvl="2"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3pPr>
            <a:lvl4pPr lvl="3"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4pPr>
            <a:lvl5pPr lvl="4"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5pPr>
            <a:lvl6pPr lvl="5"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6pPr>
            <a:lvl7pPr lvl="6"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7pPr>
            <a:lvl8pPr lvl="7"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8pPr>
            <a:lvl9pPr lvl="8" algn="ctr" rtl="0">
              <a:lnSpc>
                <a:spcPct val="100000"/>
              </a:lnSpc>
              <a:spcBef>
                <a:spcPts val="0"/>
              </a:spcBef>
              <a:spcAft>
                <a:spcPts val="0"/>
              </a:spcAft>
              <a:buClr>
                <a:schemeClr val="lt1"/>
              </a:buClr>
              <a:buSzPts val="2000"/>
              <a:buFont typeface="Arbutus Slab"/>
              <a:buNone/>
              <a:defRPr sz="2000" b="1">
                <a:solidFill>
                  <a:schemeClr val="lt1"/>
                </a:solidFill>
                <a:latin typeface="Arbutus Slab"/>
                <a:ea typeface="Arbutus Slab"/>
                <a:cs typeface="Arbutus Slab"/>
                <a:sym typeface="Arbutus Slab"/>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766540" y="-614900"/>
            <a:ext cx="11297755" cy="6264147"/>
            <a:chOff x="-766540" y="-614900"/>
            <a:chExt cx="11297755" cy="6264147"/>
          </a:xfrm>
        </p:grpSpPr>
        <p:sp>
          <p:nvSpPr>
            <p:cNvPr id="16" name="Google Shape;16;p3"/>
            <p:cNvSpPr/>
            <p:nvPr/>
          </p:nvSpPr>
          <p:spPr>
            <a:xfrm rot="10800000">
              <a:off x="-766540" y="3377650"/>
              <a:ext cx="2197522" cy="2271597"/>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7;p3"/>
            <p:cNvSpPr/>
            <p:nvPr/>
          </p:nvSpPr>
          <p:spPr>
            <a:xfrm>
              <a:off x="5126895" y="-6149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8" name="Google Shape;18;p3"/>
          <p:cNvSpPr txBox="1">
            <a:spLocks noGrp="1"/>
          </p:cNvSpPr>
          <p:nvPr>
            <p:ph type="title"/>
          </p:nvPr>
        </p:nvSpPr>
        <p:spPr>
          <a:xfrm>
            <a:off x="3827325" y="2434588"/>
            <a:ext cx="4398900" cy="9450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9" name="Google Shape;19;p3"/>
          <p:cNvSpPr txBox="1">
            <a:spLocks noGrp="1"/>
          </p:cNvSpPr>
          <p:nvPr>
            <p:ph type="title" idx="2" hasCustomPrompt="1"/>
          </p:nvPr>
        </p:nvSpPr>
        <p:spPr>
          <a:xfrm>
            <a:off x="5200725" y="1281225"/>
            <a:ext cx="1652100" cy="11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txBox="1">
            <a:spLocks noGrp="1"/>
          </p:cNvSpPr>
          <p:nvPr>
            <p:ph type="subTitle" idx="1"/>
          </p:nvPr>
        </p:nvSpPr>
        <p:spPr>
          <a:xfrm>
            <a:off x="3827325" y="3487263"/>
            <a:ext cx="4398900" cy="411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826"/>
        <p:cNvGrpSpPr/>
        <p:nvPr/>
      </p:nvGrpSpPr>
      <p:grpSpPr>
        <a:xfrm>
          <a:off x="0" y="0"/>
          <a:ext cx="0" cy="0"/>
          <a:chOff x="0" y="0"/>
          <a:chExt cx="0" cy="0"/>
        </a:xfrm>
      </p:grpSpPr>
      <p:grpSp>
        <p:nvGrpSpPr>
          <p:cNvPr id="827" name="Google Shape;827;p25"/>
          <p:cNvGrpSpPr/>
          <p:nvPr/>
        </p:nvGrpSpPr>
        <p:grpSpPr>
          <a:xfrm>
            <a:off x="-292782" y="1311295"/>
            <a:ext cx="10426007" cy="1788502"/>
            <a:chOff x="-292782" y="1311295"/>
            <a:chExt cx="10426007" cy="1788502"/>
          </a:xfrm>
        </p:grpSpPr>
        <p:grpSp>
          <p:nvGrpSpPr>
            <p:cNvPr id="828" name="Google Shape;828;p25"/>
            <p:cNvGrpSpPr/>
            <p:nvPr/>
          </p:nvGrpSpPr>
          <p:grpSpPr>
            <a:xfrm rot="784026">
              <a:off x="-178105" y="2013539"/>
              <a:ext cx="375804" cy="1057466"/>
              <a:chOff x="-89440" y="1163080"/>
              <a:chExt cx="524160" cy="1474920"/>
            </a:xfrm>
          </p:grpSpPr>
          <p:sp>
            <p:nvSpPr>
              <p:cNvPr id="829" name="Google Shape;829;p25"/>
              <p:cNvSpPr/>
              <p:nvPr/>
            </p:nvSpPr>
            <p:spPr>
              <a:xfrm>
                <a:off x="-83320" y="1169200"/>
                <a:ext cx="518040" cy="1464840"/>
              </a:xfrm>
              <a:custGeom>
                <a:avLst/>
                <a:gdLst/>
                <a:ahLst/>
                <a:cxnLst/>
                <a:rect l="l" t="t" r="r" b="b"/>
                <a:pathLst>
                  <a:path w="1439" h="4069" extrusionOk="0">
                    <a:moveTo>
                      <a:pt x="1439" y="115"/>
                    </a:moveTo>
                    <a:lnTo>
                      <a:pt x="1439" y="115"/>
                    </a:lnTo>
                    <a:cubicBezTo>
                      <a:pt x="1406" y="115"/>
                      <a:pt x="896" y="0"/>
                      <a:pt x="896" y="0"/>
                    </a:cubicBezTo>
                    <a:lnTo>
                      <a:pt x="0" y="3921"/>
                    </a:lnTo>
                    <a:cubicBezTo>
                      <a:pt x="8" y="3913"/>
                      <a:pt x="321" y="4069"/>
                      <a:pt x="535" y="4069"/>
                    </a:cubicBezTo>
                    <a:cubicBezTo>
                      <a:pt x="535" y="4036"/>
                      <a:pt x="1439" y="115"/>
                      <a:pt x="1439" y="11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25"/>
              <p:cNvSpPr/>
              <p:nvPr/>
            </p:nvSpPr>
            <p:spPr>
              <a:xfrm>
                <a:off x="-83320" y="1210600"/>
                <a:ext cx="518040" cy="1423440"/>
              </a:xfrm>
              <a:custGeom>
                <a:avLst/>
                <a:gdLst/>
                <a:ahLst/>
                <a:cxnLst/>
                <a:rect l="l" t="t" r="r" b="b"/>
                <a:pathLst>
                  <a:path w="1439" h="3954" extrusionOk="0">
                    <a:moveTo>
                      <a:pt x="1439" y="0"/>
                    </a:moveTo>
                    <a:lnTo>
                      <a:pt x="1439" y="0"/>
                    </a:lnTo>
                    <a:cubicBezTo>
                      <a:pt x="1315" y="0"/>
                      <a:pt x="1315" y="0"/>
                      <a:pt x="1315" y="0"/>
                    </a:cubicBezTo>
                    <a:cubicBezTo>
                      <a:pt x="1168" y="665"/>
                      <a:pt x="600" y="3469"/>
                      <a:pt x="460" y="3617"/>
                    </a:cubicBezTo>
                    <a:cubicBezTo>
                      <a:pt x="395" y="3691"/>
                      <a:pt x="280" y="3708"/>
                      <a:pt x="189" y="3708"/>
                    </a:cubicBezTo>
                    <a:cubicBezTo>
                      <a:pt x="123" y="3708"/>
                      <a:pt x="58" y="3699"/>
                      <a:pt x="25" y="3691"/>
                    </a:cubicBezTo>
                    <a:cubicBezTo>
                      <a:pt x="8" y="3765"/>
                      <a:pt x="0" y="3806"/>
                      <a:pt x="0" y="3806"/>
                    </a:cubicBezTo>
                    <a:lnTo>
                      <a:pt x="0" y="3806"/>
                    </a:lnTo>
                    <a:lnTo>
                      <a:pt x="0" y="3806"/>
                    </a:lnTo>
                    <a:lnTo>
                      <a:pt x="0" y="3806"/>
                    </a:lnTo>
                    <a:cubicBezTo>
                      <a:pt x="17" y="3806"/>
                      <a:pt x="321" y="3954"/>
                      <a:pt x="535" y="3954"/>
                    </a:cubicBezTo>
                    <a:lnTo>
                      <a:pt x="535" y="3954"/>
                    </a:lnTo>
                    <a:lnTo>
                      <a:pt x="535" y="3954"/>
                    </a:lnTo>
                    <a:cubicBezTo>
                      <a:pt x="535" y="3954"/>
                      <a:pt x="542" y="3896"/>
                      <a:pt x="568" y="3806"/>
                    </a:cubicBezTo>
                    <a:cubicBezTo>
                      <a:pt x="568" y="3781"/>
                      <a:pt x="568" y="3765"/>
                      <a:pt x="568" y="3765"/>
                    </a:cubicBezTo>
                    <a:lnTo>
                      <a:pt x="576" y="3765"/>
                    </a:lnTo>
                    <a:cubicBezTo>
                      <a:pt x="707" y="3173"/>
                      <a:pt x="1134" y="1315"/>
                      <a:pt x="1332" y="452"/>
                    </a:cubicBezTo>
                    <a:cubicBezTo>
                      <a:pt x="1373" y="296"/>
                      <a:pt x="1398" y="180"/>
                      <a:pt x="1414" y="98"/>
                    </a:cubicBezTo>
                    <a:cubicBezTo>
                      <a:pt x="1430" y="41"/>
                      <a:pt x="1439" y="8"/>
                      <a:pt x="1439"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25"/>
              <p:cNvSpPr/>
              <p:nvPr/>
            </p:nvSpPr>
            <p:spPr>
              <a:xfrm>
                <a:off x="169400" y="1198720"/>
                <a:ext cx="167040" cy="399240"/>
              </a:xfrm>
              <a:custGeom>
                <a:avLst/>
                <a:gdLst/>
                <a:ahLst/>
                <a:cxnLst/>
                <a:rect l="l" t="t" r="r" b="b"/>
                <a:pathLst>
                  <a:path w="464" h="1109" extrusionOk="0">
                    <a:moveTo>
                      <a:pt x="285" y="0"/>
                    </a:moveTo>
                    <a:lnTo>
                      <a:pt x="285" y="0"/>
                    </a:lnTo>
                    <a:cubicBezTo>
                      <a:pt x="244" y="0"/>
                      <a:pt x="211" y="16"/>
                      <a:pt x="186" y="57"/>
                    </a:cubicBezTo>
                    <a:cubicBezTo>
                      <a:pt x="162" y="98"/>
                      <a:pt x="153" y="156"/>
                      <a:pt x="145" y="205"/>
                    </a:cubicBezTo>
                    <a:cubicBezTo>
                      <a:pt x="129" y="262"/>
                      <a:pt x="120" y="320"/>
                      <a:pt x="104" y="378"/>
                    </a:cubicBezTo>
                    <a:cubicBezTo>
                      <a:pt x="79" y="493"/>
                      <a:pt x="54" y="616"/>
                      <a:pt x="38" y="731"/>
                    </a:cubicBezTo>
                    <a:cubicBezTo>
                      <a:pt x="13" y="846"/>
                      <a:pt x="-11" y="970"/>
                      <a:pt x="5" y="1093"/>
                    </a:cubicBezTo>
                    <a:cubicBezTo>
                      <a:pt x="13" y="1101"/>
                      <a:pt x="21" y="1109"/>
                      <a:pt x="30" y="1109"/>
                    </a:cubicBezTo>
                    <a:cubicBezTo>
                      <a:pt x="38" y="1109"/>
                      <a:pt x="38" y="1109"/>
                      <a:pt x="46" y="1101"/>
                    </a:cubicBezTo>
                    <a:cubicBezTo>
                      <a:pt x="95" y="1003"/>
                      <a:pt x="112" y="895"/>
                      <a:pt x="129" y="797"/>
                    </a:cubicBezTo>
                    <a:cubicBezTo>
                      <a:pt x="153" y="690"/>
                      <a:pt x="170" y="592"/>
                      <a:pt x="186" y="485"/>
                    </a:cubicBezTo>
                    <a:cubicBezTo>
                      <a:pt x="211" y="378"/>
                      <a:pt x="235" y="271"/>
                      <a:pt x="252" y="172"/>
                    </a:cubicBezTo>
                    <a:cubicBezTo>
                      <a:pt x="260" y="148"/>
                      <a:pt x="260" y="131"/>
                      <a:pt x="268" y="115"/>
                    </a:cubicBezTo>
                    <a:cubicBezTo>
                      <a:pt x="276" y="98"/>
                      <a:pt x="285" y="90"/>
                      <a:pt x="301" y="90"/>
                    </a:cubicBezTo>
                    <a:cubicBezTo>
                      <a:pt x="301" y="90"/>
                      <a:pt x="309" y="98"/>
                      <a:pt x="317" y="98"/>
                    </a:cubicBezTo>
                    <a:cubicBezTo>
                      <a:pt x="342" y="98"/>
                      <a:pt x="367" y="98"/>
                      <a:pt x="383" y="98"/>
                    </a:cubicBezTo>
                    <a:cubicBezTo>
                      <a:pt x="416" y="98"/>
                      <a:pt x="432" y="98"/>
                      <a:pt x="458" y="74"/>
                    </a:cubicBezTo>
                    <a:cubicBezTo>
                      <a:pt x="466" y="65"/>
                      <a:pt x="466" y="49"/>
                      <a:pt x="458" y="33"/>
                    </a:cubicBezTo>
                    <a:cubicBezTo>
                      <a:pt x="425" y="0"/>
                      <a:pt x="334" y="0"/>
                      <a:pt x="293" y="0"/>
                    </a:cubicBezTo>
                    <a:cubicBezTo>
                      <a:pt x="285" y="0"/>
                      <a:pt x="285" y="0"/>
                      <a:pt x="285"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25"/>
              <p:cNvSpPr/>
              <p:nvPr/>
            </p:nvSpPr>
            <p:spPr>
              <a:xfrm>
                <a:off x="100280" y="1219960"/>
                <a:ext cx="331200" cy="1415520"/>
              </a:xfrm>
              <a:custGeom>
                <a:avLst/>
                <a:gdLst/>
                <a:ahLst/>
                <a:cxnLst/>
                <a:rect l="l" t="t" r="r" b="b"/>
                <a:pathLst>
                  <a:path w="920" h="3932" extrusionOk="0">
                    <a:moveTo>
                      <a:pt x="920" y="6"/>
                    </a:moveTo>
                    <a:lnTo>
                      <a:pt x="920" y="6"/>
                    </a:lnTo>
                    <a:cubicBezTo>
                      <a:pt x="904" y="138"/>
                      <a:pt x="871" y="270"/>
                      <a:pt x="847" y="393"/>
                    </a:cubicBezTo>
                    <a:cubicBezTo>
                      <a:pt x="814" y="525"/>
                      <a:pt x="789" y="648"/>
                      <a:pt x="756" y="771"/>
                    </a:cubicBezTo>
                    <a:cubicBezTo>
                      <a:pt x="699" y="1026"/>
                      <a:pt x="641" y="1281"/>
                      <a:pt x="583" y="1536"/>
                    </a:cubicBezTo>
                    <a:cubicBezTo>
                      <a:pt x="468" y="2045"/>
                      <a:pt x="354" y="2555"/>
                      <a:pt x="238" y="3056"/>
                    </a:cubicBezTo>
                    <a:cubicBezTo>
                      <a:pt x="172" y="3345"/>
                      <a:pt x="107" y="3632"/>
                      <a:pt x="41" y="3920"/>
                    </a:cubicBezTo>
                    <a:cubicBezTo>
                      <a:pt x="32" y="3944"/>
                      <a:pt x="0" y="3928"/>
                      <a:pt x="0" y="3903"/>
                    </a:cubicBezTo>
                    <a:cubicBezTo>
                      <a:pt x="123" y="3393"/>
                      <a:pt x="238" y="2892"/>
                      <a:pt x="354" y="2382"/>
                    </a:cubicBezTo>
                    <a:cubicBezTo>
                      <a:pt x="468" y="1873"/>
                      <a:pt x="583" y="1363"/>
                      <a:pt x="699" y="862"/>
                    </a:cubicBezTo>
                    <a:cubicBezTo>
                      <a:pt x="732" y="713"/>
                      <a:pt x="764" y="574"/>
                      <a:pt x="797" y="434"/>
                    </a:cubicBezTo>
                    <a:cubicBezTo>
                      <a:pt x="814" y="360"/>
                      <a:pt x="830" y="294"/>
                      <a:pt x="847" y="220"/>
                    </a:cubicBezTo>
                    <a:cubicBezTo>
                      <a:pt x="871" y="146"/>
                      <a:pt x="888" y="72"/>
                      <a:pt x="904" y="6"/>
                    </a:cubicBezTo>
                    <a:cubicBezTo>
                      <a:pt x="912" y="-2"/>
                      <a:pt x="920" y="-2"/>
                      <a:pt x="92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3" name="Google Shape;833;p25"/>
              <p:cNvSpPr/>
              <p:nvPr/>
            </p:nvSpPr>
            <p:spPr>
              <a:xfrm>
                <a:off x="240680" y="1163080"/>
                <a:ext cx="182160" cy="48960"/>
              </a:xfrm>
              <a:custGeom>
                <a:avLst/>
                <a:gdLst/>
                <a:ahLst/>
                <a:cxnLst/>
                <a:rect l="l" t="t" r="r" b="b"/>
                <a:pathLst>
                  <a:path w="506" h="136" extrusionOk="0">
                    <a:moveTo>
                      <a:pt x="506" y="132"/>
                    </a:moveTo>
                    <a:lnTo>
                      <a:pt x="506" y="132"/>
                    </a:lnTo>
                    <a:cubicBezTo>
                      <a:pt x="489" y="140"/>
                      <a:pt x="465" y="132"/>
                      <a:pt x="448" y="132"/>
                    </a:cubicBezTo>
                    <a:cubicBezTo>
                      <a:pt x="432" y="123"/>
                      <a:pt x="407" y="123"/>
                      <a:pt x="391" y="115"/>
                    </a:cubicBezTo>
                    <a:cubicBezTo>
                      <a:pt x="350" y="107"/>
                      <a:pt x="309" y="99"/>
                      <a:pt x="268" y="91"/>
                    </a:cubicBezTo>
                    <a:cubicBezTo>
                      <a:pt x="218" y="74"/>
                      <a:pt x="177" y="65"/>
                      <a:pt x="136" y="58"/>
                    </a:cubicBezTo>
                    <a:cubicBezTo>
                      <a:pt x="111" y="58"/>
                      <a:pt x="95" y="50"/>
                      <a:pt x="70" y="41"/>
                    </a:cubicBezTo>
                    <a:cubicBezTo>
                      <a:pt x="54" y="41"/>
                      <a:pt x="29" y="33"/>
                      <a:pt x="13" y="24"/>
                    </a:cubicBezTo>
                    <a:cubicBezTo>
                      <a:pt x="-4" y="24"/>
                      <a:pt x="-4" y="0"/>
                      <a:pt x="13" y="0"/>
                    </a:cubicBezTo>
                    <a:cubicBezTo>
                      <a:pt x="29" y="0"/>
                      <a:pt x="54" y="8"/>
                      <a:pt x="70" y="8"/>
                    </a:cubicBezTo>
                    <a:cubicBezTo>
                      <a:pt x="95" y="17"/>
                      <a:pt x="111" y="24"/>
                      <a:pt x="136" y="24"/>
                    </a:cubicBezTo>
                    <a:cubicBezTo>
                      <a:pt x="177" y="33"/>
                      <a:pt x="227" y="50"/>
                      <a:pt x="268" y="58"/>
                    </a:cubicBezTo>
                    <a:cubicBezTo>
                      <a:pt x="309" y="65"/>
                      <a:pt x="350" y="82"/>
                      <a:pt x="391" y="91"/>
                    </a:cubicBezTo>
                    <a:cubicBezTo>
                      <a:pt x="415" y="99"/>
                      <a:pt x="432" y="99"/>
                      <a:pt x="457" y="107"/>
                    </a:cubicBezTo>
                    <a:cubicBezTo>
                      <a:pt x="473" y="115"/>
                      <a:pt x="489" y="123"/>
                      <a:pt x="506" y="132"/>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4" name="Google Shape;834;p25"/>
              <p:cNvSpPr/>
              <p:nvPr/>
            </p:nvSpPr>
            <p:spPr>
              <a:xfrm>
                <a:off x="-89440" y="1165960"/>
                <a:ext cx="331920" cy="1422000"/>
              </a:xfrm>
              <a:custGeom>
                <a:avLst/>
                <a:gdLst/>
                <a:ahLst/>
                <a:cxnLst/>
                <a:rect l="l" t="t" r="r" b="b"/>
                <a:pathLst>
                  <a:path w="922" h="3950" extrusionOk="0">
                    <a:moveTo>
                      <a:pt x="922" y="9"/>
                    </a:moveTo>
                    <a:lnTo>
                      <a:pt x="922" y="9"/>
                    </a:lnTo>
                    <a:cubicBezTo>
                      <a:pt x="913" y="74"/>
                      <a:pt x="905" y="132"/>
                      <a:pt x="889" y="197"/>
                    </a:cubicBezTo>
                    <a:cubicBezTo>
                      <a:pt x="872" y="263"/>
                      <a:pt x="864" y="329"/>
                      <a:pt x="848" y="387"/>
                    </a:cubicBezTo>
                    <a:cubicBezTo>
                      <a:pt x="823" y="518"/>
                      <a:pt x="790" y="649"/>
                      <a:pt x="765" y="773"/>
                    </a:cubicBezTo>
                    <a:cubicBezTo>
                      <a:pt x="699" y="1028"/>
                      <a:pt x="642" y="1282"/>
                      <a:pt x="585" y="1537"/>
                    </a:cubicBezTo>
                    <a:cubicBezTo>
                      <a:pt x="470" y="2056"/>
                      <a:pt x="354" y="2565"/>
                      <a:pt x="239" y="3075"/>
                    </a:cubicBezTo>
                    <a:cubicBezTo>
                      <a:pt x="174" y="3363"/>
                      <a:pt x="107" y="3650"/>
                      <a:pt x="42" y="3938"/>
                    </a:cubicBezTo>
                    <a:cubicBezTo>
                      <a:pt x="34" y="3963"/>
                      <a:pt x="-7" y="3946"/>
                      <a:pt x="1" y="3922"/>
                    </a:cubicBezTo>
                    <a:cubicBezTo>
                      <a:pt x="116" y="3412"/>
                      <a:pt x="231" y="2903"/>
                      <a:pt x="346" y="2384"/>
                    </a:cubicBezTo>
                    <a:cubicBezTo>
                      <a:pt x="470" y="1874"/>
                      <a:pt x="585" y="1365"/>
                      <a:pt x="699" y="855"/>
                    </a:cubicBezTo>
                    <a:cubicBezTo>
                      <a:pt x="732" y="716"/>
                      <a:pt x="765" y="576"/>
                      <a:pt x="798" y="436"/>
                    </a:cubicBezTo>
                    <a:cubicBezTo>
                      <a:pt x="814" y="362"/>
                      <a:pt x="831" y="288"/>
                      <a:pt x="848" y="222"/>
                    </a:cubicBezTo>
                    <a:cubicBezTo>
                      <a:pt x="864" y="148"/>
                      <a:pt x="881" y="74"/>
                      <a:pt x="913" y="0"/>
                    </a:cubicBezTo>
                    <a:cubicBezTo>
                      <a:pt x="913" y="0"/>
                      <a:pt x="922" y="0"/>
                      <a:pt x="922"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5" name="Google Shape;835;p25"/>
              <p:cNvSpPr/>
              <p:nvPr/>
            </p:nvSpPr>
            <p:spPr>
              <a:xfrm>
                <a:off x="-84400" y="2575000"/>
                <a:ext cx="194760" cy="63000"/>
              </a:xfrm>
              <a:custGeom>
                <a:avLst/>
                <a:gdLst/>
                <a:ahLst/>
                <a:cxnLst/>
                <a:rect l="l" t="t" r="r" b="b"/>
                <a:pathLst>
                  <a:path w="541" h="175" extrusionOk="0">
                    <a:moveTo>
                      <a:pt x="538" y="172"/>
                    </a:moveTo>
                    <a:lnTo>
                      <a:pt x="538" y="172"/>
                    </a:lnTo>
                    <a:cubicBezTo>
                      <a:pt x="497" y="180"/>
                      <a:pt x="447" y="172"/>
                      <a:pt x="398" y="164"/>
                    </a:cubicBezTo>
                    <a:cubicBezTo>
                      <a:pt x="348" y="156"/>
                      <a:pt x="299" y="147"/>
                      <a:pt x="258" y="131"/>
                    </a:cubicBezTo>
                    <a:cubicBezTo>
                      <a:pt x="208" y="123"/>
                      <a:pt x="167" y="106"/>
                      <a:pt x="118" y="82"/>
                    </a:cubicBezTo>
                    <a:cubicBezTo>
                      <a:pt x="93" y="74"/>
                      <a:pt x="77" y="65"/>
                      <a:pt x="52" y="57"/>
                    </a:cubicBezTo>
                    <a:cubicBezTo>
                      <a:pt x="36" y="41"/>
                      <a:pt x="11" y="32"/>
                      <a:pt x="3" y="16"/>
                    </a:cubicBezTo>
                    <a:cubicBezTo>
                      <a:pt x="-5" y="8"/>
                      <a:pt x="3" y="0"/>
                      <a:pt x="11" y="0"/>
                    </a:cubicBezTo>
                    <a:cubicBezTo>
                      <a:pt x="28" y="0"/>
                      <a:pt x="44" y="16"/>
                      <a:pt x="69" y="24"/>
                    </a:cubicBezTo>
                    <a:cubicBezTo>
                      <a:pt x="85" y="32"/>
                      <a:pt x="110" y="49"/>
                      <a:pt x="126" y="57"/>
                    </a:cubicBezTo>
                    <a:cubicBezTo>
                      <a:pt x="176" y="74"/>
                      <a:pt x="217" y="90"/>
                      <a:pt x="266" y="106"/>
                    </a:cubicBezTo>
                    <a:cubicBezTo>
                      <a:pt x="307" y="115"/>
                      <a:pt x="348" y="131"/>
                      <a:pt x="398" y="131"/>
                    </a:cubicBezTo>
                    <a:cubicBezTo>
                      <a:pt x="447" y="139"/>
                      <a:pt x="488" y="147"/>
                      <a:pt x="538" y="156"/>
                    </a:cubicBezTo>
                    <a:cubicBezTo>
                      <a:pt x="538" y="164"/>
                      <a:pt x="545" y="172"/>
                      <a:pt x="538" y="17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836" name="Google Shape;836;p25"/>
            <p:cNvGrpSpPr/>
            <p:nvPr/>
          </p:nvGrpSpPr>
          <p:grpSpPr>
            <a:xfrm>
              <a:off x="8506745" y="1311295"/>
              <a:ext cx="1626480" cy="1549080"/>
              <a:chOff x="8392170" y="1311295"/>
              <a:chExt cx="1626480" cy="1549080"/>
            </a:xfrm>
          </p:grpSpPr>
          <p:sp>
            <p:nvSpPr>
              <p:cNvPr id="837" name="Google Shape;837;p25"/>
              <p:cNvSpPr/>
              <p:nvPr/>
            </p:nvSpPr>
            <p:spPr>
              <a:xfrm>
                <a:off x="8392170" y="1323535"/>
                <a:ext cx="1622160" cy="1532520"/>
              </a:xfrm>
              <a:custGeom>
                <a:avLst/>
                <a:gdLst/>
                <a:ahLst/>
                <a:cxnLst/>
                <a:rect l="l" t="t" r="r" b="b"/>
                <a:pathLst>
                  <a:path w="4506" h="4257" extrusionOk="0">
                    <a:moveTo>
                      <a:pt x="74" y="2126"/>
                    </a:moveTo>
                    <a:lnTo>
                      <a:pt x="74" y="2126"/>
                    </a:lnTo>
                    <a:cubicBezTo>
                      <a:pt x="0" y="2233"/>
                      <a:pt x="0" y="2233"/>
                      <a:pt x="0" y="2233"/>
                    </a:cubicBezTo>
                    <a:cubicBezTo>
                      <a:pt x="377" y="2832"/>
                      <a:pt x="377" y="2832"/>
                      <a:pt x="377" y="2832"/>
                    </a:cubicBezTo>
                    <a:cubicBezTo>
                      <a:pt x="907" y="3497"/>
                      <a:pt x="907" y="3497"/>
                      <a:pt x="907" y="3497"/>
                    </a:cubicBezTo>
                    <a:cubicBezTo>
                      <a:pt x="1494" y="4223"/>
                      <a:pt x="1494" y="4223"/>
                      <a:pt x="1494" y="4223"/>
                    </a:cubicBezTo>
                    <a:cubicBezTo>
                      <a:pt x="1522" y="4257"/>
                      <a:pt x="1522" y="4257"/>
                      <a:pt x="1522" y="4257"/>
                    </a:cubicBezTo>
                    <a:cubicBezTo>
                      <a:pt x="1522" y="4257"/>
                      <a:pt x="1912" y="3985"/>
                      <a:pt x="1921" y="3977"/>
                    </a:cubicBezTo>
                    <a:cubicBezTo>
                      <a:pt x="1929" y="3973"/>
                      <a:pt x="2228" y="3739"/>
                      <a:pt x="2233" y="3731"/>
                    </a:cubicBezTo>
                    <a:cubicBezTo>
                      <a:pt x="2233" y="3723"/>
                      <a:pt x="2848" y="3288"/>
                      <a:pt x="2848" y="3288"/>
                    </a:cubicBezTo>
                    <a:cubicBezTo>
                      <a:pt x="2848" y="3288"/>
                      <a:pt x="2935" y="3316"/>
                      <a:pt x="2996" y="3288"/>
                    </a:cubicBezTo>
                    <a:cubicBezTo>
                      <a:pt x="3062" y="3263"/>
                      <a:pt x="3176" y="3177"/>
                      <a:pt x="3185" y="3095"/>
                    </a:cubicBezTo>
                    <a:cubicBezTo>
                      <a:pt x="3193" y="3013"/>
                      <a:pt x="3185" y="2968"/>
                      <a:pt x="3185" y="2968"/>
                    </a:cubicBezTo>
                    <a:cubicBezTo>
                      <a:pt x="3185" y="2968"/>
                      <a:pt x="3563" y="2717"/>
                      <a:pt x="3714" y="2598"/>
                    </a:cubicBezTo>
                    <a:cubicBezTo>
                      <a:pt x="3862" y="2479"/>
                      <a:pt x="4018" y="2364"/>
                      <a:pt x="4022" y="2344"/>
                    </a:cubicBezTo>
                    <a:cubicBezTo>
                      <a:pt x="4026" y="2323"/>
                      <a:pt x="4379" y="1999"/>
                      <a:pt x="4396" y="1986"/>
                    </a:cubicBezTo>
                    <a:cubicBezTo>
                      <a:pt x="4412" y="1970"/>
                      <a:pt x="4506" y="1880"/>
                      <a:pt x="4506" y="1880"/>
                    </a:cubicBezTo>
                    <a:cubicBezTo>
                      <a:pt x="3604" y="899"/>
                      <a:pt x="3604" y="899"/>
                      <a:pt x="3604" y="899"/>
                    </a:cubicBezTo>
                    <a:cubicBezTo>
                      <a:pt x="2943" y="189"/>
                      <a:pt x="2943" y="189"/>
                      <a:pt x="2943" y="189"/>
                    </a:cubicBezTo>
                    <a:cubicBezTo>
                      <a:pt x="2766" y="0"/>
                      <a:pt x="2766" y="0"/>
                      <a:pt x="2766" y="0"/>
                    </a:cubicBezTo>
                    <a:cubicBezTo>
                      <a:pt x="2717" y="53"/>
                      <a:pt x="2717" y="53"/>
                      <a:pt x="2717" y="53"/>
                    </a:cubicBezTo>
                    <a:cubicBezTo>
                      <a:pt x="74" y="2126"/>
                      <a:pt x="74" y="2126"/>
                      <a:pt x="74" y="212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25"/>
              <p:cNvSpPr/>
              <p:nvPr/>
            </p:nvSpPr>
            <p:spPr>
              <a:xfrm>
                <a:off x="8405490" y="1333975"/>
                <a:ext cx="1534320" cy="1474560"/>
              </a:xfrm>
              <a:custGeom>
                <a:avLst/>
                <a:gdLst/>
                <a:ahLst/>
                <a:cxnLst/>
                <a:rect l="l" t="t" r="r" b="b"/>
                <a:pathLst>
                  <a:path w="4262" h="4096" extrusionOk="0">
                    <a:moveTo>
                      <a:pt x="2704" y="0"/>
                    </a:moveTo>
                    <a:lnTo>
                      <a:pt x="2704" y="0"/>
                    </a:lnTo>
                    <a:lnTo>
                      <a:pt x="2704" y="0"/>
                    </a:lnTo>
                    <a:cubicBezTo>
                      <a:pt x="2680" y="24"/>
                      <a:pt x="2680" y="24"/>
                      <a:pt x="2680" y="24"/>
                    </a:cubicBezTo>
                    <a:cubicBezTo>
                      <a:pt x="2142" y="447"/>
                      <a:pt x="2142" y="447"/>
                      <a:pt x="2142" y="447"/>
                    </a:cubicBezTo>
                    <a:cubicBezTo>
                      <a:pt x="12" y="2142"/>
                      <a:pt x="12" y="2142"/>
                      <a:pt x="12" y="2142"/>
                    </a:cubicBezTo>
                    <a:cubicBezTo>
                      <a:pt x="0" y="2151"/>
                      <a:pt x="0" y="2151"/>
                      <a:pt x="0" y="2151"/>
                    </a:cubicBezTo>
                    <a:cubicBezTo>
                      <a:pt x="1506" y="4096"/>
                      <a:pt x="1506" y="4096"/>
                      <a:pt x="1506" y="4096"/>
                    </a:cubicBezTo>
                    <a:cubicBezTo>
                      <a:pt x="1506" y="4096"/>
                      <a:pt x="2232" y="3505"/>
                      <a:pt x="2524" y="3353"/>
                    </a:cubicBezTo>
                    <a:cubicBezTo>
                      <a:pt x="2816" y="3197"/>
                      <a:pt x="3000" y="3103"/>
                      <a:pt x="3000" y="3103"/>
                    </a:cubicBezTo>
                    <a:cubicBezTo>
                      <a:pt x="3000" y="3103"/>
                      <a:pt x="3078" y="2898"/>
                      <a:pt x="3415" y="2635"/>
                    </a:cubicBezTo>
                    <a:cubicBezTo>
                      <a:pt x="3747" y="2368"/>
                      <a:pt x="4223" y="1916"/>
                      <a:pt x="4256" y="1892"/>
                    </a:cubicBezTo>
                    <a:cubicBezTo>
                      <a:pt x="4285" y="1867"/>
                      <a:pt x="4194" y="1674"/>
                      <a:pt x="4182" y="1662"/>
                    </a:cubicBezTo>
                    <a:cubicBezTo>
                      <a:pt x="4174" y="1650"/>
                      <a:pt x="3534" y="903"/>
                      <a:pt x="3534" y="903"/>
                    </a:cubicBezTo>
                    <a:cubicBezTo>
                      <a:pt x="2704" y="0"/>
                      <a:pt x="2704" y="0"/>
                      <a:pt x="2704"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9" name="Google Shape;839;p25"/>
              <p:cNvSpPr/>
              <p:nvPr/>
            </p:nvSpPr>
            <p:spPr>
              <a:xfrm>
                <a:off x="8397930" y="1316335"/>
                <a:ext cx="1523520" cy="1471680"/>
              </a:xfrm>
              <a:custGeom>
                <a:avLst/>
                <a:gdLst/>
                <a:ahLst/>
                <a:cxnLst/>
                <a:rect l="l" t="t" r="r" b="b"/>
                <a:pathLst>
                  <a:path w="4232" h="4088" extrusionOk="0">
                    <a:moveTo>
                      <a:pt x="1285" y="1030"/>
                    </a:moveTo>
                    <a:lnTo>
                      <a:pt x="1285" y="1030"/>
                    </a:lnTo>
                    <a:cubicBezTo>
                      <a:pt x="1076" y="1108"/>
                      <a:pt x="731" y="1309"/>
                      <a:pt x="604" y="1407"/>
                    </a:cubicBezTo>
                    <a:cubicBezTo>
                      <a:pt x="476" y="1506"/>
                      <a:pt x="288" y="1699"/>
                      <a:pt x="230" y="1768"/>
                    </a:cubicBezTo>
                    <a:cubicBezTo>
                      <a:pt x="173" y="1834"/>
                      <a:pt x="0" y="2052"/>
                      <a:pt x="0" y="2052"/>
                    </a:cubicBezTo>
                    <a:cubicBezTo>
                      <a:pt x="731" y="3033"/>
                      <a:pt x="731" y="3033"/>
                      <a:pt x="731" y="3033"/>
                    </a:cubicBezTo>
                    <a:cubicBezTo>
                      <a:pt x="1219" y="3685"/>
                      <a:pt x="1219" y="3685"/>
                      <a:pt x="1219" y="3685"/>
                    </a:cubicBezTo>
                    <a:cubicBezTo>
                      <a:pt x="1527" y="4088"/>
                      <a:pt x="1527" y="4088"/>
                      <a:pt x="1527" y="4088"/>
                    </a:cubicBezTo>
                    <a:cubicBezTo>
                      <a:pt x="1527" y="4088"/>
                      <a:pt x="2065" y="3599"/>
                      <a:pt x="2331" y="3451"/>
                    </a:cubicBezTo>
                    <a:cubicBezTo>
                      <a:pt x="2594" y="3304"/>
                      <a:pt x="2783" y="3172"/>
                      <a:pt x="2803" y="3168"/>
                    </a:cubicBezTo>
                    <a:cubicBezTo>
                      <a:pt x="2820" y="3164"/>
                      <a:pt x="2972" y="3103"/>
                      <a:pt x="2972" y="3103"/>
                    </a:cubicBezTo>
                    <a:cubicBezTo>
                      <a:pt x="2972" y="3103"/>
                      <a:pt x="3231" y="2774"/>
                      <a:pt x="3313" y="2704"/>
                    </a:cubicBezTo>
                    <a:cubicBezTo>
                      <a:pt x="3395" y="2631"/>
                      <a:pt x="3666" y="2397"/>
                      <a:pt x="3666" y="2397"/>
                    </a:cubicBezTo>
                    <a:cubicBezTo>
                      <a:pt x="3666" y="2397"/>
                      <a:pt x="3957" y="2150"/>
                      <a:pt x="3982" y="2134"/>
                    </a:cubicBezTo>
                    <a:cubicBezTo>
                      <a:pt x="4002" y="2118"/>
                      <a:pt x="4183" y="1970"/>
                      <a:pt x="4203" y="1928"/>
                    </a:cubicBezTo>
                    <a:cubicBezTo>
                      <a:pt x="4224" y="1892"/>
                      <a:pt x="4232" y="1826"/>
                      <a:pt x="4232" y="1826"/>
                    </a:cubicBezTo>
                    <a:cubicBezTo>
                      <a:pt x="4162" y="1740"/>
                      <a:pt x="4162" y="1740"/>
                      <a:pt x="4162" y="1740"/>
                    </a:cubicBezTo>
                    <a:cubicBezTo>
                      <a:pt x="2869" y="233"/>
                      <a:pt x="2869" y="233"/>
                      <a:pt x="2869" y="233"/>
                    </a:cubicBezTo>
                    <a:cubicBezTo>
                      <a:pt x="2631" y="20"/>
                      <a:pt x="2631" y="20"/>
                      <a:pt x="2631" y="20"/>
                    </a:cubicBezTo>
                    <a:cubicBezTo>
                      <a:pt x="2574" y="0"/>
                      <a:pt x="2574" y="0"/>
                      <a:pt x="2574" y="0"/>
                    </a:cubicBezTo>
                    <a:cubicBezTo>
                      <a:pt x="2574" y="0"/>
                      <a:pt x="2143" y="217"/>
                      <a:pt x="1880" y="422"/>
                    </a:cubicBezTo>
                    <a:cubicBezTo>
                      <a:pt x="1617" y="632"/>
                      <a:pt x="1392" y="898"/>
                      <a:pt x="1285" y="103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25"/>
              <p:cNvSpPr/>
              <p:nvPr/>
            </p:nvSpPr>
            <p:spPr>
              <a:xfrm>
                <a:off x="8940090" y="1958575"/>
                <a:ext cx="982440" cy="830880"/>
              </a:xfrm>
              <a:custGeom>
                <a:avLst/>
                <a:gdLst/>
                <a:ahLst/>
                <a:cxnLst/>
                <a:rect l="l" t="t" r="r" b="b"/>
                <a:pathLst>
                  <a:path w="2729" h="2308" extrusionOk="0">
                    <a:moveTo>
                      <a:pt x="0" y="2275"/>
                    </a:moveTo>
                    <a:lnTo>
                      <a:pt x="0" y="2275"/>
                    </a:lnTo>
                    <a:cubicBezTo>
                      <a:pt x="37" y="2111"/>
                      <a:pt x="197" y="1930"/>
                      <a:pt x="280" y="1848"/>
                    </a:cubicBezTo>
                    <a:cubicBezTo>
                      <a:pt x="358" y="1766"/>
                      <a:pt x="608" y="1610"/>
                      <a:pt x="875" y="1499"/>
                    </a:cubicBezTo>
                    <a:cubicBezTo>
                      <a:pt x="1141" y="1384"/>
                      <a:pt x="1376" y="1277"/>
                      <a:pt x="1376" y="1277"/>
                    </a:cubicBezTo>
                    <a:cubicBezTo>
                      <a:pt x="1433" y="1245"/>
                      <a:pt x="1433" y="1245"/>
                      <a:pt x="1433" y="1245"/>
                    </a:cubicBezTo>
                    <a:cubicBezTo>
                      <a:pt x="1433" y="1245"/>
                      <a:pt x="1593" y="953"/>
                      <a:pt x="1683" y="830"/>
                    </a:cubicBezTo>
                    <a:cubicBezTo>
                      <a:pt x="1770" y="711"/>
                      <a:pt x="1901" y="580"/>
                      <a:pt x="1901" y="580"/>
                    </a:cubicBezTo>
                    <a:cubicBezTo>
                      <a:pt x="1901" y="580"/>
                      <a:pt x="2160" y="350"/>
                      <a:pt x="2205" y="317"/>
                    </a:cubicBezTo>
                    <a:cubicBezTo>
                      <a:pt x="2250" y="280"/>
                      <a:pt x="2677" y="1"/>
                      <a:pt x="2677" y="1"/>
                    </a:cubicBezTo>
                    <a:cubicBezTo>
                      <a:pt x="2677" y="1"/>
                      <a:pt x="2726" y="-3"/>
                      <a:pt x="2722" y="9"/>
                    </a:cubicBezTo>
                    <a:cubicBezTo>
                      <a:pt x="2722" y="25"/>
                      <a:pt x="2746" y="103"/>
                      <a:pt x="2705" y="140"/>
                    </a:cubicBezTo>
                    <a:cubicBezTo>
                      <a:pt x="2664" y="178"/>
                      <a:pt x="2562" y="259"/>
                      <a:pt x="2562" y="259"/>
                    </a:cubicBezTo>
                    <a:cubicBezTo>
                      <a:pt x="2049" y="694"/>
                      <a:pt x="2049" y="694"/>
                      <a:pt x="2049" y="694"/>
                    </a:cubicBezTo>
                    <a:cubicBezTo>
                      <a:pt x="1798" y="925"/>
                      <a:pt x="1798" y="925"/>
                      <a:pt x="1798" y="925"/>
                    </a:cubicBezTo>
                    <a:cubicBezTo>
                      <a:pt x="1486" y="1298"/>
                      <a:pt x="1486" y="1298"/>
                      <a:pt x="1486" y="1298"/>
                    </a:cubicBezTo>
                    <a:cubicBezTo>
                      <a:pt x="1445" y="1331"/>
                      <a:pt x="1445" y="1331"/>
                      <a:pt x="1445" y="1331"/>
                    </a:cubicBezTo>
                    <a:cubicBezTo>
                      <a:pt x="1273" y="1392"/>
                      <a:pt x="1273" y="1392"/>
                      <a:pt x="1273" y="1392"/>
                    </a:cubicBezTo>
                    <a:cubicBezTo>
                      <a:pt x="1035" y="1524"/>
                      <a:pt x="1035" y="1524"/>
                      <a:pt x="1035" y="1524"/>
                    </a:cubicBezTo>
                    <a:cubicBezTo>
                      <a:pt x="789" y="1684"/>
                      <a:pt x="789" y="1684"/>
                      <a:pt x="789" y="1684"/>
                    </a:cubicBezTo>
                    <a:cubicBezTo>
                      <a:pt x="514" y="1901"/>
                      <a:pt x="514" y="1901"/>
                      <a:pt x="514" y="1901"/>
                    </a:cubicBezTo>
                    <a:cubicBezTo>
                      <a:pt x="185" y="2176"/>
                      <a:pt x="185" y="2176"/>
                      <a:pt x="185" y="2176"/>
                    </a:cubicBezTo>
                    <a:cubicBezTo>
                      <a:pt x="74" y="2275"/>
                      <a:pt x="74" y="2275"/>
                      <a:pt x="74" y="2275"/>
                    </a:cubicBezTo>
                    <a:cubicBezTo>
                      <a:pt x="25" y="2308"/>
                      <a:pt x="25" y="2308"/>
                      <a:pt x="25" y="2308"/>
                    </a:cubicBezTo>
                    <a:lnTo>
                      <a:pt x="0" y="227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25"/>
              <p:cNvSpPr/>
              <p:nvPr/>
            </p:nvSpPr>
            <p:spPr>
              <a:xfrm>
                <a:off x="8628395" y="1888735"/>
                <a:ext cx="396360" cy="435960"/>
              </a:xfrm>
              <a:custGeom>
                <a:avLst/>
                <a:gdLst/>
                <a:ahLst/>
                <a:cxnLst/>
                <a:rect l="l" t="t" r="r" b="b"/>
                <a:pathLst>
                  <a:path w="1101" h="1211" extrusionOk="0">
                    <a:moveTo>
                      <a:pt x="33" y="169"/>
                    </a:moveTo>
                    <a:lnTo>
                      <a:pt x="33" y="169"/>
                    </a:lnTo>
                    <a:cubicBezTo>
                      <a:pt x="0" y="197"/>
                      <a:pt x="0" y="197"/>
                      <a:pt x="0" y="197"/>
                    </a:cubicBezTo>
                    <a:cubicBezTo>
                      <a:pt x="427" y="665"/>
                      <a:pt x="427" y="665"/>
                      <a:pt x="427" y="665"/>
                    </a:cubicBezTo>
                    <a:cubicBezTo>
                      <a:pt x="825" y="1211"/>
                      <a:pt x="825" y="1211"/>
                      <a:pt x="825" y="1211"/>
                    </a:cubicBezTo>
                    <a:cubicBezTo>
                      <a:pt x="825" y="1211"/>
                      <a:pt x="1112" y="969"/>
                      <a:pt x="1100" y="949"/>
                    </a:cubicBezTo>
                    <a:cubicBezTo>
                      <a:pt x="1087" y="932"/>
                      <a:pt x="648" y="374"/>
                      <a:pt x="632" y="357"/>
                    </a:cubicBezTo>
                    <a:cubicBezTo>
                      <a:pt x="619" y="341"/>
                      <a:pt x="291" y="-8"/>
                      <a:pt x="287" y="0"/>
                    </a:cubicBezTo>
                    <a:cubicBezTo>
                      <a:pt x="287" y="4"/>
                      <a:pt x="33" y="169"/>
                      <a:pt x="33" y="16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25"/>
              <p:cNvSpPr/>
              <p:nvPr/>
            </p:nvSpPr>
            <p:spPr>
              <a:xfrm>
                <a:off x="8851530" y="2246935"/>
                <a:ext cx="492480" cy="394560"/>
              </a:xfrm>
              <a:custGeom>
                <a:avLst/>
                <a:gdLst/>
                <a:ahLst/>
                <a:cxnLst/>
                <a:rect l="l" t="t" r="r" b="b"/>
                <a:pathLst>
                  <a:path w="1368" h="1096" extrusionOk="0">
                    <a:moveTo>
                      <a:pt x="0" y="715"/>
                    </a:moveTo>
                    <a:lnTo>
                      <a:pt x="0" y="715"/>
                    </a:lnTo>
                    <a:cubicBezTo>
                      <a:pt x="300" y="1096"/>
                      <a:pt x="300" y="1096"/>
                      <a:pt x="300" y="1096"/>
                    </a:cubicBezTo>
                    <a:cubicBezTo>
                      <a:pt x="300" y="1096"/>
                      <a:pt x="345" y="1026"/>
                      <a:pt x="472" y="928"/>
                    </a:cubicBezTo>
                    <a:cubicBezTo>
                      <a:pt x="595" y="829"/>
                      <a:pt x="830" y="690"/>
                      <a:pt x="920" y="637"/>
                    </a:cubicBezTo>
                    <a:cubicBezTo>
                      <a:pt x="1010" y="583"/>
                      <a:pt x="1129" y="534"/>
                      <a:pt x="1170" y="509"/>
                    </a:cubicBezTo>
                    <a:cubicBezTo>
                      <a:pt x="1215" y="485"/>
                      <a:pt x="1380" y="448"/>
                      <a:pt x="1367" y="431"/>
                    </a:cubicBezTo>
                    <a:cubicBezTo>
                      <a:pt x="1355" y="415"/>
                      <a:pt x="1236" y="267"/>
                      <a:pt x="1149" y="156"/>
                    </a:cubicBezTo>
                    <a:cubicBezTo>
                      <a:pt x="1063" y="50"/>
                      <a:pt x="989" y="0"/>
                      <a:pt x="989" y="0"/>
                    </a:cubicBezTo>
                    <a:cubicBezTo>
                      <a:pt x="989" y="0"/>
                      <a:pt x="534" y="218"/>
                      <a:pt x="443" y="292"/>
                    </a:cubicBezTo>
                    <a:cubicBezTo>
                      <a:pt x="349" y="366"/>
                      <a:pt x="193" y="489"/>
                      <a:pt x="156" y="518"/>
                    </a:cubicBezTo>
                    <a:cubicBezTo>
                      <a:pt x="123" y="542"/>
                      <a:pt x="0" y="715"/>
                      <a:pt x="0" y="71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25"/>
              <p:cNvSpPr/>
              <p:nvPr/>
            </p:nvSpPr>
            <p:spPr>
              <a:xfrm>
                <a:off x="9439410" y="1775335"/>
                <a:ext cx="306720" cy="273600"/>
              </a:xfrm>
              <a:custGeom>
                <a:avLst/>
                <a:gdLst/>
                <a:ahLst/>
                <a:cxnLst/>
                <a:rect l="l" t="t" r="r" b="b"/>
                <a:pathLst>
                  <a:path w="852" h="760" extrusionOk="0">
                    <a:moveTo>
                      <a:pt x="132" y="91"/>
                    </a:moveTo>
                    <a:lnTo>
                      <a:pt x="132" y="91"/>
                    </a:lnTo>
                    <a:cubicBezTo>
                      <a:pt x="-32" y="223"/>
                      <a:pt x="-15" y="452"/>
                      <a:pt x="34" y="534"/>
                    </a:cubicBezTo>
                    <a:cubicBezTo>
                      <a:pt x="79" y="612"/>
                      <a:pt x="247" y="772"/>
                      <a:pt x="387" y="760"/>
                    </a:cubicBezTo>
                    <a:cubicBezTo>
                      <a:pt x="526" y="744"/>
                      <a:pt x="629" y="727"/>
                      <a:pt x="727" y="604"/>
                    </a:cubicBezTo>
                    <a:cubicBezTo>
                      <a:pt x="830" y="485"/>
                      <a:pt x="892" y="358"/>
                      <a:pt x="822" y="243"/>
                    </a:cubicBezTo>
                    <a:cubicBezTo>
                      <a:pt x="748" y="128"/>
                      <a:pt x="641" y="38"/>
                      <a:pt x="526" y="21"/>
                    </a:cubicBezTo>
                    <a:cubicBezTo>
                      <a:pt x="407" y="9"/>
                      <a:pt x="305" y="-44"/>
                      <a:pt x="132" y="9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5"/>
              <p:cNvSpPr/>
              <p:nvPr/>
            </p:nvSpPr>
            <p:spPr>
              <a:xfrm>
                <a:off x="9005610" y="1625935"/>
                <a:ext cx="189360" cy="184680"/>
              </a:xfrm>
              <a:custGeom>
                <a:avLst/>
                <a:gdLst/>
                <a:ahLst/>
                <a:cxnLst/>
                <a:rect l="l" t="t" r="r" b="b"/>
                <a:pathLst>
                  <a:path w="526" h="513" extrusionOk="0">
                    <a:moveTo>
                      <a:pt x="114" y="26"/>
                    </a:moveTo>
                    <a:lnTo>
                      <a:pt x="114" y="26"/>
                    </a:lnTo>
                    <a:cubicBezTo>
                      <a:pt x="-104" y="141"/>
                      <a:pt x="24" y="428"/>
                      <a:pt x="208" y="490"/>
                    </a:cubicBezTo>
                    <a:cubicBezTo>
                      <a:pt x="393" y="551"/>
                      <a:pt x="500" y="490"/>
                      <a:pt x="516" y="342"/>
                    </a:cubicBezTo>
                    <a:cubicBezTo>
                      <a:pt x="533" y="198"/>
                      <a:pt x="541" y="145"/>
                      <a:pt x="434" y="79"/>
                    </a:cubicBezTo>
                    <a:cubicBezTo>
                      <a:pt x="332" y="14"/>
                      <a:pt x="229" y="-31"/>
                      <a:pt x="114" y="26"/>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5"/>
              <p:cNvSpPr/>
              <p:nvPr/>
            </p:nvSpPr>
            <p:spPr>
              <a:xfrm>
                <a:off x="8938290" y="1953535"/>
                <a:ext cx="970920" cy="828720"/>
              </a:xfrm>
              <a:custGeom>
                <a:avLst/>
                <a:gdLst/>
                <a:ahLst/>
                <a:cxnLst/>
                <a:rect l="l" t="t" r="r" b="b"/>
                <a:pathLst>
                  <a:path w="2697" h="2302" extrusionOk="0">
                    <a:moveTo>
                      <a:pt x="5" y="2301"/>
                    </a:moveTo>
                    <a:lnTo>
                      <a:pt x="5" y="2301"/>
                    </a:lnTo>
                    <a:cubicBezTo>
                      <a:pt x="42" y="2186"/>
                      <a:pt x="100" y="2079"/>
                      <a:pt x="174" y="1985"/>
                    </a:cubicBezTo>
                    <a:cubicBezTo>
                      <a:pt x="256" y="1891"/>
                      <a:pt x="351" y="1809"/>
                      <a:pt x="453" y="1743"/>
                    </a:cubicBezTo>
                    <a:cubicBezTo>
                      <a:pt x="568" y="1665"/>
                      <a:pt x="691" y="1607"/>
                      <a:pt x="818" y="1550"/>
                    </a:cubicBezTo>
                    <a:cubicBezTo>
                      <a:pt x="949" y="1493"/>
                      <a:pt x="1081" y="1435"/>
                      <a:pt x="1216" y="1374"/>
                    </a:cubicBezTo>
                    <a:cubicBezTo>
                      <a:pt x="1282" y="1345"/>
                      <a:pt x="1352" y="1316"/>
                      <a:pt x="1418" y="1287"/>
                    </a:cubicBezTo>
                    <a:cubicBezTo>
                      <a:pt x="1426" y="1283"/>
                      <a:pt x="1434" y="1279"/>
                      <a:pt x="1438" y="1275"/>
                    </a:cubicBezTo>
                    <a:cubicBezTo>
                      <a:pt x="1442" y="1271"/>
                      <a:pt x="1446" y="1263"/>
                      <a:pt x="1450" y="1259"/>
                    </a:cubicBezTo>
                    <a:cubicBezTo>
                      <a:pt x="1455" y="1242"/>
                      <a:pt x="1462" y="1226"/>
                      <a:pt x="1471" y="1213"/>
                    </a:cubicBezTo>
                    <a:cubicBezTo>
                      <a:pt x="1487" y="1185"/>
                      <a:pt x="1500" y="1156"/>
                      <a:pt x="1516" y="1131"/>
                    </a:cubicBezTo>
                    <a:cubicBezTo>
                      <a:pt x="1574" y="1029"/>
                      <a:pt x="1635" y="930"/>
                      <a:pt x="1705" y="840"/>
                    </a:cubicBezTo>
                    <a:cubicBezTo>
                      <a:pt x="1824" y="680"/>
                      <a:pt x="1968" y="532"/>
                      <a:pt x="2124" y="405"/>
                    </a:cubicBezTo>
                    <a:cubicBezTo>
                      <a:pt x="2279" y="282"/>
                      <a:pt x="2448" y="171"/>
                      <a:pt x="2620" y="68"/>
                    </a:cubicBezTo>
                    <a:cubicBezTo>
                      <a:pt x="2645" y="52"/>
                      <a:pt x="2665" y="39"/>
                      <a:pt x="2690" y="23"/>
                    </a:cubicBezTo>
                    <a:cubicBezTo>
                      <a:pt x="2706" y="15"/>
                      <a:pt x="2690" y="-6"/>
                      <a:pt x="2678" y="3"/>
                    </a:cubicBezTo>
                    <a:cubicBezTo>
                      <a:pt x="2485" y="122"/>
                      <a:pt x="2292" y="245"/>
                      <a:pt x="2115" y="389"/>
                    </a:cubicBezTo>
                    <a:cubicBezTo>
                      <a:pt x="1939" y="528"/>
                      <a:pt x="1783" y="692"/>
                      <a:pt x="1652" y="877"/>
                    </a:cubicBezTo>
                    <a:cubicBezTo>
                      <a:pt x="1565" y="1000"/>
                      <a:pt x="1491" y="1131"/>
                      <a:pt x="1421" y="1263"/>
                    </a:cubicBezTo>
                    <a:cubicBezTo>
                      <a:pt x="1426" y="1263"/>
                      <a:pt x="1426" y="1263"/>
                      <a:pt x="1430" y="1259"/>
                    </a:cubicBezTo>
                    <a:cubicBezTo>
                      <a:pt x="1302" y="1316"/>
                      <a:pt x="1180" y="1369"/>
                      <a:pt x="1056" y="1423"/>
                    </a:cubicBezTo>
                    <a:cubicBezTo>
                      <a:pt x="942" y="1472"/>
                      <a:pt x="827" y="1521"/>
                      <a:pt x="711" y="1579"/>
                    </a:cubicBezTo>
                    <a:cubicBezTo>
                      <a:pt x="506" y="1677"/>
                      <a:pt x="301" y="1800"/>
                      <a:pt x="157" y="1981"/>
                    </a:cubicBezTo>
                    <a:cubicBezTo>
                      <a:pt x="83" y="2075"/>
                      <a:pt x="22" y="2182"/>
                      <a:pt x="1" y="2301"/>
                    </a:cubicBezTo>
                    <a:cubicBezTo>
                      <a:pt x="-3" y="2301"/>
                      <a:pt x="1" y="2305"/>
                      <a:pt x="5" y="23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6" name="Google Shape;846;p25"/>
              <p:cNvSpPr/>
              <p:nvPr/>
            </p:nvSpPr>
            <p:spPr>
              <a:xfrm>
                <a:off x="8857290" y="1684975"/>
                <a:ext cx="601560" cy="723240"/>
              </a:xfrm>
              <a:custGeom>
                <a:avLst/>
                <a:gdLst/>
                <a:ahLst/>
                <a:cxnLst/>
                <a:rect l="l" t="t" r="r" b="b"/>
                <a:pathLst>
                  <a:path w="1671" h="2009" extrusionOk="0">
                    <a:moveTo>
                      <a:pt x="1671" y="2005"/>
                    </a:moveTo>
                    <a:lnTo>
                      <a:pt x="1671" y="2005"/>
                    </a:lnTo>
                    <a:cubicBezTo>
                      <a:pt x="1622" y="1935"/>
                      <a:pt x="1568" y="1869"/>
                      <a:pt x="1515" y="1808"/>
                    </a:cubicBezTo>
                    <a:cubicBezTo>
                      <a:pt x="1462" y="1742"/>
                      <a:pt x="1408" y="1676"/>
                      <a:pt x="1355" y="1611"/>
                    </a:cubicBezTo>
                    <a:cubicBezTo>
                      <a:pt x="1244" y="1479"/>
                      <a:pt x="1138" y="1348"/>
                      <a:pt x="1027" y="1216"/>
                    </a:cubicBezTo>
                    <a:cubicBezTo>
                      <a:pt x="920" y="1089"/>
                      <a:pt x="814" y="958"/>
                      <a:pt x="702" y="826"/>
                    </a:cubicBezTo>
                    <a:cubicBezTo>
                      <a:pt x="596" y="695"/>
                      <a:pt x="489" y="568"/>
                      <a:pt x="379" y="437"/>
                    </a:cubicBezTo>
                    <a:cubicBezTo>
                      <a:pt x="272" y="305"/>
                      <a:pt x="165" y="178"/>
                      <a:pt x="54" y="47"/>
                    </a:cubicBezTo>
                    <a:cubicBezTo>
                      <a:pt x="42" y="30"/>
                      <a:pt x="29" y="14"/>
                      <a:pt x="13" y="2"/>
                    </a:cubicBezTo>
                    <a:cubicBezTo>
                      <a:pt x="5" y="-3"/>
                      <a:pt x="-3" y="2"/>
                      <a:pt x="1" y="10"/>
                    </a:cubicBezTo>
                    <a:cubicBezTo>
                      <a:pt x="25" y="47"/>
                      <a:pt x="54" y="75"/>
                      <a:pt x="79" y="108"/>
                    </a:cubicBezTo>
                    <a:cubicBezTo>
                      <a:pt x="107" y="141"/>
                      <a:pt x="132" y="174"/>
                      <a:pt x="161" y="207"/>
                    </a:cubicBezTo>
                    <a:cubicBezTo>
                      <a:pt x="214" y="272"/>
                      <a:pt x="267" y="338"/>
                      <a:pt x="321" y="400"/>
                    </a:cubicBezTo>
                    <a:cubicBezTo>
                      <a:pt x="432" y="531"/>
                      <a:pt x="538" y="662"/>
                      <a:pt x="649" y="794"/>
                    </a:cubicBezTo>
                    <a:cubicBezTo>
                      <a:pt x="756" y="921"/>
                      <a:pt x="863" y="1052"/>
                      <a:pt x="973" y="1184"/>
                    </a:cubicBezTo>
                    <a:cubicBezTo>
                      <a:pt x="1080" y="1315"/>
                      <a:pt x="1191" y="1442"/>
                      <a:pt x="1298" y="1573"/>
                    </a:cubicBezTo>
                    <a:cubicBezTo>
                      <a:pt x="1351" y="1639"/>
                      <a:pt x="1405" y="1701"/>
                      <a:pt x="1458" y="1767"/>
                    </a:cubicBezTo>
                    <a:cubicBezTo>
                      <a:pt x="1515" y="1832"/>
                      <a:pt x="1568" y="1898"/>
                      <a:pt x="1622" y="1959"/>
                    </a:cubicBezTo>
                    <a:cubicBezTo>
                      <a:pt x="1638" y="1976"/>
                      <a:pt x="1651" y="1992"/>
                      <a:pt x="1667" y="2009"/>
                    </a:cubicBezTo>
                    <a:lnTo>
                      <a:pt x="1671" y="200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5"/>
              <p:cNvSpPr/>
              <p:nvPr/>
            </p:nvSpPr>
            <p:spPr>
              <a:xfrm>
                <a:off x="8395770" y="2052175"/>
                <a:ext cx="541800" cy="725760"/>
              </a:xfrm>
              <a:custGeom>
                <a:avLst/>
                <a:gdLst/>
                <a:ahLst/>
                <a:cxnLst/>
                <a:rect l="l" t="t" r="r" b="b"/>
                <a:pathLst>
                  <a:path w="1505" h="2016" extrusionOk="0">
                    <a:moveTo>
                      <a:pt x="1504" y="2007"/>
                    </a:moveTo>
                    <a:lnTo>
                      <a:pt x="1504" y="2007"/>
                    </a:lnTo>
                    <a:cubicBezTo>
                      <a:pt x="1414" y="1875"/>
                      <a:pt x="1316" y="1744"/>
                      <a:pt x="1217" y="1613"/>
                    </a:cubicBezTo>
                    <a:cubicBezTo>
                      <a:pt x="1119" y="1481"/>
                      <a:pt x="1024" y="1354"/>
                      <a:pt x="926" y="1223"/>
                    </a:cubicBezTo>
                    <a:cubicBezTo>
                      <a:pt x="827" y="1091"/>
                      <a:pt x="733" y="964"/>
                      <a:pt x="634" y="833"/>
                    </a:cubicBezTo>
                    <a:cubicBezTo>
                      <a:pt x="536" y="701"/>
                      <a:pt x="441" y="570"/>
                      <a:pt x="343" y="443"/>
                    </a:cubicBezTo>
                    <a:cubicBezTo>
                      <a:pt x="244" y="312"/>
                      <a:pt x="150" y="180"/>
                      <a:pt x="51" y="53"/>
                    </a:cubicBezTo>
                    <a:cubicBezTo>
                      <a:pt x="39" y="37"/>
                      <a:pt x="27" y="20"/>
                      <a:pt x="14" y="3"/>
                    </a:cubicBezTo>
                    <a:cubicBezTo>
                      <a:pt x="10" y="-4"/>
                      <a:pt x="-6" y="3"/>
                      <a:pt x="2" y="12"/>
                    </a:cubicBezTo>
                    <a:cubicBezTo>
                      <a:pt x="47" y="77"/>
                      <a:pt x="97" y="143"/>
                      <a:pt x="146" y="209"/>
                    </a:cubicBezTo>
                    <a:cubicBezTo>
                      <a:pt x="195" y="275"/>
                      <a:pt x="244" y="336"/>
                      <a:pt x="294" y="402"/>
                    </a:cubicBezTo>
                    <a:cubicBezTo>
                      <a:pt x="388" y="533"/>
                      <a:pt x="486" y="665"/>
                      <a:pt x="585" y="796"/>
                    </a:cubicBezTo>
                    <a:cubicBezTo>
                      <a:pt x="679" y="923"/>
                      <a:pt x="778" y="1054"/>
                      <a:pt x="872" y="1186"/>
                    </a:cubicBezTo>
                    <a:cubicBezTo>
                      <a:pt x="971" y="1313"/>
                      <a:pt x="1069" y="1444"/>
                      <a:pt x="1164" y="1576"/>
                    </a:cubicBezTo>
                    <a:cubicBezTo>
                      <a:pt x="1262" y="1707"/>
                      <a:pt x="1361" y="1834"/>
                      <a:pt x="1459" y="1966"/>
                    </a:cubicBezTo>
                    <a:cubicBezTo>
                      <a:pt x="1471" y="1982"/>
                      <a:pt x="1484" y="1998"/>
                      <a:pt x="1496" y="2015"/>
                    </a:cubicBezTo>
                    <a:cubicBezTo>
                      <a:pt x="1500" y="2019"/>
                      <a:pt x="1508" y="2015"/>
                      <a:pt x="1504" y="200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8" name="Google Shape;848;p25"/>
              <p:cNvSpPr/>
              <p:nvPr/>
            </p:nvSpPr>
            <p:spPr>
              <a:xfrm>
                <a:off x="8399370" y="1686055"/>
                <a:ext cx="471960" cy="369360"/>
              </a:xfrm>
              <a:custGeom>
                <a:avLst/>
                <a:gdLst/>
                <a:ahLst/>
                <a:cxnLst/>
                <a:rect l="l" t="t" r="r" b="b"/>
                <a:pathLst>
                  <a:path w="1311" h="1026" extrusionOk="0">
                    <a:moveTo>
                      <a:pt x="4" y="1025"/>
                    </a:moveTo>
                    <a:lnTo>
                      <a:pt x="4" y="1025"/>
                    </a:lnTo>
                    <a:cubicBezTo>
                      <a:pt x="74" y="943"/>
                      <a:pt x="136" y="852"/>
                      <a:pt x="210" y="774"/>
                    </a:cubicBezTo>
                    <a:cubicBezTo>
                      <a:pt x="279" y="692"/>
                      <a:pt x="357" y="614"/>
                      <a:pt x="440" y="540"/>
                    </a:cubicBezTo>
                    <a:cubicBezTo>
                      <a:pt x="600" y="397"/>
                      <a:pt x="780" y="269"/>
                      <a:pt x="969" y="167"/>
                    </a:cubicBezTo>
                    <a:cubicBezTo>
                      <a:pt x="1022" y="138"/>
                      <a:pt x="1076" y="113"/>
                      <a:pt x="1133" y="85"/>
                    </a:cubicBezTo>
                    <a:cubicBezTo>
                      <a:pt x="1158" y="72"/>
                      <a:pt x="1186" y="60"/>
                      <a:pt x="1215" y="48"/>
                    </a:cubicBezTo>
                    <a:cubicBezTo>
                      <a:pt x="1232" y="44"/>
                      <a:pt x="1244" y="40"/>
                      <a:pt x="1260" y="31"/>
                    </a:cubicBezTo>
                    <a:cubicBezTo>
                      <a:pt x="1264" y="27"/>
                      <a:pt x="1273" y="27"/>
                      <a:pt x="1281" y="23"/>
                    </a:cubicBezTo>
                    <a:cubicBezTo>
                      <a:pt x="1281" y="23"/>
                      <a:pt x="1285" y="23"/>
                      <a:pt x="1289" y="23"/>
                    </a:cubicBezTo>
                    <a:cubicBezTo>
                      <a:pt x="1289" y="23"/>
                      <a:pt x="1293" y="19"/>
                      <a:pt x="1289" y="15"/>
                    </a:cubicBezTo>
                    <a:cubicBezTo>
                      <a:pt x="1289" y="15"/>
                      <a:pt x="1293" y="15"/>
                      <a:pt x="1297" y="23"/>
                    </a:cubicBezTo>
                    <a:cubicBezTo>
                      <a:pt x="1297" y="11"/>
                      <a:pt x="1277" y="11"/>
                      <a:pt x="1277" y="23"/>
                    </a:cubicBezTo>
                    <a:cubicBezTo>
                      <a:pt x="1281" y="44"/>
                      <a:pt x="1314" y="31"/>
                      <a:pt x="1310" y="11"/>
                    </a:cubicBezTo>
                    <a:cubicBezTo>
                      <a:pt x="1297" y="-14"/>
                      <a:pt x="1256" y="11"/>
                      <a:pt x="1240" y="15"/>
                    </a:cubicBezTo>
                    <a:cubicBezTo>
                      <a:pt x="1186" y="35"/>
                      <a:pt x="1133" y="60"/>
                      <a:pt x="1080" y="85"/>
                    </a:cubicBezTo>
                    <a:cubicBezTo>
                      <a:pt x="973" y="138"/>
                      <a:pt x="870" y="196"/>
                      <a:pt x="772" y="257"/>
                    </a:cubicBezTo>
                    <a:cubicBezTo>
                      <a:pt x="678" y="323"/>
                      <a:pt x="583" y="393"/>
                      <a:pt x="493" y="466"/>
                    </a:cubicBezTo>
                    <a:cubicBezTo>
                      <a:pt x="403" y="544"/>
                      <a:pt x="321" y="626"/>
                      <a:pt x="238" y="713"/>
                    </a:cubicBezTo>
                    <a:cubicBezTo>
                      <a:pt x="201" y="754"/>
                      <a:pt x="160" y="799"/>
                      <a:pt x="124" y="844"/>
                    </a:cubicBezTo>
                    <a:cubicBezTo>
                      <a:pt x="91" y="889"/>
                      <a:pt x="54" y="935"/>
                      <a:pt x="21" y="984"/>
                    </a:cubicBezTo>
                    <a:cubicBezTo>
                      <a:pt x="17" y="996"/>
                      <a:pt x="9" y="1008"/>
                      <a:pt x="0" y="1025"/>
                    </a:cubicBezTo>
                    <a:cubicBezTo>
                      <a:pt x="0" y="1025"/>
                      <a:pt x="0" y="1029"/>
                      <a:pt x="4" y="10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9" name="Google Shape;849;p25"/>
              <p:cNvSpPr/>
              <p:nvPr/>
            </p:nvSpPr>
            <p:spPr>
              <a:xfrm>
                <a:off x="8867370" y="1311295"/>
                <a:ext cx="461880" cy="377640"/>
              </a:xfrm>
              <a:custGeom>
                <a:avLst/>
                <a:gdLst/>
                <a:ahLst/>
                <a:cxnLst/>
                <a:rect l="l" t="t" r="r" b="b"/>
                <a:pathLst>
                  <a:path w="1283" h="1049" extrusionOk="0">
                    <a:moveTo>
                      <a:pt x="6" y="1048"/>
                    </a:moveTo>
                    <a:lnTo>
                      <a:pt x="6" y="1048"/>
                    </a:lnTo>
                    <a:cubicBezTo>
                      <a:pt x="22" y="1031"/>
                      <a:pt x="38" y="1011"/>
                      <a:pt x="55" y="986"/>
                    </a:cubicBezTo>
                    <a:cubicBezTo>
                      <a:pt x="71" y="966"/>
                      <a:pt x="88" y="945"/>
                      <a:pt x="104" y="925"/>
                    </a:cubicBezTo>
                    <a:cubicBezTo>
                      <a:pt x="141" y="884"/>
                      <a:pt x="174" y="843"/>
                      <a:pt x="211" y="802"/>
                    </a:cubicBezTo>
                    <a:cubicBezTo>
                      <a:pt x="280" y="724"/>
                      <a:pt x="358" y="646"/>
                      <a:pt x="436" y="576"/>
                    </a:cubicBezTo>
                    <a:cubicBezTo>
                      <a:pt x="597" y="428"/>
                      <a:pt x="769" y="301"/>
                      <a:pt x="954" y="190"/>
                    </a:cubicBezTo>
                    <a:cubicBezTo>
                      <a:pt x="1056" y="128"/>
                      <a:pt x="1163" y="75"/>
                      <a:pt x="1274" y="26"/>
                    </a:cubicBezTo>
                    <a:cubicBezTo>
                      <a:pt x="1265" y="21"/>
                      <a:pt x="1261" y="17"/>
                      <a:pt x="1258" y="14"/>
                    </a:cubicBezTo>
                    <a:cubicBezTo>
                      <a:pt x="1258" y="21"/>
                      <a:pt x="1253" y="30"/>
                      <a:pt x="1245" y="30"/>
                    </a:cubicBezTo>
                    <a:cubicBezTo>
                      <a:pt x="1233" y="30"/>
                      <a:pt x="1233" y="42"/>
                      <a:pt x="1241" y="46"/>
                    </a:cubicBezTo>
                    <a:cubicBezTo>
                      <a:pt x="1261" y="55"/>
                      <a:pt x="1286" y="34"/>
                      <a:pt x="1282" y="14"/>
                    </a:cubicBezTo>
                    <a:cubicBezTo>
                      <a:pt x="1278" y="5"/>
                      <a:pt x="1274" y="-3"/>
                      <a:pt x="1265" y="1"/>
                    </a:cubicBezTo>
                    <a:cubicBezTo>
                      <a:pt x="1068" y="91"/>
                      <a:pt x="880" y="198"/>
                      <a:pt x="707" y="325"/>
                    </a:cubicBezTo>
                    <a:cubicBezTo>
                      <a:pt x="531" y="453"/>
                      <a:pt x="371" y="600"/>
                      <a:pt x="223" y="760"/>
                    </a:cubicBezTo>
                    <a:cubicBezTo>
                      <a:pt x="182" y="802"/>
                      <a:pt x="145" y="851"/>
                      <a:pt x="104" y="896"/>
                    </a:cubicBezTo>
                    <a:cubicBezTo>
                      <a:pt x="88" y="921"/>
                      <a:pt x="67" y="945"/>
                      <a:pt x="51" y="970"/>
                    </a:cubicBezTo>
                    <a:cubicBezTo>
                      <a:pt x="30" y="994"/>
                      <a:pt x="14" y="1019"/>
                      <a:pt x="1" y="1044"/>
                    </a:cubicBezTo>
                    <a:cubicBezTo>
                      <a:pt x="-3" y="1048"/>
                      <a:pt x="1" y="1052"/>
                      <a:pt x="6" y="10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0" name="Google Shape;850;p25"/>
              <p:cNvSpPr/>
              <p:nvPr/>
            </p:nvSpPr>
            <p:spPr>
              <a:xfrm>
                <a:off x="9328890" y="1314535"/>
                <a:ext cx="575640" cy="642600"/>
              </a:xfrm>
              <a:custGeom>
                <a:avLst/>
                <a:gdLst/>
                <a:ahLst/>
                <a:cxnLst/>
                <a:rect l="l" t="t" r="r" b="b"/>
                <a:pathLst>
                  <a:path w="1599" h="1785" extrusionOk="0">
                    <a:moveTo>
                      <a:pt x="0" y="0"/>
                    </a:moveTo>
                    <a:lnTo>
                      <a:pt x="0" y="0"/>
                    </a:lnTo>
                    <a:cubicBezTo>
                      <a:pt x="12" y="12"/>
                      <a:pt x="29" y="21"/>
                      <a:pt x="41" y="33"/>
                    </a:cubicBezTo>
                    <a:cubicBezTo>
                      <a:pt x="54" y="41"/>
                      <a:pt x="70" y="54"/>
                      <a:pt x="82" y="62"/>
                    </a:cubicBezTo>
                    <a:cubicBezTo>
                      <a:pt x="111" y="82"/>
                      <a:pt x="136" y="107"/>
                      <a:pt x="160" y="131"/>
                    </a:cubicBezTo>
                    <a:cubicBezTo>
                      <a:pt x="209" y="181"/>
                      <a:pt x="258" y="234"/>
                      <a:pt x="304" y="287"/>
                    </a:cubicBezTo>
                    <a:cubicBezTo>
                      <a:pt x="411" y="406"/>
                      <a:pt x="513" y="525"/>
                      <a:pt x="616" y="649"/>
                    </a:cubicBezTo>
                    <a:cubicBezTo>
                      <a:pt x="722" y="768"/>
                      <a:pt x="825" y="887"/>
                      <a:pt x="928" y="1010"/>
                    </a:cubicBezTo>
                    <a:cubicBezTo>
                      <a:pt x="1030" y="1129"/>
                      <a:pt x="1133" y="1252"/>
                      <a:pt x="1236" y="1371"/>
                    </a:cubicBezTo>
                    <a:cubicBezTo>
                      <a:pt x="1338" y="1494"/>
                      <a:pt x="1441" y="1617"/>
                      <a:pt x="1543" y="1741"/>
                    </a:cubicBezTo>
                    <a:cubicBezTo>
                      <a:pt x="1556" y="1757"/>
                      <a:pt x="1568" y="1769"/>
                      <a:pt x="1580" y="1782"/>
                    </a:cubicBezTo>
                    <a:cubicBezTo>
                      <a:pt x="1588" y="1790"/>
                      <a:pt x="1605" y="1782"/>
                      <a:pt x="1597" y="1769"/>
                    </a:cubicBezTo>
                    <a:cubicBezTo>
                      <a:pt x="1576" y="1736"/>
                      <a:pt x="1547" y="1708"/>
                      <a:pt x="1523" y="1675"/>
                    </a:cubicBezTo>
                    <a:cubicBezTo>
                      <a:pt x="1498" y="1646"/>
                      <a:pt x="1474" y="1613"/>
                      <a:pt x="1449" y="1585"/>
                    </a:cubicBezTo>
                    <a:cubicBezTo>
                      <a:pt x="1396" y="1523"/>
                      <a:pt x="1346" y="1461"/>
                      <a:pt x="1293" y="1400"/>
                    </a:cubicBezTo>
                    <a:cubicBezTo>
                      <a:pt x="1190" y="1277"/>
                      <a:pt x="1088" y="1154"/>
                      <a:pt x="985" y="1035"/>
                    </a:cubicBezTo>
                    <a:cubicBezTo>
                      <a:pt x="878" y="912"/>
                      <a:pt x="776" y="793"/>
                      <a:pt x="669" y="669"/>
                    </a:cubicBezTo>
                    <a:cubicBezTo>
                      <a:pt x="567" y="550"/>
                      <a:pt x="460" y="431"/>
                      <a:pt x="353" y="308"/>
                    </a:cubicBezTo>
                    <a:cubicBezTo>
                      <a:pt x="304" y="255"/>
                      <a:pt x="255" y="197"/>
                      <a:pt x="205" y="144"/>
                    </a:cubicBezTo>
                    <a:cubicBezTo>
                      <a:pt x="180" y="119"/>
                      <a:pt x="156" y="99"/>
                      <a:pt x="127" y="74"/>
                    </a:cubicBezTo>
                    <a:cubicBezTo>
                      <a:pt x="103" y="54"/>
                      <a:pt x="74" y="33"/>
                      <a:pt x="45" y="17"/>
                    </a:cubicBezTo>
                    <a:cubicBezTo>
                      <a:pt x="33" y="8"/>
                      <a:pt x="17" y="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1" name="Google Shape;851;p25"/>
              <p:cNvSpPr/>
              <p:nvPr/>
            </p:nvSpPr>
            <p:spPr>
              <a:xfrm>
                <a:off x="8392170" y="2126335"/>
                <a:ext cx="551880" cy="733320"/>
              </a:xfrm>
              <a:custGeom>
                <a:avLst/>
                <a:gdLst/>
                <a:ahLst/>
                <a:cxnLst/>
                <a:rect l="l" t="t" r="r" b="b"/>
                <a:pathLst>
                  <a:path w="1533" h="2037" extrusionOk="0">
                    <a:moveTo>
                      <a:pt x="0" y="3"/>
                    </a:moveTo>
                    <a:lnTo>
                      <a:pt x="0" y="3"/>
                    </a:lnTo>
                    <a:cubicBezTo>
                      <a:pt x="4" y="19"/>
                      <a:pt x="12" y="40"/>
                      <a:pt x="20" y="56"/>
                    </a:cubicBezTo>
                    <a:cubicBezTo>
                      <a:pt x="29" y="72"/>
                      <a:pt x="41" y="93"/>
                      <a:pt x="49" y="109"/>
                    </a:cubicBezTo>
                    <a:cubicBezTo>
                      <a:pt x="70" y="142"/>
                      <a:pt x="90" y="179"/>
                      <a:pt x="111" y="212"/>
                    </a:cubicBezTo>
                    <a:cubicBezTo>
                      <a:pt x="152" y="282"/>
                      <a:pt x="193" y="347"/>
                      <a:pt x="238" y="413"/>
                    </a:cubicBezTo>
                    <a:cubicBezTo>
                      <a:pt x="324" y="545"/>
                      <a:pt x="418" y="676"/>
                      <a:pt x="517" y="799"/>
                    </a:cubicBezTo>
                    <a:cubicBezTo>
                      <a:pt x="615" y="926"/>
                      <a:pt x="718" y="1054"/>
                      <a:pt x="817" y="1177"/>
                    </a:cubicBezTo>
                    <a:cubicBezTo>
                      <a:pt x="927" y="1312"/>
                      <a:pt x="1034" y="1448"/>
                      <a:pt x="1145" y="1583"/>
                    </a:cubicBezTo>
                    <a:cubicBezTo>
                      <a:pt x="1256" y="1718"/>
                      <a:pt x="1362" y="1850"/>
                      <a:pt x="1473" y="1986"/>
                    </a:cubicBezTo>
                    <a:cubicBezTo>
                      <a:pt x="1486" y="2002"/>
                      <a:pt x="1498" y="2018"/>
                      <a:pt x="1514" y="2035"/>
                    </a:cubicBezTo>
                    <a:cubicBezTo>
                      <a:pt x="1522" y="2043"/>
                      <a:pt x="1539" y="2030"/>
                      <a:pt x="1531" y="2022"/>
                    </a:cubicBezTo>
                    <a:cubicBezTo>
                      <a:pt x="1506" y="1986"/>
                      <a:pt x="1477" y="1952"/>
                      <a:pt x="1449" y="1920"/>
                    </a:cubicBezTo>
                    <a:cubicBezTo>
                      <a:pt x="1424" y="1887"/>
                      <a:pt x="1395" y="1854"/>
                      <a:pt x="1367" y="1817"/>
                    </a:cubicBezTo>
                    <a:cubicBezTo>
                      <a:pt x="1313" y="1751"/>
                      <a:pt x="1260" y="1686"/>
                      <a:pt x="1206" y="1616"/>
                    </a:cubicBezTo>
                    <a:cubicBezTo>
                      <a:pt x="1096" y="1480"/>
                      <a:pt x="985" y="1349"/>
                      <a:pt x="878" y="1214"/>
                    </a:cubicBezTo>
                    <a:cubicBezTo>
                      <a:pt x="776" y="1086"/>
                      <a:pt x="673" y="963"/>
                      <a:pt x="574" y="836"/>
                    </a:cubicBezTo>
                    <a:cubicBezTo>
                      <a:pt x="476" y="709"/>
                      <a:pt x="377" y="582"/>
                      <a:pt x="287" y="454"/>
                    </a:cubicBezTo>
                    <a:cubicBezTo>
                      <a:pt x="242" y="388"/>
                      <a:pt x="201" y="323"/>
                      <a:pt x="156" y="253"/>
                    </a:cubicBezTo>
                    <a:cubicBezTo>
                      <a:pt x="115" y="188"/>
                      <a:pt x="78" y="118"/>
                      <a:pt x="37" y="52"/>
                    </a:cubicBezTo>
                    <a:cubicBezTo>
                      <a:pt x="24" y="31"/>
                      <a:pt x="16" y="15"/>
                      <a:pt x="4" y="3"/>
                    </a:cubicBezTo>
                    <a:cubicBezTo>
                      <a:pt x="0" y="-1"/>
                      <a:pt x="0" y="-1"/>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2" name="Google Shape;852;p25"/>
              <p:cNvSpPr/>
              <p:nvPr/>
            </p:nvSpPr>
            <p:spPr>
              <a:xfrm>
                <a:off x="8936490" y="2009695"/>
                <a:ext cx="1067040" cy="850680"/>
              </a:xfrm>
              <a:custGeom>
                <a:avLst/>
                <a:gdLst/>
                <a:ahLst/>
                <a:cxnLst/>
                <a:rect l="l" t="t" r="r" b="b"/>
                <a:pathLst>
                  <a:path w="2964" h="2363" extrusionOk="0">
                    <a:moveTo>
                      <a:pt x="15" y="2363"/>
                    </a:moveTo>
                    <a:lnTo>
                      <a:pt x="15" y="2363"/>
                    </a:lnTo>
                    <a:cubicBezTo>
                      <a:pt x="199" y="2252"/>
                      <a:pt x="368" y="2120"/>
                      <a:pt x="536" y="1985"/>
                    </a:cubicBezTo>
                    <a:cubicBezTo>
                      <a:pt x="700" y="1854"/>
                      <a:pt x="869" y="1718"/>
                      <a:pt x="1041" y="1591"/>
                    </a:cubicBezTo>
                    <a:cubicBezTo>
                      <a:pt x="1135" y="1521"/>
                      <a:pt x="1238" y="1451"/>
                      <a:pt x="1341" y="1390"/>
                    </a:cubicBezTo>
                    <a:cubicBezTo>
                      <a:pt x="1341" y="1394"/>
                      <a:pt x="1336" y="1394"/>
                      <a:pt x="1332" y="1394"/>
                    </a:cubicBezTo>
                    <a:cubicBezTo>
                      <a:pt x="1406" y="1415"/>
                      <a:pt x="1488" y="1402"/>
                      <a:pt x="1554" y="1365"/>
                    </a:cubicBezTo>
                    <a:cubicBezTo>
                      <a:pt x="1620" y="1328"/>
                      <a:pt x="1664" y="1263"/>
                      <a:pt x="1685" y="1185"/>
                    </a:cubicBezTo>
                    <a:cubicBezTo>
                      <a:pt x="1693" y="1144"/>
                      <a:pt x="1693" y="1103"/>
                      <a:pt x="1685" y="1062"/>
                    </a:cubicBezTo>
                    <a:cubicBezTo>
                      <a:pt x="1681" y="1062"/>
                      <a:pt x="1681" y="1066"/>
                      <a:pt x="1681" y="1070"/>
                    </a:cubicBezTo>
                    <a:cubicBezTo>
                      <a:pt x="1861" y="955"/>
                      <a:pt x="2042" y="828"/>
                      <a:pt x="2211" y="696"/>
                    </a:cubicBezTo>
                    <a:cubicBezTo>
                      <a:pt x="2383" y="565"/>
                      <a:pt x="2547" y="421"/>
                      <a:pt x="2703" y="274"/>
                    </a:cubicBezTo>
                    <a:cubicBezTo>
                      <a:pt x="2789" y="192"/>
                      <a:pt x="2875" y="105"/>
                      <a:pt x="2962" y="19"/>
                    </a:cubicBezTo>
                    <a:cubicBezTo>
                      <a:pt x="2970" y="7"/>
                      <a:pt x="2953" y="-5"/>
                      <a:pt x="2945" y="2"/>
                    </a:cubicBezTo>
                    <a:cubicBezTo>
                      <a:pt x="2797" y="158"/>
                      <a:pt x="2642" y="311"/>
                      <a:pt x="2481" y="450"/>
                    </a:cubicBezTo>
                    <a:cubicBezTo>
                      <a:pt x="2317" y="590"/>
                      <a:pt x="2149" y="725"/>
                      <a:pt x="1973" y="848"/>
                    </a:cubicBezTo>
                    <a:cubicBezTo>
                      <a:pt x="1874" y="922"/>
                      <a:pt x="1771" y="988"/>
                      <a:pt x="1669" y="1053"/>
                    </a:cubicBezTo>
                    <a:cubicBezTo>
                      <a:pt x="1664" y="1057"/>
                      <a:pt x="1664" y="1062"/>
                      <a:pt x="1664" y="1066"/>
                    </a:cubicBezTo>
                    <a:cubicBezTo>
                      <a:pt x="1693" y="1197"/>
                      <a:pt x="1615" y="1337"/>
                      <a:pt x="1484" y="1374"/>
                    </a:cubicBezTo>
                    <a:cubicBezTo>
                      <a:pt x="1451" y="1382"/>
                      <a:pt x="1418" y="1386"/>
                      <a:pt x="1390" y="1382"/>
                    </a:cubicBezTo>
                    <a:cubicBezTo>
                      <a:pt x="1373" y="1382"/>
                      <a:pt x="1357" y="1378"/>
                      <a:pt x="1345" y="1374"/>
                    </a:cubicBezTo>
                    <a:cubicBezTo>
                      <a:pt x="1328" y="1369"/>
                      <a:pt x="1312" y="1386"/>
                      <a:pt x="1299" y="1394"/>
                    </a:cubicBezTo>
                    <a:cubicBezTo>
                      <a:pt x="1238" y="1431"/>
                      <a:pt x="1172" y="1472"/>
                      <a:pt x="1115" y="1517"/>
                    </a:cubicBezTo>
                    <a:cubicBezTo>
                      <a:pt x="869" y="1685"/>
                      <a:pt x="643" y="1878"/>
                      <a:pt x="409" y="2059"/>
                    </a:cubicBezTo>
                    <a:cubicBezTo>
                      <a:pt x="277" y="2162"/>
                      <a:pt x="142" y="2256"/>
                      <a:pt x="6" y="2346"/>
                    </a:cubicBezTo>
                    <a:cubicBezTo>
                      <a:pt x="-6" y="2354"/>
                      <a:pt x="2" y="2367"/>
                      <a:pt x="15" y="2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3" name="Google Shape;853;p25"/>
              <p:cNvSpPr/>
              <p:nvPr/>
            </p:nvSpPr>
            <p:spPr>
              <a:xfrm>
                <a:off x="9367410" y="1321015"/>
                <a:ext cx="651240" cy="698040"/>
              </a:xfrm>
              <a:custGeom>
                <a:avLst/>
                <a:gdLst/>
                <a:ahLst/>
                <a:cxnLst/>
                <a:rect l="l" t="t" r="r" b="b"/>
                <a:pathLst>
                  <a:path w="1809" h="1939" extrusionOk="0">
                    <a:moveTo>
                      <a:pt x="4" y="60"/>
                    </a:moveTo>
                    <a:lnTo>
                      <a:pt x="4" y="60"/>
                    </a:lnTo>
                    <a:cubicBezTo>
                      <a:pt x="24" y="44"/>
                      <a:pt x="45" y="28"/>
                      <a:pt x="61" y="11"/>
                    </a:cubicBezTo>
                    <a:cubicBezTo>
                      <a:pt x="61" y="11"/>
                      <a:pt x="57" y="11"/>
                      <a:pt x="53" y="11"/>
                    </a:cubicBezTo>
                    <a:cubicBezTo>
                      <a:pt x="78" y="44"/>
                      <a:pt x="110" y="77"/>
                      <a:pt x="139" y="106"/>
                    </a:cubicBezTo>
                    <a:cubicBezTo>
                      <a:pt x="164" y="138"/>
                      <a:pt x="193" y="167"/>
                      <a:pt x="221" y="196"/>
                    </a:cubicBezTo>
                    <a:cubicBezTo>
                      <a:pt x="279" y="257"/>
                      <a:pt x="336" y="319"/>
                      <a:pt x="390" y="381"/>
                    </a:cubicBezTo>
                    <a:cubicBezTo>
                      <a:pt x="505" y="504"/>
                      <a:pt x="620" y="623"/>
                      <a:pt x="730" y="746"/>
                    </a:cubicBezTo>
                    <a:cubicBezTo>
                      <a:pt x="845" y="869"/>
                      <a:pt x="960" y="992"/>
                      <a:pt x="1071" y="1115"/>
                    </a:cubicBezTo>
                    <a:cubicBezTo>
                      <a:pt x="1186" y="1238"/>
                      <a:pt x="1297" y="1361"/>
                      <a:pt x="1408" y="1480"/>
                    </a:cubicBezTo>
                    <a:cubicBezTo>
                      <a:pt x="1522" y="1604"/>
                      <a:pt x="1637" y="1727"/>
                      <a:pt x="1748" y="1850"/>
                    </a:cubicBezTo>
                    <a:cubicBezTo>
                      <a:pt x="1761" y="1866"/>
                      <a:pt x="1777" y="1883"/>
                      <a:pt x="1789" y="1895"/>
                    </a:cubicBezTo>
                    <a:cubicBezTo>
                      <a:pt x="1789" y="1891"/>
                      <a:pt x="1789" y="1887"/>
                      <a:pt x="1789" y="1883"/>
                    </a:cubicBezTo>
                    <a:cubicBezTo>
                      <a:pt x="1777" y="1895"/>
                      <a:pt x="1769" y="1911"/>
                      <a:pt x="1756" y="1928"/>
                    </a:cubicBezTo>
                    <a:cubicBezTo>
                      <a:pt x="1752" y="1936"/>
                      <a:pt x="1765" y="1944"/>
                      <a:pt x="1769" y="1936"/>
                    </a:cubicBezTo>
                    <a:cubicBezTo>
                      <a:pt x="1781" y="1924"/>
                      <a:pt x="1793" y="1911"/>
                      <a:pt x="1806" y="1895"/>
                    </a:cubicBezTo>
                    <a:cubicBezTo>
                      <a:pt x="1810" y="1891"/>
                      <a:pt x="1810" y="1887"/>
                      <a:pt x="1806" y="1879"/>
                    </a:cubicBezTo>
                    <a:cubicBezTo>
                      <a:pt x="1691" y="1760"/>
                      <a:pt x="1580" y="1636"/>
                      <a:pt x="1469" y="1513"/>
                    </a:cubicBezTo>
                    <a:cubicBezTo>
                      <a:pt x="1354" y="1390"/>
                      <a:pt x="1243" y="1267"/>
                      <a:pt x="1129" y="1144"/>
                    </a:cubicBezTo>
                    <a:cubicBezTo>
                      <a:pt x="1014" y="1021"/>
                      <a:pt x="903" y="898"/>
                      <a:pt x="788" y="775"/>
                    </a:cubicBezTo>
                    <a:cubicBezTo>
                      <a:pt x="673" y="655"/>
                      <a:pt x="562" y="532"/>
                      <a:pt x="447" y="413"/>
                    </a:cubicBezTo>
                    <a:cubicBezTo>
                      <a:pt x="336" y="290"/>
                      <a:pt x="221" y="167"/>
                      <a:pt x="107" y="44"/>
                    </a:cubicBezTo>
                    <a:cubicBezTo>
                      <a:pt x="90" y="31"/>
                      <a:pt x="78" y="15"/>
                      <a:pt x="61" y="3"/>
                    </a:cubicBezTo>
                    <a:cubicBezTo>
                      <a:pt x="61" y="-1"/>
                      <a:pt x="53" y="-1"/>
                      <a:pt x="53" y="3"/>
                    </a:cubicBezTo>
                    <a:cubicBezTo>
                      <a:pt x="32" y="19"/>
                      <a:pt x="16" y="40"/>
                      <a:pt x="0" y="56"/>
                    </a:cubicBezTo>
                    <a:lnTo>
                      <a:pt x="4" y="6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4" name="Google Shape;854;p25"/>
              <p:cNvSpPr/>
              <p:nvPr/>
            </p:nvSpPr>
            <p:spPr>
              <a:xfrm>
                <a:off x="8937210" y="2400655"/>
                <a:ext cx="534960" cy="390600"/>
              </a:xfrm>
              <a:custGeom>
                <a:avLst/>
                <a:gdLst/>
                <a:ahLst/>
                <a:cxnLst/>
                <a:rect l="l" t="t" r="r" b="b"/>
                <a:pathLst>
                  <a:path w="1486" h="1085" extrusionOk="0">
                    <a:moveTo>
                      <a:pt x="0" y="1051"/>
                    </a:moveTo>
                    <a:lnTo>
                      <a:pt x="0" y="1051"/>
                    </a:lnTo>
                    <a:cubicBezTo>
                      <a:pt x="13" y="1063"/>
                      <a:pt x="21" y="1071"/>
                      <a:pt x="29" y="1084"/>
                    </a:cubicBezTo>
                    <a:cubicBezTo>
                      <a:pt x="33" y="1084"/>
                      <a:pt x="37" y="1088"/>
                      <a:pt x="37" y="1084"/>
                    </a:cubicBezTo>
                    <a:cubicBezTo>
                      <a:pt x="86" y="1047"/>
                      <a:pt x="136" y="1006"/>
                      <a:pt x="185" y="965"/>
                    </a:cubicBezTo>
                    <a:cubicBezTo>
                      <a:pt x="234" y="928"/>
                      <a:pt x="283" y="887"/>
                      <a:pt x="333" y="846"/>
                    </a:cubicBezTo>
                    <a:cubicBezTo>
                      <a:pt x="423" y="772"/>
                      <a:pt x="513" y="694"/>
                      <a:pt x="608" y="620"/>
                    </a:cubicBezTo>
                    <a:cubicBezTo>
                      <a:pt x="776" y="485"/>
                      <a:pt x="949" y="353"/>
                      <a:pt x="1142" y="246"/>
                    </a:cubicBezTo>
                    <a:cubicBezTo>
                      <a:pt x="1248" y="189"/>
                      <a:pt x="1359" y="140"/>
                      <a:pt x="1478" y="107"/>
                    </a:cubicBezTo>
                    <a:cubicBezTo>
                      <a:pt x="1482" y="103"/>
                      <a:pt x="1486" y="99"/>
                      <a:pt x="1486" y="95"/>
                    </a:cubicBezTo>
                    <a:cubicBezTo>
                      <a:pt x="1486" y="62"/>
                      <a:pt x="1474" y="33"/>
                      <a:pt x="1453" y="4"/>
                    </a:cubicBezTo>
                    <a:cubicBezTo>
                      <a:pt x="1445" y="-4"/>
                      <a:pt x="1429" y="4"/>
                      <a:pt x="1437" y="17"/>
                    </a:cubicBezTo>
                    <a:cubicBezTo>
                      <a:pt x="1453" y="41"/>
                      <a:pt x="1465" y="66"/>
                      <a:pt x="1465" y="95"/>
                    </a:cubicBezTo>
                    <a:cubicBezTo>
                      <a:pt x="1470" y="95"/>
                      <a:pt x="1470" y="91"/>
                      <a:pt x="1474" y="86"/>
                    </a:cubicBezTo>
                    <a:cubicBezTo>
                      <a:pt x="1265" y="148"/>
                      <a:pt x="1071" y="259"/>
                      <a:pt x="891" y="382"/>
                    </a:cubicBezTo>
                    <a:cubicBezTo>
                      <a:pt x="706" y="513"/>
                      <a:pt x="534" y="661"/>
                      <a:pt x="357" y="805"/>
                    </a:cubicBezTo>
                    <a:cubicBezTo>
                      <a:pt x="304" y="850"/>
                      <a:pt x="247" y="895"/>
                      <a:pt x="193" y="940"/>
                    </a:cubicBezTo>
                    <a:cubicBezTo>
                      <a:pt x="140" y="985"/>
                      <a:pt x="82" y="1030"/>
                      <a:pt x="29" y="1076"/>
                    </a:cubicBezTo>
                    <a:cubicBezTo>
                      <a:pt x="33" y="1076"/>
                      <a:pt x="37" y="1076"/>
                      <a:pt x="37" y="1076"/>
                    </a:cubicBezTo>
                    <a:cubicBezTo>
                      <a:pt x="29" y="1063"/>
                      <a:pt x="17" y="1055"/>
                      <a:pt x="4" y="1047"/>
                    </a:cubicBezTo>
                    <a:cubicBezTo>
                      <a:pt x="4" y="1047"/>
                      <a:pt x="0" y="1047"/>
                      <a:pt x="0" y="10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5" name="Google Shape;855;p25"/>
              <p:cNvSpPr/>
              <p:nvPr/>
            </p:nvSpPr>
            <p:spPr>
              <a:xfrm>
                <a:off x="9468930" y="1957855"/>
                <a:ext cx="456120" cy="477360"/>
              </a:xfrm>
              <a:custGeom>
                <a:avLst/>
                <a:gdLst/>
                <a:ahLst/>
                <a:cxnLst/>
                <a:rect l="l" t="t" r="r" b="b"/>
                <a:pathLst>
                  <a:path w="1267" h="1326" extrusionOk="0">
                    <a:moveTo>
                      <a:pt x="5" y="1325"/>
                    </a:moveTo>
                    <a:lnTo>
                      <a:pt x="5" y="1325"/>
                    </a:lnTo>
                    <a:cubicBezTo>
                      <a:pt x="30" y="1304"/>
                      <a:pt x="46" y="1279"/>
                      <a:pt x="63" y="1255"/>
                    </a:cubicBezTo>
                    <a:cubicBezTo>
                      <a:pt x="83" y="1230"/>
                      <a:pt x="100" y="1201"/>
                      <a:pt x="120" y="1181"/>
                    </a:cubicBezTo>
                    <a:cubicBezTo>
                      <a:pt x="157" y="1132"/>
                      <a:pt x="198" y="1082"/>
                      <a:pt x="239" y="1037"/>
                    </a:cubicBezTo>
                    <a:cubicBezTo>
                      <a:pt x="321" y="947"/>
                      <a:pt x="411" y="865"/>
                      <a:pt x="506" y="783"/>
                    </a:cubicBezTo>
                    <a:cubicBezTo>
                      <a:pt x="600" y="701"/>
                      <a:pt x="695" y="618"/>
                      <a:pt x="793" y="537"/>
                    </a:cubicBezTo>
                    <a:cubicBezTo>
                      <a:pt x="892" y="450"/>
                      <a:pt x="994" y="364"/>
                      <a:pt x="1093" y="282"/>
                    </a:cubicBezTo>
                    <a:cubicBezTo>
                      <a:pt x="1121" y="258"/>
                      <a:pt x="1150" y="233"/>
                      <a:pt x="1175" y="208"/>
                    </a:cubicBezTo>
                    <a:cubicBezTo>
                      <a:pt x="1199" y="192"/>
                      <a:pt x="1224" y="171"/>
                      <a:pt x="1240" y="146"/>
                    </a:cubicBezTo>
                    <a:cubicBezTo>
                      <a:pt x="1269" y="101"/>
                      <a:pt x="1282" y="40"/>
                      <a:pt x="1240" y="3"/>
                    </a:cubicBezTo>
                    <a:cubicBezTo>
                      <a:pt x="1232" y="-5"/>
                      <a:pt x="1220" y="7"/>
                      <a:pt x="1228" y="15"/>
                    </a:cubicBezTo>
                    <a:cubicBezTo>
                      <a:pt x="1269" y="52"/>
                      <a:pt x="1249" y="110"/>
                      <a:pt x="1220" y="146"/>
                    </a:cubicBezTo>
                    <a:cubicBezTo>
                      <a:pt x="1199" y="167"/>
                      <a:pt x="1179" y="183"/>
                      <a:pt x="1158" y="200"/>
                    </a:cubicBezTo>
                    <a:cubicBezTo>
                      <a:pt x="1134" y="220"/>
                      <a:pt x="1109" y="241"/>
                      <a:pt x="1085" y="261"/>
                    </a:cubicBezTo>
                    <a:cubicBezTo>
                      <a:pt x="986" y="343"/>
                      <a:pt x="888" y="430"/>
                      <a:pt x="793" y="512"/>
                    </a:cubicBezTo>
                    <a:cubicBezTo>
                      <a:pt x="695" y="594"/>
                      <a:pt x="600" y="672"/>
                      <a:pt x="506" y="754"/>
                    </a:cubicBezTo>
                    <a:cubicBezTo>
                      <a:pt x="416" y="832"/>
                      <a:pt x="329" y="914"/>
                      <a:pt x="247" y="1000"/>
                    </a:cubicBezTo>
                    <a:cubicBezTo>
                      <a:pt x="198" y="1050"/>
                      <a:pt x="157" y="1103"/>
                      <a:pt x="116" y="1156"/>
                    </a:cubicBezTo>
                    <a:cubicBezTo>
                      <a:pt x="95" y="1181"/>
                      <a:pt x="75" y="1210"/>
                      <a:pt x="54" y="1234"/>
                    </a:cubicBezTo>
                    <a:cubicBezTo>
                      <a:pt x="34" y="1263"/>
                      <a:pt x="13" y="1292"/>
                      <a:pt x="1" y="1321"/>
                    </a:cubicBezTo>
                    <a:cubicBezTo>
                      <a:pt x="-3" y="1325"/>
                      <a:pt x="5" y="1329"/>
                      <a:pt x="5" y="13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6" name="Google Shape;856;p25"/>
              <p:cNvSpPr/>
              <p:nvPr/>
            </p:nvSpPr>
            <p:spPr>
              <a:xfrm>
                <a:off x="8627675" y="1886215"/>
                <a:ext cx="401760" cy="445320"/>
              </a:xfrm>
              <a:custGeom>
                <a:avLst/>
                <a:gdLst/>
                <a:ahLst/>
                <a:cxnLst/>
                <a:rect l="l" t="t" r="r" b="b"/>
                <a:pathLst>
                  <a:path w="1116" h="1237" extrusionOk="0">
                    <a:moveTo>
                      <a:pt x="2" y="204"/>
                    </a:moveTo>
                    <a:lnTo>
                      <a:pt x="2" y="204"/>
                    </a:lnTo>
                    <a:cubicBezTo>
                      <a:pt x="26" y="237"/>
                      <a:pt x="59" y="270"/>
                      <a:pt x="88" y="299"/>
                    </a:cubicBezTo>
                    <a:cubicBezTo>
                      <a:pt x="121" y="327"/>
                      <a:pt x="150" y="360"/>
                      <a:pt x="178" y="389"/>
                    </a:cubicBezTo>
                    <a:cubicBezTo>
                      <a:pt x="236" y="455"/>
                      <a:pt x="289" y="516"/>
                      <a:pt x="342" y="586"/>
                    </a:cubicBezTo>
                    <a:cubicBezTo>
                      <a:pt x="453" y="718"/>
                      <a:pt x="552" y="853"/>
                      <a:pt x="646" y="993"/>
                    </a:cubicBezTo>
                    <a:cubicBezTo>
                      <a:pt x="704" y="1075"/>
                      <a:pt x="757" y="1153"/>
                      <a:pt x="810" y="1234"/>
                    </a:cubicBezTo>
                    <a:cubicBezTo>
                      <a:pt x="814" y="1239"/>
                      <a:pt x="823" y="1239"/>
                      <a:pt x="827" y="1234"/>
                    </a:cubicBezTo>
                    <a:cubicBezTo>
                      <a:pt x="917" y="1144"/>
                      <a:pt x="1016" y="1054"/>
                      <a:pt x="1114" y="972"/>
                    </a:cubicBezTo>
                    <a:cubicBezTo>
                      <a:pt x="1114" y="968"/>
                      <a:pt x="1118" y="959"/>
                      <a:pt x="1114" y="959"/>
                    </a:cubicBezTo>
                    <a:cubicBezTo>
                      <a:pt x="1020" y="824"/>
                      <a:pt x="921" y="693"/>
                      <a:pt x="819" y="565"/>
                    </a:cubicBezTo>
                    <a:cubicBezTo>
                      <a:pt x="716" y="438"/>
                      <a:pt x="609" y="319"/>
                      <a:pt x="498" y="200"/>
                    </a:cubicBezTo>
                    <a:cubicBezTo>
                      <a:pt x="433" y="130"/>
                      <a:pt x="367" y="65"/>
                      <a:pt x="301" y="3"/>
                    </a:cubicBezTo>
                    <a:cubicBezTo>
                      <a:pt x="297" y="-1"/>
                      <a:pt x="293" y="-1"/>
                      <a:pt x="289" y="3"/>
                    </a:cubicBezTo>
                    <a:cubicBezTo>
                      <a:pt x="248" y="36"/>
                      <a:pt x="207" y="65"/>
                      <a:pt x="166" y="93"/>
                    </a:cubicBezTo>
                    <a:cubicBezTo>
                      <a:pt x="121" y="122"/>
                      <a:pt x="76" y="143"/>
                      <a:pt x="31" y="167"/>
                    </a:cubicBezTo>
                    <a:cubicBezTo>
                      <a:pt x="22" y="171"/>
                      <a:pt x="31" y="184"/>
                      <a:pt x="39" y="184"/>
                    </a:cubicBezTo>
                    <a:cubicBezTo>
                      <a:pt x="88" y="163"/>
                      <a:pt x="133" y="139"/>
                      <a:pt x="178" y="110"/>
                    </a:cubicBezTo>
                    <a:cubicBezTo>
                      <a:pt x="219" y="81"/>
                      <a:pt x="264" y="52"/>
                      <a:pt x="301" y="16"/>
                    </a:cubicBezTo>
                    <a:cubicBezTo>
                      <a:pt x="297" y="16"/>
                      <a:pt x="293" y="16"/>
                      <a:pt x="289" y="16"/>
                    </a:cubicBezTo>
                    <a:cubicBezTo>
                      <a:pt x="404" y="130"/>
                      <a:pt x="519" y="245"/>
                      <a:pt x="626" y="368"/>
                    </a:cubicBezTo>
                    <a:cubicBezTo>
                      <a:pt x="732" y="492"/>
                      <a:pt x="835" y="615"/>
                      <a:pt x="933" y="746"/>
                    </a:cubicBezTo>
                    <a:cubicBezTo>
                      <a:pt x="991" y="820"/>
                      <a:pt x="1044" y="894"/>
                      <a:pt x="1098" y="968"/>
                    </a:cubicBezTo>
                    <a:cubicBezTo>
                      <a:pt x="1098" y="964"/>
                      <a:pt x="1098" y="959"/>
                      <a:pt x="1098" y="956"/>
                    </a:cubicBezTo>
                    <a:cubicBezTo>
                      <a:pt x="999" y="1042"/>
                      <a:pt x="905" y="1128"/>
                      <a:pt x="810" y="1222"/>
                    </a:cubicBezTo>
                    <a:cubicBezTo>
                      <a:pt x="814" y="1222"/>
                      <a:pt x="823" y="1222"/>
                      <a:pt x="827" y="1222"/>
                    </a:cubicBezTo>
                    <a:cubicBezTo>
                      <a:pt x="732" y="1078"/>
                      <a:pt x="634" y="935"/>
                      <a:pt x="535" y="799"/>
                    </a:cubicBezTo>
                    <a:cubicBezTo>
                      <a:pt x="433" y="660"/>
                      <a:pt x="326" y="524"/>
                      <a:pt x="211" y="397"/>
                    </a:cubicBezTo>
                    <a:cubicBezTo>
                      <a:pt x="178" y="364"/>
                      <a:pt x="145" y="332"/>
                      <a:pt x="113" y="295"/>
                    </a:cubicBezTo>
                    <a:cubicBezTo>
                      <a:pt x="76" y="262"/>
                      <a:pt x="43" y="229"/>
                      <a:pt x="2" y="200"/>
                    </a:cubicBezTo>
                    <a:cubicBezTo>
                      <a:pt x="2" y="200"/>
                      <a:pt x="-2" y="204"/>
                      <a:pt x="2" y="2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7" name="Google Shape;857;p25"/>
              <p:cNvSpPr/>
              <p:nvPr/>
            </p:nvSpPr>
            <p:spPr>
              <a:xfrm>
                <a:off x="8852970" y="2246935"/>
                <a:ext cx="492840" cy="397080"/>
              </a:xfrm>
              <a:custGeom>
                <a:avLst/>
                <a:gdLst/>
                <a:ahLst/>
                <a:cxnLst/>
                <a:rect l="l" t="t" r="r" b="b"/>
                <a:pathLst>
                  <a:path w="1369" h="1103" extrusionOk="0">
                    <a:moveTo>
                      <a:pt x="4" y="715"/>
                    </a:moveTo>
                    <a:lnTo>
                      <a:pt x="4" y="715"/>
                    </a:lnTo>
                    <a:cubicBezTo>
                      <a:pt x="103" y="842"/>
                      <a:pt x="197" y="969"/>
                      <a:pt x="288" y="1100"/>
                    </a:cubicBezTo>
                    <a:cubicBezTo>
                      <a:pt x="292" y="1104"/>
                      <a:pt x="300" y="1104"/>
                      <a:pt x="304" y="1100"/>
                    </a:cubicBezTo>
                    <a:cubicBezTo>
                      <a:pt x="333" y="1026"/>
                      <a:pt x="403" y="985"/>
                      <a:pt x="460" y="944"/>
                    </a:cubicBezTo>
                    <a:cubicBezTo>
                      <a:pt x="530" y="895"/>
                      <a:pt x="600" y="846"/>
                      <a:pt x="669" y="801"/>
                    </a:cubicBezTo>
                    <a:cubicBezTo>
                      <a:pt x="809" y="706"/>
                      <a:pt x="948" y="620"/>
                      <a:pt x="1101" y="546"/>
                    </a:cubicBezTo>
                    <a:cubicBezTo>
                      <a:pt x="1186" y="505"/>
                      <a:pt x="1273" y="468"/>
                      <a:pt x="1363" y="440"/>
                    </a:cubicBezTo>
                    <a:cubicBezTo>
                      <a:pt x="1367" y="440"/>
                      <a:pt x="1371" y="431"/>
                      <a:pt x="1367" y="427"/>
                    </a:cubicBezTo>
                    <a:cubicBezTo>
                      <a:pt x="1289" y="304"/>
                      <a:pt x="1195" y="193"/>
                      <a:pt x="1088" y="91"/>
                    </a:cubicBezTo>
                    <a:cubicBezTo>
                      <a:pt x="1059" y="58"/>
                      <a:pt x="1031" y="29"/>
                      <a:pt x="998" y="4"/>
                    </a:cubicBezTo>
                    <a:cubicBezTo>
                      <a:pt x="994" y="0"/>
                      <a:pt x="989" y="0"/>
                      <a:pt x="985" y="0"/>
                    </a:cubicBezTo>
                    <a:cubicBezTo>
                      <a:pt x="838" y="74"/>
                      <a:pt x="690" y="144"/>
                      <a:pt x="546" y="226"/>
                    </a:cubicBezTo>
                    <a:cubicBezTo>
                      <a:pt x="407" y="308"/>
                      <a:pt x="271" y="398"/>
                      <a:pt x="156" y="513"/>
                    </a:cubicBezTo>
                    <a:cubicBezTo>
                      <a:pt x="95" y="571"/>
                      <a:pt x="37" y="641"/>
                      <a:pt x="0" y="719"/>
                    </a:cubicBezTo>
                    <a:cubicBezTo>
                      <a:pt x="-4" y="731"/>
                      <a:pt x="13" y="743"/>
                      <a:pt x="21" y="731"/>
                    </a:cubicBezTo>
                    <a:cubicBezTo>
                      <a:pt x="87" y="587"/>
                      <a:pt x="210" y="481"/>
                      <a:pt x="333" y="390"/>
                    </a:cubicBezTo>
                    <a:cubicBezTo>
                      <a:pt x="464" y="292"/>
                      <a:pt x="604" y="210"/>
                      <a:pt x="751" y="136"/>
                    </a:cubicBezTo>
                    <a:cubicBezTo>
                      <a:pt x="829" y="95"/>
                      <a:pt x="916" y="58"/>
                      <a:pt x="998" y="17"/>
                    </a:cubicBezTo>
                    <a:cubicBezTo>
                      <a:pt x="994" y="17"/>
                      <a:pt x="989" y="17"/>
                      <a:pt x="985" y="17"/>
                    </a:cubicBezTo>
                    <a:cubicBezTo>
                      <a:pt x="1096" y="111"/>
                      <a:pt x="1195" y="218"/>
                      <a:pt x="1281" y="337"/>
                    </a:cubicBezTo>
                    <a:cubicBezTo>
                      <a:pt x="1305" y="370"/>
                      <a:pt x="1330" y="403"/>
                      <a:pt x="1351" y="435"/>
                    </a:cubicBezTo>
                    <a:cubicBezTo>
                      <a:pt x="1355" y="431"/>
                      <a:pt x="1355" y="427"/>
                      <a:pt x="1359" y="423"/>
                    </a:cubicBezTo>
                    <a:cubicBezTo>
                      <a:pt x="1195" y="476"/>
                      <a:pt x="1043" y="550"/>
                      <a:pt x="899" y="637"/>
                    </a:cubicBezTo>
                    <a:cubicBezTo>
                      <a:pt x="751" y="723"/>
                      <a:pt x="608" y="817"/>
                      <a:pt x="468" y="916"/>
                    </a:cubicBezTo>
                    <a:cubicBezTo>
                      <a:pt x="403" y="965"/>
                      <a:pt x="320" y="1010"/>
                      <a:pt x="288" y="1092"/>
                    </a:cubicBezTo>
                    <a:cubicBezTo>
                      <a:pt x="292" y="1092"/>
                      <a:pt x="296" y="1092"/>
                      <a:pt x="304" y="1092"/>
                    </a:cubicBezTo>
                    <a:cubicBezTo>
                      <a:pt x="214" y="957"/>
                      <a:pt x="119" y="829"/>
                      <a:pt x="17" y="706"/>
                    </a:cubicBezTo>
                    <a:cubicBezTo>
                      <a:pt x="13" y="698"/>
                      <a:pt x="0" y="706"/>
                      <a:pt x="4" y="7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8" name="Google Shape;858;p25"/>
              <p:cNvSpPr/>
              <p:nvPr/>
            </p:nvSpPr>
            <p:spPr>
              <a:xfrm>
                <a:off x="9432210" y="1775335"/>
                <a:ext cx="318600" cy="273240"/>
              </a:xfrm>
              <a:custGeom>
                <a:avLst/>
                <a:gdLst/>
                <a:ahLst/>
                <a:cxnLst/>
                <a:rect l="l" t="t" r="r" b="b"/>
                <a:pathLst>
                  <a:path w="885" h="759" extrusionOk="0">
                    <a:moveTo>
                      <a:pt x="115" y="161"/>
                    </a:moveTo>
                    <a:lnTo>
                      <a:pt x="115" y="161"/>
                    </a:lnTo>
                    <a:cubicBezTo>
                      <a:pt x="54" y="214"/>
                      <a:pt x="9" y="288"/>
                      <a:pt x="0" y="370"/>
                    </a:cubicBezTo>
                    <a:cubicBezTo>
                      <a:pt x="-4" y="456"/>
                      <a:pt x="37" y="539"/>
                      <a:pt x="95" y="604"/>
                    </a:cubicBezTo>
                    <a:cubicBezTo>
                      <a:pt x="144" y="662"/>
                      <a:pt x="214" y="711"/>
                      <a:pt x="287" y="736"/>
                    </a:cubicBezTo>
                    <a:cubicBezTo>
                      <a:pt x="366" y="765"/>
                      <a:pt x="448" y="765"/>
                      <a:pt x="526" y="748"/>
                    </a:cubicBezTo>
                    <a:cubicBezTo>
                      <a:pt x="608" y="727"/>
                      <a:pt x="686" y="687"/>
                      <a:pt x="743" y="629"/>
                    </a:cubicBezTo>
                    <a:cubicBezTo>
                      <a:pt x="776" y="596"/>
                      <a:pt x="805" y="559"/>
                      <a:pt x="829" y="518"/>
                    </a:cubicBezTo>
                    <a:cubicBezTo>
                      <a:pt x="854" y="477"/>
                      <a:pt x="875" y="436"/>
                      <a:pt x="883" y="391"/>
                    </a:cubicBezTo>
                    <a:cubicBezTo>
                      <a:pt x="895" y="301"/>
                      <a:pt x="842" y="223"/>
                      <a:pt x="784" y="157"/>
                    </a:cubicBezTo>
                    <a:cubicBezTo>
                      <a:pt x="727" y="99"/>
                      <a:pt x="657" y="50"/>
                      <a:pt x="583" y="26"/>
                    </a:cubicBezTo>
                    <a:cubicBezTo>
                      <a:pt x="542" y="9"/>
                      <a:pt x="501" y="1"/>
                      <a:pt x="460" y="1"/>
                    </a:cubicBezTo>
                    <a:cubicBezTo>
                      <a:pt x="415" y="-3"/>
                      <a:pt x="366" y="5"/>
                      <a:pt x="316" y="13"/>
                    </a:cubicBezTo>
                    <a:cubicBezTo>
                      <a:pt x="292" y="21"/>
                      <a:pt x="267" y="26"/>
                      <a:pt x="243" y="34"/>
                    </a:cubicBezTo>
                    <a:cubicBezTo>
                      <a:pt x="222" y="38"/>
                      <a:pt x="202" y="46"/>
                      <a:pt x="181" y="58"/>
                    </a:cubicBezTo>
                    <a:cubicBezTo>
                      <a:pt x="161" y="71"/>
                      <a:pt x="144" y="87"/>
                      <a:pt x="132" y="104"/>
                    </a:cubicBezTo>
                    <a:cubicBezTo>
                      <a:pt x="115" y="124"/>
                      <a:pt x="95" y="145"/>
                      <a:pt x="78" y="161"/>
                    </a:cubicBezTo>
                    <a:cubicBezTo>
                      <a:pt x="62" y="181"/>
                      <a:pt x="46" y="202"/>
                      <a:pt x="29" y="223"/>
                    </a:cubicBezTo>
                    <a:cubicBezTo>
                      <a:pt x="25" y="231"/>
                      <a:pt x="33" y="239"/>
                      <a:pt x="41" y="231"/>
                    </a:cubicBezTo>
                    <a:cubicBezTo>
                      <a:pt x="78" y="198"/>
                      <a:pt x="107" y="161"/>
                      <a:pt x="140" y="120"/>
                    </a:cubicBezTo>
                    <a:cubicBezTo>
                      <a:pt x="156" y="108"/>
                      <a:pt x="168" y="87"/>
                      <a:pt x="185" y="75"/>
                    </a:cubicBezTo>
                    <a:cubicBezTo>
                      <a:pt x="206" y="67"/>
                      <a:pt x="226" y="58"/>
                      <a:pt x="247" y="54"/>
                    </a:cubicBezTo>
                    <a:cubicBezTo>
                      <a:pt x="333" y="30"/>
                      <a:pt x="423" y="9"/>
                      <a:pt x="513" y="26"/>
                    </a:cubicBezTo>
                    <a:cubicBezTo>
                      <a:pt x="591" y="38"/>
                      <a:pt x="661" y="75"/>
                      <a:pt x="723" y="124"/>
                    </a:cubicBezTo>
                    <a:cubicBezTo>
                      <a:pt x="752" y="153"/>
                      <a:pt x="780" y="181"/>
                      <a:pt x="805" y="210"/>
                    </a:cubicBezTo>
                    <a:cubicBezTo>
                      <a:pt x="829" y="243"/>
                      <a:pt x="850" y="280"/>
                      <a:pt x="862" y="325"/>
                    </a:cubicBezTo>
                    <a:cubicBezTo>
                      <a:pt x="871" y="366"/>
                      <a:pt x="862" y="411"/>
                      <a:pt x="842" y="452"/>
                    </a:cubicBezTo>
                    <a:cubicBezTo>
                      <a:pt x="825" y="493"/>
                      <a:pt x="801" y="530"/>
                      <a:pt x="772" y="567"/>
                    </a:cubicBezTo>
                    <a:cubicBezTo>
                      <a:pt x="723" y="633"/>
                      <a:pt x="657" y="682"/>
                      <a:pt x="579" y="711"/>
                    </a:cubicBezTo>
                    <a:cubicBezTo>
                      <a:pt x="509" y="740"/>
                      <a:pt x="427" y="748"/>
                      <a:pt x="349" y="736"/>
                    </a:cubicBezTo>
                    <a:cubicBezTo>
                      <a:pt x="275" y="719"/>
                      <a:pt x="206" y="687"/>
                      <a:pt x="148" y="633"/>
                    </a:cubicBezTo>
                    <a:cubicBezTo>
                      <a:pt x="87" y="584"/>
                      <a:pt x="37" y="510"/>
                      <a:pt x="21" y="432"/>
                    </a:cubicBezTo>
                    <a:cubicBezTo>
                      <a:pt x="5" y="354"/>
                      <a:pt x="33" y="272"/>
                      <a:pt x="78" y="210"/>
                    </a:cubicBezTo>
                    <a:cubicBezTo>
                      <a:pt x="90" y="194"/>
                      <a:pt x="103" y="177"/>
                      <a:pt x="115" y="165"/>
                    </a:cubicBezTo>
                    <a:cubicBezTo>
                      <a:pt x="119" y="161"/>
                      <a:pt x="115" y="161"/>
                      <a:pt x="115" y="1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9" name="Google Shape;859;p25"/>
              <p:cNvSpPr/>
              <p:nvPr/>
            </p:nvSpPr>
            <p:spPr>
              <a:xfrm>
                <a:off x="9009570" y="1622695"/>
                <a:ext cx="191160" cy="194400"/>
              </a:xfrm>
              <a:custGeom>
                <a:avLst/>
                <a:gdLst/>
                <a:ahLst/>
                <a:cxnLst/>
                <a:rect l="l" t="t" r="r" b="b"/>
                <a:pathLst>
                  <a:path w="531" h="540" extrusionOk="0">
                    <a:moveTo>
                      <a:pt x="50" y="101"/>
                    </a:moveTo>
                    <a:lnTo>
                      <a:pt x="50" y="101"/>
                    </a:lnTo>
                    <a:cubicBezTo>
                      <a:pt x="17" y="138"/>
                      <a:pt x="0" y="183"/>
                      <a:pt x="0" y="236"/>
                    </a:cubicBezTo>
                    <a:cubicBezTo>
                      <a:pt x="-4" y="285"/>
                      <a:pt x="13" y="339"/>
                      <a:pt x="37" y="380"/>
                    </a:cubicBezTo>
                    <a:cubicBezTo>
                      <a:pt x="70" y="425"/>
                      <a:pt x="119" y="462"/>
                      <a:pt x="169" y="495"/>
                    </a:cubicBezTo>
                    <a:cubicBezTo>
                      <a:pt x="218" y="523"/>
                      <a:pt x="275" y="544"/>
                      <a:pt x="333" y="540"/>
                    </a:cubicBezTo>
                    <a:cubicBezTo>
                      <a:pt x="391" y="536"/>
                      <a:pt x="435" y="503"/>
                      <a:pt x="464" y="454"/>
                    </a:cubicBezTo>
                    <a:cubicBezTo>
                      <a:pt x="497" y="408"/>
                      <a:pt x="522" y="351"/>
                      <a:pt x="530" y="289"/>
                    </a:cubicBezTo>
                    <a:cubicBezTo>
                      <a:pt x="534" y="236"/>
                      <a:pt x="522" y="183"/>
                      <a:pt x="489" y="142"/>
                    </a:cubicBezTo>
                    <a:cubicBezTo>
                      <a:pt x="460" y="101"/>
                      <a:pt x="419" y="68"/>
                      <a:pt x="374" y="47"/>
                    </a:cubicBezTo>
                    <a:cubicBezTo>
                      <a:pt x="284" y="-2"/>
                      <a:pt x="148" y="-31"/>
                      <a:pt x="66" y="56"/>
                    </a:cubicBezTo>
                    <a:cubicBezTo>
                      <a:pt x="58" y="64"/>
                      <a:pt x="50" y="72"/>
                      <a:pt x="46" y="84"/>
                    </a:cubicBezTo>
                    <a:cubicBezTo>
                      <a:pt x="37" y="97"/>
                      <a:pt x="54" y="105"/>
                      <a:pt x="62" y="92"/>
                    </a:cubicBezTo>
                    <a:cubicBezTo>
                      <a:pt x="91" y="56"/>
                      <a:pt x="132" y="31"/>
                      <a:pt x="181" y="23"/>
                    </a:cubicBezTo>
                    <a:cubicBezTo>
                      <a:pt x="234" y="19"/>
                      <a:pt x="288" y="31"/>
                      <a:pt x="337" y="51"/>
                    </a:cubicBezTo>
                    <a:cubicBezTo>
                      <a:pt x="423" y="88"/>
                      <a:pt x="501" y="154"/>
                      <a:pt x="510" y="253"/>
                    </a:cubicBezTo>
                    <a:cubicBezTo>
                      <a:pt x="513" y="306"/>
                      <a:pt x="497" y="363"/>
                      <a:pt x="469" y="413"/>
                    </a:cubicBezTo>
                    <a:cubicBezTo>
                      <a:pt x="448" y="458"/>
                      <a:pt x="415" y="499"/>
                      <a:pt x="366" y="515"/>
                    </a:cubicBezTo>
                    <a:cubicBezTo>
                      <a:pt x="312" y="532"/>
                      <a:pt x="255" y="519"/>
                      <a:pt x="210" y="495"/>
                    </a:cubicBezTo>
                    <a:cubicBezTo>
                      <a:pt x="160" y="470"/>
                      <a:pt x="115" y="437"/>
                      <a:pt x="78" y="400"/>
                    </a:cubicBezTo>
                    <a:cubicBezTo>
                      <a:pt x="41" y="359"/>
                      <a:pt x="17" y="310"/>
                      <a:pt x="17" y="253"/>
                    </a:cubicBezTo>
                    <a:cubicBezTo>
                      <a:pt x="13" y="203"/>
                      <a:pt x="25" y="146"/>
                      <a:pt x="54" y="101"/>
                    </a:cubicBezTo>
                    <a:cubicBezTo>
                      <a:pt x="54" y="101"/>
                      <a:pt x="50" y="97"/>
                      <a:pt x="50" y="1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0" name="Google Shape;860;p25"/>
              <p:cNvSpPr/>
              <p:nvPr/>
            </p:nvSpPr>
            <p:spPr>
              <a:xfrm>
                <a:off x="9350850" y="1794775"/>
                <a:ext cx="0" cy="1440"/>
              </a:xfrm>
              <a:custGeom>
                <a:avLst/>
                <a:gdLst/>
                <a:ahLst/>
                <a:cxnLst/>
                <a:rect l="l" t="t" r="r" b="b"/>
                <a:pathLst>
                  <a:path w="120000" h="4" extrusionOk="0">
                    <a:moveTo>
                      <a:pt x="0" y="4"/>
                    </a:moveTo>
                    <a:lnTo>
                      <a:pt x="0" y="0"/>
                    </a:lnTo>
                    <a:lnTo>
                      <a:pt x="0" y="4"/>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861" name="Google Shape;861;p25"/>
          <p:cNvGrpSpPr/>
          <p:nvPr/>
        </p:nvGrpSpPr>
        <p:grpSpPr>
          <a:xfrm flipH="1">
            <a:off x="-1849385" y="-1036690"/>
            <a:ext cx="11877011" cy="6953296"/>
            <a:chOff x="-377360" y="-1036690"/>
            <a:chExt cx="11877011" cy="6953296"/>
          </a:xfrm>
        </p:grpSpPr>
        <p:sp>
          <p:nvSpPr>
            <p:cNvPr id="862" name="Google Shape;862;p25"/>
            <p:cNvSpPr/>
            <p:nvPr/>
          </p:nvSpPr>
          <p:spPr>
            <a:xfrm rot="5400000" flipH="1">
              <a:off x="161689" y="-1575739"/>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3" name="Google Shape;863;p25"/>
            <p:cNvSpPr/>
            <p:nvPr/>
          </p:nvSpPr>
          <p:spPr>
            <a:xfrm rot="-392237" flipH="1">
              <a:off x="7348360" y="342565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64" name="Google Shape;864;p25"/>
          <p:cNvSpPr txBox="1">
            <a:spLocks noGrp="1"/>
          </p:cNvSpPr>
          <p:nvPr>
            <p:ph type="title"/>
          </p:nvPr>
        </p:nvSpPr>
        <p:spPr>
          <a:xfrm>
            <a:off x="713225" y="539500"/>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954"/>
        <p:cNvGrpSpPr/>
        <p:nvPr/>
      </p:nvGrpSpPr>
      <p:grpSpPr>
        <a:xfrm>
          <a:off x="0" y="0"/>
          <a:ext cx="0" cy="0"/>
          <a:chOff x="0" y="0"/>
          <a:chExt cx="0" cy="0"/>
        </a:xfrm>
      </p:grpSpPr>
      <p:sp>
        <p:nvSpPr>
          <p:cNvPr id="955" name="Google Shape;955;p28"/>
          <p:cNvSpPr txBox="1">
            <a:spLocks noGrp="1"/>
          </p:cNvSpPr>
          <p:nvPr>
            <p:ph type="title"/>
          </p:nvPr>
        </p:nvSpPr>
        <p:spPr>
          <a:xfrm>
            <a:off x="3982672" y="5395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956" name="Google Shape;956;p28"/>
          <p:cNvSpPr txBox="1">
            <a:spLocks noGrp="1"/>
          </p:cNvSpPr>
          <p:nvPr>
            <p:ph type="subTitle" idx="1"/>
          </p:nvPr>
        </p:nvSpPr>
        <p:spPr>
          <a:xfrm>
            <a:off x="3982672" y="1650288"/>
            <a:ext cx="4448100" cy="116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57" name="Google Shape;957;p28"/>
          <p:cNvSpPr txBox="1"/>
          <p:nvPr/>
        </p:nvSpPr>
        <p:spPr>
          <a:xfrm>
            <a:off x="3982675" y="3514075"/>
            <a:ext cx="4448100" cy="70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b="1">
                <a:solidFill>
                  <a:schemeClr val="dk1"/>
                </a:solidFill>
                <a:latin typeface="Commissioner"/>
                <a:ea typeface="Commissioner"/>
                <a:cs typeface="Commissioner"/>
                <a:sym typeface="Commissioner"/>
              </a:rPr>
              <a:t>CREDITS:</a:t>
            </a:r>
            <a:r>
              <a:rPr lang="en" sz="1200">
                <a:solidFill>
                  <a:schemeClr val="dk1"/>
                </a:solidFill>
                <a:latin typeface="Commissioner"/>
                <a:ea typeface="Commissioner"/>
                <a:cs typeface="Commissioner"/>
                <a:sym typeface="Commissioner"/>
              </a:rPr>
              <a:t> This presentation template was created by </a:t>
            </a:r>
            <a:r>
              <a:rPr lang="en" sz="1200" b="1" u="sng">
                <a:solidFill>
                  <a:schemeClr val="dk1"/>
                </a:solidFill>
                <a:latin typeface="Commissioner"/>
                <a:ea typeface="Commissioner"/>
                <a:cs typeface="Commissioner"/>
                <a:sym typeface="Commissioner"/>
                <a:hlinkClick r:id="rId2">
                  <a:extLst>
                    <a:ext uri="{A12FA001-AC4F-418D-AE19-62706E023703}">
                      <ahyp:hlinkClr xmlns:ahyp="http://schemas.microsoft.com/office/drawing/2018/hyperlinkcolor" val="tx"/>
                    </a:ext>
                  </a:extLst>
                </a:hlinkClick>
              </a:rPr>
              <a:t>Slidesgo</a:t>
            </a:r>
            <a:r>
              <a:rPr lang="en" sz="1200">
                <a:solidFill>
                  <a:schemeClr val="dk1"/>
                </a:solidFill>
                <a:latin typeface="Commissioner"/>
                <a:ea typeface="Commissioner"/>
                <a:cs typeface="Commissioner"/>
                <a:sym typeface="Commissioner"/>
              </a:rPr>
              <a:t>, and includes icons by </a:t>
            </a:r>
            <a:r>
              <a:rPr lang="en" sz="1200" b="1" u="sng">
                <a:solidFill>
                  <a:schemeClr val="dk1"/>
                </a:solidFill>
                <a:latin typeface="Commissioner"/>
                <a:ea typeface="Commissioner"/>
                <a:cs typeface="Commissioner"/>
                <a:sym typeface="Commissioner"/>
                <a:hlinkClick r:id="rId3">
                  <a:extLst>
                    <a:ext uri="{A12FA001-AC4F-418D-AE19-62706E023703}">
                      <ahyp:hlinkClr xmlns:ahyp="http://schemas.microsoft.com/office/drawing/2018/hyperlinkcolor" val="tx"/>
                    </a:ext>
                  </a:extLst>
                </a:hlinkClick>
              </a:rPr>
              <a:t>Flaticon</a:t>
            </a:r>
            <a:r>
              <a:rPr lang="en" sz="1200">
                <a:solidFill>
                  <a:schemeClr val="dk1"/>
                </a:solidFill>
                <a:latin typeface="Commissioner"/>
                <a:ea typeface="Commissioner"/>
                <a:cs typeface="Commissioner"/>
                <a:sym typeface="Commissioner"/>
              </a:rPr>
              <a:t>, and infographics &amp; images by </a:t>
            </a:r>
            <a:r>
              <a:rPr lang="en" sz="1200" b="1" u="sng">
                <a:solidFill>
                  <a:schemeClr val="dk1"/>
                </a:solidFill>
                <a:latin typeface="Commissioner"/>
                <a:ea typeface="Commissioner"/>
                <a:cs typeface="Commissioner"/>
                <a:sym typeface="Commissioner"/>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Commissioner"/>
                <a:ea typeface="Commissioner"/>
                <a:cs typeface="Commissioner"/>
                <a:sym typeface="Commissioner"/>
              </a:rPr>
              <a:t> </a:t>
            </a:r>
            <a:endParaRPr sz="1200" b="1" u="sng">
              <a:solidFill>
                <a:schemeClr val="dk1"/>
              </a:solidFill>
              <a:latin typeface="Commissioner"/>
              <a:ea typeface="Commissioner"/>
              <a:cs typeface="Commissioner"/>
              <a:sym typeface="Commissioner"/>
            </a:endParaRPr>
          </a:p>
        </p:txBody>
      </p:sp>
      <p:grpSp>
        <p:nvGrpSpPr>
          <p:cNvPr id="958" name="Google Shape;958;p28"/>
          <p:cNvGrpSpPr/>
          <p:nvPr/>
        </p:nvGrpSpPr>
        <p:grpSpPr>
          <a:xfrm>
            <a:off x="-1064330" y="-614900"/>
            <a:ext cx="11100433" cy="6637944"/>
            <a:chOff x="-1064330" y="-614900"/>
            <a:chExt cx="11100433" cy="6637944"/>
          </a:xfrm>
        </p:grpSpPr>
        <p:sp>
          <p:nvSpPr>
            <p:cNvPr id="959" name="Google Shape;959;p28"/>
            <p:cNvSpPr/>
            <p:nvPr/>
          </p:nvSpPr>
          <p:spPr>
            <a:xfrm flipH="1">
              <a:off x="-1064330" y="-6149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0" name="Google Shape;960;p28"/>
            <p:cNvSpPr/>
            <p:nvPr/>
          </p:nvSpPr>
          <p:spPr>
            <a:xfrm flipH="1">
              <a:off x="5538449" y="3494498"/>
              <a:ext cx="4497654" cy="252854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961"/>
        <p:cNvGrpSpPr/>
        <p:nvPr/>
      </p:nvGrpSpPr>
      <p:grpSpPr>
        <a:xfrm>
          <a:off x="0" y="0"/>
          <a:ext cx="0" cy="0"/>
          <a:chOff x="0" y="0"/>
          <a:chExt cx="0" cy="0"/>
        </a:xfrm>
      </p:grpSpPr>
      <p:grpSp>
        <p:nvGrpSpPr>
          <p:cNvPr id="962" name="Google Shape;962;p29"/>
          <p:cNvGrpSpPr/>
          <p:nvPr/>
        </p:nvGrpSpPr>
        <p:grpSpPr>
          <a:xfrm>
            <a:off x="-786685" y="-580115"/>
            <a:ext cx="11223636" cy="6622671"/>
            <a:chOff x="-786685" y="-580115"/>
            <a:chExt cx="11223636" cy="6622671"/>
          </a:xfrm>
        </p:grpSpPr>
        <p:sp>
          <p:nvSpPr>
            <p:cNvPr id="963" name="Google Shape;963;p29"/>
            <p:cNvSpPr/>
            <p:nvPr/>
          </p:nvSpPr>
          <p:spPr>
            <a:xfrm rot="5400000" flipH="1">
              <a:off x="-247636" y="-1119164"/>
              <a:ext cx="2045151" cy="3123250"/>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29"/>
            <p:cNvSpPr/>
            <p:nvPr/>
          </p:nvSpPr>
          <p:spPr>
            <a:xfrm rot="-392237" flipH="1">
              <a:off x="6285660" y="3551609"/>
              <a:ext cx="4035268" cy="226861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65" name="Google Shape;965;p29"/>
          <p:cNvGrpSpPr/>
          <p:nvPr/>
        </p:nvGrpSpPr>
        <p:grpSpPr>
          <a:xfrm>
            <a:off x="5768472" y="1993981"/>
            <a:ext cx="2865128" cy="2358669"/>
            <a:chOff x="5768472" y="1993981"/>
            <a:chExt cx="2865128" cy="2358669"/>
          </a:xfrm>
        </p:grpSpPr>
        <p:sp>
          <p:nvSpPr>
            <p:cNvPr id="966" name="Google Shape;966;p29"/>
            <p:cNvSpPr/>
            <p:nvPr/>
          </p:nvSpPr>
          <p:spPr>
            <a:xfrm>
              <a:off x="6161900" y="3904150"/>
              <a:ext cx="24717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nvGrpSpPr>
            <p:cNvPr id="967" name="Google Shape;967;p29"/>
            <p:cNvGrpSpPr/>
            <p:nvPr/>
          </p:nvGrpSpPr>
          <p:grpSpPr>
            <a:xfrm rot="-3515644">
              <a:off x="7765125" y="2563110"/>
              <a:ext cx="437402" cy="448562"/>
              <a:chOff x="-726775" y="1672853"/>
              <a:chExt cx="437400" cy="448560"/>
            </a:xfrm>
          </p:grpSpPr>
          <p:sp>
            <p:nvSpPr>
              <p:cNvPr id="968" name="Google Shape;968;p29"/>
              <p:cNvSpPr/>
              <p:nvPr/>
            </p:nvSpPr>
            <p:spPr>
              <a:xfrm>
                <a:off x="-487375" y="16757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29"/>
              <p:cNvSpPr/>
              <p:nvPr/>
            </p:nvSpPr>
            <p:spPr>
              <a:xfrm>
                <a:off x="-549655" y="18308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0" name="Google Shape;970;p29"/>
              <p:cNvSpPr/>
              <p:nvPr/>
            </p:nvSpPr>
            <p:spPr>
              <a:xfrm>
                <a:off x="-443095" y="16800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1" name="Google Shape;971;p29"/>
              <p:cNvSpPr/>
              <p:nvPr/>
            </p:nvSpPr>
            <p:spPr>
              <a:xfrm>
                <a:off x="-489535" y="18352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2" name="Google Shape;972;p29"/>
              <p:cNvSpPr/>
              <p:nvPr/>
            </p:nvSpPr>
            <p:spPr>
              <a:xfrm>
                <a:off x="-487375" y="17185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3" name="Google Shape;973;p29"/>
              <p:cNvSpPr/>
              <p:nvPr/>
            </p:nvSpPr>
            <p:spPr>
              <a:xfrm>
                <a:off x="-547855" y="18532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4" name="Google Shape;974;p29"/>
              <p:cNvSpPr/>
              <p:nvPr/>
            </p:nvSpPr>
            <p:spPr>
              <a:xfrm>
                <a:off x="-726775" y="17333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5" name="Google Shape;975;p29"/>
              <p:cNvSpPr/>
              <p:nvPr/>
            </p:nvSpPr>
            <p:spPr>
              <a:xfrm>
                <a:off x="-494575" y="16728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6" name="Google Shape;976;p29"/>
              <p:cNvSpPr/>
              <p:nvPr/>
            </p:nvSpPr>
            <p:spPr>
              <a:xfrm>
                <a:off x="-615895" y="18557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7" name="Google Shape;977;p29"/>
              <p:cNvSpPr/>
              <p:nvPr/>
            </p:nvSpPr>
            <p:spPr>
              <a:xfrm>
                <a:off x="-553255" y="18276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78" name="Google Shape;978;p29"/>
            <p:cNvGrpSpPr/>
            <p:nvPr/>
          </p:nvGrpSpPr>
          <p:grpSpPr>
            <a:xfrm>
              <a:off x="7932850" y="2709828"/>
              <a:ext cx="437400" cy="448560"/>
              <a:chOff x="-726775" y="1672853"/>
              <a:chExt cx="437400" cy="448560"/>
            </a:xfrm>
          </p:grpSpPr>
          <p:sp>
            <p:nvSpPr>
              <p:cNvPr id="979" name="Google Shape;979;p29"/>
              <p:cNvSpPr/>
              <p:nvPr/>
            </p:nvSpPr>
            <p:spPr>
              <a:xfrm>
                <a:off x="-487375" y="16757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29"/>
              <p:cNvSpPr/>
              <p:nvPr/>
            </p:nvSpPr>
            <p:spPr>
              <a:xfrm>
                <a:off x="-549655" y="18308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29"/>
              <p:cNvSpPr/>
              <p:nvPr/>
            </p:nvSpPr>
            <p:spPr>
              <a:xfrm>
                <a:off x="-443095" y="16800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2" name="Google Shape;982;p29"/>
              <p:cNvSpPr/>
              <p:nvPr/>
            </p:nvSpPr>
            <p:spPr>
              <a:xfrm>
                <a:off x="-489535" y="18352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3" name="Google Shape;983;p29"/>
              <p:cNvSpPr/>
              <p:nvPr/>
            </p:nvSpPr>
            <p:spPr>
              <a:xfrm>
                <a:off x="-487375" y="17185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4" name="Google Shape;984;p29"/>
              <p:cNvSpPr/>
              <p:nvPr/>
            </p:nvSpPr>
            <p:spPr>
              <a:xfrm>
                <a:off x="-547855" y="18532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5" name="Google Shape;985;p29"/>
              <p:cNvSpPr/>
              <p:nvPr/>
            </p:nvSpPr>
            <p:spPr>
              <a:xfrm>
                <a:off x="-726775" y="17333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6" name="Google Shape;986;p29"/>
              <p:cNvSpPr/>
              <p:nvPr/>
            </p:nvSpPr>
            <p:spPr>
              <a:xfrm>
                <a:off x="-494575" y="16728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7" name="Google Shape;987;p29"/>
              <p:cNvSpPr/>
              <p:nvPr/>
            </p:nvSpPr>
            <p:spPr>
              <a:xfrm>
                <a:off x="-615895" y="18557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8" name="Google Shape;988;p29"/>
              <p:cNvSpPr/>
              <p:nvPr/>
            </p:nvSpPr>
            <p:spPr>
              <a:xfrm>
                <a:off x="-553255" y="18276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989" name="Google Shape;989;p29"/>
            <p:cNvGrpSpPr/>
            <p:nvPr/>
          </p:nvGrpSpPr>
          <p:grpSpPr>
            <a:xfrm rot="2027220" flipH="1">
              <a:off x="6566868" y="2468240"/>
              <a:ext cx="988547" cy="541433"/>
              <a:chOff x="7433298" y="2123405"/>
              <a:chExt cx="988560" cy="541440"/>
            </a:xfrm>
          </p:grpSpPr>
          <p:sp>
            <p:nvSpPr>
              <p:cNvPr id="990" name="Google Shape;990;p29"/>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1" name="Google Shape;991;p29"/>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2" name="Google Shape;992;p29"/>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3" name="Google Shape;993;p29"/>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4" name="Google Shape;994;p29"/>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5" name="Google Shape;995;p29"/>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6" name="Google Shape;996;p29"/>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7" name="Google Shape;997;p29"/>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8" name="Google Shape;998;p29"/>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9" name="Google Shape;999;p29"/>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0" name="Google Shape;1000;p29"/>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1" name="Google Shape;1001;p29"/>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2" name="Google Shape;1002;p29"/>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3" name="Google Shape;1003;p29"/>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4" name="Google Shape;1004;p29"/>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5" name="Google Shape;1005;p29"/>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6" name="Google Shape;1006;p29"/>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7" name="Google Shape;1007;p29"/>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8" name="Google Shape;1008;p29"/>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9" name="Google Shape;1009;p29"/>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0" name="Google Shape;1010;p29"/>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1" name="Google Shape;1011;p29"/>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2" name="Google Shape;1012;p29"/>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3" name="Google Shape;1013;p29"/>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4" name="Google Shape;1014;p29"/>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15" name="Google Shape;1015;p29"/>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016" name="Google Shape;1016;p29"/>
            <p:cNvGrpSpPr/>
            <p:nvPr/>
          </p:nvGrpSpPr>
          <p:grpSpPr>
            <a:xfrm rot="-297753" flipH="1">
              <a:off x="5790037" y="2982596"/>
              <a:ext cx="988509" cy="541412"/>
              <a:chOff x="7433298" y="2123405"/>
              <a:chExt cx="988560" cy="541440"/>
            </a:xfrm>
          </p:grpSpPr>
          <p:sp>
            <p:nvSpPr>
              <p:cNvPr id="1017" name="Google Shape;1017;p29"/>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8" name="Google Shape;1018;p29"/>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9" name="Google Shape;1019;p29"/>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0" name="Google Shape;1020;p29"/>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1" name="Google Shape;1021;p29"/>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2" name="Google Shape;1022;p29"/>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29"/>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4" name="Google Shape;1024;p29"/>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29"/>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6" name="Google Shape;1026;p29"/>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7" name="Google Shape;1027;p29"/>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8" name="Google Shape;1028;p29"/>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9" name="Google Shape;1029;p29"/>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0" name="Google Shape;1030;p29"/>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1" name="Google Shape;1031;p29"/>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2" name="Google Shape;1032;p29"/>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3" name="Google Shape;1033;p29"/>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4" name="Google Shape;1034;p29"/>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5" name="Google Shape;1035;p29"/>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6" name="Google Shape;1036;p29"/>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7" name="Google Shape;1037;p29"/>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8" name="Google Shape;1038;p29"/>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39" name="Google Shape;1039;p29"/>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0" name="Google Shape;1040;p29"/>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1" name="Google Shape;1041;p29"/>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42" name="Google Shape;1042;p29"/>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043" name="Google Shape;1043;p29"/>
            <p:cNvSpPr/>
            <p:nvPr/>
          </p:nvSpPr>
          <p:spPr>
            <a:xfrm>
              <a:off x="6765877" y="3023493"/>
              <a:ext cx="283144" cy="187650"/>
            </a:xfrm>
            <a:custGeom>
              <a:avLst/>
              <a:gdLst/>
              <a:ahLst/>
              <a:cxnLst/>
              <a:rect l="l" t="t" r="r" b="b"/>
              <a:pathLst>
                <a:path w="1951" h="1293" extrusionOk="0">
                  <a:moveTo>
                    <a:pt x="0" y="1233"/>
                  </a:moveTo>
                  <a:lnTo>
                    <a:pt x="0" y="1233"/>
                  </a:lnTo>
                  <a:cubicBezTo>
                    <a:pt x="427" y="1368"/>
                    <a:pt x="925" y="1274"/>
                    <a:pt x="1370" y="963"/>
                  </a:cubicBezTo>
                  <a:cubicBezTo>
                    <a:pt x="1816" y="642"/>
                    <a:pt x="1951" y="0"/>
                    <a:pt x="1951" y="0"/>
                  </a:cubicBezTo>
                  <a:cubicBezTo>
                    <a:pt x="1951" y="0"/>
                    <a:pt x="1183" y="51"/>
                    <a:pt x="965" y="103"/>
                  </a:cubicBezTo>
                  <a:cubicBezTo>
                    <a:pt x="747" y="155"/>
                    <a:pt x="427" y="197"/>
                    <a:pt x="249" y="497"/>
                  </a:cubicBezTo>
                  <a:cubicBezTo>
                    <a:pt x="63" y="797"/>
                    <a:pt x="0" y="1233"/>
                    <a:pt x="0" y="1233"/>
                  </a:cubicBezTo>
                  <a:close/>
                </a:path>
              </a:pathLst>
            </a:custGeom>
            <a:solidFill>
              <a:srgbClr val="7DA1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4" name="Google Shape;1044;p29"/>
            <p:cNvSpPr/>
            <p:nvPr/>
          </p:nvSpPr>
          <p:spPr>
            <a:xfrm>
              <a:off x="6779519" y="3032346"/>
              <a:ext cx="173137" cy="109862"/>
            </a:xfrm>
            <a:custGeom>
              <a:avLst/>
              <a:gdLst/>
              <a:ahLst/>
              <a:cxnLst/>
              <a:rect l="l" t="t" r="r" b="b"/>
              <a:pathLst>
                <a:path w="1193" h="757" extrusionOk="0">
                  <a:moveTo>
                    <a:pt x="145" y="456"/>
                  </a:moveTo>
                  <a:lnTo>
                    <a:pt x="145" y="456"/>
                  </a:lnTo>
                  <a:cubicBezTo>
                    <a:pt x="63" y="528"/>
                    <a:pt x="11" y="633"/>
                    <a:pt x="0" y="736"/>
                  </a:cubicBezTo>
                  <a:cubicBezTo>
                    <a:pt x="0" y="736"/>
                    <a:pt x="0" y="746"/>
                    <a:pt x="11" y="757"/>
                  </a:cubicBezTo>
                  <a:cubicBezTo>
                    <a:pt x="42" y="653"/>
                    <a:pt x="84" y="549"/>
                    <a:pt x="145" y="456"/>
                  </a:cubicBezTo>
                  <a:moveTo>
                    <a:pt x="1193" y="0"/>
                  </a:moveTo>
                  <a:lnTo>
                    <a:pt x="1193" y="0"/>
                  </a:lnTo>
                  <a:cubicBezTo>
                    <a:pt x="1027" y="11"/>
                    <a:pt x="871" y="21"/>
                    <a:pt x="716" y="73"/>
                  </a:cubicBezTo>
                  <a:cubicBezTo>
                    <a:pt x="706" y="73"/>
                    <a:pt x="685" y="84"/>
                    <a:pt x="664" y="94"/>
                  </a:cubicBezTo>
                  <a:cubicBezTo>
                    <a:pt x="737" y="73"/>
                    <a:pt x="810" y="63"/>
                    <a:pt x="871" y="42"/>
                  </a:cubicBezTo>
                  <a:cubicBezTo>
                    <a:pt x="934" y="31"/>
                    <a:pt x="1059" y="11"/>
                    <a:pt x="1193"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5" name="Google Shape;1045;p29"/>
            <p:cNvSpPr/>
            <p:nvPr/>
          </p:nvSpPr>
          <p:spPr>
            <a:xfrm>
              <a:off x="6781115" y="3024944"/>
              <a:ext cx="263116" cy="124810"/>
            </a:xfrm>
            <a:custGeom>
              <a:avLst/>
              <a:gdLst/>
              <a:ahLst/>
              <a:cxnLst/>
              <a:rect l="l" t="t" r="r" b="b"/>
              <a:pathLst>
                <a:path w="1813" h="860" extrusionOk="0">
                  <a:moveTo>
                    <a:pt x="1722" y="0"/>
                  </a:moveTo>
                  <a:lnTo>
                    <a:pt x="1722" y="0"/>
                  </a:lnTo>
                  <a:cubicBezTo>
                    <a:pt x="1659" y="0"/>
                    <a:pt x="1586" y="20"/>
                    <a:pt x="1525" y="30"/>
                  </a:cubicBezTo>
                  <a:cubicBezTo>
                    <a:pt x="1431" y="41"/>
                    <a:pt x="1337" y="41"/>
                    <a:pt x="1245" y="41"/>
                  </a:cubicBezTo>
                  <a:cubicBezTo>
                    <a:pt x="1224" y="51"/>
                    <a:pt x="1203" y="51"/>
                    <a:pt x="1182" y="51"/>
                  </a:cubicBezTo>
                  <a:cubicBezTo>
                    <a:pt x="1048" y="62"/>
                    <a:pt x="923" y="82"/>
                    <a:pt x="860" y="93"/>
                  </a:cubicBezTo>
                  <a:cubicBezTo>
                    <a:pt x="799" y="114"/>
                    <a:pt x="726" y="124"/>
                    <a:pt x="653" y="145"/>
                  </a:cubicBezTo>
                  <a:cubicBezTo>
                    <a:pt x="518" y="197"/>
                    <a:pt x="393" y="269"/>
                    <a:pt x="280" y="363"/>
                  </a:cubicBezTo>
                  <a:cubicBezTo>
                    <a:pt x="228" y="403"/>
                    <a:pt x="176" y="445"/>
                    <a:pt x="134" y="507"/>
                  </a:cubicBezTo>
                  <a:cubicBezTo>
                    <a:pt x="73" y="600"/>
                    <a:pt x="31" y="704"/>
                    <a:pt x="0" y="808"/>
                  </a:cubicBezTo>
                  <a:cubicBezTo>
                    <a:pt x="0" y="828"/>
                    <a:pt x="10" y="849"/>
                    <a:pt x="20" y="860"/>
                  </a:cubicBezTo>
                  <a:cubicBezTo>
                    <a:pt x="73" y="818"/>
                    <a:pt x="113" y="787"/>
                    <a:pt x="176" y="766"/>
                  </a:cubicBezTo>
                  <a:cubicBezTo>
                    <a:pt x="217" y="756"/>
                    <a:pt x="269" y="736"/>
                    <a:pt x="311" y="725"/>
                  </a:cubicBezTo>
                  <a:cubicBezTo>
                    <a:pt x="322" y="715"/>
                    <a:pt x="322" y="715"/>
                    <a:pt x="322" y="715"/>
                  </a:cubicBezTo>
                  <a:cubicBezTo>
                    <a:pt x="373" y="652"/>
                    <a:pt x="425" y="590"/>
                    <a:pt x="477" y="538"/>
                  </a:cubicBezTo>
                  <a:cubicBezTo>
                    <a:pt x="590" y="435"/>
                    <a:pt x="715" y="363"/>
                    <a:pt x="860" y="321"/>
                  </a:cubicBezTo>
                  <a:cubicBezTo>
                    <a:pt x="1027" y="269"/>
                    <a:pt x="1193" y="279"/>
                    <a:pt x="1358" y="249"/>
                  </a:cubicBezTo>
                  <a:cubicBezTo>
                    <a:pt x="1504" y="239"/>
                    <a:pt x="1722" y="218"/>
                    <a:pt x="1805" y="72"/>
                  </a:cubicBezTo>
                  <a:cubicBezTo>
                    <a:pt x="1825" y="51"/>
                    <a:pt x="1805" y="11"/>
                    <a:pt x="1774" y="11"/>
                  </a:cubicBezTo>
                  <a:cubicBezTo>
                    <a:pt x="1763" y="0"/>
                    <a:pt x="1743" y="0"/>
                    <a:pt x="1722" y="0"/>
                  </a:cubicBezTo>
                  <a:close/>
                </a:path>
              </a:pathLst>
            </a:custGeom>
            <a:solidFill>
              <a:srgbClr val="9FC09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6" name="Google Shape;1046;p29"/>
            <p:cNvSpPr/>
            <p:nvPr/>
          </p:nvSpPr>
          <p:spPr>
            <a:xfrm>
              <a:off x="6762249" y="3160348"/>
              <a:ext cx="12771" cy="33089"/>
            </a:xfrm>
            <a:custGeom>
              <a:avLst/>
              <a:gdLst/>
              <a:ahLst/>
              <a:cxnLst/>
              <a:rect l="l" t="t" r="r" b="b"/>
              <a:pathLst>
                <a:path w="88" h="228" extrusionOk="0">
                  <a:moveTo>
                    <a:pt x="88" y="0"/>
                  </a:moveTo>
                  <a:lnTo>
                    <a:pt x="88" y="0"/>
                  </a:lnTo>
                  <a:cubicBezTo>
                    <a:pt x="78" y="0"/>
                    <a:pt x="67" y="10"/>
                    <a:pt x="67" y="10"/>
                  </a:cubicBezTo>
                  <a:cubicBezTo>
                    <a:pt x="-16" y="62"/>
                    <a:pt x="-16" y="165"/>
                    <a:pt x="36" y="228"/>
                  </a:cubicBezTo>
                  <a:cubicBezTo>
                    <a:pt x="46" y="176"/>
                    <a:pt x="57" y="92"/>
                    <a:pt x="88" y="0"/>
                  </a:cubicBezTo>
                  <a:close/>
                </a:path>
              </a:pathLst>
            </a:custGeom>
            <a:solidFill>
              <a:srgbClr val="D0E0CE"/>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7" name="Google Shape;1047;p29"/>
            <p:cNvSpPr/>
            <p:nvPr/>
          </p:nvSpPr>
          <p:spPr>
            <a:xfrm>
              <a:off x="6767473" y="3080673"/>
              <a:ext cx="178652" cy="121762"/>
            </a:xfrm>
            <a:custGeom>
              <a:avLst/>
              <a:gdLst/>
              <a:ahLst/>
              <a:cxnLst/>
              <a:rect l="l" t="t" r="r" b="b"/>
              <a:pathLst>
                <a:path w="1231" h="839" extrusionOk="0">
                  <a:moveTo>
                    <a:pt x="1142" y="0"/>
                  </a:moveTo>
                  <a:lnTo>
                    <a:pt x="1142" y="0"/>
                  </a:lnTo>
                  <a:cubicBezTo>
                    <a:pt x="1090" y="0"/>
                    <a:pt x="1058" y="40"/>
                    <a:pt x="1027" y="71"/>
                  </a:cubicBezTo>
                  <a:cubicBezTo>
                    <a:pt x="1027" y="82"/>
                    <a:pt x="1006" y="92"/>
                    <a:pt x="1006" y="103"/>
                  </a:cubicBezTo>
                  <a:lnTo>
                    <a:pt x="985" y="113"/>
                  </a:lnTo>
                  <a:cubicBezTo>
                    <a:pt x="985" y="123"/>
                    <a:pt x="954" y="133"/>
                    <a:pt x="944" y="133"/>
                  </a:cubicBezTo>
                  <a:cubicBezTo>
                    <a:pt x="841" y="185"/>
                    <a:pt x="726" y="227"/>
                    <a:pt x="612" y="268"/>
                  </a:cubicBezTo>
                  <a:cubicBezTo>
                    <a:pt x="540" y="300"/>
                    <a:pt x="477" y="320"/>
                    <a:pt x="405" y="341"/>
                  </a:cubicBezTo>
                  <a:cubicBezTo>
                    <a:pt x="363" y="392"/>
                    <a:pt x="332" y="455"/>
                    <a:pt x="270" y="497"/>
                  </a:cubicBezTo>
                  <a:cubicBezTo>
                    <a:pt x="259" y="517"/>
                    <a:pt x="228" y="517"/>
                    <a:pt x="207" y="517"/>
                  </a:cubicBezTo>
                  <a:cubicBezTo>
                    <a:pt x="177" y="517"/>
                    <a:pt x="146" y="507"/>
                    <a:pt x="114" y="476"/>
                  </a:cubicBezTo>
                  <a:cubicBezTo>
                    <a:pt x="114" y="486"/>
                    <a:pt x="104" y="486"/>
                    <a:pt x="104" y="497"/>
                  </a:cubicBezTo>
                  <a:cubicBezTo>
                    <a:pt x="83" y="507"/>
                    <a:pt x="73" y="528"/>
                    <a:pt x="62" y="538"/>
                  </a:cubicBezTo>
                  <a:cubicBezTo>
                    <a:pt x="52" y="538"/>
                    <a:pt x="52" y="538"/>
                    <a:pt x="52" y="538"/>
                  </a:cubicBezTo>
                  <a:cubicBezTo>
                    <a:pt x="52" y="549"/>
                    <a:pt x="52" y="549"/>
                    <a:pt x="52" y="549"/>
                  </a:cubicBezTo>
                  <a:cubicBezTo>
                    <a:pt x="21" y="641"/>
                    <a:pt x="10" y="725"/>
                    <a:pt x="0" y="777"/>
                  </a:cubicBezTo>
                  <a:cubicBezTo>
                    <a:pt x="10" y="798"/>
                    <a:pt x="42" y="818"/>
                    <a:pt x="73" y="829"/>
                  </a:cubicBezTo>
                  <a:cubicBezTo>
                    <a:pt x="94" y="829"/>
                    <a:pt x="114" y="839"/>
                    <a:pt x="125" y="839"/>
                  </a:cubicBezTo>
                  <a:cubicBezTo>
                    <a:pt x="187" y="839"/>
                    <a:pt x="249" y="808"/>
                    <a:pt x="291" y="766"/>
                  </a:cubicBezTo>
                  <a:cubicBezTo>
                    <a:pt x="311" y="746"/>
                    <a:pt x="322" y="735"/>
                    <a:pt x="343" y="714"/>
                  </a:cubicBezTo>
                  <a:lnTo>
                    <a:pt x="353" y="704"/>
                  </a:lnTo>
                  <a:cubicBezTo>
                    <a:pt x="363" y="704"/>
                    <a:pt x="363" y="704"/>
                    <a:pt x="363" y="704"/>
                  </a:cubicBezTo>
                  <a:cubicBezTo>
                    <a:pt x="363" y="693"/>
                    <a:pt x="374" y="693"/>
                    <a:pt x="363" y="693"/>
                  </a:cubicBezTo>
                  <a:lnTo>
                    <a:pt x="363" y="693"/>
                  </a:lnTo>
                  <a:cubicBezTo>
                    <a:pt x="426" y="673"/>
                    <a:pt x="487" y="652"/>
                    <a:pt x="550" y="631"/>
                  </a:cubicBezTo>
                  <a:cubicBezTo>
                    <a:pt x="612" y="611"/>
                    <a:pt x="675" y="580"/>
                    <a:pt x="736" y="559"/>
                  </a:cubicBezTo>
                  <a:cubicBezTo>
                    <a:pt x="861" y="507"/>
                    <a:pt x="985" y="455"/>
                    <a:pt x="1100" y="382"/>
                  </a:cubicBezTo>
                  <a:cubicBezTo>
                    <a:pt x="1163" y="341"/>
                    <a:pt x="1214" y="289"/>
                    <a:pt x="1224" y="216"/>
                  </a:cubicBezTo>
                  <a:cubicBezTo>
                    <a:pt x="1234" y="164"/>
                    <a:pt x="1234" y="113"/>
                    <a:pt x="1224" y="61"/>
                  </a:cubicBezTo>
                  <a:cubicBezTo>
                    <a:pt x="1214" y="30"/>
                    <a:pt x="1182" y="9"/>
                    <a:pt x="1142" y="0"/>
                  </a:cubicBezTo>
                  <a:close/>
                </a:path>
              </a:pathLst>
            </a:custGeom>
            <a:solidFill>
              <a:srgbClr val="668D6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8" name="Google Shape;1048;p29"/>
            <p:cNvSpPr/>
            <p:nvPr/>
          </p:nvSpPr>
          <p:spPr>
            <a:xfrm>
              <a:off x="6784018" y="3130161"/>
              <a:ext cx="42232" cy="25542"/>
            </a:xfrm>
            <a:custGeom>
              <a:avLst/>
              <a:gdLst/>
              <a:ahLst/>
              <a:cxnLst/>
              <a:rect l="l" t="t" r="r" b="b"/>
              <a:pathLst>
                <a:path w="291" h="176" extrusionOk="0">
                  <a:moveTo>
                    <a:pt x="291" y="0"/>
                  </a:moveTo>
                  <a:lnTo>
                    <a:pt x="291" y="0"/>
                  </a:lnTo>
                  <a:cubicBezTo>
                    <a:pt x="249" y="11"/>
                    <a:pt x="197" y="31"/>
                    <a:pt x="156" y="41"/>
                  </a:cubicBezTo>
                  <a:cubicBezTo>
                    <a:pt x="93" y="62"/>
                    <a:pt x="53" y="93"/>
                    <a:pt x="0" y="135"/>
                  </a:cubicBezTo>
                  <a:cubicBezTo>
                    <a:pt x="32" y="166"/>
                    <a:pt x="63" y="176"/>
                    <a:pt x="93" y="176"/>
                  </a:cubicBezTo>
                  <a:cubicBezTo>
                    <a:pt x="114" y="176"/>
                    <a:pt x="145" y="176"/>
                    <a:pt x="156" y="156"/>
                  </a:cubicBezTo>
                  <a:cubicBezTo>
                    <a:pt x="218" y="114"/>
                    <a:pt x="249" y="51"/>
                    <a:pt x="291" y="0"/>
                  </a:cubicBezTo>
                  <a:close/>
                </a:path>
              </a:pathLst>
            </a:custGeom>
            <a:solidFill>
              <a:srgbClr val="82A97C"/>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9" name="Google Shape;1049;p29"/>
            <p:cNvSpPr/>
            <p:nvPr/>
          </p:nvSpPr>
          <p:spPr>
            <a:xfrm>
              <a:off x="6718420" y="3099394"/>
              <a:ext cx="210145" cy="194616"/>
            </a:xfrm>
            <a:custGeom>
              <a:avLst/>
              <a:gdLst/>
              <a:ahLst/>
              <a:cxnLst/>
              <a:rect l="l" t="t" r="r" b="b"/>
              <a:pathLst>
                <a:path w="1448" h="1341" extrusionOk="0">
                  <a:moveTo>
                    <a:pt x="1438" y="4"/>
                  </a:moveTo>
                  <a:lnTo>
                    <a:pt x="1438" y="4"/>
                  </a:lnTo>
                  <a:cubicBezTo>
                    <a:pt x="1344" y="98"/>
                    <a:pt x="1220" y="160"/>
                    <a:pt x="1095" y="212"/>
                  </a:cubicBezTo>
                  <a:cubicBezTo>
                    <a:pt x="971" y="253"/>
                    <a:pt x="846" y="295"/>
                    <a:pt x="722" y="357"/>
                  </a:cubicBezTo>
                  <a:cubicBezTo>
                    <a:pt x="473" y="482"/>
                    <a:pt x="256" y="658"/>
                    <a:pt x="120" y="897"/>
                  </a:cubicBezTo>
                  <a:cubicBezTo>
                    <a:pt x="89" y="959"/>
                    <a:pt x="58" y="1031"/>
                    <a:pt x="38" y="1094"/>
                  </a:cubicBezTo>
                  <a:cubicBezTo>
                    <a:pt x="17" y="1167"/>
                    <a:pt x="-14" y="1249"/>
                    <a:pt x="7" y="1322"/>
                  </a:cubicBezTo>
                  <a:cubicBezTo>
                    <a:pt x="17" y="1353"/>
                    <a:pt x="47" y="1343"/>
                    <a:pt x="58" y="1311"/>
                  </a:cubicBezTo>
                  <a:cubicBezTo>
                    <a:pt x="78" y="1291"/>
                    <a:pt x="68" y="1249"/>
                    <a:pt x="78" y="1219"/>
                  </a:cubicBezTo>
                  <a:cubicBezTo>
                    <a:pt x="78" y="1187"/>
                    <a:pt x="89" y="1156"/>
                    <a:pt x="99" y="1125"/>
                  </a:cubicBezTo>
                  <a:cubicBezTo>
                    <a:pt x="120" y="1062"/>
                    <a:pt x="141" y="1000"/>
                    <a:pt x="172" y="949"/>
                  </a:cubicBezTo>
                  <a:cubicBezTo>
                    <a:pt x="235" y="824"/>
                    <a:pt x="317" y="721"/>
                    <a:pt x="421" y="637"/>
                  </a:cubicBezTo>
                  <a:cubicBezTo>
                    <a:pt x="629" y="451"/>
                    <a:pt x="878" y="347"/>
                    <a:pt x="1116" y="243"/>
                  </a:cubicBezTo>
                  <a:cubicBezTo>
                    <a:pt x="1241" y="181"/>
                    <a:pt x="1365" y="119"/>
                    <a:pt x="1448" y="14"/>
                  </a:cubicBezTo>
                  <a:cubicBezTo>
                    <a:pt x="1448" y="4"/>
                    <a:pt x="1438" y="-6"/>
                    <a:pt x="1438" y="4"/>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0" name="Google Shape;1050;p29"/>
            <p:cNvSpPr/>
            <p:nvPr/>
          </p:nvSpPr>
          <p:spPr>
            <a:xfrm>
              <a:off x="6757024" y="3012463"/>
              <a:ext cx="304477" cy="203469"/>
            </a:xfrm>
            <a:custGeom>
              <a:avLst/>
              <a:gdLst/>
              <a:ahLst/>
              <a:cxnLst/>
              <a:rect l="l" t="t" r="r" b="b"/>
              <a:pathLst>
                <a:path w="2098" h="1402" extrusionOk="0">
                  <a:moveTo>
                    <a:pt x="30" y="1309"/>
                  </a:moveTo>
                  <a:lnTo>
                    <a:pt x="30" y="1309"/>
                  </a:lnTo>
                  <a:cubicBezTo>
                    <a:pt x="61" y="1236"/>
                    <a:pt x="93" y="1163"/>
                    <a:pt x="124" y="1091"/>
                  </a:cubicBezTo>
                  <a:cubicBezTo>
                    <a:pt x="145" y="1008"/>
                    <a:pt x="176" y="935"/>
                    <a:pt x="207" y="852"/>
                  </a:cubicBezTo>
                  <a:cubicBezTo>
                    <a:pt x="269" y="707"/>
                    <a:pt x="352" y="573"/>
                    <a:pt x="456" y="470"/>
                  </a:cubicBezTo>
                  <a:cubicBezTo>
                    <a:pt x="726" y="221"/>
                    <a:pt x="1099" y="200"/>
                    <a:pt x="1442" y="179"/>
                  </a:cubicBezTo>
                  <a:cubicBezTo>
                    <a:pt x="1649" y="168"/>
                    <a:pt x="1867" y="148"/>
                    <a:pt x="2074" y="76"/>
                  </a:cubicBezTo>
                  <a:cubicBezTo>
                    <a:pt x="2053" y="55"/>
                    <a:pt x="2043" y="34"/>
                    <a:pt x="2022" y="24"/>
                  </a:cubicBezTo>
                  <a:cubicBezTo>
                    <a:pt x="1940" y="179"/>
                    <a:pt x="1867" y="335"/>
                    <a:pt x="1784" y="500"/>
                  </a:cubicBezTo>
                  <a:cubicBezTo>
                    <a:pt x="1712" y="645"/>
                    <a:pt x="1639" y="790"/>
                    <a:pt x="1524" y="914"/>
                  </a:cubicBezTo>
                  <a:cubicBezTo>
                    <a:pt x="1411" y="1019"/>
                    <a:pt x="1265" y="1101"/>
                    <a:pt x="1130" y="1163"/>
                  </a:cubicBezTo>
                  <a:cubicBezTo>
                    <a:pt x="975" y="1247"/>
                    <a:pt x="819" y="1309"/>
                    <a:pt x="653" y="1320"/>
                  </a:cubicBezTo>
                  <a:cubicBezTo>
                    <a:pt x="559" y="1320"/>
                    <a:pt x="467" y="1309"/>
                    <a:pt x="363" y="1299"/>
                  </a:cubicBezTo>
                  <a:cubicBezTo>
                    <a:pt x="259" y="1288"/>
                    <a:pt x="155" y="1268"/>
                    <a:pt x="51" y="1257"/>
                  </a:cubicBezTo>
                  <a:cubicBezTo>
                    <a:pt x="0" y="1257"/>
                    <a:pt x="-21" y="1330"/>
                    <a:pt x="30" y="1340"/>
                  </a:cubicBezTo>
                  <a:cubicBezTo>
                    <a:pt x="218" y="1360"/>
                    <a:pt x="404" y="1402"/>
                    <a:pt x="591" y="1402"/>
                  </a:cubicBezTo>
                  <a:cubicBezTo>
                    <a:pt x="767" y="1402"/>
                    <a:pt x="933" y="1350"/>
                    <a:pt x="1089" y="1278"/>
                  </a:cubicBezTo>
                  <a:cubicBezTo>
                    <a:pt x="1235" y="1205"/>
                    <a:pt x="1390" y="1132"/>
                    <a:pt x="1514" y="1029"/>
                  </a:cubicBezTo>
                  <a:cubicBezTo>
                    <a:pt x="1649" y="914"/>
                    <a:pt x="1732" y="780"/>
                    <a:pt x="1804" y="624"/>
                  </a:cubicBezTo>
                  <a:cubicBezTo>
                    <a:pt x="1909" y="438"/>
                    <a:pt x="2001" y="252"/>
                    <a:pt x="2095" y="55"/>
                  </a:cubicBezTo>
                  <a:cubicBezTo>
                    <a:pt x="2106" y="24"/>
                    <a:pt x="2085" y="-8"/>
                    <a:pt x="2043" y="3"/>
                  </a:cubicBezTo>
                  <a:cubicBezTo>
                    <a:pt x="1680" y="127"/>
                    <a:pt x="1286" y="76"/>
                    <a:pt x="913" y="168"/>
                  </a:cubicBezTo>
                  <a:cubicBezTo>
                    <a:pt x="737" y="200"/>
                    <a:pt x="570" y="273"/>
                    <a:pt x="435" y="386"/>
                  </a:cubicBezTo>
                  <a:cubicBezTo>
                    <a:pt x="321" y="489"/>
                    <a:pt x="228" y="624"/>
                    <a:pt x="166" y="770"/>
                  </a:cubicBezTo>
                  <a:cubicBezTo>
                    <a:pt x="124" y="852"/>
                    <a:pt x="93" y="935"/>
                    <a:pt x="72" y="1029"/>
                  </a:cubicBezTo>
                  <a:cubicBezTo>
                    <a:pt x="61" y="1071"/>
                    <a:pt x="51" y="1122"/>
                    <a:pt x="41" y="1163"/>
                  </a:cubicBezTo>
                  <a:cubicBezTo>
                    <a:pt x="30" y="1216"/>
                    <a:pt x="30" y="1268"/>
                    <a:pt x="20" y="1309"/>
                  </a:cubicBezTo>
                  <a:cubicBezTo>
                    <a:pt x="20" y="1320"/>
                    <a:pt x="30" y="1320"/>
                    <a:pt x="30" y="1309"/>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1" name="Google Shape;1051;p29"/>
            <p:cNvSpPr/>
            <p:nvPr/>
          </p:nvSpPr>
          <p:spPr>
            <a:xfrm>
              <a:off x="6954252" y="2883445"/>
              <a:ext cx="1451" cy="0"/>
            </a:xfrm>
            <a:custGeom>
              <a:avLst/>
              <a:gdLst/>
              <a:ahLst/>
              <a:cxnLst/>
              <a:rect l="l" t="t" r="r" b="b"/>
              <a:pathLst>
                <a:path w="10" h="120000" extrusionOk="0">
                  <a:moveTo>
                    <a:pt x="10" y="0"/>
                  </a:moveTo>
                  <a:lnTo>
                    <a:pt x="10" y="0"/>
                  </a:lnTo>
                  <a:lnTo>
                    <a:pt x="0" y="0"/>
                  </a:lnTo>
                  <a:lnTo>
                    <a:pt x="10" y="0"/>
                  </a:lnTo>
                  <a:close/>
                </a:path>
              </a:pathLst>
            </a:custGeom>
            <a:solidFill>
              <a:srgbClr val="668D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2" name="Google Shape;1052;p29"/>
            <p:cNvSpPr/>
            <p:nvPr/>
          </p:nvSpPr>
          <p:spPr>
            <a:xfrm>
              <a:off x="6467930" y="3359027"/>
              <a:ext cx="429142" cy="492272"/>
            </a:xfrm>
            <a:custGeom>
              <a:avLst/>
              <a:gdLst/>
              <a:ahLst/>
              <a:cxnLst/>
              <a:rect l="l" t="t" r="r" b="b"/>
              <a:pathLst>
                <a:path w="2957" h="3392" extrusionOk="0">
                  <a:moveTo>
                    <a:pt x="1120" y="0"/>
                  </a:moveTo>
                  <a:lnTo>
                    <a:pt x="1120" y="0"/>
                  </a:lnTo>
                  <a:cubicBezTo>
                    <a:pt x="1068" y="0"/>
                    <a:pt x="300" y="145"/>
                    <a:pt x="300" y="145"/>
                  </a:cubicBezTo>
                  <a:cubicBezTo>
                    <a:pt x="300" y="145"/>
                    <a:pt x="0" y="374"/>
                    <a:pt x="0" y="736"/>
                  </a:cubicBezTo>
                  <a:cubicBezTo>
                    <a:pt x="0" y="1089"/>
                    <a:pt x="61" y="1255"/>
                    <a:pt x="61" y="1255"/>
                  </a:cubicBezTo>
                  <a:cubicBezTo>
                    <a:pt x="2957" y="3392"/>
                    <a:pt x="2957" y="3392"/>
                    <a:pt x="2957" y="3392"/>
                  </a:cubicBezTo>
                  <a:cubicBezTo>
                    <a:pt x="1120" y="0"/>
                    <a:pt x="1120" y="0"/>
                    <a:pt x="1120"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3" name="Google Shape;1053;p29"/>
            <p:cNvSpPr/>
            <p:nvPr/>
          </p:nvSpPr>
          <p:spPr>
            <a:xfrm>
              <a:off x="6595933" y="3479482"/>
              <a:ext cx="78224" cy="199550"/>
            </a:xfrm>
            <a:custGeom>
              <a:avLst/>
              <a:gdLst/>
              <a:ahLst/>
              <a:cxnLst/>
              <a:rect l="l" t="t" r="r" b="b"/>
              <a:pathLst>
                <a:path w="539" h="1375" extrusionOk="0">
                  <a:moveTo>
                    <a:pt x="186" y="0"/>
                  </a:moveTo>
                  <a:lnTo>
                    <a:pt x="186" y="0"/>
                  </a:lnTo>
                  <a:cubicBezTo>
                    <a:pt x="-84" y="207"/>
                    <a:pt x="20" y="1006"/>
                    <a:pt x="20" y="1006"/>
                  </a:cubicBezTo>
                  <a:cubicBezTo>
                    <a:pt x="20" y="1006"/>
                    <a:pt x="466" y="1431"/>
                    <a:pt x="466" y="1369"/>
                  </a:cubicBezTo>
                  <a:cubicBezTo>
                    <a:pt x="466" y="1307"/>
                    <a:pt x="384" y="425"/>
                    <a:pt x="539" y="270"/>
                  </a:cubicBezTo>
                  <a:cubicBezTo>
                    <a:pt x="186" y="0"/>
                    <a:pt x="186" y="0"/>
                    <a:pt x="186"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4" name="Google Shape;1054;p29"/>
            <p:cNvSpPr/>
            <p:nvPr/>
          </p:nvSpPr>
          <p:spPr>
            <a:xfrm>
              <a:off x="7232751" y="3705300"/>
              <a:ext cx="1138090" cy="514912"/>
            </a:xfrm>
            <a:custGeom>
              <a:avLst/>
              <a:gdLst/>
              <a:ahLst/>
              <a:cxnLst/>
              <a:rect l="l" t="t" r="r" b="b"/>
              <a:pathLst>
                <a:path w="7842" h="3548" extrusionOk="0">
                  <a:moveTo>
                    <a:pt x="0" y="2417"/>
                  </a:moveTo>
                  <a:lnTo>
                    <a:pt x="0" y="2417"/>
                  </a:lnTo>
                  <a:cubicBezTo>
                    <a:pt x="4075" y="706"/>
                    <a:pt x="4075" y="706"/>
                    <a:pt x="4075" y="706"/>
                  </a:cubicBezTo>
                  <a:cubicBezTo>
                    <a:pt x="4075" y="706"/>
                    <a:pt x="4460" y="778"/>
                    <a:pt x="4563" y="675"/>
                  </a:cubicBezTo>
                  <a:cubicBezTo>
                    <a:pt x="4667" y="570"/>
                    <a:pt x="4833" y="436"/>
                    <a:pt x="4833" y="436"/>
                  </a:cubicBezTo>
                  <a:cubicBezTo>
                    <a:pt x="6099" y="0"/>
                    <a:pt x="6099" y="0"/>
                    <a:pt x="6099" y="0"/>
                  </a:cubicBezTo>
                  <a:cubicBezTo>
                    <a:pt x="7509" y="280"/>
                    <a:pt x="7509" y="280"/>
                    <a:pt x="7509" y="280"/>
                  </a:cubicBezTo>
                  <a:cubicBezTo>
                    <a:pt x="7593" y="478"/>
                    <a:pt x="7593" y="478"/>
                    <a:pt x="7593" y="478"/>
                  </a:cubicBezTo>
                  <a:cubicBezTo>
                    <a:pt x="7354" y="591"/>
                    <a:pt x="7354" y="591"/>
                    <a:pt x="7354" y="591"/>
                  </a:cubicBezTo>
                  <a:cubicBezTo>
                    <a:pt x="7354" y="591"/>
                    <a:pt x="7260" y="892"/>
                    <a:pt x="7333" y="1027"/>
                  </a:cubicBezTo>
                  <a:cubicBezTo>
                    <a:pt x="7396" y="1162"/>
                    <a:pt x="7396" y="1338"/>
                    <a:pt x="7458" y="1317"/>
                  </a:cubicBezTo>
                  <a:cubicBezTo>
                    <a:pt x="7520" y="1307"/>
                    <a:pt x="7842" y="1225"/>
                    <a:pt x="7842" y="1225"/>
                  </a:cubicBezTo>
                  <a:cubicBezTo>
                    <a:pt x="7831" y="1349"/>
                    <a:pt x="7831" y="1349"/>
                    <a:pt x="7831" y="1349"/>
                  </a:cubicBezTo>
                  <a:cubicBezTo>
                    <a:pt x="5228" y="2428"/>
                    <a:pt x="5228" y="2428"/>
                    <a:pt x="5228" y="2428"/>
                  </a:cubicBezTo>
                  <a:cubicBezTo>
                    <a:pt x="2997" y="3175"/>
                    <a:pt x="2997" y="3175"/>
                    <a:pt x="2997" y="3175"/>
                  </a:cubicBezTo>
                  <a:cubicBezTo>
                    <a:pt x="1918" y="3548"/>
                    <a:pt x="1918" y="3548"/>
                    <a:pt x="1918" y="3548"/>
                  </a:cubicBezTo>
                  <a:cubicBezTo>
                    <a:pt x="0" y="2417"/>
                    <a:pt x="0" y="2417"/>
                    <a:pt x="0" y="241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5" name="Google Shape;1055;p29"/>
            <p:cNvSpPr/>
            <p:nvPr/>
          </p:nvSpPr>
          <p:spPr>
            <a:xfrm>
              <a:off x="6630473" y="3359027"/>
              <a:ext cx="1487412" cy="724186"/>
            </a:xfrm>
            <a:custGeom>
              <a:avLst/>
              <a:gdLst/>
              <a:ahLst/>
              <a:cxnLst/>
              <a:rect l="l" t="t" r="r" b="b"/>
              <a:pathLst>
                <a:path w="10249" h="4990" extrusionOk="0">
                  <a:moveTo>
                    <a:pt x="155" y="41"/>
                  </a:moveTo>
                  <a:lnTo>
                    <a:pt x="155" y="41"/>
                  </a:lnTo>
                  <a:cubicBezTo>
                    <a:pt x="115" y="52"/>
                    <a:pt x="83" y="62"/>
                    <a:pt x="52" y="83"/>
                  </a:cubicBezTo>
                  <a:cubicBezTo>
                    <a:pt x="1805" y="3341"/>
                    <a:pt x="1805" y="3341"/>
                    <a:pt x="1805" y="3341"/>
                  </a:cubicBezTo>
                  <a:cubicBezTo>
                    <a:pt x="2584" y="3849"/>
                    <a:pt x="4347" y="4990"/>
                    <a:pt x="4430" y="4990"/>
                  </a:cubicBezTo>
                  <a:lnTo>
                    <a:pt x="4430" y="4980"/>
                  </a:lnTo>
                  <a:lnTo>
                    <a:pt x="4440" y="4969"/>
                  </a:lnTo>
                  <a:cubicBezTo>
                    <a:pt x="4150" y="4803"/>
                    <a:pt x="4150" y="4803"/>
                    <a:pt x="4150" y="4803"/>
                  </a:cubicBezTo>
                  <a:cubicBezTo>
                    <a:pt x="8225" y="3092"/>
                    <a:pt x="8225" y="3092"/>
                    <a:pt x="8225" y="3092"/>
                  </a:cubicBezTo>
                  <a:cubicBezTo>
                    <a:pt x="8225" y="3092"/>
                    <a:pt x="8361" y="3113"/>
                    <a:pt x="8485" y="3113"/>
                  </a:cubicBezTo>
                  <a:cubicBezTo>
                    <a:pt x="8579" y="3113"/>
                    <a:pt x="8672" y="3102"/>
                    <a:pt x="8713" y="3061"/>
                  </a:cubicBezTo>
                  <a:cubicBezTo>
                    <a:pt x="8817" y="2956"/>
                    <a:pt x="8983" y="2822"/>
                    <a:pt x="8983" y="2822"/>
                  </a:cubicBezTo>
                  <a:cubicBezTo>
                    <a:pt x="10249" y="2396"/>
                    <a:pt x="10249" y="2396"/>
                    <a:pt x="10249" y="2396"/>
                  </a:cubicBezTo>
                  <a:cubicBezTo>
                    <a:pt x="2116" y="498"/>
                    <a:pt x="2116" y="498"/>
                    <a:pt x="2116" y="498"/>
                  </a:cubicBezTo>
                  <a:cubicBezTo>
                    <a:pt x="2137" y="508"/>
                    <a:pt x="2168" y="518"/>
                    <a:pt x="2189" y="529"/>
                  </a:cubicBezTo>
                  <a:cubicBezTo>
                    <a:pt x="2448" y="633"/>
                    <a:pt x="2708" y="726"/>
                    <a:pt x="2978" y="809"/>
                  </a:cubicBezTo>
                  <a:cubicBezTo>
                    <a:pt x="3237" y="892"/>
                    <a:pt x="3507" y="954"/>
                    <a:pt x="3777" y="1037"/>
                  </a:cubicBezTo>
                  <a:cubicBezTo>
                    <a:pt x="3818" y="1048"/>
                    <a:pt x="3797" y="1100"/>
                    <a:pt x="3766" y="1100"/>
                  </a:cubicBezTo>
                  <a:lnTo>
                    <a:pt x="3756" y="1100"/>
                  </a:lnTo>
                  <a:cubicBezTo>
                    <a:pt x="3693" y="1089"/>
                    <a:pt x="3620" y="1079"/>
                    <a:pt x="3548" y="1068"/>
                  </a:cubicBezTo>
                  <a:cubicBezTo>
                    <a:pt x="3009" y="933"/>
                    <a:pt x="2490" y="757"/>
                    <a:pt x="1971" y="529"/>
                  </a:cubicBezTo>
                  <a:cubicBezTo>
                    <a:pt x="1867" y="487"/>
                    <a:pt x="1764" y="435"/>
                    <a:pt x="1660" y="384"/>
                  </a:cubicBezTo>
                  <a:cubicBezTo>
                    <a:pt x="155" y="41"/>
                    <a:pt x="155" y="41"/>
                    <a:pt x="155" y="41"/>
                  </a:cubicBezTo>
                  <a:moveTo>
                    <a:pt x="0" y="0"/>
                  </a:moveTo>
                  <a:lnTo>
                    <a:pt x="0" y="0"/>
                  </a:lnTo>
                  <a:lnTo>
                    <a:pt x="0" y="0"/>
                  </a:lnTo>
                  <a:lnTo>
                    <a:pt x="0" y="0"/>
                  </a:lnTo>
                  <a:cubicBezTo>
                    <a:pt x="10" y="10"/>
                    <a:pt x="10" y="10"/>
                    <a:pt x="10" y="10"/>
                  </a:cubicBezTo>
                  <a:lnTo>
                    <a:pt x="21" y="10"/>
                  </a:lnTo>
                  <a:cubicBezTo>
                    <a:pt x="0" y="0"/>
                    <a:pt x="0" y="0"/>
                    <a:pt x="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6" name="Google Shape;1056;p29"/>
            <p:cNvSpPr/>
            <p:nvPr/>
          </p:nvSpPr>
          <p:spPr>
            <a:xfrm>
              <a:off x="6871384" y="3414755"/>
              <a:ext cx="310428" cy="103911"/>
            </a:xfrm>
            <a:custGeom>
              <a:avLst/>
              <a:gdLst/>
              <a:ahLst/>
              <a:cxnLst/>
              <a:rect l="l" t="t" r="r" b="b"/>
              <a:pathLst>
                <a:path w="2139" h="716" extrusionOk="0">
                  <a:moveTo>
                    <a:pt x="0" y="0"/>
                  </a:moveTo>
                  <a:lnTo>
                    <a:pt x="0" y="0"/>
                  </a:lnTo>
                  <a:cubicBezTo>
                    <a:pt x="104" y="51"/>
                    <a:pt x="207" y="103"/>
                    <a:pt x="311" y="145"/>
                  </a:cubicBezTo>
                  <a:cubicBezTo>
                    <a:pt x="830" y="373"/>
                    <a:pt x="1349" y="549"/>
                    <a:pt x="1888" y="684"/>
                  </a:cubicBezTo>
                  <a:cubicBezTo>
                    <a:pt x="1960" y="695"/>
                    <a:pt x="2033" y="705"/>
                    <a:pt x="2096" y="716"/>
                  </a:cubicBezTo>
                  <a:lnTo>
                    <a:pt x="2106" y="716"/>
                  </a:lnTo>
                  <a:cubicBezTo>
                    <a:pt x="2137" y="716"/>
                    <a:pt x="2158" y="664"/>
                    <a:pt x="2117" y="653"/>
                  </a:cubicBezTo>
                  <a:cubicBezTo>
                    <a:pt x="1847" y="570"/>
                    <a:pt x="1577" y="508"/>
                    <a:pt x="1318" y="425"/>
                  </a:cubicBezTo>
                  <a:cubicBezTo>
                    <a:pt x="1048" y="342"/>
                    <a:pt x="788" y="249"/>
                    <a:pt x="529" y="145"/>
                  </a:cubicBezTo>
                  <a:cubicBezTo>
                    <a:pt x="508" y="134"/>
                    <a:pt x="477" y="124"/>
                    <a:pt x="456" y="114"/>
                  </a:cubicBezTo>
                  <a:cubicBezTo>
                    <a:pt x="0" y="0"/>
                    <a:pt x="0" y="0"/>
                    <a:pt x="0" y="0"/>
                  </a:cubicBezTo>
                  <a:close/>
                </a:path>
              </a:pathLst>
            </a:custGeom>
            <a:solidFill>
              <a:srgbClr val="26312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7" name="Google Shape;1057;p29"/>
            <p:cNvSpPr/>
            <p:nvPr/>
          </p:nvSpPr>
          <p:spPr>
            <a:xfrm>
              <a:off x="6631924" y="3360478"/>
              <a:ext cx="21043" cy="10594"/>
            </a:xfrm>
            <a:custGeom>
              <a:avLst/>
              <a:gdLst/>
              <a:ahLst/>
              <a:cxnLst/>
              <a:rect l="l" t="t" r="r" b="b"/>
              <a:pathLst>
                <a:path w="145" h="73" extrusionOk="0">
                  <a:moveTo>
                    <a:pt x="11" y="0"/>
                  </a:moveTo>
                  <a:lnTo>
                    <a:pt x="11" y="0"/>
                  </a:lnTo>
                  <a:lnTo>
                    <a:pt x="0" y="0"/>
                  </a:lnTo>
                  <a:cubicBezTo>
                    <a:pt x="42" y="73"/>
                    <a:pt x="42" y="73"/>
                    <a:pt x="42" y="73"/>
                  </a:cubicBezTo>
                  <a:cubicBezTo>
                    <a:pt x="73" y="52"/>
                    <a:pt x="105" y="42"/>
                    <a:pt x="145" y="31"/>
                  </a:cubicBezTo>
                  <a:cubicBezTo>
                    <a:pt x="11" y="0"/>
                    <a:pt x="11" y="0"/>
                    <a:pt x="11" y="0"/>
                  </a:cubicBezTo>
                  <a:close/>
                </a:path>
              </a:pathLst>
            </a:custGeom>
            <a:solidFill>
              <a:srgbClr val="26312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58" name="Google Shape;1058;p29"/>
            <p:cNvSpPr/>
            <p:nvPr/>
          </p:nvSpPr>
          <p:spPr>
            <a:xfrm>
              <a:off x="6589837" y="3359027"/>
              <a:ext cx="302591" cy="484871"/>
            </a:xfrm>
            <a:custGeom>
              <a:avLst/>
              <a:gdLst/>
              <a:ahLst/>
              <a:cxnLst/>
              <a:rect l="l" t="t" r="r" b="b"/>
              <a:pathLst>
                <a:path w="2085" h="3341" extrusionOk="0">
                  <a:moveTo>
                    <a:pt x="280" y="0"/>
                  </a:moveTo>
                  <a:lnTo>
                    <a:pt x="280" y="0"/>
                  </a:lnTo>
                  <a:lnTo>
                    <a:pt x="280" y="0"/>
                  </a:lnTo>
                  <a:cubicBezTo>
                    <a:pt x="0" y="52"/>
                    <a:pt x="0" y="52"/>
                    <a:pt x="0" y="52"/>
                  </a:cubicBezTo>
                  <a:cubicBezTo>
                    <a:pt x="1722" y="3102"/>
                    <a:pt x="1722" y="3102"/>
                    <a:pt x="1722" y="3102"/>
                  </a:cubicBezTo>
                  <a:cubicBezTo>
                    <a:pt x="1722" y="3102"/>
                    <a:pt x="1857" y="3195"/>
                    <a:pt x="2085" y="3341"/>
                  </a:cubicBezTo>
                  <a:cubicBezTo>
                    <a:pt x="332" y="83"/>
                    <a:pt x="332" y="83"/>
                    <a:pt x="332" y="83"/>
                  </a:cubicBezTo>
                  <a:cubicBezTo>
                    <a:pt x="290" y="10"/>
                    <a:pt x="290" y="10"/>
                    <a:pt x="290" y="10"/>
                  </a:cubicBezTo>
                  <a:cubicBezTo>
                    <a:pt x="280" y="0"/>
                    <a:pt x="280" y="0"/>
                    <a:pt x="28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9" name="Google Shape;1059;p29"/>
            <p:cNvSpPr/>
            <p:nvPr/>
          </p:nvSpPr>
          <p:spPr>
            <a:xfrm>
              <a:off x="7232751" y="3706751"/>
              <a:ext cx="951311" cy="373413"/>
            </a:xfrm>
            <a:custGeom>
              <a:avLst/>
              <a:gdLst/>
              <a:ahLst/>
              <a:cxnLst/>
              <a:rect l="l" t="t" r="r" b="b"/>
              <a:pathLst>
                <a:path w="6555" h="2573" extrusionOk="0">
                  <a:moveTo>
                    <a:pt x="6099" y="0"/>
                  </a:moveTo>
                  <a:lnTo>
                    <a:pt x="6099" y="0"/>
                  </a:lnTo>
                  <a:cubicBezTo>
                    <a:pt x="4833" y="426"/>
                    <a:pt x="4833" y="426"/>
                    <a:pt x="4833" y="426"/>
                  </a:cubicBezTo>
                  <a:cubicBezTo>
                    <a:pt x="4833" y="426"/>
                    <a:pt x="4667" y="560"/>
                    <a:pt x="4563" y="665"/>
                  </a:cubicBezTo>
                  <a:cubicBezTo>
                    <a:pt x="4522" y="706"/>
                    <a:pt x="4429" y="717"/>
                    <a:pt x="4335" y="717"/>
                  </a:cubicBezTo>
                  <a:cubicBezTo>
                    <a:pt x="4211" y="717"/>
                    <a:pt x="4075" y="696"/>
                    <a:pt x="4075" y="696"/>
                  </a:cubicBezTo>
                  <a:cubicBezTo>
                    <a:pt x="0" y="2407"/>
                    <a:pt x="0" y="2407"/>
                    <a:pt x="0" y="2407"/>
                  </a:cubicBezTo>
                  <a:cubicBezTo>
                    <a:pt x="290" y="2573"/>
                    <a:pt x="290" y="2573"/>
                    <a:pt x="290" y="2573"/>
                  </a:cubicBezTo>
                  <a:cubicBezTo>
                    <a:pt x="384" y="2469"/>
                    <a:pt x="1555" y="1889"/>
                    <a:pt x="1555" y="1889"/>
                  </a:cubicBezTo>
                  <a:cubicBezTo>
                    <a:pt x="1555" y="1889"/>
                    <a:pt x="4169" y="985"/>
                    <a:pt x="4211" y="945"/>
                  </a:cubicBezTo>
                  <a:cubicBezTo>
                    <a:pt x="4252" y="903"/>
                    <a:pt x="5165" y="799"/>
                    <a:pt x="5165" y="592"/>
                  </a:cubicBezTo>
                  <a:cubicBezTo>
                    <a:pt x="5165" y="384"/>
                    <a:pt x="6555" y="104"/>
                    <a:pt x="6555" y="104"/>
                  </a:cubicBezTo>
                  <a:cubicBezTo>
                    <a:pt x="6099" y="0"/>
                    <a:pt x="6099" y="0"/>
                    <a:pt x="609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0" name="Google Shape;1060;p29"/>
            <p:cNvSpPr/>
            <p:nvPr/>
          </p:nvSpPr>
          <p:spPr>
            <a:xfrm>
              <a:off x="6559651" y="3181246"/>
              <a:ext cx="1985780" cy="941152"/>
            </a:xfrm>
            <a:custGeom>
              <a:avLst/>
              <a:gdLst/>
              <a:ahLst/>
              <a:cxnLst/>
              <a:rect l="l" t="t" r="r" b="b"/>
              <a:pathLst>
                <a:path w="13683" h="6485" extrusionOk="0">
                  <a:moveTo>
                    <a:pt x="364" y="0"/>
                  </a:moveTo>
                  <a:lnTo>
                    <a:pt x="364" y="0"/>
                  </a:lnTo>
                  <a:cubicBezTo>
                    <a:pt x="354" y="11"/>
                    <a:pt x="0" y="260"/>
                    <a:pt x="0" y="260"/>
                  </a:cubicBezTo>
                  <a:cubicBezTo>
                    <a:pt x="0" y="260"/>
                    <a:pt x="2771" y="5385"/>
                    <a:pt x="2863" y="5478"/>
                  </a:cubicBezTo>
                  <a:cubicBezTo>
                    <a:pt x="2968" y="5582"/>
                    <a:pt x="3507" y="6485"/>
                    <a:pt x="3507" y="6485"/>
                  </a:cubicBezTo>
                  <a:cubicBezTo>
                    <a:pt x="6930" y="5022"/>
                    <a:pt x="6930" y="5022"/>
                    <a:pt x="6930" y="5022"/>
                  </a:cubicBezTo>
                  <a:cubicBezTo>
                    <a:pt x="6930" y="5022"/>
                    <a:pt x="8216" y="4606"/>
                    <a:pt x="8236" y="4576"/>
                  </a:cubicBezTo>
                  <a:cubicBezTo>
                    <a:pt x="8267" y="4555"/>
                    <a:pt x="8776" y="4327"/>
                    <a:pt x="8776" y="4327"/>
                  </a:cubicBezTo>
                  <a:cubicBezTo>
                    <a:pt x="8776" y="4327"/>
                    <a:pt x="8962" y="4410"/>
                    <a:pt x="9150" y="4286"/>
                  </a:cubicBezTo>
                  <a:cubicBezTo>
                    <a:pt x="9347" y="4171"/>
                    <a:pt x="9512" y="4005"/>
                    <a:pt x="9512" y="4005"/>
                  </a:cubicBezTo>
                  <a:cubicBezTo>
                    <a:pt x="9512" y="4005"/>
                    <a:pt x="10893" y="3570"/>
                    <a:pt x="11059" y="3518"/>
                  </a:cubicBezTo>
                  <a:cubicBezTo>
                    <a:pt x="11224" y="3455"/>
                    <a:pt x="12293" y="3310"/>
                    <a:pt x="12605" y="3227"/>
                  </a:cubicBezTo>
                  <a:cubicBezTo>
                    <a:pt x="12905" y="3144"/>
                    <a:pt x="13455" y="2905"/>
                    <a:pt x="13455" y="2905"/>
                  </a:cubicBezTo>
                  <a:cubicBezTo>
                    <a:pt x="13683" y="2760"/>
                    <a:pt x="13683" y="2760"/>
                    <a:pt x="13683" y="2760"/>
                  </a:cubicBezTo>
                  <a:cubicBezTo>
                    <a:pt x="13279" y="2366"/>
                    <a:pt x="13279" y="2366"/>
                    <a:pt x="13279" y="2366"/>
                  </a:cubicBezTo>
                  <a:lnTo>
                    <a:pt x="364"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1" name="Google Shape;1061;p29"/>
            <p:cNvSpPr/>
            <p:nvPr/>
          </p:nvSpPr>
          <p:spPr>
            <a:xfrm>
              <a:off x="6611026" y="2746591"/>
              <a:ext cx="1886367" cy="1292941"/>
            </a:xfrm>
            <a:custGeom>
              <a:avLst/>
              <a:gdLst/>
              <a:ahLst/>
              <a:cxnLst/>
              <a:rect l="l" t="t" r="r" b="b"/>
              <a:pathLst>
                <a:path w="12998" h="8909" extrusionOk="0">
                  <a:moveTo>
                    <a:pt x="8640" y="6990"/>
                  </a:moveTo>
                  <a:lnTo>
                    <a:pt x="8640" y="6990"/>
                  </a:lnTo>
                  <a:cubicBezTo>
                    <a:pt x="8692" y="6969"/>
                    <a:pt x="7384" y="7301"/>
                    <a:pt x="7126" y="7394"/>
                  </a:cubicBezTo>
                  <a:cubicBezTo>
                    <a:pt x="6866" y="7488"/>
                    <a:pt x="4855" y="8245"/>
                    <a:pt x="4855" y="8245"/>
                  </a:cubicBezTo>
                  <a:cubicBezTo>
                    <a:pt x="3350" y="8909"/>
                    <a:pt x="3350" y="8909"/>
                    <a:pt x="3350" y="8909"/>
                  </a:cubicBezTo>
                  <a:cubicBezTo>
                    <a:pt x="71" y="3338"/>
                    <a:pt x="71" y="3338"/>
                    <a:pt x="71" y="3338"/>
                  </a:cubicBezTo>
                  <a:cubicBezTo>
                    <a:pt x="0" y="2694"/>
                    <a:pt x="0" y="2694"/>
                    <a:pt x="0" y="2694"/>
                  </a:cubicBezTo>
                  <a:cubicBezTo>
                    <a:pt x="0" y="2694"/>
                    <a:pt x="41" y="2570"/>
                    <a:pt x="61" y="2570"/>
                  </a:cubicBezTo>
                  <a:cubicBezTo>
                    <a:pt x="82" y="2570"/>
                    <a:pt x="320" y="2487"/>
                    <a:pt x="320" y="2487"/>
                  </a:cubicBezTo>
                  <a:cubicBezTo>
                    <a:pt x="196" y="2270"/>
                    <a:pt x="196" y="2270"/>
                    <a:pt x="196" y="2270"/>
                  </a:cubicBezTo>
                  <a:cubicBezTo>
                    <a:pt x="196" y="2270"/>
                    <a:pt x="694" y="1959"/>
                    <a:pt x="1337" y="1731"/>
                  </a:cubicBezTo>
                  <a:cubicBezTo>
                    <a:pt x="1981" y="1502"/>
                    <a:pt x="3049" y="1161"/>
                    <a:pt x="3485" y="1109"/>
                  </a:cubicBezTo>
                  <a:cubicBezTo>
                    <a:pt x="3931" y="1057"/>
                    <a:pt x="4481" y="1036"/>
                    <a:pt x="4481" y="1036"/>
                  </a:cubicBezTo>
                  <a:cubicBezTo>
                    <a:pt x="4481" y="1036"/>
                    <a:pt x="5384" y="299"/>
                    <a:pt x="6119" y="113"/>
                  </a:cubicBezTo>
                  <a:cubicBezTo>
                    <a:pt x="6856" y="-74"/>
                    <a:pt x="7893" y="29"/>
                    <a:pt x="7893" y="29"/>
                  </a:cubicBezTo>
                  <a:cubicBezTo>
                    <a:pt x="9781" y="1731"/>
                    <a:pt x="9781" y="1731"/>
                    <a:pt x="9781" y="1731"/>
                  </a:cubicBezTo>
                  <a:cubicBezTo>
                    <a:pt x="12530" y="4448"/>
                    <a:pt x="12530" y="4448"/>
                    <a:pt x="12530" y="4448"/>
                  </a:cubicBezTo>
                  <a:cubicBezTo>
                    <a:pt x="12998" y="4935"/>
                    <a:pt x="12998" y="4935"/>
                    <a:pt x="12998" y="4935"/>
                  </a:cubicBezTo>
                  <a:cubicBezTo>
                    <a:pt x="12998" y="4935"/>
                    <a:pt x="12925" y="5071"/>
                    <a:pt x="12873" y="5019"/>
                  </a:cubicBezTo>
                  <a:cubicBezTo>
                    <a:pt x="12831" y="4977"/>
                    <a:pt x="12665" y="4967"/>
                    <a:pt x="12665" y="4967"/>
                  </a:cubicBezTo>
                  <a:cubicBezTo>
                    <a:pt x="12893" y="5372"/>
                    <a:pt x="12893" y="5372"/>
                    <a:pt x="12893" y="5372"/>
                  </a:cubicBezTo>
                  <a:cubicBezTo>
                    <a:pt x="12821" y="5828"/>
                    <a:pt x="12821" y="5828"/>
                    <a:pt x="12821" y="5828"/>
                  </a:cubicBezTo>
                  <a:cubicBezTo>
                    <a:pt x="11223" y="6036"/>
                    <a:pt x="11223" y="6036"/>
                    <a:pt x="11223" y="6036"/>
                  </a:cubicBezTo>
                  <a:cubicBezTo>
                    <a:pt x="11223" y="6036"/>
                    <a:pt x="9926" y="6429"/>
                    <a:pt x="9874" y="6429"/>
                  </a:cubicBezTo>
                  <a:cubicBezTo>
                    <a:pt x="9833" y="6429"/>
                    <a:pt x="8993" y="6886"/>
                    <a:pt x="8993" y="6886"/>
                  </a:cubicBezTo>
                  <a:cubicBezTo>
                    <a:pt x="8993" y="6886"/>
                    <a:pt x="8547" y="7032"/>
                    <a:pt x="8640" y="699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2" name="Google Shape;1062;p29"/>
            <p:cNvSpPr/>
            <p:nvPr/>
          </p:nvSpPr>
          <p:spPr>
            <a:xfrm>
              <a:off x="7524603" y="3791070"/>
              <a:ext cx="790509" cy="394457"/>
            </a:xfrm>
            <a:custGeom>
              <a:avLst/>
              <a:gdLst/>
              <a:ahLst/>
              <a:cxnLst/>
              <a:rect l="l" t="t" r="r" b="b"/>
              <a:pathLst>
                <a:path w="5447" h="2718" extrusionOk="0">
                  <a:moveTo>
                    <a:pt x="5343" y="0"/>
                  </a:moveTo>
                  <a:lnTo>
                    <a:pt x="5343" y="0"/>
                  </a:lnTo>
                  <a:cubicBezTo>
                    <a:pt x="5343" y="280"/>
                    <a:pt x="5343" y="436"/>
                    <a:pt x="5374" y="519"/>
                  </a:cubicBezTo>
                  <a:cubicBezTo>
                    <a:pt x="5395" y="602"/>
                    <a:pt x="5447" y="726"/>
                    <a:pt x="5447" y="726"/>
                  </a:cubicBezTo>
                  <a:cubicBezTo>
                    <a:pt x="2210" y="1992"/>
                    <a:pt x="2210" y="1992"/>
                    <a:pt x="2210" y="1992"/>
                  </a:cubicBezTo>
                  <a:cubicBezTo>
                    <a:pt x="1017" y="2407"/>
                    <a:pt x="1017" y="2407"/>
                    <a:pt x="1017" y="2407"/>
                  </a:cubicBezTo>
                  <a:cubicBezTo>
                    <a:pt x="53" y="2718"/>
                    <a:pt x="53" y="2718"/>
                    <a:pt x="53" y="2718"/>
                  </a:cubicBezTo>
                  <a:cubicBezTo>
                    <a:pt x="53" y="2718"/>
                    <a:pt x="0" y="2428"/>
                    <a:pt x="0" y="2262"/>
                  </a:cubicBezTo>
                  <a:cubicBezTo>
                    <a:pt x="0" y="2096"/>
                    <a:pt x="260" y="1774"/>
                    <a:pt x="260" y="1774"/>
                  </a:cubicBezTo>
                  <a:cubicBezTo>
                    <a:pt x="1235" y="1473"/>
                    <a:pt x="1235" y="1473"/>
                    <a:pt x="1235" y="1473"/>
                  </a:cubicBezTo>
                  <a:cubicBezTo>
                    <a:pt x="2252" y="1080"/>
                    <a:pt x="2252" y="1080"/>
                    <a:pt x="2252" y="1080"/>
                  </a:cubicBezTo>
                  <a:cubicBezTo>
                    <a:pt x="3579" y="561"/>
                    <a:pt x="3579" y="561"/>
                    <a:pt x="3579" y="561"/>
                  </a:cubicBezTo>
                  <a:cubicBezTo>
                    <a:pt x="4544" y="239"/>
                    <a:pt x="4544" y="239"/>
                    <a:pt x="4544" y="239"/>
                  </a:cubicBezTo>
                  <a:lnTo>
                    <a:pt x="53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3" name="Google Shape;1063;p29"/>
            <p:cNvSpPr/>
            <p:nvPr/>
          </p:nvSpPr>
          <p:spPr>
            <a:xfrm>
              <a:off x="6726837" y="2944979"/>
              <a:ext cx="668602" cy="352370"/>
            </a:xfrm>
            <a:custGeom>
              <a:avLst/>
              <a:gdLst/>
              <a:ahLst/>
              <a:cxnLst/>
              <a:rect l="l" t="t" r="r" b="b"/>
              <a:pathLst>
                <a:path w="4607" h="2428" extrusionOk="0">
                  <a:moveTo>
                    <a:pt x="0" y="1006"/>
                  </a:moveTo>
                  <a:lnTo>
                    <a:pt x="0" y="1006"/>
                  </a:lnTo>
                  <a:cubicBezTo>
                    <a:pt x="945" y="2428"/>
                    <a:pt x="945" y="2428"/>
                    <a:pt x="945" y="2428"/>
                  </a:cubicBezTo>
                  <a:cubicBezTo>
                    <a:pt x="945" y="2428"/>
                    <a:pt x="2293" y="1971"/>
                    <a:pt x="2438" y="1888"/>
                  </a:cubicBezTo>
                  <a:cubicBezTo>
                    <a:pt x="2583" y="1795"/>
                    <a:pt x="4596" y="1276"/>
                    <a:pt x="4607" y="1255"/>
                  </a:cubicBezTo>
                  <a:cubicBezTo>
                    <a:pt x="4626" y="1245"/>
                    <a:pt x="3611" y="-9"/>
                    <a:pt x="3600" y="1"/>
                  </a:cubicBezTo>
                  <a:cubicBezTo>
                    <a:pt x="3590" y="11"/>
                    <a:pt x="2780" y="22"/>
                    <a:pt x="1681" y="364"/>
                  </a:cubicBezTo>
                  <a:cubicBezTo>
                    <a:pt x="571" y="706"/>
                    <a:pt x="0" y="1006"/>
                    <a:pt x="0" y="10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4" name="Google Shape;1064;p29"/>
            <p:cNvSpPr/>
            <p:nvPr/>
          </p:nvSpPr>
          <p:spPr>
            <a:xfrm>
              <a:off x="7034072" y="3401113"/>
              <a:ext cx="380815" cy="350773"/>
            </a:xfrm>
            <a:custGeom>
              <a:avLst/>
              <a:gdLst/>
              <a:ahLst/>
              <a:cxnLst/>
              <a:rect l="l" t="t" r="r" b="b"/>
              <a:pathLst>
                <a:path w="2624" h="2417" extrusionOk="0">
                  <a:moveTo>
                    <a:pt x="0" y="789"/>
                  </a:moveTo>
                  <a:lnTo>
                    <a:pt x="0" y="789"/>
                  </a:lnTo>
                  <a:cubicBezTo>
                    <a:pt x="20" y="789"/>
                    <a:pt x="829" y="2438"/>
                    <a:pt x="829" y="2417"/>
                  </a:cubicBezTo>
                  <a:cubicBezTo>
                    <a:pt x="829" y="2407"/>
                    <a:pt x="1534" y="1857"/>
                    <a:pt x="1940" y="1733"/>
                  </a:cubicBezTo>
                  <a:cubicBezTo>
                    <a:pt x="2333" y="1598"/>
                    <a:pt x="2624" y="1608"/>
                    <a:pt x="2624" y="1608"/>
                  </a:cubicBezTo>
                  <a:cubicBezTo>
                    <a:pt x="1867" y="0"/>
                    <a:pt x="1867" y="0"/>
                    <a:pt x="1867" y="0"/>
                  </a:cubicBezTo>
                  <a:lnTo>
                    <a:pt x="0" y="789"/>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5" name="Google Shape;1065;p29"/>
            <p:cNvSpPr/>
            <p:nvPr/>
          </p:nvSpPr>
          <p:spPr>
            <a:xfrm>
              <a:off x="7468874" y="2967619"/>
              <a:ext cx="414194" cy="394311"/>
            </a:xfrm>
            <a:custGeom>
              <a:avLst/>
              <a:gdLst/>
              <a:ahLst/>
              <a:cxnLst/>
              <a:rect l="l" t="t" r="r" b="b"/>
              <a:pathLst>
                <a:path w="2854" h="2717" extrusionOk="0">
                  <a:moveTo>
                    <a:pt x="0" y="436"/>
                  </a:moveTo>
                  <a:lnTo>
                    <a:pt x="0" y="436"/>
                  </a:lnTo>
                  <a:cubicBezTo>
                    <a:pt x="1152" y="0"/>
                    <a:pt x="1152" y="0"/>
                    <a:pt x="1152" y="0"/>
                  </a:cubicBezTo>
                  <a:cubicBezTo>
                    <a:pt x="1152" y="0"/>
                    <a:pt x="1588" y="353"/>
                    <a:pt x="1992" y="933"/>
                  </a:cubicBezTo>
                  <a:cubicBezTo>
                    <a:pt x="2408" y="1525"/>
                    <a:pt x="2854" y="2324"/>
                    <a:pt x="2854" y="2324"/>
                  </a:cubicBezTo>
                  <a:cubicBezTo>
                    <a:pt x="2854" y="2324"/>
                    <a:pt x="2760" y="2334"/>
                    <a:pt x="2469" y="2458"/>
                  </a:cubicBezTo>
                  <a:cubicBezTo>
                    <a:pt x="2180" y="2573"/>
                    <a:pt x="1774" y="2717"/>
                    <a:pt x="1774" y="2717"/>
                  </a:cubicBezTo>
                  <a:cubicBezTo>
                    <a:pt x="1774" y="2717"/>
                    <a:pt x="1546" y="2292"/>
                    <a:pt x="1142" y="1794"/>
                  </a:cubicBezTo>
                  <a:cubicBezTo>
                    <a:pt x="747" y="1296"/>
                    <a:pt x="0" y="436"/>
                    <a:pt x="0" y="43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6" name="Google Shape;1066;p29"/>
            <p:cNvSpPr/>
            <p:nvPr/>
          </p:nvSpPr>
          <p:spPr>
            <a:xfrm>
              <a:off x="6638020" y="3075303"/>
              <a:ext cx="504028" cy="800959"/>
            </a:xfrm>
            <a:custGeom>
              <a:avLst/>
              <a:gdLst/>
              <a:ahLst/>
              <a:cxnLst/>
              <a:rect l="l" t="t" r="r" b="b"/>
              <a:pathLst>
                <a:path w="3473" h="5519" extrusionOk="0">
                  <a:moveTo>
                    <a:pt x="0" y="5"/>
                  </a:moveTo>
                  <a:lnTo>
                    <a:pt x="0" y="5"/>
                  </a:lnTo>
                  <a:cubicBezTo>
                    <a:pt x="207" y="389"/>
                    <a:pt x="467" y="741"/>
                    <a:pt x="716" y="1104"/>
                  </a:cubicBezTo>
                  <a:cubicBezTo>
                    <a:pt x="954" y="1457"/>
                    <a:pt x="1193" y="1820"/>
                    <a:pt x="1432" y="2183"/>
                  </a:cubicBezTo>
                  <a:cubicBezTo>
                    <a:pt x="1670" y="2546"/>
                    <a:pt x="1909" y="2909"/>
                    <a:pt x="2126" y="3273"/>
                  </a:cubicBezTo>
                  <a:cubicBezTo>
                    <a:pt x="2344" y="3625"/>
                    <a:pt x="2532" y="3988"/>
                    <a:pt x="2708" y="4351"/>
                  </a:cubicBezTo>
                  <a:cubicBezTo>
                    <a:pt x="2811" y="4549"/>
                    <a:pt x="2915" y="4756"/>
                    <a:pt x="3030" y="4943"/>
                  </a:cubicBezTo>
                  <a:cubicBezTo>
                    <a:pt x="3133" y="5140"/>
                    <a:pt x="3247" y="5336"/>
                    <a:pt x="3403" y="5503"/>
                  </a:cubicBezTo>
                  <a:cubicBezTo>
                    <a:pt x="3434" y="5545"/>
                    <a:pt x="3496" y="5493"/>
                    <a:pt x="3465" y="5451"/>
                  </a:cubicBezTo>
                  <a:cubicBezTo>
                    <a:pt x="3361" y="5275"/>
                    <a:pt x="3247" y="5119"/>
                    <a:pt x="3154" y="4943"/>
                  </a:cubicBezTo>
                  <a:cubicBezTo>
                    <a:pt x="3050" y="4777"/>
                    <a:pt x="2957" y="4600"/>
                    <a:pt x="2863" y="4424"/>
                  </a:cubicBezTo>
                  <a:cubicBezTo>
                    <a:pt x="2677" y="4061"/>
                    <a:pt x="2500" y="3698"/>
                    <a:pt x="2293" y="3345"/>
                  </a:cubicBezTo>
                  <a:cubicBezTo>
                    <a:pt x="2074" y="2982"/>
                    <a:pt x="1836" y="2619"/>
                    <a:pt x="1597" y="2266"/>
                  </a:cubicBezTo>
                  <a:cubicBezTo>
                    <a:pt x="1348" y="1903"/>
                    <a:pt x="1110" y="1540"/>
                    <a:pt x="861" y="1187"/>
                  </a:cubicBezTo>
                  <a:cubicBezTo>
                    <a:pt x="726" y="979"/>
                    <a:pt x="581" y="783"/>
                    <a:pt x="446" y="575"/>
                  </a:cubicBezTo>
                  <a:cubicBezTo>
                    <a:pt x="312" y="378"/>
                    <a:pt x="166" y="180"/>
                    <a:pt x="10" y="5"/>
                  </a:cubicBezTo>
                  <a:cubicBezTo>
                    <a:pt x="10" y="-5"/>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7" name="Google Shape;1067;p29"/>
            <p:cNvSpPr/>
            <p:nvPr/>
          </p:nvSpPr>
          <p:spPr>
            <a:xfrm>
              <a:off x="7136967" y="3665099"/>
              <a:ext cx="754373" cy="205065"/>
            </a:xfrm>
            <a:custGeom>
              <a:avLst/>
              <a:gdLst/>
              <a:ahLst/>
              <a:cxnLst/>
              <a:rect l="l" t="t" r="r" b="b"/>
              <a:pathLst>
                <a:path w="5198" h="1413" extrusionOk="0">
                  <a:moveTo>
                    <a:pt x="38" y="1397"/>
                  </a:moveTo>
                  <a:lnTo>
                    <a:pt x="38" y="1397"/>
                  </a:lnTo>
                  <a:cubicBezTo>
                    <a:pt x="255" y="1065"/>
                    <a:pt x="556" y="795"/>
                    <a:pt x="888" y="588"/>
                  </a:cubicBezTo>
                  <a:cubicBezTo>
                    <a:pt x="1199" y="401"/>
                    <a:pt x="1521" y="257"/>
                    <a:pt x="1873" y="173"/>
                  </a:cubicBezTo>
                  <a:cubicBezTo>
                    <a:pt x="2588" y="18"/>
                    <a:pt x="3346" y="59"/>
                    <a:pt x="4061" y="215"/>
                  </a:cubicBezTo>
                  <a:cubicBezTo>
                    <a:pt x="4248" y="257"/>
                    <a:pt x="4435" y="318"/>
                    <a:pt x="4622" y="381"/>
                  </a:cubicBezTo>
                  <a:cubicBezTo>
                    <a:pt x="4716" y="412"/>
                    <a:pt x="4798" y="443"/>
                    <a:pt x="4881" y="474"/>
                  </a:cubicBezTo>
                  <a:cubicBezTo>
                    <a:pt x="4923" y="495"/>
                    <a:pt x="4965" y="506"/>
                    <a:pt x="5005" y="525"/>
                  </a:cubicBezTo>
                  <a:cubicBezTo>
                    <a:pt x="5026" y="536"/>
                    <a:pt x="5047" y="546"/>
                    <a:pt x="5068" y="557"/>
                  </a:cubicBezTo>
                  <a:cubicBezTo>
                    <a:pt x="5068" y="557"/>
                    <a:pt x="5078" y="557"/>
                    <a:pt x="5089" y="567"/>
                  </a:cubicBezTo>
                  <a:cubicBezTo>
                    <a:pt x="5099" y="567"/>
                    <a:pt x="5099" y="567"/>
                    <a:pt x="5109" y="578"/>
                  </a:cubicBezTo>
                  <a:cubicBezTo>
                    <a:pt x="5120" y="578"/>
                    <a:pt x="5130" y="578"/>
                    <a:pt x="5141" y="567"/>
                  </a:cubicBezTo>
                  <a:cubicBezTo>
                    <a:pt x="5120" y="536"/>
                    <a:pt x="5068" y="557"/>
                    <a:pt x="5078" y="598"/>
                  </a:cubicBezTo>
                  <a:cubicBezTo>
                    <a:pt x="5109" y="682"/>
                    <a:pt x="5244" y="598"/>
                    <a:pt x="5182" y="525"/>
                  </a:cubicBezTo>
                  <a:cubicBezTo>
                    <a:pt x="5161" y="495"/>
                    <a:pt x="5109" y="485"/>
                    <a:pt x="5078" y="464"/>
                  </a:cubicBezTo>
                  <a:cubicBezTo>
                    <a:pt x="5036" y="454"/>
                    <a:pt x="4995" y="433"/>
                    <a:pt x="4954" y="412"/>
                  </a:cubicBezTo>
                  <a:cubicBezTo>
                    <a:pt x="4787" y="339"/>
                    <a:pt x="4622" y="287"/>
                    <a:pt x="4446" y="236"/>
                  </a:cubicBezTo>
                  <a:cubicBezTo>
                    <a:pt x="4072" y="121"/>
                    <a:pt x="3678" y="48"/>
                    <a:pt x="3283" y="18"/>
                  </a:cubicBezTo>
                  <a:cubicBezTo>
                    <a:pt x="2516" y="-44"/>
                    <a:pt x="1708" y="38"/>
                    <a:pt x="1023" y="422"/>
                  </a:cubicBezTo>
                  <a:cubicBezTo>
                    <a:pt x="618" y="661"/>
                    <a:pt x="224" y="962"/>
                    <a:pt x="6" y="1377"/>
                  </a:cubicBezTo>
                  <a:cubicBezTo>
                    <a:pt x="-14" y="1408"/>
                    <a:pt x="27" y="1429"/>
                    <a:pt x="38" y="13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8" name="Google Shape;1068;p29"/>
            <p:cNvSpPr/>
            <p:nvPr/>
          </p:nvSpPr>
          <p:spPr>
            <a:xfrm>
              <a:off x="7888292" y="3429413"/>
              <a:ext cx="596184" cy="323634"/>
            </a:xfrm>
            <a:custGeom>
              <a:avLst/>
              <a:gdLst/>
              <a:ahLst/>
              <a:cxnLst/>
              <a:rect l="l" t="t" r="r" b="b"/>
              <a:pathLst>
                <a:path w="4108" h="2230" extrusionOk="0">
                  <a:moveTo>
                    <a:pt x="37" y="2222"/>
                  </a:moveTo>
                  <a:lnTo>
                    <a:pt x="37" y="2222"/>
                  </a:lnTo>
                  <a:cubicBezTo>
                    <a:pt x="26" y="2149"/>
                    <a:pt x="88" y="2098"/>
                    <a:pt x="129" y="2057"/>
                  </a:cubicBezTo>
                  <a:cubicBezTo>
                    <a:pt x="171" y="2005"/>
                    <a:pt x="192" y="1932"/>
                    <a:pt x="213" y="1870"/>
                  </a:cubicBezTo>
                  <a:cubicBezTo>
                    <a:pt x="254" y="1714"/>
                    <a:pt x="316" y="1559"/>
                    <a:pt x="389" y="1413"/>
                  </a:cubicBezTo>
                  <a:cubicBezTo>
                    <a:pt x="524" y="1144"/>
                    <a:pt x="690" y="905"/>
                    <a:pt x="908" y="718"/>
                  </a:cubicBezTo>
                  <a:cubicBezTo>
                    <a:pt x="1146" y="511"/>
                    <a:pt x="1426" y="366"/>
                    <a:pt x="1717" y="262"/>
                  </a:cubicBezTo>
                  <a:cubicBezTo>
                    <a:pt x="2059" y="127"/>
                    <a:pt x="2422" y="54"/>
                    <a:pt x="2795" y="75"/>
                  </a:cubicBezTo>
                  <a:cubicBezTo>
                    <a:pt x="3013" y="75"/>
                    <a:pt x="3220" y="117"/>
                    <a:pt x="3439" y="169"/>
                  </a:cubicBezTo>
                  <a:cubicBezTo>
                    <a:pt x="3647" y="220"/>
                    <a:pt x="3854" y="293"/>
                    <a:pt x="4061" y="355"/>
                  </a:cubicBezTo>
                  <a:cubicBezTo>
                    <a:pt x="4113" y="366"/>
                    <a:pt x="4124" y="293"/>
                    <a:pt x="4082" y="282"/>
                  </a:cubicBezTo>
                  <a:cubicBezTo>
                    <a:pt x="3896" y="210"/>
                    <a:pt x="3699" y="158"/>
                    <a:pt x="3501" y="106"/>
                  </a:cubicBezTo>
                  <a:cubicBezTo>
                    <a:pt x="3314" y="65"/>
                    <a:pt x="3117" y="23"/>
                    <a:pt x="2920" y="13"/>
                  </a:cubicBezTo>
                  <a:cubicBezTo>
                    <a:pt x="2536" y="-29"/>
                    <a:pt x="2163" y="33"/>
                    <a:pt x="1799" y="158"/>
                  </a:cubicBezTo>
                  <a:cubicBezTo>
                    <a:pt x="1489" y="262"/>
                    <a:pt x="1177" y="397"/>
                    <a:pt x="928" y="604"/>
                  </a:cubicBezTo>
                  <a:cubicBezTo>
                    <a:pt x="700" y="801"/>
                    <a:pt x="514" y="1029"/>
                    <a:pt x="368" y="1299"/>
                  </a:cubicBezTo>
                  <a:cubicBezTo>
                    <a:pt x="286" y="1455"/>
                    <a:pt x="213" y="1632"/>
                    <a:pt x="161" y="1808"/>
                  </a:cubicBezTo>
                  <a:cubicBezTo>
                    <a:pt x="150" y="1860"/>
                    <a:pt x="140" y="1911"/>
                    <a:pt x="129" y="1953"/>
                  </a:cubicBezTo>
                  <a:cubicBezTo>
                    <a:pt x="119" y="1994"/>
                    <a:pt x="88" y="2025"/>
                    <a:pt x="67" y="2057"/>
                  </a:cubicBezTo>
                  <a:cubicBezTo>
                    <a:pt x="26" y="2109"/>
                    <a:pt x="-16" y="2160"/>
                    <a:pt x="5" y="2222"/>
                  </a:cubicBezTo>
                  <a:cubicBezTo>
                    <a:pt x="16" y="2233"/>
                    <a:pt x="37" y="2233"/>
                    <a:pt x="37" y="22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9" name="Google Shape;1069;p29"/>
            <p:cNvSpPr/>
            <p:nvPr/>
          </p:nvSpPr>
          <p:spPr>
            <a:xfrm>
              <a:off x="7253069" y="2896942"/>
              <a:ext cx="648285" cy="844207"/>
            </a:xfrm>
            <a:custGeom>
              <a:avLst/>
              <a:gdLst/>
              <a:ahLst/>
              <a:cxnLst/>
              <a:rect l="l" t="t" r="r" b="b"/>
              <a:pathLst>
                <a:path w="4467" h="5817" extrusionOk="0">
                  <a:moveTo>
                    <a:pt x="16" y="73"/>
                  </a:moveTo>
                  <a:lnTo>
                    <a:pt x="16" y="73"/>
                  </a:lnTo>
                  <a:cubicBezTo>
                    <a:pt x="399" y="425"/>
                    <a:pt x="772" y="809"/>
                    <a:pt x="1115" y="1203"/>
                  </a:cubicBezTo>
                  <a:cubicBezTo>
                    <a:pt x="1467" y="1597"/>
                    <a:pt x="1799" y="2012"/>
                    <a:pt x="2120" y="2426"/>
                  </a:cubicBezTo>
                  <a:cubicBezTo>
                    <a:pt x="2442" y="2852"/>
                    <a:pt x="2753" y="3277"/>
                    <a:pt x="3054" y="3713"/>
                  </a:cubicBezTo>
                  <a:cubicBezTo>
                    <a:pt x="3179" y="3889"/>
                    <a:pt x="3313" y="4066"/>
                    <a:pt x="3428" y="4242"/>
                  </a:cubicBezTo>
                  <a:cubicBezTo>
                    <a:pt x="3531" y="4408"/>
                    <a:pt x="3635" y="4564"/>
                    <a:pt x="3728" y="4730"/>
                  </a:cubicBezTo>
                  <a:cubicBezTo>
                    <a:pt x="3926" y="5062"/>
                    <a:pt x="4112" y="5404"/>
                    <a:pt x="4330" y="5736"/>
                  </a:cubicBezTo>
                  <a:cubicBezTo>
                    <a:pt x="4351" y="5767"/>
                    <a:pt x="4372" y="5788"/>
                    <a:pt x="4403" y="5809"/>
                  </a:cubicBezTo>
                  <a:cubicBezTo>
                    <a:pt x="4423" y="5829"/>
                    <a:pt x="4475" y="5809"/>
                    <a:pt x="4465" y="5778"/>
                  </a:cubicBezTo>
                  <a:cubicBezTo>
                    <a:pt x="4444" y="5747"/>
                    <a:pt x="4433" y="5705"/>
                    <a:pt x="4414" y="5674"/>
                  </a:cubicBezTo>
                  <a:cubicBezTo>
                    <a:pt x="4393" y="5642"/>
                    <a:pt x="4372" y="5611"/>
                    <a:pt x="4351" y="5580"/>
                  </a:cubicBezTo>
                  <a:cubicBezTo>
                    <a:pt x="4299" y="5497"/>
                    <a:pt x="4257" y="5425"/>
                    <a:pt x="4205" y="5341"/>
                  </a:cubicBezTo>
                  <a:cubicBezTo>
                    <a:pt x="4102" y="5165"/>
                    <a:pt x="3998" y="4989"/>
                    <a:pt x="3895" y="4813"/>
                  </a:cubicBezTo>
                  <a:cubicBezTo>
                    <a:pt x="3791" y="4636"/>
                    <a:pt x="3686" y="4460"/>
                    <a:pt x="3583" y="4294"/>
                  </a:cubicBezTo>
                  <a:cubicBezTo>
                    <a:pt x="3479" y="4128"/>
                    <a:pt x="3365" y="3962"/>
                    <a:pt x="3251" y="3807"/>
                  </a:cubicBezTo>
                  <a:cubicBezTo>
                    <a:pt x="2940" y="3381"/>
                    <a:pt x="2629" y="2945"/>
                    <a:pt x="2307" y="2530"/>
                  </a:cubicBezTo>
                  <a:cubicBezTo>
                    <a:pt x="1985" y="2105"/>
                    <a:pt x="1664" y="1690"/>
                    <a:pt x="1312" y="1285"/>
                  </a:cubicBezTo>
                  <a:cubicBezTo>
                    <a:pt x="960" y="893"/>
                    <a:pt x="596" y="508"/>
                    <a:pt x="213" y="146"/>
                  </a:cubicBezTo>
                  <a:cubicBezTo>
                    <a:pt x="161" y="104"/>
                    <a:pt x="119" y="62"/>
                    <a:pt x="67" y="10"/>
                  </a:cubicBezTo>
                  <a:cubicBezTo>
                    <a:pt x="25" y="-21"/>
                    <a:pt x="-26" y="31"/>
                    <a:pt x="16" y="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0" name="Google Shape;1070;p29"/>
            <p:cNvSpPr/>
            <p:nvPr/>
          </p:nvSpPr>
          <p:spPr>
            <a:xfrm>
              <a:off x="6636713" y="2890121"/>
              <a:ext cx="630289" cy="189246"/>
            </a:xfrm>
            <a:custGeom>
              <a:avLst/>
              <a:gdLst/>
              <a:ahLst/>
              <a:cxnLst/>
              <a:rect l="l" t="t" r="r" b="b"/>
              <a:pathLst>
                <a:path w="4343" h="1304" extrusionOk="0">
                  <a:moveTo>
                    <a:pt x="30" y="1302"/>
                  </a:moveTo>
                  <a:lnTo>
                    <a:pt x="30" y="1302"/>
                  </a:lnTo>
                  <a:cubicBezTo>
                    <a:pt x="133" y="1219"/>
                    <a:pt x="237" y="1147"/>
                    <a:pt x="352" y="1084"/>
                  </a:cubicBezTo>
                  <a:cubicBezTo>
                    <a:pt x="465" y="1032"/>
                    <a:pt x="590" y="991"/>
                    <a:pt x="714" y="940"/>
                  </a:cubicBezTo>
                  <a:cubicBezTo>
                    <a:pt x="984" y="846"/>
                    <a:pt x="1264" y="742"/>
                    <a:pt x="1534" y="649"/>
                  </a:cubicBezTo>
                  <a:cubicBezTo>
                    <a:pt x="2104" y="442"/>
                    <a:pt x="2686" y="264"/>
                    <a:pt x="3288" y="161"/>
                  </a:cubicBezTo>
                  <a:cubicBezTo>
                    <a:pt x="3453" y="130"/>
                    <a:pt x="3619" y="109"/>
                    <a:pt x="3795" y="99"/>
                  </a:cubicBezTo>
                  <a:cubicBezTo>
                    <a:pt x="3962" y="88"/>
                    <a:pt x="4138" y="88"/>
                    <a:pt x="4304" y="78"/>
                  </a:cubicBezTo>
                  <a:cubicBezTo>
                    <a:pt x="4356" y="78"/>
                    <a:pt x="4356" y="5"/>
                    <a:pt x="4304" y="5"/>
                  </a:cubicBezTo>
                  <a:cubicBezTo>
                    <a:pt x="4148" y="-5"/>
                    <a:pt x="3993" y="5"/>
                    <a:pt x="3837" y="15"/>
                  </a:cubicBezTo>
                  <a:cubicBezTo>
                    <a:pt x="3692" y="26"/>
                    <a:pt x="3536" y="47"/>
                    <a:pt x="3391" y="68"/>
                  </a:cubicBezTo>
                  <a:cubicBezTo>
                    <a:pt x="3090" y="120"/>
                    <a:pt x="2790" y="182"/>
                    <a:pt x="2499" y="264"/>
                  </a:cubicBezTo>
                  <a:cubicBezTo>
                    <a:pt x="1907" y="421"/>
                    <a:pt x="1336" y="638"/>
                    <a:pt x="766" y="846"/>
                  </a:cubicBezTo>
                  <a:cubicBezTo>
                    <a:pt x="497" y="940"/>
                    <a:pt x="196" y="1043"/>
                    <a:pt x="9" y="1271"/>
                  </a:cubicBezTo>
                  <a:cubicBezTo>
                    <a:pt x="-12" y="1281"/>
                    <a:pt x="9" y="1313"/>
                    <a:pt x="30" y="13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1" name="Google Shape;1071;p29"/>
            <p:cNvSpPr/>
            <p:nvPr/>
          </p:nvSpPr>
          <p:spPr>
            <a:xfrm>
              <a:off x="7259745" y="2734400"/>
              <a:ext cx="498223" cy="159495"/>
            </a:xfrm>
            <a:custGeom>
              <a:avLst/>
              <a:gdLst/>
              <a:ahLst/>
              <a:cxnLst/>
              <a:rect l="l" t="t" r="r" b="b"/>
              <a:pathLst>
                <a:path w="3433" h="1099" extrusionOk="0">
                  <a:moveTo>
                    <a:pt x="11" y="1099"/>
                  </a:moveTo>
                  <a:lnTo>
                    <a:pt x="11" y="1099"/>
                  </a:lnTo>
                  <a:cubicBezTo>
                    <a:pt x="63" y="1099"/>
                    <a:pt x="104" y="1068"/>
                    <a:pt x="146" y="1047"/>
                  </a:cubicBezTo>
                  <a:cubicBezTo>
                    <a:pt x="198" y="1017"/>
                    <a:pt x="239" y="975"/>
                    <a:pt x="291" y="944"/>
                  </a:cubicBezTo>
                  <a:cubicBezTo>
                    <a:pt x="395" y="881"/>
                    <a:pt x="488" y="819"/>
                    <a:pt x="592" y="757"/>
                  </a:cubicBezTo>
                  <a:cubicBezTo>
                    <a:pt x="789" y="643"/>
                    <a:pt x="986" y="529"/>
                    <a:pt x="1184" y="425"/>
                  </a:cubicBezTo>
                  <a:cubicBezTo>
                    <a:pt x="1618" y="217"/>
                    <a:pt x="2074" y="103"/>
                    <a:pt x="2562" y="92"/>
                  </a:cubicBezTo>
                  <a:cubicBezTo>
                    <a:pt x="2696" y="82"/>
                    <a:pt x="2832" y="92"/>
                    <a:pt x="2966" y="103"/>
                  </a:cubicBezTo>
                  <a:cubicBezTo>
                    <a:pt x="3102" y="113"/>
                    <a:pt x="3247" y="134"/>
                    <a:pt x="3382" y="155"/>
                  </a:cubicBezTo>
                  <a:cubicBezTo>
                    <a:pt x="3433" y="165"/>
                    <a:pt x="3454" y="92"/>
                    <a:pt x="3402" y="72"/>
                  </a:cubicBezTo>
                  <a:cubicBezTo>
                    <a:pt x="3278" y="41"/>
                    <a:pt x="3153" y="31"/>
                    <a:pt x="3029" y="21"/>
                  </a:cubicBezTo>
                  <a:cubicBezTo>
                    <a:pt x="2905" y="10"/>
                    <a:pt x="2780" y="0"/>
                    <a:pt x="2656" y="0"/>
                  </a:cubicBezTo>
                  <a:cubicBezTo>
                    <a:pt x="2407" y="0"/>
                    <a:pt x="2158" y="31"/>
                    <a:pt x="1919" y="82"/>
                  </a:cubicBezTo>
                  <a:cubicBezTo>
                    <a:pt x="1462" y="176"/>
                    <a:pt x="1038" y="394"/>
                    <a:pt x="634" y="632"/>
                  </a:cubicBezTo>
                  <a:cubicBezTo>
                    <a:pt x="529" y="705"/>
                    <a:pt x="416" y="768"/>
                    <a:pt x="301" y="850"/>
                  </a:cubicBezTo>
                  <a:cubicBezTo>
                    <a:pt x="249" y="881"/>
                    <a:pt x="188" y="923"/>
                    <a:pt x="136" y="964"/>
                  </a:cubicBezTo>
                  <a:cubicBezTo>
                    <a:pt x="83" y="996"/>
                    <a:pt x="31" y="1027"/>
                    <a:pt x="0" y="1088"/>
                  </a:cubicBezTo>
                  <a:cubicBezTo>
                    <a:pt x="0" y="1088"/>
                    <a:pt x="0" y="1099"/>
                    <a:pt x="11" y="10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2" name="Google Shape;1072;p29"/>
            <p:cNvSpPr/>
            <p:nvPr/>
          </p:nvSpPr>
          <p:spPr>
            <a:xfrm>
              <a:off x="7757387" y="2752396"/>
              <a:ext cx="751035" cy="725783"/>
            </a:xfrm>
            <a:custGeom>
              <a:avLst/>
              <a:gdLst/>
              <a:ahLst/>
              <a:cxnLst/>
              <a:rect l="l" t="t" r="r" b="b"/>
              <a:pathLst>
                <a:path w="5175" h="5001" extrusionOk="0">
                  <a:moveTo>
                    <a:pt x="4" y="10"/>
                  </a:moveTo>
                  <a:lnTo>
                    <a:pt x="4" y="10"/>
                  </a:lnTo>
                  <a:cubicBezTo>
                    <a:pt x="35" y="52"/>
                    <a:pt x="77" y="83"/>
                    <a:pt x="119" y="114"/>
                  </a:cubicBezTo>
                  <a:cubicBezTo>
                    <a:pt x="160" y="156"/>
                    <a:pt x="211" y="186"/>
                    <a:pt x="253" y="228"/>
                  </a:cubicBezTo>
                  <a:cubicBezTo>
                    <a:pt x="336" y="290"/>
                    <a:pt x="420" y="374"/>
                    <a:pt x="502" y="446"/>
                  </a:cubicBezTo>
                  <a:cubicBezTo>
                    <a:pt x="669" y="602"/>
                    <a:pt x="834" y="757"/>
                    <a:pt x="1000" y="912"/>
                  </a:cubicBezTo>
                  <a:cubicBezTo>
                    <a:pt x="1343" y="1224"/>
                    <a:pt x="1675" y="1546"/>
                    <a:pt x="2017" y="1868"/>
                  </a:cubicBezTo>
                  <a:cubicBezTo>
                    <a:pt x="2691" y="2520"/>
                    <a:pt x="3356" y="3173"/>
                    <a:pt x="4009" y="3838"/>
                  </a:cubicBezTo>
                  <a:cubicBezTo>
                    <a:pt x="4371" y="4211"/>
                    <a:pt x="4735" y="4595"/>
                    <a:pt x="5099" y="4968"/>
                  </a:cubicBezTo>
                  <a:cubicBezTo>
                    <a:pt x="5108" y="4947"/>
                    <a:pt x="5118" y="4916"/>
                    <a:pt x="5129" y="4885"/>
                  </a:cubicBezTo>
                  <a:cubicBezTo>
                    <a:pt x="5088" y="4895"/>
                    <a:pt x="5036" y="4895"/>
                    <a:pt x="4994" y="4906"/>
                  </a:cubicBezTo>
                  <a:cubicBezTo>
                    <a:pt x="4932" y="4916"/>
                    <a:pt x="4932" y="5010"/>
                    <a:pt x="4994" y="5000"/>
                  </a:cubicBezTo>
                  <a:cubicBezTo>
                    <a:pt x="5036" y="4989"/>
                    <a:pt x="5088" y="4989"/>
                    <a:pt x="5129" y="4979"/>
                  </a:cubicBezTo>
                  <a:cubicBezTo>
                    <a:pt x="5171" y="4979"/>
                    <a:pt x="5191" y="4937"/>
                    <a:pt x="5160" y="4906"/>
                  </a:cubicBezTo>
                  <a:cubicBezTo>
                    <a:pt x="4517" y="4221"/>
                    <a:pt x="3864" y="3558"/>
                    <a:pt x="3189" y="2893"/>
                  </a:cubicBezTo>
                  <a:cubicBezTo>
                    <a:pt x="2525" y="2241"/>
                    <a:pt x="1851" y="1587"/>
                    <a:pt x="1167" y="954"/>
                  </a:cubicBezTo>
                  <a:cubicBezTo>
                    <a:pt x="979" y="768"/>
                    <a:pt x="782" y="591"/>
                    <a:pt x="596" y="415"/>
                  </a:cubicBezTo>
                  <a:cubicBezTo>
                    <a:pt x="502" y="332"/>
                    <a:pt x="409" y="259"/>
                    <a:pt x="305" y="176"/>
                  </a:cubicBezTo>
                  <a:cubicBezTo>
                    <a:pt x="263" y="146"/>
                    <a:pt x="211" y="104"/>
                    <a:pt x="160" y="73"/>
                  </a:cubicBezTo>
                  <a:cubicBezTo>
                    <a:pt x="119" y="41"/>
                    <a:pt x="67" y="10"/>
                    <a:pt x="14" y="0"/>
                  </a:cubicBezTo>
                  <a:cubicBezTo>
                    <a:pt x="4" y="0"/>
                    <a:pt x="-6" y="10"/>
                    <a:pt x="4"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3" name="Google Shape;1073;p29"/>
            <p:cNvSpPr/>
            <p:nvPr/>
          </p:nvSpPr>
          <p:spPr>
            <a:xfrm>
              <a:off x="6597819" y="3104474"/>
              <a:ext cx="519556" cy="855672"/>
            </a:xfrm>
            <a:custGeom>
              <a:avLst/>
              <a:gdLst/>
              <a:ahLst/>
              <a:cxnLst/>
              <a:rect l="l" t="t" r="r" b="b"/>
              <a:pathLst>
                <a:path w="3580" h="5896" extrusionOk="0">
                  <a:moveTo>
                    <a:pt x="432" y="21"/>
                  </a:moveTo>
                  <a:lnTo>
                    <a:pt x="432" y="21"/>
                  </a:lnTo>
                  <a:cubicBezTo>
                    <a:pt x="422" y="11"/>
                    <a:pt x="401" y="11"/>
                    <a:pt x="380" y="0"/>
                  </a:cubicBezTo>
                  <a:cubicBezTo>
                    <a:pt x="340" y="0"/>
                    <a:pt x="298" y="21"/>
                    <a:pt x="267" y="31"/>
                  </a:cubicBezTo>
                  <a:cubicBezTo>
                    <a:pt x="183" y="52"/>
                    <a:pt x="101" y="84"/>
                    <a:pt x="18" y="125"/>
                  </a:cubicBezTo>
                  <a:cubicBezTo>
                    <a:pt x="-3" y="136"/>
                    <a:pt x="-3" y="167"/>
                    <a:pt x="7" y="188"/>
                  </a:cubicBezTo>
                  <a:cubicBezTo>
                    <a:pt x="547" y="778"/>
                    <a:pt x="775" y="1557"/>
                    <a:pt x="1179" y="2241"/>
                  </a:cubicBezTo>
                  <a:cubicBezTo>
                    <a:pt x="1407" y="2636"/>
                    <a:pt x="1667" y="3009"/>
                    <a:pt x="1916" y="3403"/>
                  </a:cubicBezTo>
                  <a:cubicBezTo>
                    <a:pt x="2165" y="3787"/>
                    <a:pt x="2414" y="4181"/>
                    <a:pt x="2663" y="4566"/>
                  </a:cubicBezTo>
                  <a:cubicBezTo>
                    <a:pt x="2798" y="4794"/>
                    <a:pt x="2933" y="5011"/>
                    <a:pt x="3078" y="5229"/>
                  </a:cubicBezTo>
                  <a:cubicBezTo>
                    <a:pt x="3140" y="5333"/>
                    <a:pt x="3213" y="5447"/>
                    <a:pt x="3286" y="5551"/>
                  </a:cubicBezTo>
                  <a:cubicBezTo>
                    <a:pt x="3358" y="5665"/>
                    <a:pt x="3420" y="5779"/>
                    <a:pt x="3504" y="5882"/>
                  </a:cubicBezTo>
                  <a:cubicBezTo>
                    <a:pt x="3535" y="5924"/>
                    <a:pt x="3596" y="5863"/>
                    <a:pt x="3576" y="5821"/>
                  </a:cubicBezTo>
                  <a:cubicBezTo>
                    <a:pt x="3524" y="5717"/>
                    <a:pt x="3452" y="5614"/>
                    <a:pt x="3389" y="5520"/>
                  </a:cubicBezTo>
                  <a:cubicBezTo>
                    <a:pt x="3327" y="5416"/>
                    <a:pt x="3265" y="5323"/>
                    <a:pt x="3203" y="5229"/>
                  </a:cubicBezTo>
                  <a:cubicBezTo>
                    <a:pt x="3088" y="5032"/>
                    <a:pt x="2964" y="4835"/>
                    <a:pt x="2839" y="4637"/>
                  </a:cubicBezTo>
                  <a:cubicBezTo>
                    <a:pt x="2580" y="4244"/>
                    <a:pt x="2332" y="3860"/>
                    <a:pt x="2083" y="3465"/>
                  </a:cubicBezTo>
                  <a:cubicBezTo>
                    <a:pt x="1834" y="3082"/>
                    <a:pt x="1574" y="2698"/>
                    <a:pt x="1325" y="2314"/>
                  </a:cubicBezTo>
                  <a:cubicBezTo>
                    <a:pt x="1117" y="1961"/>
                    <a:pt x="941" y="1598"/>
                    <a:pt x="765" y="1235"/>
                  </a:cubicBezTo>
                  <a:cubicBezTo>
                    <a:pt x="578" y="841"/>
                    <a:pt x="371" y="447"/>
                    <a:pt x="70" y="125"/>
                  </a:cubicBezTo>
                  <a:cubicBezTo>
                    <a:pt x="70" y="146"/>
                    <a:pt x="59" y="167"/>
                    <a:pt x="59" y="188"/>
                  </a:cubicBezTo>
                  <a:cubicBezTo>
                    <a:pt x="132" y="156"/>
                    <a:pt x="204" y="125"/>
                    <a:pt x="287" y="104"/>
                  </a:cubicBezTo>
                  <a:cubicBezTo>
                    <a:pt x="319" y="94"/>
                    <a:pt x="360" y="84"/>
                    <a:pt x="380" y="63"/>
                  </a:cubicBezTo>
                  <a:cubicBezTo>
                    <a:pt x="401" y="52"/>
                    <a:pt x="422" y="31"/>
                    <a:pt x="432"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4" name="Google Shape;1074;p29"/>
            <p:cNvSpPr/>
            <p:nvPr/>
          </p:nvSpPr>
          <p:spPr>
            <a:xfrm>
              <a:off x="7108668" y="3724311"/>
              <a:ext cx="729701" cy="232349"/>
            </a:xfrm>
            <a:custGeom>
              <a:avLst/>
              <a:gdLst/>
              <a:ahLst/>
              <a:cxnLst/>
              <a:rect l="l" t="t" r="r" b="b"/>
              <a:pathLst>
                <a:path w="5028" h="1601" extrusionOk="0">
                  <a:moveTo>
                    <a:pt x="15" y="1601"/>
                  </a:moveTo>
                  <a:lnTo>
                    <a:pt x="15" y="1601"/>
                  </a:lnTo>
                  <a:cubicBezTo>
                    <a:pt x="97" y="1581"/>
                    <a:pt x="160" y="1540"/>
                    <a:pt x="233" y="1487"/>
                  </a:cubicBezTo>
                  <a:cubicBezTo>
                    <a:pt x="294" y="1446"/>
                    <a:pt x="367" y="1404"/>
                    <a:pt x="440" y="1352"/>
                  </a:cubicBezTo>
                  <a:cubicBezTo>
                    <a:pt x="585" y="1270"/>
                    <a:pt x="741" y="1176"/>
                    <a:pt x="886" y="1094"/>
                  </a:cubicBezTo>
                  <a:cubicBezTo>
                    <a:pt x="1187" y="927"/>
                    <a:pt x="1488" y="772"/>
                    <a:pt x="1788" y="626"/>
                  </a:cubicBezTo>
                  <a:cubicBezTo>
                    <a:pt x="2100" y="481"/>
                    <a:pt x="2410" y="315"/>
                    <a:pt x="2752" y="253"/>
                  </a:cubicBezTo>
                  <a:cubicBezTo>
                    <a:pt x="2919" y="211"/>
                    <a:pt x="3095" y="201"/>
                    <a:pt x="3260" y="180"/>
                  </a:cubicBezTo>
                  <a:cubicBezTo>
                    <a:pt x="3437" y="159"/>
                    <a:pt x="3613" y="138"/>
                    <a:pt x="3800" y="128"/>
                  </a:cubicBezTo>
                  <a:cubicBezTo>
                    <a:pt x="3986" y="117"/>
                    <a:pt x="4184" y="108"/>
                    <a:pt x="4381" y="117"/>
                  </a:cubicBezTo>
                  <a:cubicBezTo>
                    <a:pt x="4484" y="117"/>
                    <a:pt x="4578" y="128"/>
                    <a:pt x="4681" y="138"/>
                  </a:cubicBezTo>
                  <a:cubicBezTo>
                    <a:pt x="4775" y="149"/>
                    <a:pt x="4879" y="170"/>
                    <a:pt x="4982" y="170"/>
                  </a:cubicBezTo>
                  <a:cubicBezTo>
                    <a:pt x="5035" y="180"/>
                    <a:pt x="5045" y="98"/>
                    <a:pt x="4993" y="77"/>
                  </a:cubicBezTo>
                  <a:cubicBezTo>
                    <a:pt x="4900" y="46"/>
                    <a:pt x="4817" y="35"/>
                    <a:pt x="4723" y="25"/>
                  </a:cubicBezTo>
                  <a:cubicBezTo>
                    <a:pt x="4641" y="14"/>
                    <a:pt x="4547" y="14"/>
                    <a:pt x="4453" y="4"/>
                  </a:cubicBezTo>
                  <a:cubicBezTo>
                    <a:pt x="4277" y="-7"/>
                    <a:pt x="4101" y="4"/>
                    <a:pt x="3925" y="14"/>
                  </a:cubicBezTo>
                  <a:cubicBezTo>
                    <a:pt x="3737" y="25"/>
                    <a:pt x="3561" y="35"/>
                    <a:pt x="3385" y="56"/>
                  </a:cubicBezTo>
                  <a:cubicBezTo>
                    <a:pt x="3209" y="77"/>
                    <a:pt x="3032" y="98"/>
                    <a:pt x="2856" y="117"/>
                  </a:cubicBezTo>
                  <a:cubicBezTo>
                    <a:pt x="2513" y="180"/>
                    <a:pt x="2193" y="326"/>
                    <a:pt x="1871" y="471"/>
                  </a:cubicBezTo>
                  <a:cubicBezTo>
                    <a:pt x="1560" y="615"/>
                    <a:pt x="1260" y="782"/>
                    <a:pt x="959" y="948"/>
                  </a:cubicBezTo>
                  <a:cubicBezTo>
                    <a:pt x="782" y="1052"/>
                    <a:pt x="616" y="1145"/>
                    <a:pt x="450" y="1249"/>
                  </a:cubicBezTo>
                  <a:cubicBezTo>
                    <a:pt x="367" y="1301"/>
                    <a:pt x="294" y="1352"/>
                    <a:pt x="212" y="1404"/>
                  </a:cubicBezTo>
                  <a:cubicBezTo>
                    <a:pt x="139" y="1456"/>
                    <a:pt x="56" y="1508"/>
                    <a:pt x="4" y="1581"/>
                  </a:cubicBezTo>
                  <a:cubicBezTo>
                    <a:pt x="-6" y="1592"/>
                    <a:pt x="4" y="1601"/>
                    <a:pt x="15" y="16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5" name="Google Shape;1075;p29"/>
            <p:cNvSpPr/>
            <p:nvPr/>
          </p:nvSpPr>
          <p:spPr>
            <a:xfrm>
              <a:off x="7827629" y="3460325"/>
              <a:ext cx="660911" cy="293448"/>
            </a:xfrm>
            <a:custGeom>
              <a:avLst/>
              <a:gdLst/>
              <a:ahLst/>
              <a:cxnLst/>
              <a:rect l="l" t="t" r="r" b="b"/>
              <a:pathLst>
                <a:path w="4554" h="2022" extrusionOk="0">
                  <a:moveTo>
                    <a:pt x="8" y="1947"/>
                  </a:moveTo>
                  <a:lnTo>
                    <a:pt x="8" y="1947"/>
                  </a:lnTo>
                  <a:cubicBezTo>
                    <a:pt x="49" y="1957"/>
                    <a:pt x="91" y="1978"/>
                    <a:pt x="133" y="1989"/>
                  </a:cubicBezTo>
                  <a:cubicBezTo>
                    <a:pt x="185" y="1999"/>
                    <a:pt x="225" y="1999"/>
                    <a:pt x="277" y="2009"/>
                  </a:cubicBezTo>
                  <a:cubicBezTo>
                    <a:pt x="361" y="2020"/>
                    <a:pt x="434" y="2041"/>
                    <a:pt x="495" y="1978"/>
                  </a:cubicBezTo>
                  <a:cubicBezTo>
                    <a:pt x="547" y="1927"/>
                    <a:pt x="589" y="1865"/>
                    <a:pt x="641" y="1802"/>
                  </a:cubicBezTo>
                  <a:cubicBezTo>
                    <a:pt x="683" y="1750"/>
                    <a:pt x="734" y="1688"/>
                    <a:pt x="786" y="1636"/>
                  </a:cubicBezTo>
                  <a:cubicBezTo>
                    <a:pt x="1004" y="1408"/>
                    <a:pt x="1242" y="1210"/>
                    <a:pt x="1502" y="1045"/>
                  </a:cubicBezTo>
                  <a:cubicBezTo>
                    <a:pt x="2052" y="692"/>
                    <a:pt x="2684" y="484"/>
                    <a:pt x="3338" y="443"/>
                  </a:cubicBezTo>
                  <a:cubicBezTo>
                    <a:pt x="3732" y="412"/>
                    <a:pt x="4117" y="443"/>
                    <a:pt x="4500" y="536"/>
                  </a:cubicBezTo>
                  <a:cubicBezTo>
                    <a:pt x="4531" y="547"/>
                    <a:pt x="4563" y="515"/>
                    <a:pt x="4552" y="474"/>
                  </a:cubicBezTo>
                  <a:cubicBezTo>
                    <a:pt x="4510" y="308"/>
                    <a:pt x="4427" y="142"/>
                    <a:pt x="4314" y="17"/>
                  </a:cubicBezTo>
                  <a:cubicBezTo>
                    <a:pt x="4272" y="-34"/>
                    <a:pt x="4199" y="38"/>
                    <a:pt x="4241" y="80"/>
                  </a:cubicBezTo>
                  <a:cubicBezTo>
                    <a:pt x="4355" y="205"/>
                    <a:pt x="4427" y="350"/>
                    <a:pt x="4469" y="505"/>
                  </a:cubicBezTo>
                  <a:cubicBezTo>
                    <a:pt x="4479" y="484"/>
                    <a:pt x="4500" y="463"/>
                    <a:pt x="4521" y="443"/>
                  </a:cubicBezTo>
                  <a:cubicBezTo>
                    <a:pt x="3847" y="287"/>
                    <a:pt x="3141" y="308"/>
                    <a:pt x="2477" y="505"/>
                  </a:cubicBezTo>
                  <a:cubicBezTo>
                    <a:pt x="1886" y="682"/>
                    <a:pt x="1336" y="1003"/>
                    <a:pt x="880" y="1429"/>
                  </a:cubicBezTo>
                  <a:cubicBezTo>
                    <a:pt x="755" y="1543"/>
                    <a:pt x="641" y="1668"/>
                    <a:pt x="537" y="1802"/>
                  </a:cubicBezTo>
                  <a:cubicBezTo>
                    <a:pt x="506" y="1833"/>
                    <a:pt x="485" y="1875"/>
                    <a:pt x="455" y="1906"/>
                  </a:cubicBezTo>
                  <a:cubicBezTo>
                    <a:pt x="444" y="1927"/>
                    <a:pt x="423" y="1947"/>
                    <a:pt x="402" y="1947"/>
                  </a:cubicBezTo>
                  <a:cubicBezTo>
                    <a:pt x="371" y="1947"/>
                    <a:pt x="350" y="1947"/>
                    <a:pt x="319" y="1936"/>
                  </a:cubicBezTo>
                  <a:cubicBezTo>
                    <a:pt x="267" y="1936"/>
                    <a:pt x="225" y="1927"/>
                    <a:pt x="174" y="1927"/>
                  </a:cubicBezTo>
                  <a:cubicBezTo>
                    <a:pt x="122" y="1917"/>
                    <a:pt x="70" y="1927"/>
                    <a:pt x="8" y="1927"/>
                  </a:cubicBezTo>
                  <a:cubicBezTo>
                    <a:pt x="-3" y="1927"/>
                    <a:pt x="-3" y="1947"/>
                    <a:pt x="8" y="19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6" name="Google Shape;1076;p29"/>
            <p:cNvSpPr/>
            <p:nvPr/>
          </p:nvSpPr>
          <p:spPr>
            <a:xfrm>
              <a:off x="7090382" y="3738824"/>
              <a:ext cx="811698" cy="306945"/>
            </a:xfrm>
            <a:custGeom>
              <a:avLst/>
              <a:gdLst/>
              <a:ahLst/>
              <a:cxnLst/>
              <a:rect l="l" t="t" r="r" b="b"/>
              <a:pathLst>
                <a:path w="5593" h="2115" extrusionOk="0">
                  <a:moveTo>
                    <a:pt x="37" y="2114"/>
                  </a:moveTo>
                  <a:lnTo>
                    <a:pt x="37" y="2114"/>
                  </a:lnTo>
                  <a:cubicBezTo>
                    <a:pt x="359" y="1999"/>
                    <a:pt x="680" y="1875"/>
                    <a:pt x="991" y="1740"/>
                  </a:cubicBezTo>
                  <a:cubicBezTo>
                    <a:pt x="1334" y="1605"/>
                    <a:pt x="1676" y="1471"/>
                    <a:pt x="2018" y="1335"/>
                  </a:cubicBezTo>
                  <a:cubicBezTo>
                    <a:pt x="2775" y="1024"/>
                    <a:pt x="3522" y="693"/>
                    <a:pt x="4300" y="464"/>
                  </a:cubicBezTo>
                  <a:cubicBezTo>
                    <a:pt x="4528" y="391"/>
                    <a:pt x="4756" y="329"/>
                    <a:pt x="4995" y="277"/>
                  </a:cubicBezTo>
                  <a:cubicBezTo>
                    <a:pt x="5119" y="257"/>
                    <a:pt x="5233" y="226"/>
                    <a:pt x="5357" y="205"/>
                  </a:cubicBezTo>
                  <a:cubicBezTo>
                    <a:pt x="5441" y="195"/>
                    <a:pt x="5535" y="174"/>
                    <a:pt x="5586" y="80"/>
                  </a:cubicBezTo>
                  <a:cubicBezTo>
                    <a:pt x="5617" y="17"/>
                    <a:pt x="5524" y="-34"/>
                    <a:pt x="5482" y="28"/>
                  </a:cubicBezTo>
                  <a:cubicBezTo>
                    <a:pt x="5451" y="90"/>
                    <a:pt x="5337" y="90"/>
                    <a:pt x="5275" y="111"/>
                  </a:cubicBezTo>
                  <a:cubicBezTo>
                    <a:pt x="5171" y="122"/>
                    <a:pt x="5067" y="142"/>
                    <a:pt x="4964" y="163"/>
                  </a:cubicBezTo>
                  <a:cubicBezTo>
                    <a:pt x="4746" y="215"/>
                    <a:pt x="4539" y="266"/>
                    <a:pt x="4330" y="329"/>
                  </a:cubicBezTo>
                  <a:cubicBezTo>
                    <a:pt x="3926" y="454"/>
                    <a:pt x="3522" y="599"/>
                    <a:pt x="3127" y="755"/>
                  </a:cubicBezTo>
                  <a:cubicBezTo>
                    <a:pt x="2433" y="1034"/>
                    <a:pt x="1748" y="1325"/>
                    <a:pt x="1064" y="1605"/>
                  </a:cubicBezTo>
                  <a:cubicBezTo>
                    <a:pt x="711" y="1750"/>
                    <a:pt x="359" y="1885"/>
                    <a:pt x="16" y="2051"/>
                  </a:cubicBezTo>
                  <a:cubicBezTo>
                    <a:pt x="-15" y="2072"/>
                    <a:pt x="5" y="2124"/>
                    <a:pt x="37" y="21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7" name="Google Shape;1077;p29"/>
            <p:cNvSpPr/>
            <p:nvPr/>
          </p:nvSpPr>
          <p:spPr>
            <a:xfrm>
              <a:off x="7893081" y="3528680"/>
              <a:ext cx="600102" cy="226254"/>
            </a:xfrm>
            <a:custGeom>
              <a:avLst/>
              <a:gdLst/>
              <a:ahLst/>
              <a:cxnLst/>
              <a:rect l="l" t="t" r="r" b="b"/>
              <a:pathLst>
                <a:path w="4135" h="1559" extrusionOk="0">
                  <a:moveTo>
                    <a:pt x="13" y="1559"/>
                  </a:moveTo>
                  <a:lnTo>
                    <a:pt x="13" y="1559"/>
                  </a:lnTo>
                  <a:cubicBezTo>
                    <a:pt x="86" y="1549"/>
                    <a:pt x="148" y="1518"/>
                    <a:pt x="221" y="1486"/>
                  </a:cubicBezTo>
                  <a:cubicBezTo>
                    <a:pt x="293" y="1456"/>
                    <a:pt x="366" y="1425"/>
                    <a:pt x="439" y="1383"/>
                  </a:cubicBezTo>
                  <a:cubicBezTo>
                    <a:pt x="584" y="1321"/>
                    <a:pt x="719" y="1248"/>
                    <a:pt x="864" y="1186"/>
                  </a:cubicBezTo>
                  <a:cubicBezTo>
                    <a:pt x="1144" y="1051"/>
                    <a:pt x="1425" y="948"/>
                    <a:pt x="1725" y="854"/>
                  </a:cubicBezTo>
                  <a:cubicBezTo>
                    <a:pt x="2306" y="688"/>
                    <a:pt x="2898" y="594"/>
                    <a:pt x="3499" y="532"/>
                  </a:cubicBezTo>
                  <a:cubicBezTo>
                    <a:pt x="3582" y="521"/>
                    <a:pt x="3666" y="511"/>
                    <a:pt x="3748" y="501"/>
                  </a:cubicBezTo>
                  <a:cubicBezTo>
                    <a:pt x="3790" y="501"/>
                    <a:pt x="3831" y="490"/>
                    <a:pt x="3873" y="490"/>
                  </a:cubicBezTo>
                  <a:cubicBezTo>
                    <a:pt x="3915" y="490"/>
                    <a:pt x="3955" y="490"/>
                    <a:pt x="3997" y="480"/>
                  </a:cubicBezTo>
                  <a:cubicBezTo>
                    <a:pt x="4028" y="470"/>
                    <a:pt x="4039" y="429"/>
                    <a:pt x="4059" y="398"/>
                  </a:cubicBezTo>
                  <a:cubicBezTo>
                    <a:pt x="4070" y="356"/>
                    <a:pt x="4091" y="325"/>
                    <a:pt x="4101" y="283"/>
                  </a:cubicBezTo>
                  <a:cubicBezTo>
                    <a:pt x="4122" y="211"/>
                    <a:pt x="4143" y="128"/>
                    <a:pt x="4132" y="44"/>
                  </a:cubicBezTo>
                  <a:cubicBezTo>
                    <a:pt x="4122" y="-8"/>
                    <a:pt x="4049" y="-17"/>
                    <a:pt x="4039" y="34"/>
                  </a:cubicBezTo>
                  <a:cubicBezTo>
                    <a:pt x="4028" y="96"/>
                    <a:pt x="4028" y="159"/>
                    <a:pt x="4018" y="232"/>
                  </a:cubicBezTo>
                  <a:cubicBezTo>
                    <a:pt x="4007" y="293"/>
                    <a:pt x="3987" y="356"/>
                    <a:pt x="3955" y="418"/>
                  </a:cubicBezTo>
                  <a:cubicBezTo>
                    <a:pt x="3966" y="408"/>
                    <a:pt x="3976" y="398"/>
                    <a:pt x="3987" y="398"/>
                  </a:cubicBezTo>
                  <a:cubicBezTo>
                    <a:pt x="3457" y="450"/>
                    <a:pt x="2919" y="501"/>
                    <a:pt x="2389" y="605"/>
                  </a:cubicBezTo>
                  <a:cubicBezTo>
                    <a:pt x="2120" y="657"/>
                    <a:pt x="1860" y="719"/>
                    <a:pt x="1611" y="802"/>
                  </a:cubicBezTo>
                  <a:cubicBezTo>
                    <a:pt x="1341" y="885"/>
                    <a:pt x="1092" y="988"/>
                    <a:pt x="843" y="1103"/>
                  </a:cubicBezTo>
                  <a:cubicBezTo>
                    <a:pt x="698" y="1165"/>
                    <a:pt x="563" y="1237"/>
                    <a:pt x="418" y="1310"/>
                  </a:cubicBezTo>
                  <a:cubicBezTo>
                    <a:pt x="345" y="1341"/>
                    <a:pt x="272" y="1383"/>
                    <a:pt x="211" y="1414"/>
                  </a:cubicBezTo>
                  <a:cubicBezTo>
                    <a:pt x="138" y="1446"/>
                    <a:pt x="65" y="1476"/>
                    <a:pt x="4" y="1538"/>
                  </a:cubicBezTo>
                  <a:cubicBezTo>
                    <a:pt x="-7" y="1549"/>
                    <a:pt x="4" y="1559"/>
                    <a:pt x="13" y="15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8" name="Google Shape;1078;p29"/>
            <p:cNvSpPr/>
            <p:nvPr/>
          </p:nvSpPr>
          <p:spPr>
            <a:xfrm>
              <a:off x="6605801" y="3124356"/>
              <a:ext cx="498368" cy="921414"/>
            </a:xfrm>
            <a:custGeom>
              <a:avLst/>
              <a:gdLst/>
              <a:ahLst/>
              <a:cxnLst/>
              <a:rect l="l" t="t" r="r" b="b"/>
              <a:pathLst>
                <a:path w="3434" h="6349" extrusionOk="0">
                  <a:moveTo>
                    <a:pt x="4" y="19"/>
                  </a:moveTo>
                  <a:lnTo>
                    <a:pt x="4" y="19"/>
                  </a:lnTo>
                  <a:cubicBezTo>
                    <a:pt x="-6" y="143"/>
                    <a:pt x="4" y="268"/>
                    <a:pt x="15" y="392"/>
                  </a:cubicBezTo>
                  <a:cubicBezTo>
                    <a:pt x="25" y="497"/>
                    <a:pt x="36" y="610"/>
                    <a:pt x="56" y="725"/>
                  </a:cubicBezTo>
                  <a:cubicBezTo>
                    <a:pt x="87" y="828"/>
                    <a:pt x="149" y="911"/>
                    <a:pt x="212" y="995"/>
                  </a:cubicBezTo>
                  <a:cubicBezTo>
                    <a:pt x="274" y="1098"/>
                    <a:pt x="325" y="1192"/>
                    <a:pt x="377" y="1296"/>
                  </a:cubicBezTo>
                  <a:cubicBezTo>
                    <a:pt x="585" y="1721"/>
                    <a:pt x="803" y="2135"/>
                    <a:pt x="1021" y="2550"/>
                  </a:cubicBezTo>
                  <a:cubicBezTo>
                    <a:pt x="1467" y="3370"/>
                    <a:pt x="1955" y="4169"/>
                    <a:pt x="2453" y="4968"/>
                  </a:cubicBezTo>
                  <a:cubicBezTo>
                    <a:pt x="2743" y="5425"/>
                    <a:pt x="3033" y="5881"/>
                    <a:pt x="3334" y="6327"/>
                  </a:cubicBezTo>
                  <a:cubicBezTo>
                    <a:pt x="3376" y="6379"/>
                    <a:pt x="3459" y="6327"/>
                    <a:pt x="3428" y="6275"/>
                  </a:cubicBezTo>
                  <a:cubicBezTo>
                    <a:pt x="2899" y="5486"/>
                    <a:pt x="2380" y="4688"/>
                    <a:pt x="1892" y="3878"/>
                  </a:cubicBezTo>
                  <a:cubicBezTo>
                    <a:pt x="1405" y="3079"/>
                    <a:pt x="948" y="2271"/>
                    <a:pt x="534" y="1430"/>
                  </a:cubicBezTo>
                  <a:cubicBezTo>
                    <a:pt x="481" y="1316"/>
                    <a:pt x="419" y="1202"/>
                    <a:pt x="356" y="1087"/>
                  </a:cubicBezTo>
                  <a:cubicBezTo>
                    <a:pt x="305" y="984"/>
                    <a:pt x="222" y="890"/>
                    <a:pt x="170" y="777"/>
                  </a:cubicBezTo>
                  <a:cubicBezTo>
                    <a:pt x="118" y="662"/>
                    <a:pt x="118" y="538"/>
                    <a:pt x="97" y="413"/>
                  </a:cubicBezTo>
                  <a:cubicBezTo>
                    <a:pt x="87" y="279"/>
                    <a:pt x="87" y="143"/>
                    <a:pt x="46" y="19"/>
                  </a:cubicBezTo>
                  <a:cubicBezTo>
                    <a:pt x="46" y="-12"/>
                    <a:pt x="4" y="-1"/>
                    <a:pt x="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9" name="Google Shape;1079;p29"/>
            <p:cNvSpPr/>
            <p:nvPr/>
          </p:nvSpPr>
          <p:spPr>
            <a:xfrm>
              <a:off x="7092704" y="3949984"/>
              <a:ext cx="27719" cy="90995"/>
            </a:xfrm>
            <a:custGeom>
              <a:avLst/>
              <a:gdLst/>
              <a:ahLst/>
              <a:cxnLst/>
              <a:rect l="l" t="t" r="r" b="b"/>
              <a:pathLst>
                <a:path w="191" h="627" extrusionOk="0">
                  <a:moveTo>
                    <a:pt x="21" y="627"/>
                  </a:moveTo>
                  <a:lnTo>
                    <a:pt x="21" y="627"/>
                  </a:lnTo>
                  <a:cubicBezTo>
                    <a:pt x="52" y="617"/>
                    <a:pt x="62" y="607"/>
                    <a:pt x="73" y="575"/>
                  </a:cubicBezTo>
                  <a:cubicBezTo>
                    <a:pt x="83" y="554"/>
                    <a:pt x="94" y="524"/>
                    <a:pt x="104" y="503"/>
                  </a:cubicBezTo>
                  <a:cubicBezTo>
                    <a:pt x="125" y="451"/>
                    <a:pt x="135" y="399"/>
                    <a:pt x="155" y="347"/>
                  </a:cubicBezTo>
                  <a:cubicBezTo>
                    <a:pt x="166" y="305"/>
                    <a:pt x="186" y="254"/>
                    <a:pt x="186" y="202"/>
                  </a:cubicBezTo>
                  <a:cubicBezTo>
                    <a:pt x="197" y="150"/>
                    <a:pt x="186" y="98"/>
                    <a:pt x="186" y="46"/>
                  </a:cubicBezTo>
                  <a:cubicBezTo>
                    <a:pt x="197" y="-15"/>
                    <a:pt x="94" y="-15"/>
                    <a:pt x="94" y="46"/>
                  </a:cubicBezTo>
                  <a:cubicBezTo>
                    <a:pt x="94" y="98"/>
                    <a:pt x="104" y="150"/>
                    <a:pt x="94" y="192"/>
                  </a:cubicBezTo>
                  <a:cubicBezTo>
                    <a:pt x="94" y="244"/>
                    <a:pt x="83" y="285"/>
                    <a:pt x="62" y="337"/>
                  </a:cubicBezTo>
                  <a:cubicBezTo>
                    <a:pt x="52" y="389"/>
                    <a:pt x="31" y="430"/>
                    <a:pt x="21" y="483"/>
                  </a:cubicBezTo>
                  <a:cubicBezTo>
                    <a:pt x="10" y="503"/>
                    <a:pt x="10" y="534"/>
                    <a:pt x="0" y="554"/>
                  </a:cubicBezTo>
                  <a:cubicBezTo>
                    <a:pt x="0" y="565"/>
                    <a:pt x="0" y="575"/>
                    <a:pt x="0" y="586"/>
                  </a:cubicBezTo>
                  <a:cubicBezTo>
                    <a:pt x="0" y="596"/>
                    <a:pt x="10" y="607"/>
                    <a:pt x="10" y="627"/>
                  </a:cubicBezTo>
                  <a:lnTo>
                    <a:pt x="21" y="62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0" name="Google Shape;1080;p29"/>
            <p:cNvSpPr/>
            <p:nvPr/>
          </p:nvSpPr>
          <p:spPr>
            <a:xfrm>
              <a:off x="6553701" y="3179069"/>
              <a:ext cx="521298" cy="948989"/>
            </a:xfrm>
            <a:custGeom>
              <a:avLst/>
              <a:gdLst/>
              <a:ahLst/>
              <a:cxnLst/>
              <a:rect l="l" t="t" r="r" b="b"/>
              <a:pathLst>
                <a:path w="3592" h="6539" extrusionOk="0">
                  <a:moveTo>
                    <a:pt x="374" y="5"/>
                  </a:moveTo>
                  <a:lnTo>
                    <a:pt x="374" y="5"/>
                  </a:lnTo>
                  <a:cubicBezTo>
                    <a:pt x="259" y="88"/>
                    <a:pt x="146" y="172"/>
                    <a:pt x="21" y="244"/>
                  </a:cubicBezTo>
                  <a:cubicBezTo>
                    <a:pt x="0" y="254"/>
                    <a:pt x="0" y="275"/>
                    <a:pt x="0" y="296"/>
                  </a:cubicBezTo>
                  <a:cubicBezTo>
                    <a:pt x="426" y="1136"/>
                    <a:pt x="872" y="1966"/>
                    <a:pt x="1328" y="2796"/>
                  </a:cubicBezTo>
                  <a:cubicBezTo>
                    <a:pt x="1795" y="3626"/>
                    <a:pt x="2251" y="4445"/>
                    <a:pt x="2718" y="5265"/>
                  </a:cubicBezTo>
                  <a:cubicBezTo>
                    <a:pt x="2843" y="5493"/>
                    <a:pt x="2967" y="5711"/>
                    <a:pt x="3102" y="5929"/>
                  </a:cubicBezTo>
                  <a:cubicBezTo>
                    <a:pt x="3216" y="6136"/>
                    <a:pt x="3351" y="6344"/>
                    <a:pt x="3507" y="6521"/>
                  </a:cubicBezTo>
                  <a:cubicBezTo>
                    <a:pt x="3559" y="6573"/>
                    <a:pt x="3620" y="6500"/>
                    <a:pt x="3579" y="6448"/>
                  </a:cubicBezTo>
                  <a:cubicBezTo>
                    <a:pt x="3434" y="6293"/>
                    <a:pt x="3320" y="6115"/>
                    <a:pt x="3205" y="5929"/>
                  </a:cubicBezTo>
                  <a:cubicBezTo>
                    <a:pt x="3092" y="5732"/>
                    <a:pt x="2977" y="5535"/>
                    <a:pt x="2864" y="5338"/>
                  </a:cubicBezTo>
                  <a:cubicBezTo>
                    <a:pt x="2636" y="4923"/>
                    <a:pt x="2406" y="4518"/>
                    <a:pt x="2178" y="4114"/>
                  </a:cubicBezTo>
                  <a:cubicBezTo>
                    <a:pt x="1711" y="3305"/>
                    <a:pt x="1245" y="2485"/>
                    <a:pt x="809" y="1655"/>
                  </a:cubicBezTo>
                  <a:cubicBezTo>
                    <a:pt x="560" y="1188"/>
                    <a:pt x="311" y="721"/>
                    <a:pt x="73" y="254"/>
                  </a:cubicBezTo>
                  <a:cubicBezTo>
                    <a:pt x="62" y="275"/>
                    <a:pt x="62" y="285"/>
                    <a:pt x="62" y="306"/>
                  </a:cubicBezTo>
                  <a:cubicBezTo>
                    <a:pt x="187" y="233"/>
                    <a:pt x="311" y="151"/>
                    <a:pt x="415" y="47"/>
                  </a:cubicBezTo>
                  <a:cubicBezTo>
                    <a:pt x="446" y="26"/>
                    <a:pt x="405" y="-16"/>
                    <a:pt x="374"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1" name="Google Shape;1081;p29"/>
            <p:cNvSpPr/>
            <p:nvPr/>
          </p:nvSpPr>
          <p:spPr>
            <a:xfrm>
              <a:off x="7065274" y="3804566"/>
              <a:ext cx="767144" cy="322618"/>
            </a:xfrm>
            <a:custGeom>
              <a:avLst/>
              <a:gdLst/>
              <a:ahLst/>
              <a:cxnLst/>
              <a:rect l="l" t="t" r="r" b="b"/>
              <a:pathLst>
                <a:path w="5286" h="2223" extrusionOk="0">
                  <a:moveTo>
                    <a:pt x="34" y="2221"/>
                  </a:moveTo>
                  <a:lnTo>
                    <a:pt x="34" y="2221"/>
                  </a:lnTo>
                  <a:cubicBezTo>
                    <a:pt x="210" y="2190"/>
                    <a:pt x="386" y="2107"/>
                    <a:pt x="552" y="2044"/>
                  </a:cubicBezTo>
                  <a:cubicBezTo>
                    <a:pt x="729" y="1983"/>
                    <a:pt x="905" y="1910"/>
                    <a:pt x="1070" y="1826"/>
                  </a:cubicBezTo>
                  <a:cubicBezTo>
                    <a:pt x="1403" y="1681"/>
                    <a:pt x="1735" y="1526"/>
                    <a:pt x="2066" y="1370"/>
                  </a:cubicBezTo>
                  <a:cubicBezTo>
                    <a:pt x="2399" y="1215"/>
                    <a:pt x="2740" y="1058"/>
                    <a:pt x="3093" y="924"/>
                  </a:cubicBezTo>
                  <a:cubicBezTo>
                    <a:pt x="3435" y="790"/>
                    <a:pt x="3787" y="675"/>
                    <a:pt x="4130" y="541"/>
                  </a:cubicBezTo>
                  <a:cubicBezTo>
                    <a:pt x="4327" y="478"/>
                    <a:pt x="4524" y="405"/>
                    <a:pt x="4712" y="322"/>
                  </a:cubicBezTo>
                  <a:cubicBezTo>
                    <a:pt x="4815" y="281"/>
                    <a:pt x="4908" y="240"/>
                    <a:pt x="5001" y="198"/>
                  </a:cubicBezTo>
                  <a:cubicBezTo>
                    <a:pt x="5095" y="156"/>
                    <a:pt x="5189" y="125"/>
                    <a:pt x="5271" y="62"/>
                  </a:cubicBezTo>
                  <a:cubicBezTo>
                    <a:pt x="5302" y="32"/>
                    <a:pt x="5281" y="-9"/>
                    <a:pt x="5240" y="1"/>
                  </a:cubicBezTo>
                  <a:cubicBezTo>
                    <a:pt x="5157" y="22"/>
                    <a:pt x="5074" y="62"/>
                    <a:pt x="5001" y="104"/>
                  </a:cubicBezTo>
                  <a:cubicBezTo>
                    <a:pt x="4919" y="146"/>
                    <a:pt x="4836" y="177"/>
                    <a:pt x="4742" y="219"/>
                  </a:cubicBezTo>
                  <a:cubicBezTo>
                    <a:pt x="4576" y="292"/>
                    <a:pt x="4400" y="353"/>
                    <a:pt x="4234" y="416"/>
                  </a:cubicBezTo>
                  <a:cubicBezTo>
                    <a:pt x="3881" y="550"/>
                    <a:pt x="3528" y="665"/>
                    <a:pt x="3186" y="799"/>
                  </a:cubicBezTo>
                  <a:cubicBezTo>
                    <a:pt x="2503" y="1069"/>
                    <a:pt x="1838" y="1401"/>
                    <a:pt x="1174" y="1702"/>
                  </a:cubicBezTo>
                  <a:cubicBezTo>
                    <a:pt x="988" y="1785"/>
                    <a:pt x="801" y="1868"/>
                    <a:pt x="604" y="1941"/>
                  </a:cubicBezTo>
                  <a:cubicBezTo>
                    <a:pt x="511" y="1983"/>
                    <a:pt x="407" y="2024"/>
                    <a:pt x="314" y="2054"/>
                  </a:cubicBezTo>
                  <a:cubicBezTo>
                    <a:pt x="220" y="2096"/>
                    <a:pt x="116" y="2127"/>
                    <a:pt x="23" y="2169"/>
                  </a:cubicBezTo>
                  <a:cubicBezTo>
                    <a:pt x="-18" y="2179"/>
                    <a:pt x="2" y="2232"/>
                    <a:pt x="34" y="2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2" name="Google Shape;1082;p29"/>
            <p:cNvSpPr/>
            <p:nvPr/>
          </p:nvSpPr>
          <p:spPr>
            <a:xfrm>
              <a:off x="7824146" y="3758561"/>
              <a:ext cx="116683" cy="56600"/>
            </a:xfrm>
            <a:custGeom>
              <a:avLst/>
              <a:gdLst/>
              <a:ahLst/>
              <a:cxnLst/>
              <a:rect l="l" t="t" r="r" b="b"/>
              <a:pathLst>
                <a:path w="804" h="390" extrusionOk="0">
                  <a:moveTo>
                    <a:pt x="0" y="339"/>
                  </a:moveTo>
                  <a:lnTo>
                    <a:pt x="0" y="339"/>
                  </a:lnTo>
                  <a:cubicBezTo>
                    <a:pt x="21" y="339"/>
                    <a:pt x="21" y="360"/>
                    <a:pt x="32" y="360"/>
                  </a:cubicBezTo>
                  <a:cubicBezTo>
                    <a:pt x="52" y="370"/>
                    <a:pt x="73" y="379"/>
                    <a:pt x="84" y="379"/>
                  </a:cubicBezTo>
                  <a:cubicBezTo>
                    <a:pt x="125" y="390"/>
                    <a:pt x="167" y="390"/>
                    <a:pt x="209" y="390"/>
                  </a:cubicBezTo>
                  <a:cubicBezTo>
                    <a:pt x="301" y="390"/>
                    <a:pt x="385" y="379"/>
                    <a:pt x="468" y="339"/>
                  </a:cubicBezTo>
                  <a:cubicBezTo>
                    <a:pt x="603" y="287"/>
                    <a:pt x="728" y="193"/>
                    <a:pt x="799" y="59"/>
                  </a:cubicBezTo>
                  <a:cubicBezTo>
                    <a:pt x="820" y="17"/>
                    <a:pt x="758" y="-25"/>
                    <a:pt x="728" y="17"/>
                  </a:cubicBezTo>
                  <a:cubicBezTo>
                    <a:pt x="665" y="130"/>
                    <a:pt x="561" y="224"/>
                    <a:pt x="437" y="276"/>
                  </a:cubicBezTo>
                  <a:cubicBezTo>
                    <a:pt x="364" y="297"/>
                    <a:pt x="291" y="318"/>
                    <a:pt x="209" y="318"/>
                  </a:cubicBezTo>
                  <a:cubicBezTo>
                    <a:pt x="177" y="318"/>
                    <a:pt x="136" y="318"/>
                    <a:pt x="105" y="318"/>
                  </a:cubicBezTo>
                  <a:cubicBezTo>
                    <a:pt x="84" y="318"/>
                    <a:pt x="63" y="318"/>
                    <a:pt x="42" y="318"/>
                  </a:cubicBezTo>
                  <a:cubicBezTo>
                    <a:pt x="32" y="328"/>
                    <a:pt x="21" y="339"/>
                    <a:pt x="0" y="3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3" name="Google Shape;1083;p29"/>
            <p:cNvSpPr/>
            <p:nvPr/>
          </p:nvSpPr>
          <p:spPr>
            <a:xfrm>
              <a:off x="7931685" y="3505605"/>
              <a:ext cx="616066" cy="266019"/>
            </a:xfrm>
            <a:custGeom>
              <a:avLst/>
              <a:gdLst/>
              <a:ahLst/>
              <a:cxnLst/>
              <a:rect l="l" t="t" r="r" b="b"/>
              <a:pathLst>
                <a:path w="4245" h="1833" extrusionOk="0">
                  <a:moveTo>
                    <a:pt x="17" y="1833"/>
                  </a:moveTo>
                  <a:lnTo>
                    <a:pt x="17" y="1833"/>
                  </a:lnTo>
                  <a:cubicBezTo>
                    <a:pt x="90" y="1822"/>
                    <a:pt x="163" y="1791"/>
                    <a:pt x="235" y="1770"/>
                  </a:cubicBezTo>
                  <a:cubicBezTo>
                    <a:pt x="307" y="1739"/>
                    <a:pt x="380" y="1708"/>
                    <a:pt x="453" y="1687"/>
                  </a:cubicBezTo>
                  <a:cubicBezTo>
                    <a:pt x="598" y="1635"/>
                    <a:pt x="743" y="1584"/>
                    <a:pt x="889" y="1542"/>
                  </a:cubicBezTo>
                  <a:cubicBezTo>
                    <a:pt x="1190" y="1448"/>
                    <a:pt x="1490" y="1366"/>
                    <a:pt x="1791" y="1293"/>
                  </a:cubicBezTo>
                  <a:cubicBezTo>
                    <a:pt x="2331" y="1179"/>
                    <a:pt x="2902" y="1127"/>
                    <a:pt x="3430" y="961"/>
                  </a:cubicBezTo>
                  <a:cubicBezTo>
                    <a:pt x="3710" y="878"/>
                    <a:pt x="3990" y="743"/>
                    <a:pt x="4229" y="567"/>
                  </a:cubicBezTo>
                  <a:cubicBezTo>
                    <a:pt x="4250" y="546"/>
                    <a:pt x="4250" y="515"/>
                    <a:pt x="4229" y="494"/>
                  </a:cubicBezTo>
                  <a:cubicBezTo>
                    <a:pt x="4156" y="400"/>
                    <a:pt x="4084" y="318"/>
                    <a:pt x="4001" y="235"/>
                  </a:cubicBezTo>
                  <a:cubicBezTo>
                    <a:pt x="3928" y="151"/>
                    <a:pt x="3846" y="58"/>
                    <a:pt x="3752" y="6"/>
                  </a:cubicBezTo>
                  <a:cubicBezTo>
                    <a:pt x="3721" y="-14"/>
                    <a:pt x="3689" y="17"/>
                    <a:pt x="3710" y="48"/>
                  </a:cubicBezTo>
                  <a:cubicBezTo>
                    <a:pt x="3773" y="142"/>
                    <a:pt x="3866" y="214"/>
                    <a:pt x="3938" y="297"/>
                  </a:cubicBezTo>
                  <a:cubicBezTo>
                    <a:pt x="4022" y="380"/>
                    <a:pt x="4095" y="463"/>
                    <a:pt x="4166" y="557"/>
                  </a:cubicBezTo>
                  <a:cubicBezTo>
                    <a:pt x="4177" y="536"/>
                    <a:pt x="4177" y="515"/>
                    <a:pt x="4177" y="484"/>
                  </a:cubicBezTo>
                  <a:cubicBezTo>
                    <a:pt x="3752" y="826"/>
                    <a:pt x="3223" y="940"/>
                    <a:pt x="2704" y="1044"/>
                  </a:cubicBezTo>
                  <a:cubicBezTo>
                    <a:pt x="2424" y="1086"/>
                    <a:pt x="2144" y="1137"/>
                    <a:pt x="1874" y="1189"/>
                  </a:cubicBezTo>
                  <a:cubicBezTo>
                    <a:pt x="1573" y="1262"/>
                    <a:pt x="1272" y="1335"/>
                    <a:pt x="971" y="1428"/>
                  </a:cubicBezTo>
                  <a:cubicBezTo>
                    <a:pt x="805" y="1480"/>
                    <a:pt x="640" y="1532"/>
                    <a:pt x="484" y="1594"/>
                  </a:cubicBezTo>
                  <a:cubicBezTo>
                    <a:pt x="401" y="1624"/>
                    <a:pt x="318" y="1656"/>
                    <a:pt x="245" y="1687"/>
                  </a:cubicBezTo>
                  <a:cubicBezTo>
                    <a:pt x="163" y="1718"/>
                    <a:pt x="79" y="1749"/>
                    <a:pt x="6" y="1802"/>
                  </a:cubicBezTo>
                  <a:cubicBezTo>
                    <a:pt x="-4" y="1812"/>
                    <a:pt x="-4" y="1833"/>
                    <a:pt x="17" y="18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4" name="Google Shape;1084;p29"/>
            <p:cNvSpPr/>
            <p:nvPr/>
          </p:nvSpPr>
          <p:spPr>
            <a:xfrm>
              <a:off x="6979794" y="3825755"/>
              <a:ext cx="126696" cy="194035"/>
            </a:xfrm>
            <a:custGeom>
              <a:avLst/>
              <a:gdLst/>
              <a:ahLst/>
              <a:cxnLst/>
              <a:rect l="l" t="t" r="r" b="b"/>
              <a:pathLst>
                <a:path w="873" h="1337" extrusionOk="0">
                  <a:moveTo>
                    <a:pt x="0" y="0"/>
                  </a:moveTo>
                  <a:lnTo>
                    <a:pt x="0" y="0"/>
                  </a:lnTo>
                  <a:cubicBezTo>
                    <a:pt x="73" y="104"/>
                    <a:pt x="145" y="218"/>
                    <a:pt x="217" y="322"/>
                  </a:cubicBezTo>
                  <a:cubicBezTo>
                    <a:pt x="290" y="425"/>
                    <a:pt x="363" y="539"/>
                    <a:pt x="436" y="653"/>
                  </a:cubicBezTo>
                  <a:cubicBezTo>
                    <a:pt x="498" y="757"/>
                    <a:pt x="571" y="861"/>
                    <a:pt x="633" y="975"/>
                  </a:cubicBezTo>
                  <a:cubicBezTo>
                    <a:pt x="695" y="1090"/>
                    <a:pt x="757" y="1214"/>
                    <a:pt x="830" y="1328"/>
                  </a:cubicBezTo>
                  <a:cubicBezTo>
                    <a:pt x="840" y="1349"/>
                    <a:pt x="882" y="1328"/>
                    <a:pt x="872" y="1297"/>
                  </a:cubicBezTo>
                  <a:cubicBezTo>
                    <a:pt x="809" y="1182"/>
                    <a:pt x="736" y="1069"/>
                    <a:pt x="675" y="954"/>
                  </a:cubicBezTo>
                  <a:cubicBezTo>
                    <a:pt x="602" y="841"/>
                    <a:pt x="529" y="726"/>
                    <a:pt x="456" y="623"/>
                  </a:cubicBezTo>
                  <a:cubicBezTo>
                    <a:pt x="384" y="508"/>
                    <a:pt x="311" y="404"/>
                    <a:pt x="238" y="301"/>
                  </a:cubicBezTo>
                  <a:cubicBezTo>
                    <a:pt x="166" y="197"/>
                    <a:pt x="93" y="94"/>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5" name="Google Shape;1085;p29"/>
            <p:cNvSpPr/>
            <p:nvPr/>
          </p:nvSpPr>
          <p:spPr>
            <a:xfrm>
              <a:off x="7071660" y="3943163"/>
              <a:ext cx="36137" cy="51085"/>
            </a:xfrm>
            <a:custGeom>
              <a:avLst/>
              <a:gdLst/>
              <a:ahLst/>
              <a:cxnLst/>
              <a:rect l="l" t="t" r="r" b="b"/>
              <a:pathLst>
                <a:path w="249" h="352" extrusionOk="0">
                  <a:moveTo>
                    <a:pt x="0" y="0"/>
                  </a:moveTo>
                  <a:lnTo>
                    <a:pt x="0" y="0"/>
                  </a:lnTo>
                  <a:cubicBezTo>
                    <a:pt x="31" y="63"/>
                    <a:pt x="72" y="114"/>
                    <a:pt x="103" y="176"/>
                  </a:cubicBezTo>
                  <a:cubicBezTo>
                    <a:pt x="124" y="197"/>
                    <a:pt x="145" y="228"/>
                    <a:pt x="155" y="260"/>
                  </a:cubicBezTo>
                  <a:cubicBezTo>
                    <a:pt x="176" y="291"/>
                    <a:pt x="187" y="322"/>
                    <a:pt x="207" y="342"/>
                  </a:cubicBezTo>
                  <a:cubicBezTo>
                    <a:pt x="218" y="352"/>
                    <a:pt x="228" y="352"/>
                    <a:pt x="228" y="352"/>
                  </a:cubicBezTo>
                  <a:cubicBezTo>
                    <a:pt x="239" y="352"/>
                    <a:pt x="239" y="352"/>
                    <a:pt x="249" y="342"/>
                  </a:cubicBezTo>
                  <a:cubicBezTo>
                    <a:pt x="249" y="332"/>
                    <a:pt x="249" y="322"/>
                    <a:pt x="249" y="312"/>
                  </a:cubicBezTo>
                  <a:cubicBezTo>
                    <a:pt x="228" y="291"/>
                    <a:pt x="207" y="260"/>
                    <a:pt x="187" y="239"/>
                  </a:cubicBezTo>
                  <a:cubicBezTo>
                    <a:pt x="166" y="208"/>
                    <a:pt x="145" y="187"/>
                    <a:pt x="124" y="155"/>
                  </a:cubicBezTo>
                  <a:cubicBezTo>
                    <a:pt x="82" y="103"/>
                    <a:pt x="42" y="5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6" name="Google Shape;1086;p29"/>
            <p:cNvSpPr/>
            <p:nvPr/>
          </p:nvSpPr>
          <p:spPr>
            <a:xfrm>
              <a:off x="7647526" y="3764076"/>
              <a:ext cx="134388" cy="33670"/>
            </a:xfrm>
            <a:custGeom>
              <a:avLst/>
              <a:gdLst/>
              <a:ahLst/>
              <a:cxnLst/>
              <a:rect l="l" t="t" r="r" b="b"/>
              <a:pathLst>
                <a:path w="926" h="232" extrusionOk="0">
                  <a:moveTo>
                    <a:pt x="4" y="228"/>
                  </a:moveTo>
                  <a:lnTo>
                    <a:pt x="4" y="228"/>
                  </a:lnTo>
                  <a:cubicBezTo>
                    <a:pt x="160" y="197"/>
                    <a:pt x="315" y="144"/>
                    <a:pt x="461" y="113"/>
                  </a:cubicBezTo>
                  <a:cubicBezTo>
                    <a:pt x="616" y="83"/>
                    <a:pt x="771" y="62"/>
                    <a:pt x="917" y="10"/>
                  </a:cubicBezTo>
                  <a:cubicBezTo>
                    <a:pt x="928" y="10"/>
                    <a:pt x="928" y="0"/>
                    <a:pt x="917" y="0"/>
                  </a:cubicBezTo>
                  <a:cubicBezTo>
                    <a:pt x="761" y="0"/>
                    <a:pt x="606" y="41"/>
                    <a:pt x="461" y="83"/>
                  </a:cubicBezTo>
                  <a:cubicBezTo>
                    <a:pt x="305" y="113"/>
                    <a:pt x="149" y="165"/>
                    <a:pt x="4" y="217"/>
                  </a:cubicBezTo>
                  <a:cubicBezTo>
                    <a:pt x="-7" y="228"/>
                    <a:pt x="4" y="238"/>
                    <a:pt x="4" y="228"/>
                  </a:cubicBezTo>
                  <a:close/>
                </a:path>
              </a:pathLst>
            </a:custGeom>
            <a:solidFill>
              <a:schemeClr val="dk1"/>
            </a:solidFill>
            <a:ln>
              <a:noFill/>
            </a:ln>
          </p:spPr>
          <p:txBody>
            <a:bodyPr spcFirstLastPara="1" wrap="square" lIns="90000" tIns="38500" rIns="90000" bIns="38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7" name="Google Shape;1087;p29"/>
            <p:cNvSpPr/>
            <p:nvPr/>
          </p:nvSpPr>
          <p:spPr>
            <a:xfrm>
              <a:off x="7110554" y="3943163"/>
              <a:ext cx="90560" cy="41071"/>
            </a:xfrm>
            <a:custGeom>
              <a:avLst/>
              <a:gdLst/>
              <a:ahLst/>
              <a:cxnLst/>
              <a:rect l="l" t="t" r="r" b="b"/>
              <a:pathLst>
                <a:path w="624" h="283" extrusionOk="0">
                  <a:moveTo>
                    <a:pt x="613" y="0"/>
                  </a:moveTo>
                  <a:lnTo>
                    <a:pt x="613" y="0"/>
                  </a:lnTo>
                  <a:cubicBezTo>
                    <a:pt x="510" y="21"/>
                    <a:pt x="417" y="84"/>
                    <a:pt x="323" y="124"/>
                  </a:cubicBezTo>
                  <a:cubicBezTo>
                    <a:pt x="220" y="166"/>
                    <a:pt x="115" y="208"/>
                    <a:pt x="12" y="249"/>
                  </a:cubicBezTo>
                  <a:cubicBezTo>
                    <a:pt x="-9" y="260"/>
                    <a:pt x="2" y="291"/>
                    <a:pt x="23" y="281"/>
                  </a:cubicBezTo>
                  <a:cubicBezTo>
                    <a:pt x="230" y="197"/>
                    <a:pt x="427" y="103"/>
                    <a:pt x="624" y="0"/>
                  </a:cubicBezTo>
                  <a:lnTo>
                    <a:pt x="61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8" name="Google Shape;1088;p29"/>
            <p:cNvSpPr/>
            <p:nvPr/>
          </p:nvSpPr>
          <p:spPr>
            <a:xfrm>
              <a:off x="7100395" y="3976252"/>
              <a:ext cx="106814" cy="39765"/>
            </a:xfrm>
            <a:custGeom>
              <a:avLst/>
              <a:gdLst/>
              <a:ahLst/>
              <a:cxnLst/>
              <a:rect l="l" t="t" r="r" b="b"/>
              <a:pathLst>
                <a:path w="736" h="274" extrusionOk="0">
                  <a:moveTo>
                    <a:pt x="736" y="0"/>
                  </a:moveTo>
                  <a:lnTo>
                    <a:pt x="736" y="0"/>
                  </a:lnTo>
                  <a:cubicBezTo>
                    <a:pt x="611" y="42"/>
                    <a:pt x="497" y="63"/>
                    <a:pt x="372" y="94"/>
                  </a:cubicBezTo>
                  <a:cubicBezTo>
                    <a:pt x="321" y="114"/>
                    <a:pt x="258" y="135"/>
                    <a:pt x="196" y="156"/>
                  </a:cubicBezTo>
                  <a:cubicBezTo>
                    <a:pt x="144" y="177"/>
                    <a:pt x="82" y="187"/>
                    <a:pt x="20" y="218"/>
                  </a:cubicBezTo>
                  <a:cubicBezTo>
                    <a:pt x="-22" y="229"/>
                    <a:pt x="9" y="291"/>
                    <a:pt x="51" y="270"/>
                  </a:cubicBezTo>
                  <a:cubicBezTo>
                    <a:pt x="102" y="239"/>
                    <a:pt x="154" y="208"/>
                    <a:pt x="217" y="187"/>
                  </a:cubicBezTo>
                  <a:cubicBezTo>
                    <a:pt x="279" y="166"/>
                    <a:pt x="341" y="145"/>
                    <a:pt x="393" y="124"/>
                  </a:cubicBezTo>
                  <a:cubicBezTo>
                    <a:pt x="507" y="94"/>
                    <a:pt x="621" y="63"/>
                    <a:pt x="736" y="11"/>
                  </a:cubicBezTo>
                  <a:lnTo>
                    <a:pt x="73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89" name="Google Shape;1089;p29"/>
            <p:cNvSpPr/>
            <p:nvPr/>
          </p:nvSpPr>
          <p:spPr>
            <a:xfrm>
              <a:off x="7899467" y="3631575"/>
              <a:ext cx="225964" cy="126406"/>
            </a:xfrm>
            <a:custGeom>
              <a:avLst/>
              <a:gdLst/>
              <a:ahLst/>
              <a:cxnLst/>
              <a:rect l="l" t="t" r="r" b="b"/>
              <a:pathLst>
                <a:path w="1557" h="871" extrusionOk="0">
                  <a:moveTo>
                    <a:pt x="1557" y="0"/>
                  </a:moveTo>
                  <a:lnTo>
                    <a:pt x="1557" y="0"/>
                  </a:lnTo>
                  <a:cubicBezTo>
                    <a:pt x="1412" y="30"/>
                    <a:pt x="1276" y="82"/>
                    <a:pt x="1142" y="145"/>
                  </a:cubicBezTo>
                  <a:cubicBezTo>
                    <a:pt x="1007" y="207"/>
                    <a:pt x="883" y="290"/>
                    <a:pt x="747" y="363"/>
                  </a:cubicBezTo>
                  <a:cubicBezTo>
                    <a:pt x="623" y="435"/>
                    <a:pt x="488" y="518"/>
                    <a:pt x="364" y="601"/>
                  </a:cubicBezTo>
                  <a:cubicBezTo>
                    <a:pt x="239" y="674"/>
                    <a:pt x="115" y="747"/>
                    <a:pt x="0" y="850"/>
                  </a:cubicBezTo>
                  <a:cubicBezTo>
                    <a:pt x="0" y="861"/>
                    <a:pt x="0" y="871"/>
                    <a:pt x="11" y="871"/>
                  </a:cubicBezTo>
                  <a:cubicBezTo>
                    <a:pt x="146" y="809"/>
                    <a:pt x="270" y="716"/>
                    <a:pt x="395" y="643"/>
                  </a:cubicBezTo>
                  <a:cubicBezTo>
                    <a:pt x="519" y="560"/>
                    <a:pt x="644" y="488"/>
                    <a:pt x="768" y="404"/>
                  </a:cubicBezTo>
                  <a:cubicBezTo>
                    <a:pt x="903" y="331"/>
                    <a:pt x="1027" y="269"/>
                    <a:pt x="1163" y="197"/>
                  </a:cubicBezTo>
                  <a:cubicBezTo>
                    <a:pt x="1297" y="134"/>
                    <a:pt x="1422" y="62"/>
                    <a:pt x="15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0" name="Google Shape;1090;p29"/>
            <p:cNvSpPr/>
            <p:nvPr/>
          </p:nvSpPr>
          <p:spPr>
            <a:xfrm>
              <a:off x="8449064" y="3553206"/>
              <a:ext cx="33089" cy="6095"/>
            </a:xfrm>
            <a:custGeom>
              <a:avLst/>
              <a:gdLst/>
              <a:ahLst/>
              <a:cxnLst/>
              <a:rect l="l" t="t" r="r" b="b"/>
              <a:pathLst>
                <a:path w="228" h="42" extrusionOk="0">
                  <a:moveTo>
                    <a:pt x="0" y="21"/>
                  </a:moveTo>
                  <a:lnTo>
                    <a:pt x="0" y="21"/>
                  </a:lnTo>
                  <a:cubicBezTo>
                    <a:pt x="42" y="21"/>
                    <a:pt x="73" y="21"/>
                    <a:pt x="103" y="21"/>
                  </a:cubicBezTo>
                  <a:cubicBezTo>
                    <a:pt x="124" y="21"/>
                    <a:pt x="145" y="32"/>
                    <a:pt x="156" y="32"/>
                  </a:cubicBezTo>
                  <a:cubicBezTo>
                    <a:pt x="176" y="32"/>
                    <a:pt x="197" y="42"/>
                    <a:pt x="218" y="42"/>
                  </a:cubicBezTo>
                  <a:cubicBezTo>
                    <a:pt x="218" y="32"/>
                    <a:pt x="228" y="32"/>
                    <a:pt x="228" y="21"/>
                  </a:cubicBezTo>
                  <a:cubicBezTo>
                    <a:pt x="228" y="11"/>
                    <a:pt x="218" y="11"/>
                    <a:pt x="208" y="0"/>
                  </a:cubicBezTo>
                  <a:cubicBezTo>
                    <a:pt x="197" y="0"/>
                    <a:pt x="176" y="0"/>
                    <a:pt x="156" y="0"/>
                  </a:cubicBezTo>
                  <a:cubicBezTo>
                    <a:pt x="145" y="0"/>
                    <a:pt x="124" y="0"/>
                    <a:pt x="103" y="0"/>
                  </a:cubicBezTo>
                  <a:cubicBezTo>
                    <a:pt x="73" y="11"/>
                    <a:pt x="42" y="11"/>
                    <a:pt x="0" y="11"/>
                  </a:cubicBezTo>
                  <a:lnTo>
                    <a:pt x="0" y="2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1" name="Google Shape;1091;p29"/>
            <p:cNvSpPr/>
            <p:nvPr/>
          </p:nvSpPr>
          <p:spPr>
            <a:xfrm>
              <a:off x="8437889" y="3569751"/>
              <a:ext cx="39765" cy="6095"/>
            </a:xfrm>
            <a:custGeom>
              <a:avLst/>
              <a:gdLst/>
              <a:ahLst/>
              <a:cxnLst/>
              <a:rect l="l" t="t" r="r" b="b"/>
              <a:pathLst>
                <a:path w="274" h="42" extrusionOk="0">
                  <a:moveTo>
                    <a:pt x="4" y="42"/>
                  </a:moveTo>
                  <a:lnTo>
                    <a:pt x="4" y="42"/>
                  </a:lnTo>
                  <a:cubicBezTo>
                    <a:pt x="56" y="42"/>
                    <a:pt x="98" y="42"/>
                    <a:pt x="140" y="42"/>
                  </a:cubicBezTo>
                  <a:cubicBezTo>
                    <a:pt x="161" y="42"/>
                    <a:pt x="191" y="42"/>
                    <a:pt x="212" y="31"/>
                  </a:cubicBezTo>
                  <a:cubicBezTo>
                    <a:pt x="233" y="31"/>
                    <a:pt x="253" y="31"/>
                    <a:pt x="274" y="21"/>
                  </a:cubicBezTo>
                  <a:cubicBezTo>
                    <a:pt x="274" y="21"/>
                    <a:pt x="274" y="10"/>
                    <a:pt x="264" y="10"/>
                  </a:cubicBezTo>
                  <a:cubicBezTo>
                    <a:pt x="253" y="0"/>
                    <a:pt x="253" y="0"/>
                    <a:pt x="243" y="0"/>
                  </a:cubicBezTo>
                  <a:cubicBezTo>
                    <a:pt x="222" y="0"/>
                    <a:pt x="212" y="0"/>
                    <a:pt x="201" y="10"/>
                  </a:cubicBezTo>
                  <a:cubicBezTo>
                    <a:pt x="180" y="10"/>
                    <a:pt x="161" y="10"/>
                    <a:pt x="140" y="10"/>
                  </a:cubicBezTo>
                  <a:cubicBezTo>
                    <a:pt x="98" y="21"/>
                    <a:pt x="46" y="21"/>
                    <a:pt x="4" y="31"/>
                  </a:cubicBezTo>
                  <a:cubicBezTo>
                    <a:pt x="-6" y="31"/>
                    <a:pt x="4" y="42"/>
                    <a:pt x="4"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2" name="Google Shape;1092;p29"/>
            <p:cNvSpPr/>
            <p:nvPr/>
          </p:nvSpPr>
          <p:spPr>
            <a:xfrm>
              <a:off x="6723935" y="3092573"/>
              <a:ext cx="141499" cy="210580"/>
            </a:xfrm>
            <a:custGeom>
              <a:avLst/>
              <a:gdLst/>
              <a:ahLst/>
              <a:cxnLst/>
              <a:rect l="l" t="t" r="r" b="b"/>
              <a:pathLst>
                <a:path w="975" h="1451" extrusionOk="0">
                  <a:moveTo>
                    <a:pt x="0" y="0"/>
                  </a:moveTo>
                  <a:lnTo>
                    <a:pt x="0" y="0"/>
                  </a:lnTo>
                  <a:cubicBezTo>
                    <a:pt x="20" y="61"/>
                    <a:pt x="72" y="134"/>
                    <a:pt x="103" y="186"/>
                  </a:cubicBezTo>
                  <a:cubicBezTo>
                    <a:pt x="145" y="249"/>
                    <a:pt x="186" y="310"/>
                    <a:pt x="228" y="373"/>
                  </a:cubicBezTo>
                  <a:cubicBezTo>
                    <a:pt x="310" y="487"/>
                    <a:pt x="394" y="611"/>
                    <a:pt x="487" y="736"/>
                  </a:cubicBezTo>
                  <a:cubicBezTo>
                    <a:pt x="570" y="850"/>
                    <a:pt x="643" y="965"/>
                    <a:pt x="726" y="1089"/>
                  </a:cubicBezTo>
                  <a:cubicBezTo>
                    <a:pt x="756" y="1141"/>
                    <a:pt x="798" y="1203"/>
                    <a:pt x="829" y="1266"/>
                  </a:cubicBezTo>
                  <a:cubicBezTo>
                    <a:pt x="860" y="1327"/>
                    <a:pt x="892" y="1390"/>
                    <a:pt x="933" y="1442"/>
                  </a:cubicBezTo>
                  <a:cubicBezTo>
                    <a:pt x="954" y="1463"/>
                    <a:pt x="975" y="1442"/>
                    <a:pt x="975" y="1421"/>
                  </a:cubicBezTo>
                  <a:cubicBezTo>
                    <a:pt x="954" y="1348"/>
                    <a:pt x="923" y="1286"/>
                    <a:pt x="892" y="1224"/>
                  </a:cubicBezTo>
                  <a:cubicBezTo>
                    <a:pt x="850" y="1172"/>
                    <a:pt x="819" y="1109"/>
                    <a:pt x="777" y="1047"/>
                  </a:cubicBezTo>
                  <a:cubicBezTo>
                    <a:pt x="705" y="923"/>
                    <a:pt x="622" y="808"/>
                    <a:pt x="538" y="695"/>
                  </a:cubicBezTo>
                  <a:cubicBezTo>
                    <a:pt x="456" y="570"/>
                    <a:pt x="362" y="446"/>
                    <a:pt x="279" y="331"/>
                  </a:cubicBezTo>
                  <a:cubicBezTo>
                    <a:pt x="228" y="270"/>
                    <a:pt x="186" y="207"/>
                    <a:pt x="134" y="145"/>
                  </a:cubicBezTo>
                  <a:cubicBezTo>
                    <a:pt x="93" y="93"/>
                    <a:pt x="51" y="31"/>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3" name="Google Shape;1093;p29"/>
            <p:cNvSpPr/>
            <p:nvPr/>
          </p:nvSpPr>
          <p:spPr>
            <a:xfrm>
              <a:off x="6724661" y="2939900"/>
              <a:ext cx="530006" cy="152674"/>
            </a:xfrm>
            <a:custGeom>
              <a:avLst/>
              <a:gdLst/>
              <a:ahLst/>
              <a:cxnLst/>
              <a:rect l="l" t="t" r="r" b="b"/>
              <a:pathLst>
                <a:path w="3652" h="1052" extrusionOk="0">
                  <a:moveTo>
                    <a:pt x="15" y="1052"/>
                  </a:moveTo>
                  <a:lnTo>
                    <a:pt x="15" y="1052"/>
                  </a:lnTo>
                  <a:cubicBezTo>
                    <a:pt x="243" y="959"/>
                    <a:pt x="462" y="855"/>
                    <a:pt x="690" y="773"/>
                  </a:cubicBezTo>
                  <a:cubicBezTo>
                    <a:pt x="918" y="689"/>
                    <a:pt x="1146" y="616"/>
                    <a:pt x="1374" y="534"/>
                  </a:cubicBezTo>
                  <a:cubicBezTo>
                    <a:pt x="1831" y="388"/>
                    <a:pt x="2308" y="254"/>
                    <a:pt x="2774" y="160"/>
                  </a:cubicBezTo>
                  <a:cubicBezTo>
                    <a:pt x="3055" y="99"/>
                    <a:pt x="3335" y="46"/>
                    <a:pt x="3626" y="78"/>
                  </a:cubicBezTo>
                  <a:cubicBezTo>
                    <a:pt x="3657" y="78"/>
                    <a:pt x="3666" y="26"/>
                    <a:pt x="3626" y="15"/>
                  </a:cubicBezTo>
                  <a:cubicBezTo>
                    <a:pt x="3377" y="-26"/>
                    <a:pt x="3117" y="26"/>
                    <a:pt x="2879" y="67"/>
                  </a:cubicBezTo>
                  <a:cubicBezTo>
                    <a:pt x="2640" y="118"/>
                    <a:pt x="2401" y="170"/>
                    <a:pt x="2163" y="233"/>
                  </a:cubicBezTo>
                  <a:cubicBezTo>
                    <a:pt x="1686" y="357"/>
                    <a:pt x="1209" y="513"/>
                    <a:pt x="751" y="700"/>
                  </a:cubicBezTo>
                  <a:cubicBezTo>
                    <a:pt x="502" y="804"/>
                    <a:pt x="243" y="907"/>
                    <a:pt x="4" y="1031"/>
                  </a:cubicBezTo>
                  <a:cubicBezTo>
                    <a:pt x="-5" y="1041"/>
                    <a:pt x="4" y="1052"/>
                    <a:pt x="15" y="10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4" name="Google Shape;1094;p29"/>
            <p:cNvSpPr/>
            <p:nvPr/>
          </p:nvSpPr>
          <p:spPr>
            <a:xfrm>
              <a:off x="7249296" y="2948172"/>
              <a:ext cx="132501" cy="156883"/>
            </a:xfrm>
            <a:custGeom>
              <a:avLst/>
              <a:gdLst/>
              <a:ahLst/>
              <a:cxnLst/>
              <a:rect l="l" t="t" r="r" b="b"/>
              <a:pathLst>
                <a:path w="913" h="1081" extrusionOk="0">
                  <a:moveTo>
                    <a:pt x="0" y="0"/>
                  </a:moveTo>
                  <a:lnTo>
                    <a:pt x="0" y="0"/>
                  </a:lnTo>
                  <a:cubicBezTo>
                    <a:pt x="11" y="31"/>
                    <a:pt x="31" y="42"/>
                    <a:pt x="42" y="61"/>
                  </a:cubicBezTo>
                  <a:cubicBezTo>
                    <a:pt x="62" y="93"/>
                    <a:pt x="83" y="113"/>
                    <a:pt x="103" y="134"/>
                  </a:cubicBezTo>
                  <a:cubicBezTo>
                    <a:pt x="135" y="176"/>
                    <a:pt x="166" y="218"/>
                    <a:pt x="208" y="259"/>
                  </a:cubicBezTo>
                  <a:cubicBezTo>
                    <a:pt x="280" y="342"/>
                    <a:pt x="352" y="446"/>
                    <a:pt x="415" y="540"/>
                  </a:cubicBezTo>
                  <a:cubicBezTo>
                    <a:pt x="477" y="643"/>
                    <a:pt x="539" y="736"/>
                    <a:pt x="622" y="829"/>
                  </a:cubicBezTo>
                  <a:cubicBezTo>
                    <a:pt x="664" y="871"/>
                    <a:pt x="706" y="912"/>
                    <a:pt x="747" y="964"/>
                  </a:cubicBezTo>
                  <a:cubicBezTo>
                    <a:pt x="788" y="1005"/>
                    <a:pt x="830" y="1067"/>
                    <a:pt x="882" y="1077"/>
                  </a:cubicBezTo>
                  <a:cubicBezTo>
                    <a:pt x="902" y="1088"/>
                    <a:pt x="913" y="1067"/>
                    <a:pt x="913" y="1046"/>
                  </a:cubicBezTo>
                  <a:cubicBezTo>
                    <a:pt x="902" y="1016"/>
                    <a:pt x="882" y="1005"/>
                    <a:pt x="871" y="984"/>
                  </a:cubicBezTo>
                  <a:cubicBezTo>
                    <a:pt x="840" y="953"/>
                    <a:pt x="819" y="932"/>
                    <a:pt x="798" y="913"/>
                  </a:cubicBezTo>
                  <a:cubicBezTo>
                    <a:pt x="758" y="871"/>
                    <a:pt x="716" y="819"/>
                    <a:pt x="674" y="778"/>
                  </a:cubicBezTo>
                  <a:cubicBezTo>
                    <a:pt x="591" y="684"/>
                    <a:pt x="529" y="580"/>
                    <a:pt x="467" y="477"/>
                  </a:cubicBezTo>
                  <a:cubicBezTo>
                    <a:pt x="404" y="383"/>
                    <a:pt x="332" y="300"/>
                    <a:pt x="249" y="218"/>
                  </a:cubicBezTo>
                  <a:cubicBezTo>
                    <a:pt x="218" y="176"/>
                    <a:pt x="176" y="134"/>
                    <a:pt x="124" y="93"/>
                  </a:cubicBezTo>
                  <a:cubicBezTo>
                    <a:pt x="103" y="72"/>
                    <a:pt x="83" y="52"/>
                    <a:pt x="51" y="42"/>
                  </a:cubicBezTo>
                  <a:cubicBezTo>
                    <a:pt x="42" y="21"/>
                    <a:pt x="21" y="1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5" name="Google Shape;1095;p29"/>
            <p:cNvSpPr/>
            <p:nvPr/>
          </p:nvSpPr>
          <p:spPr>
            <a:xfrm>
              <a:off x="6860210" y="3089526"/>
              <a:ext cx="540019" cy="210725"/>
            </a:xfrm>
            <a:custGeom>
              <a:avLst/>
              <a:gdLst/>
              <a:ahLst/>
              <a:cxnLst/>
              <a:rect l="l" t="t" r="r" b="b"/>
              <a:pathLst>
                <a:path w="3721" h="1452" extrusionOk="0">
                  <a:moveTo>
                    <a:pt x="5" y="1452"/>
                  </a:moveTo>
                  <a:lnTo>
                    <a:pt x="5" y="1452"/>
                  </a:lnTo>
                  <a:cubicBezTo>
                    <a:pt x="254" y="1379"/>
                    <a:pt x="492" y="1287"/>
                    <a:pt x="731" y="1193"/>
                  </a:cubicBezTo>
                  <a:cubicBezTo>
                    <a:pt x="969" y="1110"/>
                    <a:pt x="1208" y="1027"/>
                    <a:pt x="1436" y="944"/>
                  </a:cubicBezTo>
                  <a:cubicBezTo>
                    <a:pt x="1913" y="778"/>
                    <a:pt x="2391" y="632"/>
                    <a:pt x="2878" y="498"/>
                  </a:cubicBezTo>
                  <a:cubicBezTo>
                    <a:pt x="3148" y="425"/>
                    <a:pt x="3428" y="352"/>
                    <a:pt x="3698" y="291"/>
                  </a:cubicBezTo>
                  <a:cubicBezTo>
                    <a:pt x="3718" y="291"/>
                    <a:pt x="3728" y="259"/>
                    <a:pt x="3718" y="239"/>
                  </a:cubicBezTo>
                  <a:cubicBezTo>
                    <a:pt x="3677" y="166"/>
                    <a:pt x="3636" y="82"/>
                    <a:pt x="3583" y="10"/>
                  </a:cubicBezTo>
                  <a:cubicBezTo>
                    <a:pt x="3573" y="-10"/>
                    <a:pt x="3531" y="0"/>
                    <a:pt x="3542" y="31"/>
                  </a:cubicBezTo>
                  <a:cubicBezTo>
                    <a:pt x="3573" y="114"/>
                    <a:pt x="3625" y="197"/>
                    <a:pt x="3667" y="280"/>
                  </a:cubicBezTo>
                  <a:cubicBezTo>
                    <a:pt x="3667" y="259"/>
                    <a:pt x="3677" y="249"/>
                    <a:pt x="3677" y="228"/>
                  </a:cubicBezTo>
                  <a:cubicBezTo>
                    <a:pt x="2702" y="456"/>
                    <a:pt x="1727" y="757"/>
                    <a:pt x="782" y="1110"/>
                  </a:cubicBezTo>
                  <a:cubicBezTo>
                    <a:pt x="524" y="1214"/>
                    <a:pt x="254" y="1307"/>
                    <a:pt x="5" y="1432"/>
                  </a:cubicBezTo>
                  <a:cubicBezTo>
                    <a:pt x="-6" y="1442"/>
                    <a:pt x="5" y="1452"/>
                    <a:pt x="5" y="1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6" name="Google Shape;1096;p29"/>
            <p:cNvSpPr/>
            <p:nvPr/>
          </p:nvSpPr>
          <p:spPr>
            <a:xfrm>
              <a:off x="7034072" y="3517941"/>
              <a:ext cx="382991" cy="237429"/>
            </a:xfrm>
            <a:custGeom>
              <a:avLst/>
              <a:gdLst/>
              <a:ahLst/>
              <a:cxnLst/>
              <a:rect l="l" t="t" r="r" b="b"/>
              <a:pathLst>
                <a:path w="2639" h="1636" extrusionOk="0">
                  <a:moveTo>
                    <a:pt x="0" y="5"/>
                  </a:moveTo>
                  <a:lnTo>
                    <a:pt x="0" y="5"/>
                  </a:lnTo>
                  <a:cubicBezTo>
                    <a:pt x="82" y="129"/>
                    <a:pt x="155" y="254"/>
                    <a:pt x="238" y="388"/>
                  </a:cubicBezTo>
                  <a:cubicBezTo>
                    <a:pt x="310" y="513"/>
                    <a:pt x="373" y="648"/>
                    <a:pt x="446" y="783"/>
                  </a:cubicBezTo>
                  <a:cubicBezTo>
                    <a:pt x="580" y="1052"/>
                    <a:pt x="695" y="1332"/>
                    <a:pt x="798" y="1612"/>
                  </a:cubicBezTo>
                  <a:cubicBezTo>
                    <a:pt x="808" y="1623"/>
                    <a:pt x="829" y="1644"/>
                    <a:pt x="850" y="1633"/>
                  </a:cubicBezTo>
                  <a:cubicBezTo>
                    <a:pt x="1109" y="1426"/>
                    <a:pt x="1369" y="1208"/>
                    <a:pt x="1670" y="1062"/>
                  </a:cubicBezTo>
                  <a:cubicBezTo>
                    <a:pt x="1815" y="990"/>
                    <a:pt x="1971" y="928"/>
                    <a:pt x="2126" y="886"/>
                  </a:cubicBezTo>
                  <a:cubicBezTo>
                    <a:pt x="2292" y="845"/>
                    <a:pt x="2458" y="834"/>
                    <a:pt x="2624" y="813"/>
                  </a:cubicBezTo>
                  <a:cubicBezTo>
                    <a:pt x="2645" y="813"/>
                    <a:pt x="2645" y="783"/>
                    <a:pt x="2624" y="783"/>
                  </a:cubicBezTo>
                  <a:cubicBezTo>
                    <a:pt x="2500" y="773"/>
                    <a:pt x="2365" y="793"/>
                    <a:pt x="2241" y="824"/>
                  </a:cubicBezTo>
                  <a:cubicBezTo>
                    <a:pt x="2116" y="845"/>
                    <a:pt x="1992" y="886"/>
                    <a:pt x="1867" y="928"/>
                  </a:cubicBezTo>
                  <a:cubicBezTo>
                    <a:pt x="1628" y="1022"/>
                    <a:pt x="1400" y="1156"/>
                    <a:pt x="1182" y="1301"/>
                  </a:cubicBezTo>
                  <a:cubicBezTo>
                    <a:pt x="1057" y="1384"/>
                    <a:pt x="933" y="1478"/>
                    <a:pt x="808" y="1571"/>
                  </a:cubicBezTo>
                  <a:cubicBezTo>
                    <a:pt x="829" y="1581"/>
                    <a:pt x="839" y="1592"/>
                    <a:pt x="860" y="1592"/>
                  </a:cubicBezTo>
                  <a:cubicBezTo>
                    <a:pt x="757" y="1311"/>
                    <a:pt x="632" y="1032"/>
                    <a:pt x="498" y="773"/>
                  </a:cubicBezTo>
                  <a:cubicBezTo>
                    <a:pt x="425" y="637"/>
                    <a:pt x="352" y="513"/>
                    <a:pt x="269" y="378"/>
                  </a:cubicBezTo>
                  <a:cubicBezTo>
                    <a:pt x="186" y="254"/>
                    <a:pt x="103" y="118"/>
                    <a:pt x="10" y="5"/>
                  </a:cubicBezTo>
                  <a:cubicBezTo>
                    <a:pt x="10" y="-6"/>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7" name="Google Shape;1097;p29"/>
            <p:cNvSpPr/>
            <p:nvPr/>
          </p:nvSpPr>
          <p:spPr>
            <a:xfrm>
              <a:off x="7034072" y="3397485"/>
              <a:ext cx="385459" cy="241202"/>
            </a:xfrm>
            <a:custGeom>
              <a:avLst/>
              <a:gdLst/>
              <a:ahLst/>
              <a:cxnLst/>
              <a:rect l="l" t="t" r="r" b="b"/>
              <a:pathLst>
                <a:path w="2656" h="1662" extrusionOk="0">
                  <a:moveTo>
                    <a:pt x="0" y="814"/>
                  </a:moveTo>
                  <a:lnTo>
                    <a:pt x="0" y="814"/>
                  </a:lnTo>
                  <a:cubicBezTo>
                    <a:pt x="165" y="772"/>
                    <a:pt x="331" y="699"/>
                    <a:pt x="487" y="638"/>
                  </a:cubicBezTo>
                  <a:cubicBezTo>
                    <a:pt x="642" y="575"/>
                    <a:pt x="798" y="523"/>
                    <a:pt x="954" y="450"/>
                  </a:cubicBezTo>
                  <a:cubicBezTo>
                    <a:pt x="1255" y="326"/>
                    <a:pt x="1566" y="191"/>
                    <a:pt x="1867" y="57"/>
                  </a:cubicBezTo>
                  <a:cubicBezTo>
                    <a:pt x="1856" y="46"/>
                    <a:pt x="1846" y="46"/>
                    <a:pt x="1825" y="46"/>
                  </a:cubicBezTo>
                  <a:cubicBezTo>
                    <a:pt x="2147" y="544"/>
                    <a:pt x="2396" y="1084"/>
                    <a:pt x="2603" y="1643"/>
                  </a:cubicBezTo>
                  <a:cubicBezTo>
                    <a:pt x="2614" y="1675"/>
                    <a:pt x="2666" y="1664"/>
                    <a:pt x="2655" y="1623"/>
                  </a:cubicBezTo>
                  <a:cubicBezTo>
                    <a:pt x="2458" y="1063"/>
                    <a:pt x="2199" y="523"/>
                    <a:pt x="1877" y="15"/>
                  </a:cubicBezTo>
                  <a:cubicBezTo>
                    <a:pt x="1867" y="4"/>
                    <a:pt x="1856" y="-6"/>
                    <a:pt x="1835" y="4"/>
                  </a:cubicBezTo>
                  <a:cubicBezTo>
                    <a:pt x="1534" y="150"/>
                    <a:pt x="1224" y="285"/>
                    <a:pt x="912" y="419"/>
                  </a:cubicBezTo>
                  <a:cubicBezTo>
                    <a:pt x="757" y="482"/>
                    <a:pt x="601" y="544"/>
                    <a:pt x="456" y="607"/>
                  </a:cubicBezTo>
                  <a:cubicBezTo>
                    <a:pt x="301" y="668"/>
                    <a:pt x="144" y="731"/>
                    <a:pt x="0" y="803"/>
                  </a:cubicBezTo>
                  <a:lnTo>
                    <a:pt x="0" y="81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8" name="Google Shape;1098;p29"/>
            <p:cNvSpPr/>
            <p:nvPr/>
          </p:nvSpPr>
          <p:spPr>
            <a:xfrm>
              <a:off x="7467568" y="3029298"/>
              <a:ext cx="263697" cy="338002"/>
            </a:xfrm>
            <a:custGeom>
              <a:avLst/>
              <a:gdLst/>
              <a:ahLst/>
              <a:cxnLst/>
              <a:rect l="l" t="t" r="r" b="b"/>
              <a:pathLst>
                <a:path w="1817" h="2329" extrusionOk="0">
                  <a:moveTo>
                    <a:pt x="0" y="0"/>
                  </a:moveTo>
                  <a:lnTo>
                    <a:pt x="0" y="0"/>
                  </a:lnTo>
                  <a:cubicBezTo>
                    <a:pt x="228" y="333"/>
                    <a:pt x="487" y="622"/>
                    <a:pt x="746" y="923"/>
                  </a:cubicBezTo>
                  <a:cubicBezTo>
                    <a:pt x="871" y="1068"/>
                    <a:pt x="995" y="1224"/>
                    <a:pt x="1099" y="1380"/>
                  </a:cubicBezTo>
                  <a:cubicBezTo>
                    <a:pt x="1193" y="1535"/>
                    <a:pt x="1285" y="1691"/>
                    <a:pt x="1410" y="1836"/>
                  </a:cubicBezTo>
                  <a:cubicBezTo>
                    <a:pt x="1473" y="1919"/>
                    <a:pt x="1534" y="1991"/>
                    <a:pt x="1586" y="2064"/>
                  </a:cubicBezTo>
                  <a:cubicBezTo>
                    <a:pt x="1649" y="2148"/>
                    <a:pt x="1701" y="2230"/>
                    <a:pt x="1752" y="2313"/>
                  </a:cubicBezTo>
                  <a:cubicBezTo>
                    <a:pt x="1773" y="2345"/>
                    <a:pt x="1825" y="2324"/>
                    <a:pt x="1815" y="2292"/>
                  </a:cubicBezTo>
                  <a:cubicBezTo>
                    <a:pt x="1783" y="2209"/>
                    <a:pt x="1731" y="2137"/>
                    <a:pt x="1680" y="2075"/>
                  </a:cubicBezTo>
                  <a:cubicBezTo>
                    <a:pt x="1628" y="2002"/>
                    <a:pt x="1576" y="1940"/>
                    <a:pt x="1524" y="1867"/>
                  </a:cubicBezTo>
                  <a:cubicBezTo>
                    <a:pt x="1400" y="1722"/>
                    <a:pt x="1296" y="1577"/>
                    <a:pt x="1203" y="1411"/>
                  </a:cubicBezTo>
                  <a:cubicBezTo>
                    <a:pt x="995" y="1089"/>
                    <a:pt x="726" y="798"/>
                    <a:pt x="477" y="508"/>
                  </a:cubicBezTo>
                  <a:cubicBezTo>
                    <a:pt x="321" y="333"/>
                    <a:pt x="165" y="157"/>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99" name="Google Shape;1099;p29"/>
            <p:cNvSpPr/>
            <p:nvPr/>
          </p:nvSpPr>
          <p:spPr>
            <a:xfrm>
              <a:off x="7467568" y="2962540"/>
              <a:ext cx="420725" cy="345694"/>
            </a:xfrm>
            <a:custGeom>
              <a:avLst/>
              <a:gdLst/>
              <a:ahLst/>
              <a:cxnLst/>
              <a:rect l="l" t="t" r="r" b="b"/>
              <a:pathLst>
                <a:path w="2899" h="2382" extrusionOk="0">
                  <a:moveTo>
                    <a:pt x="9" y="471"/>
                  </a:moveTo>
                  <a:lnTo>
                    <a:pt x="9" y="471"/>
                  </a:lnTo>
                  <a:cubicBezTo>
                    <a:pt x="124" y="399"/>
                    <a:pt x="268" y="368"/>
                    <a:pt x="393" y="326"/>
                  </a:cubicBezTo>
                  <a:cubicBezTo>
                    <a:pt x="528" y="274"/>
                    <a:pt x="663" y="222"/>
                    <a:pt x="808" y="171"/>
                  </a:cubicBezTo>
                  <a:cubicBezTo>
                    <a:pt x="871" y="150"/>
                    <a:pt x="944" y="129"/>
                    <a:pt x="1015" y="98"/>
                  </a:cubicBezTo>
                  <a:cubicBezTo>
                    <a:pt x="1047" y="98"/>
                    <a:pt x="1078" y="77"/>
                    <a:pt x="1109" y="77"/>
                  </a:cubicBezTo>
                  <a:cubicBezTo>
                    <a:pt x="1151" y="56"/>
                    <a:pt x="1172" y="67"/>
                    <a:pt x="1203" y="87"/>
                  </a:cubicBezTo>
                  <a:cubicBezTo>
                    <a:pt x="1296" y="181"/>
                    <a:pt x="1389" y="274"/>
                    <a:pt x="1473" y="368"/>
                  </a:cubicBezTo>
                  <a:cubicBezTo>
                    <a:pt x="1825" y="741"/>
                    <a:pt x="2116" y="1176"/>
                    <a:pt x="2375" y="1612"/>
                  </a:cubicBezTo>
                  <a:cubicBezTo>
                    <a:pt x="2530" y="1861"/>
                    <a:pt x="2676" y="2120"/>
                    <a:pt x="2831" y="2369"/>
                  </a:cubicBezTo>
                  <a:cubicBezTo>
                    <a:pt x="2863" y="2400"/>
                    <a:pt x="2915" y="2369"/>
                    <a:pt x="2894" y="2327"/>
                  </a:cubicBezTo>
                  <a:cubicBezTo>
                    <a:pt x="2614" y="1861"/>
                    <a:pt x="2344" y="1394"/>
                    <a:pt x="2032" y="947"/>
                  </a:cubicBezTo>
                  <a:cubicBezTo>
                    <a:pt x="1877" y="730"/>
                    <a:pt x="1711" y="512"/>
                    <a:pt x="1534" y="316"/>
                  </a:cubicBezTo>
                  <a:cubicBezTo>
                    <a:pt x="1442" y="222"/>
                    <a:pt x="1348" y="129"/>
                    <a:pt x="1244" y="35"/>
                  </a:cubicBezTo>
                  <a:cubicBezTo>
                    <a:pt x="1203" y="4"/>
                    <a:pt x="1151" y="-6"/>
                    <a:pt x="1099" y="4"/>
                  </a:cubicBezTo>
                  <a:cubicBezTo>
                    <a:pt x="1026" y="25"/>
                    <a:pt x="954" y="56"/>
                    <a:pt x="881" y="77"/>
                  </a:cubicBezTo>
                  <a:cubicBezTo>
                    <a:pt x="715" y="139"/>
                    <a:pt x="549" y="192"/>
                    <a:pt x="393" y="253"/>
                  </a:cubicBezTo>
                  <a:cubicBezTo>
                    <a:pt x="310" y="284"/>
                    <a:pt x="238" y="316"/>
                    <a:pt x="155" y="357"/>
                  </a:cubicBezTo>
                  <a:cubicBezTo>
                    <a:pt x="92" y="378"/>
                    <a:pt x="40" y="409"/>
                    <a:pt x="0" y="460"/>
                  </a:cubicBezTo>
                  <a:cubicBezTo>
                    <a:pt x="0" y="471"/>
                    <a:pt x="9" y="481"/>
                    <a:pt x="9" y="4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0" name="Google Shape;1100;p29"/>
            <p:cNvSpPr/>
            <p:nvPr/>
          </p:nvSpPr>
          <p:spPr>
            <a:xfrm>
              <a:off x="7724878" y="3300105"/>
              <a:ext cx="166606" cy="63421"/>
            </a:xfrm>
            <a:custGeom>
              <a:avLst/>
              <a:gdLst/>
              <a:ahLst/>
              <a:cxnLst/>
              <a:rect l="l" t="t" r="r" b="b"/>
              <a:pathLst>
                <a:path w="1148" h="437" extrusionOk="0">
                  <a:moveTo>
                    <a:pt x="0" y="437"/>
                  </a:moveTo>
                  <a:lnTo>
                    <a:pt x="0" y="437"/>
                  </a:lnTo>
                  <a:cubicBezTo>
                    <a:pt x="94" y="437"/>
                    <a:pt x="187" y="395"/>
                    <a:pt x="270" y="364"/>
                  </a:cubicBezTo>
                  <a:cubicBezTo>
                    <a:pt x="363" y="323"/>
                    <a:pt x="456" y="292"/>
                    <a:pt x="550" y="250"/>
                  </a:cubicBezTo>
                  <a:cubicBezTo>
                    <a:pt x="644" y="219"/>
                    <a:pt x="726" y="177"/>
                    <a:pt x="809" y="136"/>
                  </a:cubicBezTo>
                  <a:cubicBezTo>
                    <a:pt x="861" y="115"/>
                    <a:pt x="903" y="94"/>
                    <a:pt x="954" y="74"/>
                  </a:cubicBezTo>
                  <a:cubicBezTo>
                    <a:pt x="1006" y="64"/>
                    <a:pt x="1058" y="64"/>
                    <a:pt x="1110" y="74"/>
                  </a:cubicBezTo>
                  <a:cubicBezTo>
                    <a:pt x="1152" y="74"/>
                    <a:pt x="1163" y="12"/>
                    <a:pt x="1121" y="1"/>
                  </a:cubicBezTo>
                  <a:cubicBezTo>
                    <a:pt x="1027" y="-9"/>
                    <a:pt x="924" y="22"/>
                    <a:pt x="841" y="64"/>
                  </a:cubicBezTo>
                  <a:cubicBezTo>
                    <a:pt x="747" y="105"/>
                    <a:pt x="654" y="146"/>
                    <a:pt x="550" y="188"/>
                  </a:cubicBezTo>
                  <a:cubicBezTo>
                    <a:pt x="456" y="229"/>
                    <a:pt x="363" y="271"/>
                    <a:pt x="259" y="313"/>
                  </a:cubicBezTo>
                  <a:cubicBezTo>
                    <a:pt x="177" y="343"/>
                    <a:pt x="73" y="374"/>
                    <a:pt x="0" y="426"/>
                  </a:cubicBezTo>
                  <a:lnTo>
                    <a:pt x="0" y="43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1" name="Google Shape;1101;p29"/>
            <p:cNvSpPr/>
            <p:nvPr/>
          </p:nvSpPr>
          <p:spPr>
            <a:xfrm>
              <a:off x="6538752" y="3410256"/>
              <a:ext cx="211451" cy="170235"/>
            </a:xfrm>
            <a:custGeom>
              <a:avLst/>
              <a:gdLst/>
              <a:ahLst/>
              <a:cxnLst/>
              <a:rect l="l" t="t" r="r" b="b"/>
              <a:pathLst>
                <a:path w="1457" h="1173" extrusionOk="0">
                  <a:moveTo>
                    <a:pt x="0" y="0"/>
                  </a:moveTo>
                  <a:lnTo>
                    <a:pt x="0" y="0"/>
                  </a:lnTo>
                  <a:cubicBezTo>
                    <a:pt x="113" y="113"/>
                    <a:pt x="238" y="218"/>
                    <a:pt x="362" y="311"/>
                  </a:cubicBezTo>
                  <a:cubicBezTo>
                    <a:pt x="487" y="404"/>
                    <a:pt x="611" y="508"/>
                    <a:pt x="736" y="601"/>
                  </a:cubicBezTo>
                  <a:cubicBezTo>
                    <a:pt x="850" y="695"/>
                    <a:pt x="975" y="778"/>
                    <a:pt x="1088" y="871"/>
                  </a:cubicBezTo>
                  <a:cubicBezTo>
                    <a:pt x="1140" y="923"/>
                    <a:pt x="1192" y="965"/>
                    <a:pt x="1245" y="1017"/>
                  </a:cubicBezTo>
                  <a:cubicBezTo>
                    <a:pt x="1296" y="1057"/>
                    <a:pt x="1348" y="1120"/>
                    <a:pt x="1400" y="1161"/>
                  </a:cubicBezTo>
                  <a:cubicBezTo>
                    <a:pt x="1431" y="1193"/>
                    <a:pt x="1473" y="1151"/>
                    <a:pt x="1452" y="1120"/>
                  </a:cubicBezTo>
                  <a:cubicBezTo>
                    <a:pt x="1410" y="1068"/>
                    <a:pt x="1358" y="1017"/>
                    <a:pt x="1306" y="965"/>
                  </a:cubicBezTo>
                  <a:cubicBezTo>
                    <a:pt x="1245" y="912"/>
                    <a:pt x="1192" y="871"/>
                    <a:pt x="1130" y="819"/>
                  </a:cubicBezTo>
                  <a:cubicBezTo>
                    <a:pt x="1016" y="726"/>
                    <a:pt x="902" y="643"/>
                    <a:pt x="787" y="550"/>
                  </a:cubicBezTo>
                  <a:cubicBezTo>
                    <a:pt x="653" y="456"/>
                    <a:pt x="529" y="362"/>
                    <a:pt x="404" y="270"/>
                  </a:cubicBezTo>
                  <a:cubicBezTo>
                    <a:pt x="280" y="165"/>
                    <a:pt x="144" y="7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2" name="Google Shape;1102;p29"/>
            <p:cNvSpPr/>
            <p:nvPr/>
          </p:nvSpPr>
          <p:spPr>
            <a:xfrm>
              <a:off x="6475477" y="3539710"/>
              <a:ext cx="425659" cy="316378"/>
            </a:xfrm>
            <a:custGeom>
              <a:avLst/>
              <a:gdLst/>
              <a:ahLst/>
              <a:cxnLst/>
              <a:rect l="l" t="t" r="r" b="b"/>
              <a:pathLst>
                <a:path w="2933" h="2180" extrusionOk="0">
                  <a:moveTo>
                    <a:pt x="0" y="20"/>
                  </a:moveTo>
                  <a:lnTo>
                    <a:pt x="0" y="20"/>
                  </a:lnTo>
                  <a:cubicBezTo>
                    <a:pt x="93" y="93"/>
                    <a:pt x="176" y="176"/>
                    <a:pt x="269" y="249"/>
                  </a:cubicBezTo>
                  <a:cubicBezTo>
                    <a:pt x="363" y="322"/>
                    <a:pt x="456" y="394"/>
                    <a:pt x="560" y="456"/>
                  </a:cubicBezTo>
                  <a:cubicBezTo>
                    <a:pt x="736" y="602"/>
                    <a:pt x="923" y="736"/>
                    <a:pt x="1110" y="872"/>
                  </a:cubicBezTo>
                  <a:cubicBezTo>
                    <a:pt x="1493" y="1161"/>
                    <a:pt x="1867" y="1431"/>
                    <a:pt x="2240" y="1711"/>
                  </a:cubicBezTo>
                  <a:cubicBezTo>
                    <a:pt x="2355" y="1795"/>
                    <a:pt x="2458" y="1868"/>
                    <a:pt x="2562" y="1950"/>
                  </a:cubicBezTo>
                  <a:cubicBezTo>
                    <a:pt x="2614" y="1992"/>
                    <a:pt x="2666" y="2033"/>
                    <a:pt x="2728" y="2065"/>
                  </a:cubicBezTo>
                  <a:cubicBezTo>
                    <a:pt x="2780" y="2106"/>
                    <a:pt x="2832" y="2147"/>
                    <a:pt x="2884" y="2178"/>
                  </a:cubicBezTo>
                  <a:cubicBezTo>
                    <a:pt x="2926" y="2189"/>
                    <a:pt x="2945" y="2157"/>
                    <a:pt x="2926" y="2127"/>
                  </a:cubicBezTo>
                  <a:cubicBezTo>
                    <a:pt x="2884" y="2085"/>
                    <a:pt x="2842" y="2054"/>
                    <a:pt x="2801" y="2012"/>
                  </a:cubicBezTo>
                  <a:cubicBezTo>
                    <a:pt x="2748" y="1981"/>
                    <a:pt x="2696" y="1940"/>
                    <a:pt x="2645" y="1908"/>
                  </a:cubicBezTo>
                  <a:cubicBezTo>
                    <a:pt x="2552" y="1836"/>
                    <a:pt x="2458" y="1763"/>
                    <a:pt x="2355" y="1690"/>
                  </a:cubicBezTo>
                  <a:cubicBezTo>
                    <a:pt x="2168" y="1556"/>
                    <a:pt x="1981" y="1421"/>
                    <a:pt x="1794" y="1286"/>
                  </a:cubicBezTo>
                  <a:cubicBezTo>
                    <a:pt x="1421" y="1006"/>
                    <a:pt x="1047" y="726"/>
                    <a:pt x="664" y="456"/>
                  </a:cubicBezTo>
                  <a:cubicBezTo>
                    <a:pt x="560" y="374"/>
                    <a:pt x="456" y="301"/>
                    <a:pt x="352" y="228"/>
                  </a:cubicBezTo>
                  <a:cubicBezTo>
                    <a:pt x="239" y="145"/>
                    <a:pt x="124" y="73"/>
                    <a:pt x="9" y="0"/>
                  </a:cubicBezTo>
                  <a:cubicBezTo>
                    <a:pt x="0" y="0"/>
                    <a:pt x="0" y="10"/>
                    <a:pt x="0"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3" name="Google Shape;1103;p29"/>
            <p:cNvSpPr/>
            <p:nvPr/>
          </p:nvSpPr>
          <p:spPr>
            <a:xfrm>
              <a:off x="7231155" y="4054620"/>
              <a:ext cx="272549" cy="161382"/>
            </a:xfrm>
            <a:custGeom>
              <a:avLst/>
              <a:gdLst/>
              <a:ahLst/>
              <a:cxnLst/>
              <a:rect l="l" t="t" r="r" b="b"/>
              <a:pathLst>
                <a:path w="1878" h="1112" extrusionOk="0">
                  <a:moveTo>
                    <a:pt x="0" y="10"/>
                  </a:moveTo>
                  <a:lnTo>
                    <a:pt x="0" y="10"/>
                  </a:lnTo>
                  <a:cubicBezTo>
                    <a:pt x="31" y="62"/>
                    <a:pt x="84" y="103"/>
                    <a:pt x="136" y="135"/>
                  </a:cubicBezTo>
                  <a:cubicBezTo>
                    <a:pt x="187" y="176"/>
                    <a:pt x="239" y="207"/>
                    <a:pt x="301" y="239"/>
                  </a:cubicBezTo>
                  <a:cubicBezTo>
                    <a:pt x="416" y="311"/>
                    <a:pt x="540" y="363"/>
                    <a:pt x="664" y="425"/>
                  </a:cubicBezTo>
                  <a:cubicBezTo>
                    <a:pt x="913" y="560"/>
                    <a:pt x="1162" y="695"/>
                    <a:pt x="1411" y="850"/>
                  </a:cubicBezTo>
                  <a:cubicBezTo>
                    <a:pt x="1484" y="882"/>
                    <a:pt x="1545" y="923"/>
                    <a:pt x="1608" y="965"/>
                  </a:cubicBezTo>
                  <a:cubicBezTo>
                    <a:pt x="1680" y="1017"/>
                    <a:pt x="1753" y="1068"/>
                    <a:pt x="1826" y="1110"/>
                  </a:cubicBezTo>
                  <a:cubicBezTo>
                    <a:pt x="1857" y="1120"/>
                    <a:pt x="1897" y="1078"/>
                    <a:pt x="1867" y="1047"/>
                  </a:cubicBezTo>
                  <a:cubicBezTo>
                    <a:pt x="1815" y="1007"/>
                    <a:pt x="1753" y="975"/>
                    <a:pt x="1690" y="934"/>
                  </a:cubicBezTo>
                  <a:cubicBezTo>
                    <a:pt x="1629" y="892"/>
                    <a:pt x="1566" y="861"/>
                    <a:pt x="1505" y="819"/>
                  </a:cubicBezTo>
                  <a:cubicBezTo>
                    <a:pt x="1391" y="747"/>
                    <a:pt x="1266" y="674"/>
                    <a:pt x="1142" y="601"/>
                  </a:cubicBezTo>
                  <a:cubicBezTo>
                    <a:pt x="903" y="467"/>
                    <a:pt x="654" y="342"/>
                    <a:pt x="405" y="218"/>
                  </a:cubicBezTo>
                  <a:cubicBezTo>
                    <a:pt x="333" y="187"/>
                    <a:pt x="270" y="145"/>
                    <a:pt x="208" y="114"/>
                  </a:cubicBezTo>
                  <a:cubicBezTo>
                    <a:pt x="176" y="93"/>
                    <a:pt x="146" y="82"/>
                    <a:pt x="115" y="62"/>
                  </a:cubicBezTo>
                  <a:cubicBezTo>
                    <a:pt x="73" y="42"/>
                    <a:pt x="42" y="21"/>
                    <a:pt x="11" y="0"/>
                  </a:cubicBezTo>
                  <a:cubicBezTo>
                    <a:pt x="0" y="0"/>
                    <a:pt x="0" y="10"/>
                    <a:pt x="0"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4" name="Google Shape;1104;p29"/>
            <p:cNvSpPr/>
            <p:nvPr/>
          </p:nvSpPr>
          <p:spPr>
            <a:xfrm>
              <a:off x="7426932" y="3964206"/>
              <a:ext cx="121036" cy="74450"/>
            </a:xfrm>
            <a:custGeom>
              <a:avLst/>
              <a:gdLst/>
              <a:ahLst/>
              <a:cxnLst/>
              <a:rect l="l" t="t" r="r" b="b"/>
              <a:pathLst>
                <a:path w="834" h="513" extrusionOk="0">
                  <a:moveTo>
                    <a:pt x="0" y="10"/>
                  </a:moveTo>
                  <a:lnTo>
                    <a:pt x="0" y="10"/>
                  </a:lnTo>
                  <a:cubicBezTo>
                    <a:pt x="72" y="52"/>
                    <a:pt x="135" y="94"/>
                    <a:pt x="207" y="136"/>
                  </a:cubicBezTo>
                  <a:cubicBezTo>
                    <a:pt x="269" y="177"/>
                    <a:pt x="331" y="218"/>
                    <a:pt x="393" y="249"/>
                  </a:cubicBezTo>
                  <a:cubicBezTo>
                    <a:pt x="529" y="332"/>
                    <a:pt x="663" y="416"/>
                    <a:pt x="787" y="509"/>
                  </a:cubicBezTo>
                  <a:cubicBezTo>
                    <a:pt x="797" y="488"/>
                    <a:pt x="808" y="467"/>
                    <a:pt x="818" y="446"/>
                  </a:cubicBezTo>
                  <a:cubicBezTo>
                    <a:pt x="797" y="436"/>
                    <a:pt x="787" y="436"/>
                    <a:pt x="767" y="436"/>
                  </a:cubicBezTo>
                  <a:cubicBezTo>
                    <a:pt x="746" y="436"/>
                    <a:pt x="736" y="456"/>
                    <a:pt x="746" y="467"/>
                  </a:cubicBezTo>
                  <a:cubicBezTo>
                    <a:pt x="757" y="488"/>
                    <a:pt x="767" y="498"/>
                    <a:pt x="787" y="509"/>
                  </a:cubicBezTo>
                  <a:cubicBezTo>
                    <a:pt x="829" y="529"/>
                    <a:pt x="850" y="467"/>
                    <a:pt x="818" y="446"/>
                  </a:cubicBezTo>
                  <a:cubicBezTo>
                    <a:pt x="694" y="353"/>
                    <a:pt x="559" y="270"/>
                    <a:pt x="424" y="187"/>
                  </a:cubicBezTo>
                  <a:cubicBezTo>
                    <a:pt x="289" y="115"/>
                    <a:pt x="156" y="31"/>
                    <a:pt x="0"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5" name="Google Shape;1105;p29"/>
            <p:cNvSpPr/>
            <p:nvPr/>
          </p:nvSpPr>
          <p:spPr>
            <a:xfrm>
              <a:off x="7494561" y="4034738"/>
              <a:ext cx="54133" cy="186634"/>
            </a:xfrm>
            <a:custGeom>
              <a:avLst/>
              <a:gdLst/>
              <a:ahLst/>
              <a:cxnLst/>
              <a:rect l="l" t="t" r="r" b="b"/>
              <a:pathLst>
                <a:path w="373" h="1286" extrusionOk="0">
                  <a:moveTo>
                    <a:pt x="373" y="2"/>
                  </a:moveTo>
                  <a:lnTo>
                    <a:pt x="373" y="2"/>
                  </a:lnTo>
                  <a:cubicBezTo>
                    <a:pt x="291" y="-19"/>
                    <a:pt x="228" y="106"/>
                    <a:pt x="207" y="158"/>
                  </a:cubicBezTo>
                  <a:cubicBezTo>
                    <a:pt x="155" y="282"/>
                    <a:pt x="103" y="397"/>
                    <a:pt x="63" y="521"/>
                  </a:cubicBezTo>
                  <a:cubicBezTo>
                    <a:pt x="31" y="635"/>
                    <a:pt x="0" y="759"/>
                    <a:pt x="0" y="884"/>
                  </a:cubicBezTo>
                  <a:cubicBezTo>
                    <a:pt x="0" y="1019"/>
                    <a:pt x="21" y="1133"/>
                    <a:pt x="52" y="1257"/>
                  </a:cubicBezTo>
                  <a:cubicBezTo>
                    <a:pt x="72" y="1247"/>
                    <a:pt x="93" y="1236"/>
                    <a:pt x="114" y="1226"/>
                  </a:cubicBezTo>
                  <a:cubicBezTo>
                    <a:pt x="82" y="1195"/>
                    <a:pt x="63" y="1164"/>
                    <a:pt x="21" y="1175"/>
                  </a:cubicBezTo>
                  <a:cubicBezTo>
                    <a:pt x="11" y="1175"/>
                    <a:pt x="11" y="1184"/>
                    <a:pt x="11" y="1195"/>
                  </a:cubicBezTo>
                  <a:cubicBezTo>
                    <a:pt x="0" y="1236"/>
                    <a:pt x="42" y="1257"/>
                    <a:pt x="63" y="1278"/>
                  </a:cubicBezTo>
                  <a:cubicBezTo>
                    <a:pt x="93" y="1299"/>
                    <a:pt x="135" y="1278"/>
                    <a:pt x="124" y="1236"/>
                  </a:cubicBezTo>
                  <a:cubicBezTo>
                    <a:pt x="93" y="1133"/>
                    <a:pt x="72" y="1019"/>
                    <a:pt x="72" y="905"/>
                  </a:cubicBezTo>
                  <a:cubicBezTo>
                    <a:pt x="72" y="790"/>
                    <a:pt x="93" y="686"/>
                    <a:pt x="124" y="573"/>
                  </a:cubicBezTo>
                  <a:cubicBezTo>
                    <a:pt x="155" y="468"/>
                    <a:pt x="187" y="365"/>
                    <a:pt x="228" y="261"/>
                  </a:cubicBezTo>
                  <a:cubicBezTo>
                    <a:pt x="249" y="219"/>
                    <a:pt x="260" y="168"/>
                    <a:pt x="291" y="116"/>
                  </a:cubicBezTo>
                  <a:cubicBezTo>
                    <a:pt x="291" y="95"/>
                    <a:pt x="301" y="85"/>
                    <a:pt x="311" y="64"/>
                  </a:cubicBezTo>
                  <a:cubicBezTo>
                    <a:pt x="331" y="43"/>
                    <a:pt x="352" y="33"/>
                    <a:pt x="373" y="12"/>
                  </a:cubicBezTo>
                  <a:lnTo>
                    <a:pt x="373" y="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6" name="Google Shape;1106;p29"/>
            <p:cNvSpPr/>
            <p:nvPr/>
          </p:nvSpPr>
          <p:spPr>
            <a:xfrm>
              <a:off x="7548113" y="3741146"/>
              <a:ext cx="782237" cy="286337"/>
            </a:xfrm>
            <a:custGeom>
              <a:avLst/>
              <a:gdLst/>
              <a:ahLst/>
              <a:cxnLst/>
              <a:rect l="l" t="t" r="r" b="b"/>
              <a:pathLst>
                <a:path w="5390" h="1973" extrusionOk="0">
                  <a:moveTo>
                    <a:pt x="4" y="1973"/>
                  </a:moveTo>
                  <a:lnTo>
                    <a:pt x="4" y="1973"/>
                  </a:lnTo>
                  <a:cubicBezTo>
                    <a:pt x="98" y="1963"/>
                    <a:pt x="171" y="1942"/>
                    <a:pt x="264" y="1922"/>
                  </a:cubicBezTo>
                  <a:cubicBezTo>
                    <a:pt x="347" y="1890"/>
                    <a:pt x="440" y="1859"/>
                    <a:pt x="523" y="1828"/>
                  </a:cubicBezTo>
                  <a:cubicBezTo>
                    <a:pt x="699" y="1765"/>
                    <a:pt x="876" y="1704"/>
                    <a:pt x="1052" y="1641"/>
                  </a:cubicBezTo>
                  <a:cubicBezTo>
                    <a:pt x="1405" y="1527"/>
                    <a:pt x="1747" y="1403"/>
                    <a:pt x="2100" y="1278"/>
                  </a:cubicBezTo>
                  <a:cubicBezTo>
                    <a:pt x="2806" y="1029"/>
                    <a:pt x="3501" y="769"/>
                    <a:pt x="4195" y="520"/>
                  </a:cubicBezTo>
                  <a:cubicBezTo>
                    <a:pt x="4589" y="375"/>
                    <a:pt x="4974" y="231"/>
                    <a:pt x="5368" y="74"/>
                  </a:cubicBezTo>
                  <a:cubicBezTo>
                    <a:pt x="5409" y="64"/>
                    <a:pt x="5388" y="-8"/>
                    <a:pt x="5347" y="1"/>
                  </a:cubicBezTo>
                  <a:cubicBezTo>
                    <a:pt x="4652" y="271"/>
                    <a:pt x="3957" y="531"/>
                    <a:pt x="3252" y="780"/>
                  </a:cubicBezTo>
                  <a:cubicBezTo>
                    <a:pt x="2557" y="1039"/>
                    <a:pt x="1862" y="1288"/>
                    <a:pt x="1156" y="1537"/>
                  </a:cubicBezTo>
                  <a:cubicBezTo>
                    <a:pt x="958" y="1600"/>
                    <a:pt x="772" y="1673"/>
                    <a:pt x="575" y="1734"/>
                  </a:cubicBezTo>
                  <a:cubicBezTo>
                    <a:pt x="481" y="1765"/>
                    <a:pt x="378" y="1807"/>
                    <a:pt x="284" y="1838"/>
                  </a:cubicBezTo>
                  <a:cubicBezTo>
                    <a:pt x="232" y="1859"/>
                    <a:pt x="191" y="1869"/>
                    <a:pt x="150" y="1890"/>
                  </a:cubicBezTo>
                  <a:cubicBezTo>
                    <a:pt x="98" y="1911"/>
                    <a:pt x="46" y="1942"/>
                    <a:pt x="4" y="1963"/>
                  </a:cubicBezTo>
                  <a:cubicBezTo>
                    <a:pt x="-6" y="1973"/>
                    <a:pt x="4" y="1973"/>
                    <a:pt x="4" y="19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7" name="Google Shape;1107;p29"/>
            <p:cNvSpPr/>
            <p:nvPr/>
          </p:nvSpPr>
          <p:spPr>
            <a:xfrm>
              <a:off x="7505010" y="3894400"/>
              <a:ext cx="870765" cy="327553"/>
            </a:xfrm>
            <a:custGeom>
              <a:avLst/>
              <a:gdLst/>
              <a:ahLst/>
              <a:cxnLst/>
              <a:rect l="l" t="t" r="r" b="b"/>
              <a:pathLst>
                <a:path w="6000" h="2257" extrusionOk="0">
                  <a:moveTo>
                    <a:pt x="21" y="2255"/>
                  </a:moveTo>
                  <a:lnTo>
                    <a:pt x="21" y="2255"/>
                  </a:lnTo>
                  <a:cubicBezTo>
                    <a:pt x="125" y="2235"/>
                    <a:pt x="229" y="2203"/>
                    <a:pt x="332" y="2172"/>
                  </a:cubicBezTo>
                  <a:cubicBezTo>
                    <a:pt x="437" y="2142"/>
                    <a:pt x="540" y="2111"/>
                    <a:pt x="644" y="2069"/>
                  </a:cubicBezTo>
                  <a:cubicBezTo>
                    <a:pt x="841" y="2006"/>
                    <a:pt x="1048" y="1933"/>
                    <a:pt x="1255" y="1872"/>
                  </a:cubicBezTo>
                  <a:cubicBezTo>
                    <a:pt x="1650" y="1736"/>
                    <a:pt x="2044" y="1602"/>
                    <a:pt x="2448" y="1467"/>
                  </a:cubicBezTo>
                  <a:cubicBezTo>
                    <a:pt x="3216" y="1207"/>
                    <a:pt x="3984" y="948"/>
                    <a:pt x="4741" y="637"/>
                  </a:cubicBezTo>
                  <a:cubicBezTo>
                    <a:pt x="5156" y="471"/>
                    <a:pt x="5572" y="284"/>
                    <a:pt x="5976" y="77"/>
                  </a:cubicBezTo>
                  <a:cubicBezTo>
                    <a:pt x="6028" y="56"/>
                    <a:pt x="5986" y="-17"/>
                    <a:pt x="5934" y="4"/>
                  </a:cubicBezTo>
                  <a:cubicBezTo>
                    <a:pt x="5208" y="378"/>
                    <a:pt x="4451" y="678"/>
                    <a:pt x="3693" y="958"/>
                  </a:cubicBezTo>
                  <a:cubicBezTo>
                    <a:pt x="2916" y="1239"/>
                    <a:pt x="2138" y="1488"/>
                    <a:pt x="1360" y="1747"/>
                  </a:cubicBezTo>
                  <a:cubicBezTo>
                    <a:pt x="1131" y="1830"/>
                    <a:pt x="903" y="1902"/>
                    <a:pt x="686" y="1975"/>
                  </a:cubicBezTo>
                  <a:cubicBezTo>
                    <a:pt x="571" y="2017"/>
                    <a:pt x="447" y="2058"/>
                    <a:pt x="332" y="2100"/>
                  </a:cubicBezTo>
                  <a:cubicBezTo>
                    <a:pt x="229" y="2131"/>
                    <a:pt x="115" y="2172"/>
                    <a:pt x="10" y="2224"/>
                  </a:cubicBezTo>
                  <a:cubicBezTo>
                    <a:pt x="-9" y="2235"/>
                    <a:pt x="0" y="2266"/>
                    <a:pt x="21" y="2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8" name="Google Shape;1108;p29"/>
            <p:cNvSpPr/>
            <p:nvPr/>
          </p:nvSpPr>
          <p:spPr>
            <a:xfrm>
              <a:off x="6462415" y="3378328"/>
              <a:ext cx="49053" cy="171105"/>
            </a:xfrm>
            <a:custGeom>
              <a:avLst/>
              <a:gdLst/>
              <a:ahLst/>
              <a:cxnLst/>
              <a:rect l="l" t="t" r="r" b="b"/>
              <a:pathLst>
                <a:path w="338" h="1179" extrusionOk="0">
                  <a:moveTo>
                    <a:pt x="110" y="1174"/>
                  </a:moveTo>
                  <a:lnTo>
                    <a:pt x="110" y="1174"/>
                  </a:lnTo>
                  <a:cubicBezTo>
                    <a:pt x="110" y="1143"/>
                    <a:pt x="110" y="1122"/>
                    <a:pt x="110" y="1091"/>
                  </a:cubicBezTo>
                  <a:cubicBezTo>
                    <a:pt x="110" y="1070"/>
                    <a:pt x="99" y="1049"/>
                    <a:pt x="99" y="1019"/>
                  </a:cubicBezTo>
                  <a:cubicBezTo>
                    <a:pt x="90" y="967"/>
                    <a:pt x="80" y="904"/>
                    <a:pt x="80" y="842"/>
                  </a:cubicBezTo>
                  <a:cubicBezTo>
                    <a:pt x="69" y="739"/>
                    <a:pt x="69" y="624"/>
                    <a:pt x="90" y="521"/>
                  </a:cubicBezTo>
                  <a:cubicBezTo>
                    <a:pt x="99" y="427"/>
                    <a:pt x="131" y="344"/>
                    <a:pt x="172" y="261"/>
                  </a:cubicBezTo>
                  <a:cubicBezTo>
                    <a:pt x="193" y="220"/>
                    <a:pt x="224" y="178"/>
                    <a:pt x="256" y="136"/>
                  </a:cubicBezTo>
                  <a:cubicBezTo>
                    <a:pt x="277" y="105"/>
                    <a:pt x="318" y="74"/>
                    <a:pt x="338" y="33"/>
                  </a:cubicBezTo>
                  <a:cubicBezTo>
                    <a:pt x="338" y="12"/>
                    <a:pt x="318" y="-8"/>
                    <a:pt x="297" y="2"/>
                  </a:cubicBezTo>
                  <a:cubicBezTo>
                    <a:pt x="256" y="12"/>
                    <a:pt x="214" y="64"/>
                    <a:pt x="193" y="95"/>
                  </a:cubicBezTo>
                  <a:cubicBezTo>
                    <a:pt x="162" y="136"/>
                    <a:pt x="131" y="178"/>
                    <a:pt x="110" y="220"/>
                  </a:cubicBezTo>
                  <a:cubicBezTo>
                    <a:pt x="69" y="302"/>
                    <a:pt x="38" y="406"/>
                    <a:pt x="17" y="500"/>
                  </a:cubicBezTo>
                  <a:cubicBezTo>
                    <a:pt x="-4" y="614"/>
                    <a:pt x="-4" y="728"/>
                    <a:pt x="7" y="842"/>
                  </a:cubicBezTo>
                  <a:cubicBezTo>
                    <a:pt x="17" y="894"/>
                    <a:pt x="17" y="956"/>
                    <a:pt x="28" y="1008"/>
                  </a:cubicBezTo>
                  <a:cubicBezTo>
                    <a:pt x="38" y="1039"/>
                    <a:pt x="38" y="1070"/>
                    <a:pt x="48" y="1101"/>
                  </a:cubicBezTo>
                  <a:cubicBezTo>
                    <a:pt x="59" y="1132"/>
                    <a:pt x="80" y="1153"/>
                    <a:pt x="90" y="1174"/>
                  </a:cubicBezTo>
                  <a:cubicBezTo>
                    <a:pt x="99" y="1185"/>
                    <a:pt x="110" y="1174"/>
                    <a:pt x="110" y="1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09" name="Google Shape;1109;p29"/>
            <p:cNvSpPr/>
            <p:nvPr/>
          </p:nvSpPr>
          <p:spPr>
            <a:xfrm>
              <a:off x="6511468" y="3353802"/>
              <a:ext cx="123649" cy="27864"/>
            </a:xfrm>
            <a:custGeom>
              <a:avLst/>
              <a:gdLst/>
              <a:ahLst/>
              <a:cxnLst/>
              <a:rect l="l" t="t" r="r" b="b"/>
              <a:pathLst>
                <a:path w="852" h="192" extrusionOk="0">
                  <a:moveTo>
                    <a:pt x="0" y="181"/>
                  </a:moveTo>
                  <a:lnTo>
                    <a:pt x="0" y="181"/>
                  </a:lnTo>
                  <a:cubicBezTo>
                    <a:pt x="10" y="181"/>
                    <a:pt x="31" y="192"/>
                    <a:pt x="42" y="192"/>
                  </a:cubicBezTo>
                  <a:cubicBezTo>
                    <a:pt x="63" y="192"/>
                    <a:pt x="73" y="192"/>
                    <a:pt x="94" y="192"/>
                  </a:cubicBezTo>
                  <a:cubicBezTo>
                    <a:pt x="125" y="181"/>
                    <a:pt x="156" y="171"/>
                    <a:pt x="198" y="171"/>
                  </a:cubicBezTo>
                  <a:cubicBezTo>
                    <a:pt x="270" y="150"/>
                    <a:pt x="343" y="140"/>
                    <a:pt x="416" y="129"/>
                  </a:cubicBezTo>
                  <a:cubicBezTo>
                    <a:pt x="488" y="119"/>
                    <a:pt x="561" y="109"/>
                    <a:pt x="633" y="98"/>
                  </a:cubicBezTo>
                  <a:cubicBezTo>
                    <a:pt x="675" y="88"/>
                    <a:pt x="706" y="88"/>
                    <a:pt x="747" y="88"/>
                  </a:cubicBezTo>
                  <a:cubicBezTo>
                    <a:pt x="778" y="77"/>
                    <a:pt x="810" y="77"/>
                    <a:pt x="841" y="67"/>
                  </a:cubicBezTo>
                  <a:cubicBezTo>
                    <a:pt x="862" y="46"/>
                    <a:pt x="851" y="15"/>
                    <a:pt x="830" y="4"/>
                  </a:cubicBezTo>
                  <a:cubicBezTo>
                    <a:pt x="799" y="-6"/>
                    <a:pt x="768" y="4"/>
                    <a:pt x="727" y="15"/>
                  </a:cubicBezTo>
                  <a:cubicBezTo>
                    <a:pt x="696" y="15"/>
                    <a:pt x="654" y="15"/>
                    <a:pt x="623" y="25"/>
                  </a:cubicBezTo>
                  <a:cubicBezTo>
                    <a:pt x="550" y="36"/>
                    <a:pt x="468" y="46"/>
                    <a:pt x="395" y="56"/>
                  </a:cubicBezTo>
                  <a:cubicBezTo>
                    <a:pt x="322" y="67"/>
                    <a:pt x="249" y="88"/>
                    <a:pt x="177" y="98"/>
                  </a:cubicBezTo>
                  <a:cubicBezTo>
                    <a:pt x="146" y="109"/>
                    <a:pt x="104" y="119"/>
                    <a:pt x="73" y="129"/>
                  </a:cubicBezTo>
                  <a:cubicBezTo>
                    <a:pt x="63" y="129"/>
                    <a:pt x="42" y="140"/>
                    <a:pt x="31" y="140"/>
                  </a:cubicBezTo>
                  <a:cubicBezTo>
                    <a:pt x="21" y="150"/>
                    <a:pt x="10" y="171"/>
                    <a:pt x="0" y="171"/>
                  </a:cubicBezTo>
                  <a:lnTo>
                    <a:pt x="0" y="181"/>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0" name="Google Shape;1110;p29"/>
            <p:cNvSpPr/>
            <p:nvPr/>
          </p:nvSpPr>
          <p:spPr>
            <a:xfrm>
              <a:off x="6507115" y="3378619"/>
              <a:ext cx="30622" cy="24091"/>
            </a:xfrm>
            <a:custGeom>
              <a:avLst/>
              <a:gdLst/>
              <a:ahLst/>
              <a:cxnLst/>
              <a:rect l="l" t="t" r="r" b="b"/>
              <a:pathLst>
                <a:path w="211" h="166" extrusionOk="0">
                  <a:moveTo>
                    <a:pt x="0" y="10"/>
                  </a:moveTo>
                  <a:lnTo>
                    <a:pt x="0" y="10"/>
                  </a:lnTo>
                  <a:lnTo>
                    <a:pt x="10" y="21"/>
                  </a:lnTo>
                  <a:lnTo>
                    <a:pt x="10" y="21"/>
                  </a:lnTo>
                  <a:cubicBezTo>
                    <a:pt x="10" y="31"/>
                    <a:pt x="21" y="41"/>
                    <a:pt x="30" y="51"/>
                  </a:cubicBezTo>
                  <a:cubicBezTo>
                    <a:pt x="30" y="41"/>
                    <a:pt x="21" y="41"/>
                    <a:pt x="21" y="31"/>
                  </a:cubicBezTo>
                  <a:cubicBezTo>
                    <a:pt x="21" y="41"/>
                    <a:pt x="21" y="51"/>
                    <a:pt x="30" y="62"/>
                  </a:cubicBezTo>
                  <a:cubicBezTo>
                    <a:pt x="40" y="62"/>
                    <a:pt x="40" y="62"/>
                    <a:pt x="40" y="62"/>
                  </a:cubicBezTo>
                  <a:cubicBezTo>
                    <a:pt x="40" y="72"/>
                    <a:pt x="51" y="82"/>
                    <a:pt x="51" y="82"/>
                  </a:cubicBezTo>
                  <a:cubicBezTo>
                    <a:pt x="61" y="93"/>
                    <a:pt x="82" y="103"/>
                    <a:pt x="93" y="114"/>
                  </a:cubicBezTo>
                  <a:cubicBezTo>
                    <a:pt x="103" y="124"/>
                    <a:pt x="124" y="134"/>
                    <a:pt x="134" y="145"/>
                  </a:cubicBezTo>
                  <a:cubicBezTo>
                    <a:pt x="145" y="145"/>
                    <a:pt x="145" y="155"/>
                    <a:pt x="155" y="155"/>
                  </a:cubicBezTo>
                  <a:cubicBezTo>
                    <a:pt x="165" y="166"/>
                    <a:pt x="176" y="166"/>
                    <a:pt x="186" y="166"/>
                  </a:cubicBezTo>
                  <a:cubicBezTo>
                    <a:pt x="207" y="166"/>
                    <a:pt x="218" y="145"/>
                    <a:pt x="207" y="134"/>
                  </a:cubicBezTo>
                  <a:cubicBezTo>
                    <a:pt x="207" y="124"/>
                    <a:pt x="207" y="124"/>
                    <a:pt x="207" y="114"/>
                  </a:cubicBezTo>
                  <a:cubicBezTo>
                    <a:pt x="207" y="114"/>
                    <a:pt x="197" y="103"/>
                    <a:pt x="186" y="103"/>
                  </a:cubicBezTo>
                  <a:cubicBezTo>
                    <a:pt x="186" y="93"/>
                    <a:pt x="176" y="93"/>
                    <a:pt x="176" y="82"/>
                  </a:cubicBezTo>
                  <a:cubicBezTo>
                    <a:pt x="155" y="72"/>
                    <a:pt x="145" y="72"/>
                    <a:pt x="134" y="62"/>
                  </a:cubicBezTo>
                  <a:cubicBezTo>
                    <a:pt x="113" y="51"/>
                    <a:pt x="103" y="41"/>
                    <a:pt x="93" y="31"/>
                  </a:cubicBezTo>
                  <a:cubicBezTo>
                    <a:pt x="82" y="31"/>
                    <a:pt x="72" y="21"/>
                    <a:pt x="72" y="21"/>
                  </a:cubicBezTo>
                  <a:cubicBezTo>
                    <a:pt x="61" y="21"/>
                    <a:pt x="61" y="21"/>
                    <a:pt x="61" y="21"/>
                  </a:cubicBezTo>
                  <a:cubicBezTo>
                    <a:pt x="51" y="10"/>
                    <a:pt x="40" y="21"/>
                    <a:pt x="30" y="21"/>
                  </a:cubicBezTo>
                  <a:cubicBezTo>
                    <a:pt x="40" y="21"/>
                    <a:pt x="40" y="21"/>
                    <a:pt x="51" y="21"/>
                  </a:cubicBezTo>
                  <a:cubicBezTo>
                    <a:pt x="40" y="21"/>
                    <a:pt x="21" y="10"/>
                    <a:pt x="10" y="10"/>
                  </a:cubicBezTo>
                  <a:cubicBezTo>
                    <a:pt x="21" y="10"/>
                    <a:pt x="21" y="10"/>
                    <a:pt x="21" y="10"/>
                  </a:cubicBezTo>
                  <a:cubicBezTo>
                    <a:pt x="10" y="10"/>
                    <a:pt x="10" y="10"/>
                    <a:pt x="0" y="0"/>
                  </a:cubicBezTo>
                  <a:lnTo>
                    <a:pt x="0" y="1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1" name="Google Shape;1111;p29"/>
            <p:cNvSpPr/>
            <p:nvPr/>
          </p:nvSpPr>
          <p:spPr>
            <a:xfrm>
              <a:off x="8325561" y="3745935"/>
              <a:ext cx="12046" cy="29316"/>
            </a:xfrm>
            <a:custGeom>
              <a:avLst/>
              <a:gdLst/>
              <a:ahLst/>
              <a:cxnLst/>
              <a:rect l="l" t="t" r="r" b="b"/>
              <a:pathLst>
                <a:path w="83" h="202" extrusionOk="0">
                  <a:moveTo>
                    <a:pt x="11" y="10"/>
                  </a:moveTo>
                  <a:lnTo>
                    <a:pt x="11" y="10"/>
                  </a:lnTo>
                  <a:cubicBezTo>
                    <a:pt x="11" y="21"/>
                    <a:pt x="11" y="21"/>
                    <a:pt x="11" y="31"/>
                  </a:cubicBezTo>
                  <a:cubicBezTo>
                    <a:pt x="11" y="21"/>
                    <a:pt x="11" y="21"/>
                    <a:pt x="11" y="21"/>
                  </a:cubicBezTo>
                  <a:cubicBezTo>
                    <a:pt x="0" y="31"/>
                    <a:pt x="0" y="41"/>
                    <a:pt x="0" y="52"/>
                  </a:cubicBezTo>
                  <a:cubicBezTo>
                    <a:pt x="11" y="52"/>
                    <a:pt x="11" y="62"/>
                    <a:pt x="11" y="62"/>
                  </a:cubicBezTo>
                  <a:cubicBezTo>
                    <a:pt x="11" y="73"/>
                    <a:pt x="11" y="83"/>
                    <a:pt x="11" y="104"/>
                  </a:cubicBezTo>
                  <a:cubicBezTo>
                    <a:pt x="11" y="114"/>
                    <a:pt x="11" y="125"/>
                    <a:pt x="11" y="135"/>
                  </a:cubicBezTo>
                  <a:cubicBezTo>
                    <a:pt x="11" y="135"/>
                    <a:pt x="11" y="146"/>
                    <a:pt x="11" y="135"/>
                  </a:cubicBezTo>
                  <a:cubicBezTo>
                    <a:pt x="11" y="146"/>
                    <a:pt x="11" y="146"/>
                    <a:pt x="11" y="146"/>
                  </a:cubicBezTo>
                  <a:cubicBezTo>
                    <a:pt x="0" y="156"/>
                    <a:pt x="0" y="156"/>
                    <a:pt x="0" y="166"/>
                  </a:cubicBezTo>
                  <a:cubicBezTo>
                    <a:pt x="0" y="177"/>
                    <a:pt x="11" y="198"/>
                    <a:pt x="21" y="198"/>
                  </a:cubicBezTo>
                  <a:cubicBezTo>
                    <a:pt x="42" y="208"/>
                    <a:pt x="73" y="198"/>
                    <a:pt x="83" y="177"/>
                  </a:cubicBezTo>
                  <a:cubicBezTo>
                    <a:pt x="83" y="166"/>
                    <a:pt x="83" y="146"/>
                    <a:pt x="73" y="135"/>
                  </a:cubicBezTo>
                  <a:cubicBezTo>
                    <a:pt x="73" y="125"/>
                    <a:pt x="52" y="125"/>
                    <a:pt x="52" y="135"/>
                  </a:cubicBezTo>
                  <a:lnTo>
                    <a:pt x="52" y="135"/>
                  </a:lnTo>
                  <a:lnTo>
                    <a:pt x="52" y="135"/>
                  </a:lnTo>
                  <a:lnTo>
                    <a:pt x="52" y="135"/>
                  </a:lnTo>
                  <a:lnTo>
                    <a:pt x="52" y="135"/>
                  </a:lnTo>
                  <a:lnTo>
                    <a:pt x="52" y="135"/>
                  </a:lnTo>
                  <a:lnTo>
                    <a:pt x="52" y="135"/>
                  </a:lnTo>
                  <a:cubicBezTo>
                    <a:pt x="42" y="135"/>
                    <a:pt x="52" y="135"/>
                    <a:pt x="52" y="135"/>
                  </a:cubicBezTo>
                  <a:cubicBezTo>
                    <a:pt x="42" y="135"/>
                    <a:pt x="42" y="135"/>
                    <a:pt x="42" y="135"/>
                  </a:cubicBezTo>
                  <a:cubicBezTo>
                    <a:pt x="42" y="135"/>
                    <a:pt x="31" y="146"/>
                    <a:pt x="42" y="146"/>
                  </a:cubicBezTo>
                  <a:cubicBezTo>
                    <a:pt x="31" y="146"/>
                    <a:pt x="42" y="146"/>
                    <a:pt x="42" y="146"/>
                  </a:cubicBezTo>
                  <a:cubicBezTo>
                    <a:pt x="31" y="146"/>
                    <a:pt x="42" y="146"/>
                    <a:pt x="42" y="135"/>
                  </a:cubicBezTo>
                  <a:cubicBezTo>
                    <a:pt x="52" y="156"/>
                    <a:pt x="52" y="166"/>
                    <a:pt x="63" y="177"/>
                  </a:cubicBezTo>
                  <a:cubicBezTo>
                    <a:pt x="63" y="156"/>
                    <a:pt x="73" y="125"/>
                    <a:pt x="63" y="93"/>
                  </a:cubicBezTo>
                  <a:cubicBezTo>
                    <a:pt x="63" y="83"/>
                    <a:pt x="63" y="73"/>
                    <a:pt x="52" y="52"/>
                  </a:cubicBezTo>
                  <a:cubicBezTo>
                    <a:pt x="52" y="41"/>
                    <a:pt x="42" y="31"/>
                    <a:pt x="31" y="21"/>
                  </a:cubicBezTo>
                  <a:lnTo>
                    <a:pt x="31" y="21"/>
                  </a:lnTo>
                  <a:cubicBezTo>
                    <a:pt x="31" y="21"/>
                    <a:pt x="21" y="10"/>
                    <a:pt x="11" y="0"/>
                  </a:cubicBezTo>
                  <a:lnTo>
                    <a:pt x="11" y="10"/>
                  </a:ln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2" name="Google Shape;1112;p29"/>
            <p:cNvSpPr/>
            <p:nvPr/>
          </p:nvSpPr>
          <p:spPr>
            <a:xfrm>
              <a:off x="7562336" y="3768430"/>
              <a:ext cx="783253" cy="278645"/>
            </a:xfrm>
            <a:custGeom>
              <a:avLst/>
              <a:gdLst/>
              <a:ahLst/>
              <a:cxnLst/>
              <a:rect l="l" t="t" r="r" b="b"/>
              <a:pathLst>
                <a:path w="5397" h="1920" extrusionOk="0">
                  <a:moveTo>
                    <a:pt x="10" y="1920"/>
                  </a:moveTo>
                  <a:lnTo>
                    <a:pt x="10" y="1920"/>
                  </a:lnTo>
                  <a:cubicBezTo>
                    <a:pt x="186" y="1889"/>
                    <a:pt x="362" y="1847"/>
                    <a:pt x="529" y="1805"/>
                  </a:cubicBezTo>
                  <a:cubicBezTo>
                    <a:pt x="705" y="1765"/>
                    <a:pt x="881" y="1702"/>
                    <a:pt x="1048" y="1640"/>
                  </a:cubicBezTo>
                  <a:cubicBezTo>
                    <a:pt x="1379" y="1526"/>
                    <a:pt x="1712" y="1391"/>
                    <a:pt x="2044" y="1256"/>
                  </a:cubicBezTo>
                  <a:cubicBezTo>
                    <a:pt x="2375" y="1121"/>
                    <a:pt x="2708" y="976"/>
                    <a:pt x="3049" y="862"/>
                  </a:cubicBezTo>
                  <a:cubicBezTo>
                    <a:pt x="3403" y="727"/>
                    <a:pt x="3765" y="613"/>
                    <a:pt x="4129" y="489"/>
                  </a:cubicBezTo>
                  <a:cubicBezTo>
                    <a:pt x="4543" y="353"/>
                    <a:pt x="4959" y="208"/>
                    <a:pt x="5374" y="73"/>
                  </a:cubicBezTo>
                  <a:cubicBezTo>
                    <a:pt x="5415" y="62"/>
                    <a:pt x="5395" y="-9"/>
                    <a:pt x="5353" y="1"/>
                  </a:cubicBezTo>
                  <a:cubicBezTo>
                    <a:pt x="4627" y="250"/>
                    <a:pt x="3890" y="489"/>
                    <a:pt x="3154" y="737"/>
                  </a:cubicBezTo>
                  <a:cubicBezTo>
                    <a:pt x="2479" y="976"/>
                    <a:pt x="1825" y="1277"/>
                    <a:pt x="1151" y="1526"/>
                  </a:cubicBezTo>
                  <a:cubicBezTo>
                    <a:pt x="965" y="1598"/>
                    <a:pt x="778" y="1661"/>
                    <a:pt x="591" y="1723"/>
                  </a:cubicBezTo>
                  <a:cubicBezTo>
                    <a:pt x="394" y="1785"/>
                    <a:pt x="197" y="1858"/>
                    <a:pt x="0" y="1899"/>
                  </a:cubicBezTo>
                  <a:cubicBezTo>
                    <a:pt x="0" y="1910"/>
                    <a:pt x="0" y="1920"/>
                    <a:pt x="10" y="19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3" name="Google Shape;1113;p29"/>
            <p:cNvSpPr/>
            <p:nvPr/>
          </p:nvSpPr>
          <p:spPr>
            <a:xfrm>
              <a:off x="7520104" y="4047074"/>
              <a:ext cx="43683" cy="143821"/>
            </a:xfrm>
            <a:custGeom>
              <a:avLst/>
              <a:gdLst/>
              <a:ahLst/>
              <a:cxnLst/>
              <a:rect l="l" t="t" r="r" b="b"/>
              <a:pathLst>
                <a:path w="301" h="991" extrusionOk="0">
                  <a:moveTo>
                    <a:pt x="291" y="0"/>
                  </a:moveTo>
                  <a:lnTo>
                    <a:pt x="291" y="0"/>
                  </a:lnTo>
                  <a:cubicBezTo>
                    <a:pt x="260" y="0"/>
                    <a:pt x="228" y="31"/>
                    <a:pt x="208" y="62"/>
                  </a:cubicBezTo>
                  <a:cubicBezTo>
                    <a:pt x="176" y="83"/>
                    <a:pt x="155" y="124"/>
                    <a:pt x="125" y="155"/>
                  </a:cubicBezTo>
                  <a:cubicBezTo>
                    <a:pt x="84" y="228"/>
                    <a:pt x="52" y="312"/>
                    <a:pt x="21" y="394"/>
                  </a:cubicBezTo>
                  <a:cubicBezTo>
                    <a:pt x="0" y="477"/>
                    <a:pt x="0" y="571"/>
                    <a:pt x="0" y="653"/>
                  </a:cubicBezTo>
                  <a:cubicBezTo>
                    <a:pt x="11" y="757"/>
                    <a:pt x="21" y="871"/>
                    <a:pt x="52" y="965"/>
                  </a:cubicBezTo>
                  <a:cubicBezTo>
                    <a:pt x="63" y="1006"/>
                    <a:pt x="125" y="996"/>
                    <a:pt x="115" y="954"/>
                  </a:cubicBezTo>
                  <a:cubicBezTo>
                    <a:pt x="115" y="861"/>
                    <a:pt x="84" y="768"/>
                    <a:pt x="73" y="674"/>
                  </a:cubicBezTo>
                  <a:cubicBezTo>
                    <a:pt x="73" y="592"/>
                    <a:pt x="73" y="498"/>
                    <a:pt x="94" y="415"/>
                  </a:cubicBezTo>
                  <a:cubicBezTo>
                    <a:pt x="115" y="343"/>
                    <a:pt x="145" y="259"/>
                    <a:pt x="187" y="197"/>
                  </a:cubicBezTo>
                  <a:cubicBezTo>
                    <a:pt x="208" y="155"/>
                    <a:pt x="228" y="124"/>
                    <a:pt x="249" y="94"/>
                  </a:cubicBezTo>
                  <a:cubicBezTo>
                    <a:pt x="270" y="73"/>
                    <a:pt x="301" y="42"/>
                    <a:pt x="301" y="10"/>
                  </a:cubicBezTo>
                  <a:lnTo>
                    <a:pt x="29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4" name="Google Shape;1114;p29"/>
            <p:cNvSpPr/>
            <p:nvPr/>
          </p:nvSpPr>
          <p:spPr>
            <a:xfrm>
              <a:off x="7529537" y="3878436"/>
              <a:ext cx="848125" cy="310137"/>
            </a:xfrm>
            <a:custGeom>
              <a:avLst/>
              <a:gdLst/>
              <a:ahLst/>
              <a:cxnLst/>
              <a:rect l="l" t="t" r="r" b="b"/>
              <a:pathLst>
                <a:path w="5844" h="2137" extrusionOk="0">
                  <a:moveTo>
                    <a:pt x="19" y="2137"/>
                  </a:moveTo>
                  <a:lnTo>
                    <a:pt x="19" y="2137"/>
                  </a:lnTo>
                  <a:cubicBezTo>
                    <a:pt x="122" y="2127"/>
                    <a:pt x="215" y="2085"/>
                    <a:pt x="319" y="2054"/>
                  </a:cubicBezTo>
                  <a:cubicBezTo>
                    <a:pt x="412" y="2023"/>
                    <a:pt x="506" y="1992"/>
                    <a:pt x="599" y="1961"/>
                  </a:cubicBezTo>
                  <a:cubicBezTo>
                    <a:pt x="797" y="1899"/>
                    <a:pt x="994" y="1836"/>
                    <a:pt x="1180" y="1763"/>
                  </a:cubicBezTo>
                  <a:cubicBezTo>
                    <a:pt x="1564" y="1629"/>
                    <a:pt x="1958" y="1505"/>
                    <a:pt x="2342" y="1359"/>
                  </a:cubicBezTo>
                  <a:cubicBezTo>
                    <a:pt x="3099" y="1089"/>
                    <a:pt x="3867" y="819"/>
                    <a:pt x="4625" y="530"/>
                  </a:cubicBezTo>
                  <a:cubicBezTo>
                    <a:pt x="4832" y="446"/>
                    <a:pt x="5029" y="373"/>
                    <a:pt x="5226" y="270"/>
                  </a:cubicBezTo>
                  <a:cubicBezTo>
                    <a:pt x="5403" y="176"/>
                    <a:pt x="5589" y="51"/>
                    <a:pt x="5797" y="51"/>
                  </a:cubicBezTo>
                  <a:cubicBezTo>
                    <a:pt x="5786" y="41"/>
                    <a:pt x="5786" y="32"/>
                    <a:pt x="5776" y="21"/>
                  </a:cubicBezTo>
                  <a:cubicBezTo>
                    <a:pt x="5755" y="62"/>
                    <a:pt x="5765" y="104"/>
                    <a:pt x="5797" y="145"/>
                  </a:cubicBezTo>
                  <a:cubicBezTo>
                    <a:pt x="5817" y="166"/>
                    <a:pt x="5859" y="135"/>
                    <a:pt x="5838" y="104"/>
                  </a:cubicBezTo>
                  <a:cubicBezTo>
                    <a:pt x="5817" y="83"/>
                    <a:pt x="5807" y="62"/>
                    <a:pt x="5817" y="32"/>
                  </a:cubicBezTo>
                  <a:cubicBezTo>
                    <a:pt x="5817" y="21"/>
                    <a:pt x="5807" y="0"/>
                    <a:pt x="5797" y="0"/>
                  </a:cubicBezTo>
                  <a:cubicBezTo>
                    <a:pt x="5703" y="11"/>
                    <a:pt x="5621" y="32"/>
                    <a:pt x="5537" y="62"/>
                  </a:cubicBezTo>
                  <a:cubicBezTo>
                    <a:pt x="5454" y="93"/>
                    <a:pt x="5382" y="135"/>
                    <a:pt x="5299" y="166"/>
                  </a:cubicBezTo>
                  <a:cubicBezTo>
                    <a:pt x="5215" y="208"/>
                    <a:pt x="5133" y="249"/>
                    <a:pt x="5039" y="290"/>
                  </a:cubicBezTo>
                  <a:cubicBezTo>
                    <a:pt x="4957" y="332"/>
                    <a:pt x="4863" y="363"/>
                    <a:pt x="4769" y="405"/>
                  </a:cubicBezTo>
                  <a:cubicBezTo>
                    <a:pt x="4386" y="549"/>
                    <a:pt x="4002" y="695"/>
                    <a:pt x="3618" y="840"/>
                  </a:cubicBezTo>
                  <a:cubicBezTo>
                    <a:pt x="2850" y="1131"/>
                    <a:pt x="2072" y="1401"/>
                    <a:pt x="1304" y="1670"/>
                  </a:cubicBezTo>
                  <a:cubicBezTo>
                    <a:pt x="1086" y="1743"/>
                    <a:pt x="869" y="1815"/>
                    <a:pt x="651" y="1888"/>
                  </a:cubicBezTo>
                  <a:cubicBezTo>
                    <a:pt x="537" y="1919"/>
                    <a:pt x="433" y="1961"/>
                    <a:pt x="319" y="1992"/>
                  </a:cubicBezTo>
                  <a:cubicBezTo>
                    <a:pt x="215" y="2033"/>
                    <a:pt x="101" y="2064"/>
                    <a:pt x="8" y="2116"/>
                  </a:cubicBezTo>
                  <a:cubicBezTo>
                    <a:pt x="-13" y="2127"/>
                    <a:pt x="8" y="2137"/>
                    <a:pt x="19" y="21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5" name="Google Shape;1115;p29"/>
            <p:cNvSpPr/>
            <p:nvPr/>
          </p:nvSpPr>
          <p:spPr>
            <a:xfrm>
              <a:off x="8291456" y="3786716"/>
              <a:ext cx="28880" cy="115812"/>
            </a:xfrm>
            <a:custGeom>
              <a:avLst/>
              <a:gdLst/>
              <a:ahLst/>
              <a:cxnLst/>
              <a:rect l="l" t="t" r="r" b="b"/>
              <a:pathLst>
                <a:path w="199" h="798" extrusionOk="0">
                  <a:moveTo>
                    <a:pt x="59" y="9"/>
                  </a:moveTo>
                  <a:lnTo>
                    <a:pt x="59" y="9"/>
                  </a:lnTo>
                  <a:cubicBezTo>
                    <a:pt x="17" y="41"/>
                    <a:pt x="7" y="124"/>
                    <a:pt x="7" y="176"/>
                  </a:cubicBezTo>
                  <a:cubicBezTo>
                    <a:pt x="-3" y="248"/>
                    <a:pt x="-3" y="331"/>
                    <a:pt x="7" y="404"/>
                  </a:cubicBezTo>
                  <a:cubicBezTo>
                    <a:pt x="7" y="476"/>
                    <a:pt x="17" y="549"/>
                    <a:pt x="38" y="622"/>
                  </a:cubicBezTo>
                  <a:cubicBezTo>
                    <a:pt x="59" y="683"/>
                    <a:pt x="80" y="746"/>
                    <a:pt x="132" y="788"/>
                  </a:cubicBezTo>
                  <a:cubicBezTo>
                    <a:pt x="174" y="819"/>
                    <a:pt x="225" y="767"/>
                    <a:pt x="184" y="736"/>
                  </a:cubicBezTo>
                  <a:cubicBezTo>
                    <a:pt x="142" y="694"/>
                    <a:pt x="132" y="643"/>
                    <a:pt x="111" y="591"/>
                  </a:cubicBezTo>
                  <a:cubicBezTo>
                    <a:pt x="101" y="528"/>
                    <a:pt x="80" y="466"/>
                    <a:pt x="80" y="404"/>
                  </a:cubicBezTo>
                  <a:cubicBezTo>
                    <a:pt x="69" y="342"/>
                    <a:pt x="69" y="279"/>
                    <a:pt x="80" y="217"/>
                  </a:cubicBezTo>
                  <a:cubicBezTo>
                    <a:pt x="80" y="185"/>
                    <a:pt x="80" y="155"/>
                    <a:pt x="90" y="124"/>
                  </a:cubicBezTo>
                  <a:cubicBezTo>
                    <a:pt x="90" y="93"/>
                    <a:pt x="90" y="72"/>
                    <a:pt x="111" y="61"/>
                  </a:cubicBezTo>
                  <a:cubicBezTo>
                    <a:pt x="153" y="30"/>
                    <a:pt x="90" y="-22"/>
                    <a:pt x="59"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6" name="Google Shape;1116;p29"/>
            <p:cNvSpPr/>
            <p:nvPr/>
          </p:nvSpPr>
          <p:spPr>
            <a:xfrm>
              <a:off x="8184061" y="3827061"/>
              <a:ext cx="113199" cy="34831"/>
            </a:xfrm>
            <a:custGeom>
              <a:avLst/>
              <a:gdLst/>
              <a:ahLst/>
              <a:cxnLst/>
              <a:rect l="l" t="t" r="r" b="b"/>
              <a:pathLst>
                <a:path w="780" h="240" extrusionOk="0">
                  <a:moveTo>
                    <a:pt x="0" y="240"/>
                  </a:moveTo>
                  <a:lnTo>
                    <a:pt x="0" y="240"/>
                  </a:lnTo>
                  <a:cubicBezTo>
                    <a:pt x="135" y="209"/>
                    <a:pt x="259" y="177"/>
                    <a:pt x="384" y="147"/>
                  </a:cubicBezTo>
                  <a:cubicBezTo>
                    <a:pt x="447" y="126"/>
                    <a:pt x="508" y="116"/>
                    <a:pt x="560" y="95"/>
                  </a:cubicBezTo>
                  <a:cubicBezTo>
                    <a:pt x="592" y="95"/>
                    <a:pt x="623" y="85"/>
                    <a:pt x="654" y="74"/>
                  </a:cubicBezTo>
                  <a:cubicBezTo>
                    <a:pt x="685" y="74"/>
                    <a:pt x="726" y="74"/>
                    <a:pt x="757" y="64"/>
                  </a:cubicBezTo>
                  <a:cubicBezTo>
                    <a:pt x="799" y="53"/>
                    <a:pt x="778" y="-9"/>
                    <a:pt x="737" y="1"/>
                  </a:cubicBezTo>
                  <a:cubicBezTo>
                    <a:pt x="705" y="12"/>
                    <a:pt x="685" y="22"/>
                    <a:pt x="654" y="32"/>
                  </a:cubicBezTo>
                  <a:cubicBezTo>
                    <a:pt x="623" y="43"/>
                    <a:pt x="592" y="53"/>
                    <a:pt x="550" y="64"/>
                  </a:cubicBezTo>
                  <a:cubicBezTo>
                    <a:pt x="498" y="85"/>
                    <a:pt x="436" y="105"/>
                    <a:pt x="374" y="126"/>
                  </a:cubicBezTo>
                  <a:cubicBezTo>
                    <a:pt x="249" y="156"/>
                    <a:pt x="125" y="188"/>
                    <a:pt x="0" y="229"/>
                  </a:cubicBezTo>
                  <a:lnTo>
                    <a:pt x="0" y="240"/>
                  </a:ln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7" name="Google Shape;1117;p29"/>
            <p:cNvSpPr/>
            <p:nvPr/>
          </p:nvSpPr>
          <p:spPr>
            <a:xfrm>
              <a:off x="8036467" y="3871760"/>
              <a:ext cx="266889" cy="92446"/>
            </a:xfrm>
            <a:custGeom>
              <a:avLst/>
              <a:gdLst/>
              <a:ahLst/>
              <a:cxnLst/>
              <a:rect l="l" t="t" r="r" b="b"/>
              <a:pathLst>
                <a:path w="1839" h="637" extrusionOk="0">
                  <a:moveTo>
                    <a:pt x="11" y="637"/>
                  </a:moveTo>
                  <a:lnTo>
                    <a:pt x="11" y="637"/>
                  </a:lnTo>
                  <a:cubicBezTo>
                    <a:pt x="322" y="544"/>
                    <a:pt x="634" y="461"/>
                    <a:pt x="945" y="367"/>
                  </a:cubicBezTo>
                  <a:cubicBezTo>
                    <a:pt x="1100" y="316"/>
                    <a:pt x="1256" y="264"/>
                    <a:pt x="1412" y="212"/>
                  </a:cubicBezTo>
                  <a:cubicBezTo>
                    <a:pt x="1557" y="170"/>
                    <a:pt x="1702" y="129"/>
                    <a:pt x="1826" y="57"/>
                  </a:cubicBezTo>
                  <a:cubicBezTo>
                    <a:pt x="1858" y="36"/>
                    <a:pt x="1826" y="-16"/>
                    <a:pt x="1795" y="5"/>
                  </a:cubicBezTo>
                  <a:cubicBezTo>
                    <a:pt x="1661" y="78"/>
                    <a:pt x="1515" y="118"/>
                    <a:pt x="1360" y="170"/>
                  </a:cubicBezTo>
                  <a:cubicBezTo>
                    <a:pt x="1215" y="212"/>
                    <a:pt x="1059" y="264"/>
                    <a:pt x="914" y="316"/>
                  </a:cubicBezTo>
                  <a:cubicBezTo>
                    <a:pt x="602" y="409"/>
                    <a:pt x="312" y="524"/>
                    <a:pt x="0" y="627"/>
                  </a:cubicBezTo>
                  <a:cubicBezTo>
                    <a:pt x="0" y="627"/>
                    <a:pt x="0" y="637"/>
                    <a:pt x="11" y="6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8" name="Google Shape;1118;p29"/>
            <p:cNvSpPr/>
            <p:nvPr/>
          </p:nvSpPr>
          <p:spPr>
            <a:xfrm>
              <a:off x="8100178" y="3705300"/>
              <a:ext cx="222771" cy="42087"/>
            </a:xfrm>
            <a:custGeom>
              <a:avLst/>
              <a:gdLst/>
              <a:ahLst/>
              <a:cxnLst/>
              <a:rect l="l" t="t" r="r" b="b"/>
              <a:pathLst>
                <a:path w="1535" h="290" extrusionOk="0">
                  <a:moveTo>
                    <a:pt x="1532" y="280"/>
                  </a:moveTo>
                  <a:lnTo>
                    <a:pt x="1532" y="280"/>
                  </a:lnTo>
                  <a:cubicBezTo>
                    <a:pt x="1522" y="239"/>
                    <a:pt x="1492" y="239"/>
                    <a:pt x="1460" y="229"/>
                  </a:cubicBezTo>
                  <a:cubicBezTo>
                    <a:pt x="1387" y="229"/>
                    <a:pt x="1315" y="218"/>
                    <a:pt x="1243" y="208"/>
                  </a:cubicBezTo>
                  <a:cubicBezTo>
                    <a:pt x="1107" y="187"/>
                    <a:pt x="973" y="166"/>
                    <a:pt x="848" y="135"/>
                  </a:cubicBezTo>
                  <a:cubicBezTo>
                    <a:pt x="578" y="72"/>
                    <a:pt x="308" y="10"/>
                    <a:pt x="39" y="0"/>
                  </a:cubicBezTo>
                  <a:cubicBezTo>
                    <a:pt x="-13" y="0"/>
                    <a:pt x="-13" y="72"/>
                    <a:pt x="39" y="72"/>
                  </a:cubicBezTo>
                  <a:cubicBezTo>
                    <a:pt x="298" y="83"/>
                    <a:pt x="547" y="145"/>
                    <a:pt x="796" y="197"/>
                  </a:cubicBezTo>
                  <a:cubicBezTo>
                    <a:pt x="921" y="218"/>
                    <a:pt x="1034" y="239"/>
                    <a:pt x="1159" y="248"/>
                  </a:cubicBezTo>
                  <a:cubicBezTo>
                    <a:pt x="1222" y="259"/>
                    <a:pt x="1283" y="259"/>
                    <a:pt x="1346" y="259"/>
                  </a:cubicBezTo>
                  <a:cubicBezTo>
                    <a:pt x="1387" y="259"/>
                    <a:pt x="1481" y="248"/>
                    <a:pt x="1522" y="290"/>
                  </a:cubicBezTo>
                  <a:cubicBezTo>
                    <a:pt x="1522" y="290"/>
                    <a:pt x="1543" y="280"/>
                    <a:pt x="1532"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9" name="Google Shape;1119;p29"/>
            <p:cNvSpPr/>
            <p:nvPr/>
          </p:nvSpPr>
          <p:spPr>
            <a:xfrm>
              <a:off x="6584613" y="3475854"/>
              <a:ext cx="42813" cy="158915"/>
            </a:xfrm>
            <a:custGeom>
              <a:avLst/>
              <a:gdLst/>
              <a:ahLst/>
              <a:cxnLst/>
              <a:rect l="l" t="t" r="r" b="b"/>
              <a:pathLst>
                <a:path w="295" h="1095" extrusionOk="0">
                  <a:moveTo>
                    <a:pt x="264" y="4"/>
                  </a:moveTo>
                  <a:lnTo>
                    <a:pt x="264" y="4"/>
                  </a:lnTo>
                  <a:cubicBezTo>
                    <a:pt x="223" y="15"/>
                    <a:pt x="202" y="67"/>
                    <a:pt x="182" y="98"/>
                  </a:cubicBezTo>
                  <a:cubicBezTo>
                    <a:pt x="161" y="139"/>
                    <a:pt x="140" y="180"/>
                    <a:pt x="119" y="232"/>
                  </a:cubicBezTo>
                  <a:cubicBezTo>
                    <a:pt x="77" y="316"/>
                    <a:pt x="46" y="408"/>
                    <a:pt x="25" y="502"/>
                  </a:cubicBezTo>
                  <a:cubicBezTo>
                    <a:pt x="4" y="596"/>
                    <a:pt x="-6" y="689"/>
                    <a:pt x="4" y="782"/>
                  </a:cubicBezTo>
                  <a:cubicBezTo>
                    <a:pt x="4" y="875"/>
                    <a:pt x="15" y="979"/>
                    <a:pt x="57" y="1073"/>
                  </a:cubicBezTo>
                  <a:cubicBezTo>
                    <a:pt x="77" y="1114"/>
                    <a:pt x="129" y="1093"/>
                    <a:pt x="119" y="1052"/>
                  </a:cubicBezTo>
                  <a:cubicBezTo>
                    <a:pt x="119" y="1042"/>
                    <a:pt x="119" y="1031"/>
                    <a:pt x="119" y="1021"/>
                  </a:cubicBezTo>
                  <a:cubicBezTo>
                    <a:pt x="109" y="1011"/>
                    <a:pt x="88" y="1000"/>
                    <a:pt x="77" y="1011"/>
                  </a:cubicBezTo>
                  <a:cubicBezTo>
                    <a:pt x="67" y="1021"/>
                    <a:pt x="67" y="1031"/>
                    <a:pt x="57" y="1042"/>
                  </a:cubicBezTo>
                  <a:cubicBezTo>
                    <a:pt x="77" y="1042"/>
                    <a:pt x="98" y="1042"/>
                    <a:pt x="119" y="1052"/>
                  </a:cubicBezTo>
                  <a:cubicBezTo>
                    <a:pt x="98" y="958"/>
                    <a:pt x="77" y="875"/>
                    <a:pt x="77" y="782"/>
                  </a:cubicBezTo>
                  <a:cubicBezTo>
                    <a:pt x="67" y="689"/>
                    <a:pt x="77" y="596"/>
                    <a:pt x="98" y="513"/>
                  </a:cubicBezTo>
                  <a:cubicBezTo>
                    <a:pt x="119" y="419"/>
                    <a:pt x="150" y="336"/>
                    <a:pt x="182" y="253"/>
                  </a:cubicBezTo>
                  <a:cubicBezTo>
                    <a:pt x="202" y="201"/>
                    <a:pt x="223" y="159"/>
                    <a:pt x="253" y="118"/>
                  </a:cubicBezTo>
                  <a:cubicBezTo>
                    <a:pt x="264" y="87"/>
                    <a:pt x="295" y="56"/>
                    <a:pt x="295" y="15"/>
                  </a:cubicBezTo>
                  <a:cubicBezTo>
                    <a:pt x="285" y="4"/>
                    <a:pt x="274" y="-6"/>
                    <a:pt x="2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0" name="Google Shape;1120;p29"/>
            <p:cNvSpPr/>
            <p:nvPr/>
          </p:nvSpPr>
          <p:spPr>
            <a:xfrm>
              <a:off x="6649339" y="3512571"/>
              <a:ext cx="25397" cy="171105"/>
            </a:xfrm>
            <a:custGeom>
              <a:avLst/>
              <a:gdLst/>
              <a:ahLst/>
              <a:cxnLst/>
              <a:rect l="l" t="t" r="r" b="b"/>
              <a:pathLst>
                <a:path w="175" h="1179" extrusionOk="0">
                  <a:moveTo>
                    <a:pt x="171" y="0"/>
                  </a:moveTo>
                  <a:lnTo>
                    <a:pt x="171" y="0"/>
                  </a:lnTo>
                  <a:cubicBezTo>
                    <a:pt x="161" y="10"/>
                    <a:pt x="150" y="10"/>
                    <a:pt x="140" y="10"/>
                  </a:cubicBezTo>
                  <a:cubicBezTo>
                    <a:pt x="119" y="21"/>
                    <a:pt x="109" y="52"/>
                    <a:pt x="98" y="63"/>
                  </a:cubicBezTo>
                  <a:cubicBezTo>
                    <a:pt x="77" y="114"/>
                    <a:pt x="56" y="155"/>
                    <a:pt x="46" y="207"/>
                  </a:cubicBezTo>
                  <a:cubicBezTo>
                    <a:pt x="16" y="312"/>
                    <a:pt x="5" y="415"/>
                    <a:pt x="5" y="519"/>
                  </a:cubicBezTo>
                  <a:cubicBezTo>
                    <a:pt x="-5" y="726"/>
                    <a:pt x="-5" y="954"/>
                    <a:pt x="56" y="1151"/>
                  </a:cubicBezTo>
                  <a:cubicBezTo>
                    <a:pt x="67" y="1203"/>
                    <a:pt x="150" y="1172"/>
                    <a:pt x="129" y="1131"/>
                  </a:cubicBezTo>
                  <a:cubicBezTo>
                    <a:pt x="67" y="944"/>
                    <a:pt x="77" y="726"/>
                    <a:pt x="77" y="529"/>
                  </a:cubicBezTo>
                  <a:cubicBezTo>
                    <a:pt x="77" y="436"/>
                    <a:pt x="88" y="332"/>
                    <a:pt x="119" y="239"/>
                  </a:cubicBezTo>
                  <a:cubicBezTo>
                    <a:pt x="129" y="197"/>
                    <a:pt x="140" y="145"/>
                    <a:pt x="161" y="103"/>
                  </a:cubicBezTo>
                  <a:cubicBezTo>
                    <a:pt x="171" y="83"/>
                    <a:pt x="171" y="63"/>
                    <a:pt x="171" y="42"/>
                  </a:cubicBezTo>
                  <a:cubicBezTo>
                    <a:pt x="181" y="21"/>
                    <a:pt x="171" y="10"/>
                    <a:pt x="1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121" name="Google Shape;1121;p29"/>
            <p:cNvGrpSpPr/>
            <p:nvPr/>
          </p:nvGrpSpPr>
          <p:grpSpPr>
            <a:xfrm>
              <a:off x="6828198" y="1993981"/>
              <a:ext cx="162135" cy="203001"/>
              <a:chOff x="6475205" y="1095765"/>
              <a:chExt cx="241200" cy="302040"/>
            </a:xfrm>
          </p:grpSpPr>
          <p:sp>
            <p:nvSpPr>
              <p:cNvPr id="1122" name="Google Shape;1122;p2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3" name="Google Shape;1123;p2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4" name="Google Shape;1124;p2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5" name="Google Shape;1125;p2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26" name="Google Shape;1126;p2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127" name="Google Shape;1127;p2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128" name="Google Shape;1128;p29"/>
            <p:cNvGrpSpPr/>
            <p:nvPr/>
          </p:nvGrpSpPr>
          <p:grpSpPr>
            <a:xfrm>
              <a:off x="7584235" y="2462756"/>
              <a:ext cx="162135" cy="203001"/>
              <a:chOff x="6475205" y="1095765"/>
              <a:chExt cx="241200" cy="302040"/>
            </a:xfrm>
          </p:grpSpPr>
          <p:sp>
            <p:nvSpPr>
              <p:cNvPr id="1129" name="Google Shape;1129;p2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2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1" name="Google Shape;1131;p2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2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3" name="Google Shape;1133;p2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134" name="Google Shape;1134;p2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135" name="Google Shape;1135;p29"/>
            <p:cNvGrpSpPr/>
            <p:nvPr/>
          </p:nvGrpSpPr>
          <p:grpSpPr>
            <a:xfrm>
              <a:off x="6377148" y="2541731"/>
              <a:ext cx="162135" cy="203001"/>
              <a:chOff x="6475205" y="1095765"/>
              <a:chExt cx="241200" cy="302040"/>
            </a:xfrm>
          </p:grpSpPr>
          <p:sp>
            <p:nvSpPr>
              <p:cNvPr id="1136" name="Google Shape;1136;p2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7" name="Google Shape;1137;p2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38" name="Google Shape;1138;p2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9" name="Google Shape;1139;p2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40" name="Google Shape;1140;p2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141" name="Google Shape;1141;p2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42"/>
        <p:cNvGrpSpPr/>
        <p:nvPr/>
      </p:nvGrpSpPr>
      <p:grpSpPr>
        <a:xfrm>
          <a:off x="0" y="0"/>
          <a:ext cx="0" cy="0"/>
          <a:chOff x="0" y="0"/>
          <a:chExt cx="0" cy="0"/>
        </a:xfrm>
      </p:grpSpPr>
      <p:grpSp>
        <p:nvGrpSpPr>
          <p:cNvPr id="1143" name="Google Shape;1143;p30"/>
          <p:cNvGrpSpPr/>
          <p:nvPr/>
        </p:nvGrpSpPr>
        <p:grpSpPr>
          <a:xfrm>
            <a:off x="-1064330" y="-614900"/>
            <a:ext cx="11100433" cy="6637944"/>
            <a:chOff x="-1064330" y="-614900"/>
            <a:chExt cx="11100433" cy="6637944"/>
          </a:xfrm>
        </p:grpSpPr>
        <p:sp>
          <p:nvSpPr>
            <p:cNvPr id="1144" name="Google Shape;1144;p30"/>
            <p:cNvSpPr/>
            <p:nvPr/>
          </p:nvSpPr>
          <p:spPr>
            <a:xfrm flipH="1">
              <a:off x="-1064330" y="-614900"/>
              <a:ext cx="5404320" cy="1785960"/>
            </a:xfrm>
            <a:custGeom>
              <a:avLst/>
              <a:gdLst/>
              <a:ahLst/>
              <a:cxnLst/>
              <a:rect l="l" t="t" r="r" b="b"/>
              <a:pathLst>
                <a:path w="15012" h="4961" extrusionOk="0">
                  <a:moveTo>
                    <a:pt x="5160" y="1693"/>
                  </a:moveTo>
                  <a:lnTo>
                    <a:pt x="5160" y="1693"/>
                  </a:lnTo>
                  <a:cubicBezTo>
                    <a:pt x="5509" y="1835"/>
                    <a:pt x="5851" y="2003"/>
                    <a:pt x="6129" y="2255"/>
                  </a:cubicBezTo>
                  <a:cubicBezTo>
                    <a:pt x="6588" y="2674"/>
                    <a:pt x="6827" y="3281"/>
                    <a:pt x="7163" y="3811"/>
                  </a:cubicBezTo>
                  <a:cubicBezTo>
                    <a:pt x="7498" y="4340"/>
                    <a:pt x="8041" y="4831"/>
                    <a:pt x="8661" y="4773"/>
                  </a:cubicBezTo>
                  <a:cubicBezTo>
                    <a:pt x="9119" y="4728"/>
                    <a:pt x="9494" y="4405"/>
                    <a:pt x="9934" y="4283"/>
                  </a:cubicBezTo>
                  <a:cubicBezTo>
                    <a:pt x="11083" y="3966"/>
                    <a:pt x="12200" y="5096"/>
                    <a:pt x="13382" y="4948"/>
                  </a:cubicBezTo>
                  <a:cubicBezTo>
                    <a:pt x="13537" y="4928"/>
                    <a:pt x="13705" y="4883"/>
                    <a:pt x="13796" y="4760"/>
                  </a:cubicBezTo>
                  <a:cubicBezTo>
                    <a:pt x="13867" y="4676"/>
                    <a:pt x="13893" y="4567"/>
                    <a:pt x="13906" y="4457"/>
                  </a:cubicBezTo>
                  <a:cubicBezTo>
                    <a:pt x="13963" y="4018"/>
                    <a:pt x="13834" y="3559"/>
                    <a:pt x="13563" y="3204"/>
                  </a:cubicBezTo>
                  <a:cubicBezTo>
                    <a:pt x="13460" y="3068"/>
                    <a:pt x="13337" y="2939"/>
                    <a:pt x="13311" y="2778"/>
                  </a:cubicBezTo>
                  <a:cubicBezTo>
                    <a:pt x="13273" y="2435"/>
                    <a:pt x="13686" y="2228"/>
                    <a:pt x="14027" y="2183"/>
                  </a:cubicBezTo>
                  <a:cubicBezTo>
                    <a:pt x="14363" y="2138"/>
                    <a:pt x="14770" y="2113"/>
                    <a:pt x="14944" y="1815"/>
                  </a:cubicBezTo>
                  <a:cubicBezTo>
                    <a:pt x="15093" y="1570"/>
                    <a:pt x="14977" y="1234"/>
                    <a:pt x="14763" y="1040"/>
                  </a:cubicBezTo>
                  <a:cubicBezTo>
                    <a:pt x="14544" y="853"/>
                    <a:pt x="14253" y="775"/>
                    <a:pt x="13976" y="711"/>
                  </a:cubicBezTo>
                  <a:cubicBezTo>
                    <a:pt x="11341" y="143"/>
                    <a:pt x="8596" y="556"/>
                    <a:pt x="5909" y="349"/>
                  </a:cubicBezTo>
                  <a:cubicBezTo>
                    <a:pt x="4592" y="253"/>
                    <a:pt x="3287" y="0"/>
                    <a:pt x="1970" y="0"/>
                  </a:cubicBezTo>
                  <a:cubicBezTo>
                    <a:pt x="1382" y="0"/>
                    <a:pt x="381" y="58"/>
                    <a:pt x="71" y="672"/>
                  </a:cubicBezTo>
                  <a:cubicBezTo>
                    <a:pt x="-194" y="1183"/>
                    <a:pt x="335" y="1272"/>
                    <a:pt x="749" y="1285"/>
                  </a:cubicBezTo>
                  <a:cubicBezTo>
                    <a:pt x="1433" y="1311"/>
                    <a:pt x="2118" y="1156"/>
                    <a:pt x="2809" y="1189"/>
                  </a:cubicBezTo>
                  <a:cubicBezTo>
                    <a:pt x="3617" y="1221"/>
                    <a:pt x="4411" y="1395"/>
                    <a:pt x="5160" y="1693"/>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5" name="Google Shape;1145;p30"/>
            <p:cNvSpPr/>
            <p:nvPr/>
          </p:nvSpPr>
          <p:spPr>
            <a:xfrm flipH="1">
              <a:off x="5538449" y="3494498"/>
              <a:ext cx="4497654" cy="2528546"/>
            </a:xfrm>
            <a:custGeom>
              <a:avLst/>
              <a:gdLst/>
              <a:ahLst/>
              <a:cxnLst/>
              <a:rect l="l" t="t" r="r" b="b"/>
              <a:pathLst>
                <a:path w="15475" h="8700" extrusionOk="0">
                  <a:moveTo>
                    <a:pt x="14441" y="5820"/>
                  </a:moveTo>
                  <a:lnTo>
                    <a:pt x="14441" y="5820"/>
                  </a:lnTo>
                  <a:cubicBezTo>
                    <a:pt x="14170" y="5413"/>
                    <a:pt x="13886" y="4993"/>
                    <a:pt x="13485" y="4709"/>
                  </a:cubicBezTo>
                  <a:cubicBezTo>
                    <a:pt x="13078" y="4431"/>
                    <a:pt x="12523" y="4308"/>
                    <a:pt x="12098" y="4547"/>
                  </a:cubicBezTo>
                  <a:cubicBezTo>
                    <a:pt x="11904" y="4650"/>
                    <a:pt x="11749" y="4812"/>
                    <a:pt x="11581" y="4948"/>
                  </a:cubicBezTo>
                  <a:cubicBezTo>
                    <a:pt x="10748" y="5580"/>
                    <a:pt x="9489" y="5393"/>
                    <a:pt x="8675" y="4741"/>
                  </a:cubicBezTo>
                  <a:cubicBezTo>
                    <a:pt x="8404" y="4521"/>
                    <a:pt x="8164" y="4263"/>
                    <a:pt x="7861" y="4095"/>
                  </a:cubicBezTo>
                  <a:cubicBezTo>
                    <a:pt x="7215" y="3740"/>
                    <a:pt x="6421" y="3882"/>
                    <a:pt x="5691" y="3766"/>
                  </a:cubicBezTo>
                  <a:cubicBezTo>
                    <a:pt x="5329" y="3714"/>
                    <a:pt x="4960" y="3572"/>
                    <a:pt x="4754" y="3275"/>
                  </a:cubicBezTo>
                  <a:cubicBezTo>
                    <a:pt x="4489" y="2900"/>
                    <a:pt x="4554" y="2384"/>
                    <a:pt x="4373" y="1959"/>
                  </a:cubicBezTo>
                  <a:cubicBezTo>
                    <a:pt x="4134" y="1416"/>
                    <a:pt x="3540" y="1138"/>
                    <a:pt x="2991" y="906"/>
                  </a:cubicBezTo>
                  <a:cubicBezTo>
                    <a:pt x="2338" y="628"/>
                    <a:pt x="1680" y="350"/>
                    <a:pt x="1028" y="79"/>
                  </a:cubicBezTo>
                  <a:cubicBezTo>
                    <a:pt x="950" y="46"/>
                    <a:pt x="872" y="8"/>
                    <a:pt x="788" y="1"/>
                  </a:cubicBezTo>
                  <a:cubicBezTo>
                    <a:pt x="504" y="-18"/>
                    <a:pt x="285" y="260"/>
                    <a:pt x="181" y="525"/>
                  </a:cubicBezTo>
                  <a:cubicBezTo>
                    <a:pt x="-103" y="1235"/>
                    <a:pt x="0" y="2042"/>
                    <a:pt x="130" y="2803"/>
                  </a:cubicBezTo>
                  <a:cubicBezTo>
                    <a:pt x="278" y="3643"/>
                    <a:pt x="440" y="4476"/>
                    <a:pt x="608" y="5309"/>
                  </a:cubicBezTo>
                  <a:cubicBezTo>
                    <a:pt x="724" y="5910"/>
                    <a:pt x="846" y="6510"/>
                    <a:pt x="963" y="7105"/>
                  </a:cubicBezTo>
                  <a:cubicBezTo>
                    <a:pt x="1001" y="7298"/>
                    <a:pt x="1047" y="7499"/>
                    <a:pt x="1156" y="7660"/>
                  </a:cubicBezTo>
                  <a:cubicBezTo>
                    <a:pt x="1351" y="7951"/>
                    <a:pt x="1731" y="8060"/>
                    <a:pt x="2080" y="8125"/>
                  </a:cubicBezTo>
                  <a:cubicBezTo>
                    <a:pt x="2842" y="8261"/>
                    <a:pt x="3624" y="8287"/>
                    <a:pt x="4399" y="8196"/>
                  </a:cubicBezTo>
                  <a:cubicBezTo>
                    <a:pt x="5465" y="8073"/>
                    <a:pt x="6504" y="7731"/>
                    <a:pt x="7576" y="7725"/>
                  </a:cubicBezTo>
                  <a:cubicBezTo>
                    <a:pt x="8442" y="7718"/>
                    <a:pt x="9295" y="7931"/>
                    <a:pt x="10134" y="8132"/>
                  </a:cubicBezTo>
                  <a:cubicBezTo>
                    <a:pt x="11323" y="8422"/>
                    <a:pt x="12530" y="8693"/>
                    <a:pt x="13750" y="8700"/>
                  </a:cubicBezTo>
                  <a:cubicBezTo>
                    <a:pt x="14176" y="8700"/>
                    <a:pt x="14344" y="8564"/>
                    <a:pt x="14693" y="8370"/>
                  </a:cubicBezTo>
                  <a:cubicBezTo>
                    <a:pt x="14958" y="8222"/>
                    <a:pt x="15326" y="8215"/>
                    <a:pt x="15443" y="7893"/>
                  </a:cubicBezTo>
                  <a:cubicBezTo>
                    <a:pt x="15655" y="7292"/>
                    <a:pt x="14745" y="6272"/>
                    <a:pt x="14441" y="5820"/>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146" name="Google Shape;1146;p30"/>
          <p:cNvGrpSpPr/>
          <p:nvPr/>
        </p:nvGrpSpPr>
        <p:grpSpPr>
          <a:xfrm>
            <a:off x="-1032440" y="1468252"/>
            <a:ext cx="10733236" cy="2404368"/>
            <a:chOff x="-1032440" y="1468252"/>
            <a:chExt cx="10733236" cy="2404368"/>
          </a:xfrm>
        </p:grpSpPr>
        <p:grpSp>
          <p:nvGrpSpPr>
            <p:cNvPr id="1147" name="Google Shape;1147;p30"/>
            <p:cNvGrpSpPr/>
            <p:nvPr/>
          </p:nvGrpSpPr>
          <p:grpSpPr>
            <a:xfrm>
              <a:off x="-1032440" y="1974961"/>
              <a:ext cx="1883939" cy="1897659"/>
              <a:chOff x="-623680" y="2178531"/>
              <a:chExt cx="1519305" cy="1530370"/>
            </a:xfrm>
          </p:grpSpPr>
          <p:sp>
            <p:nvSpPr>
              <p:cNvPr id="1148" name="Google Shape;1148;p30"/>
              <p:cNvSpPr/>
              <p:nvPr/>
            </p:nvSpPr>
            <p:spPr>
              <a:xfrm rot="3166893">
                <a:off x="-433238" y="3199865"/>
                <a:ext cx="650158" cy="311759"/>
              </a:xfrm>
              <a:custGeom>
                <a:avLst/>
                <a:gdLst/>
                <a:ahLst/>
                <a:cxnLst/>
                <a:rect l="l" t="t" r="r" b="b"/>
                <a:pathLst>
                  <a:path w="1806" h="866" extrusionOk="0">
                    <a:moveTo>
                      <a:pt x="0" y="735"/>
                    </a:moveTo>
                    <a:lnTo>
                      <a:pt x="0" y="735"/>
                    </a:lnTo>
                    <a:cubicBezTo>
                      <a:pt x="33" y="768"/>
                      <a:pt x="54" y="866"/>
                      <a:pt x="54" y="866"/>
                    </a:cubicBezTo>
                    <a:cubicBezTo>
                      <a:pt x="936" y="489"/>
                      <a:pt x="936" y="489"/>
                      <a:pt x="936" y="489"/>
                    </a:cubicBezTo>
                    <a:cubicBezTo>
                      <a:pt x="936" y="489"/>
                      <a:pt x="1769" y="152"/>
                      <a:pt x="1773" y="140"/>
                    </a:cubicBezTo>
                    <a:cubicBezTo>
                      <a:pt x="1777" y="132"/>
                      <a:pt x="1810" y="95"/>
                      <a:pt x="1806" y="78"/>
                    </a:cubicBezTo>
                    <a:cubicBezTo>
                      <a:pt x="1798" y="58"/>
                      <a:pt x="1794" y="0"/>
                      <a:pt x="1794" y="0"/>
                    </a:cubicBezTo>
                    <a:cubicBezTo>
                      <a:pt x="1449" y="115"/>
                      <a:pt x="1449" y="115"/>
                      <a:pt x="1449" y="115"/>
                    </a:cubicBezTo>
                    <a:cubicBezTo>
                      <a:pt x="562" y="485"/>
                      <a:pt x="562" y="485"/>
                      <a:pt x="562" y="485"/>
                    </a:cubicBezTo>
                    <a:cubicBezTo>
                      <a:pt x="0" y="735"/>
                      <a:pt x="0" y="735"/>
                      <a:pt x="0" y="73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9" name="Google Shape;1149;p30"/>
              <p:cNvSpPr/>
              <p:nvPr/>
            </p:nvSpPr>
            <p:spPr>
              <a:xfrm rot="3166893">
                <a:off x="-417721" y="3157746"/>
                <a:ext cx="26280" cy="54720"/>
              </a:xfrm>
              <a:custGeom>
                <a:avLst/>
                <a:gdLst/>
                <a:ahLst/>
                <a:cxnLst/>
                <a:rect l="l" t="t" r="r" b="b"/>
                <a:pathLst>
                  <a:path w="73" h="152" extrusionOk="0">
                    <a:moveTo>
                      <a:pt x="42" y="149"/>
                    </a:moveTo>
                    <a:lnTo>
                      <a:pt x="42" y="149"/>
                    </a:lnTo>
                    <a:cubicBezTo>
                      <a:pt x="46" y="153"/>
                      <a:pt x="50" y="153"/>
                      <a:pt x="54" y="149"/>
                    </a:cubicBezTo>
                    <a:cubicBezTo>
                      <a:pt x="63" y="149"/>
                      <a:pt x="66" y="140"/>
                      <a:pt x="66" y="132"/>
                    </a:cubicBezTo>
                    <a:cubicBezTo>
                      <a:pt x="75" y="116"/>
                      <a:pt x="75" y="99"/>
                      <a:pt x="71" y="83"/>
                    </a:cubicBezTo>
                    <a:cubicBezTo>
                      <a:pt x="66" y="62"/>
                      <a:pt x="54" y="50"/>
                      <a:pt x="46" y="34"/>
                    </a:cubicBezTo>
                    <a:cubicBezTo>
                      <a:pt x="38" y="26"/>
                      <a:pt x="34" y="21"/>
                      <a:pt x="29" y="13"/>
                    </a:cubicBezTo>
                    <a:cubicBezTo>
                      <a:pt x="22" y="5"/>
                      <a:pt x="17" y="-3"/>
                      <a:pt x="5" y="1"/>
                    </a:cubicBezTo>
                    <a:cubicBezTo>
                      <a:pt x="5" y="1"/>
                      <a:pt x="1" y="1"/>
                      <a:pt x="1" y="5"/>
                    </a:cubicBezTo>
                    <a:cubicBezTo>
                      <a:pt x="-3" y="17"/>
                      <a:pt x="13" y="26"/>
                      <a:pt x="22" y="34"/>
                    </a:cubicBezTo>
                    <a:cubicBezTo>
                      <a:pt x="29" y="46"/>
                      <a:pt x="38" y="58"/>
                      <a:pt x="46" y="71"/>
                    </a:cubicBezTo>
                    <a:cubicBezTo>
                      <a:pt x="50" y="79"/>
                      <a:pt x="54" y="95"/>
                      <a:pt x="54" y="108"/>
                    </a:cubicBezTo>
                    <a:cubicBezTo>
                      <a:pt x="54" y="111"/>
                      <a:pt x="54" y="145"/>
                      <a:pt x="46" y="140"/>
                    </a:cubicBezTo>
                    <a:cubicBezTo>
                      <a:pt x="42" y="140"/>
                      <a:pt x="42" y="145"/>
                      <a:pt x="42" y="149"/>
                    </a:cubicBezTo>
                    <a:close/>
                  </a:path>
                </a:pathLst>
              </a:custGeom>
              <a:solidFill>
                <a:srgbClr val="2E382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50" name="Google Shape;1150;p30"/>
              <p:cNvSpPr/>
              <p:nvPr/>
            </p:nvSpPr>
            <p:spPr>
              <a:xfrm rot="3166893">
                <a:off x="-369943" y="2363171"/>
                <a:ext cx="1011958" cy="1133637"/>
              </a:xfrm>
              <a:custGeom>
                <a:avLst/>
                <a:gdLst/>
                <a:ahLst/>
                <a:cxnLst/>
                <a:rect l="l" t="t" r="r" b="b"/>
                <a:pathLst>
                  <a:path w="2811" h="3149" extrusionOk="0">
                    <a:moveTo>
                      <a:pt x="0" y="735"/>
                    </a:moveTo>
                    <a:lnTo>
                      <a:pt x="0" y="735"/>
                    </a:lnTo>
                    <a:cubicBezTo>
                      <a:pt x="12" y="764"/>
                      <a:pt x="993" y="3149"/>
                      <a:pt x="993" y="3149"/>
                    </a:cubicBezTo>
                    <a:cubicBezTo>
                      <a:pt x="993" y="3149"/>
                      <a:pt x="1855" y="2787"/>
                      <a:pt x="1900" y="2758"/>
                    </a:cubicBezTo>
                    <a:cubicBezTo>
                      <a:pt x="1949" y="2726"/>
                      <a:pt x="2647" y="2463"/>
                      <a:pt x="2647" y="2463"/>
                    </a:cubicBezTo>
                    <a:cubicBezTo>
                      <a:pt x="2811" y="2414"/>
                      <a:pt x="2811" y="2414"/>
                      <a:pt x="2811" y="2414"/>
                    </a:cubicBezTo>
                    <a:cubicBezTo>
                      <a:pt x="1798" y="0"/>
                      <a:pt x="1798" y="0"/>
                      <a:pt x="1798" y="0"/>
                    </a:cubicBezTo>
                    <a:cubicBezTo>
                      <a:pt x="0" y="735"/>
                      <a:pt x="0" y="735"/>
                      <a:pt x="0" y="73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1" name="Google Shape;1151;p30"/>
              <p:cNvSpPr/>
              <p:nvPr/>
            </p:nvSpPr>
            <p:spPr>
              <a:xfrm rot="3166893">
                <a:off x="-288631" y="2716566"/>
                <a:ext cx="701998" cy="672118"/>
              </a:xfrm>
              <a:custGeom>
                <a:avLst/>
                <a:gdLst/>
                <a:ahLst/>
                <a:cxnLst/>
                <a:rect l="l" t="t" r="r" b="b"/>
                <a:pathLst>
                  <a:path w="1950" h="1867" extrusionOk="0">
                    <a:moveTo>
                      <a:pt x="0" y="534"/>
                    </a:moveTo>
                    <a:lnTo>
                      <a:pt x="0" y="534"/>
                    </a:lnTo>
                    <a:cubicBezTo>
                      <a:pt x="559" y="1867"/>
                      <a:pt x="559" y="1867"/>
                      <a:pt x="559" y="1867"/>
                    </a:cubicBezTo>
                    <a:cubicBezTo>
                      <a:pt x="559" y="1867"/>
                      <a:pt x="1400" y="1519"/>
                      <a:pt x="1412" y="1514"/>
                    </a:cubicBezTo>
                    <a:cubicBezTo>
                      <a:pt x="1421" y="1510"/>
                      <a:pt x="1962" y="1326"/>
                      <a:pt x="1950" y="1317"/>
                    </a:cubicBezTo>
                    <a:cubicBezTo>
                      <a:pt x="1938" y="1313"/>
                      <a:pt x="1318" y="0"/>
                      <a:pt x="1318" y="0"/>
                    </a:cubicBezTo>
                    <a:lnTo>
                      <a:pt x="0" y="534"/>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2" name="Google Shape;1152;p30"/>
              <p:cNvSpPr/>
              <p:nvPr/>
            </p:nvSpPr>
            <p:spPr>
              <a:xfrm rot="3166893">
                <a:off x="-271254" y="3025068"/>
                <a:ext cx="532079" cy="371159"/>
              </a:xfrm>
              <a:custGeom>
                <a:avLst/>
                <a:gdLst/>
                <a:ahLst/>
                <a:cxnLst/>
                <a:rect l="l" t="t" r="r" b="b"/>
                <a:pathLst>
                  <a:path w="1478" h="1031" extrusionOk="0">
                    <a:moveTo>
                      <a:pt x="0" y="813"/>
                    </a:moveTo>
                    <a:lnTo>
                      <a:pt x="0" y="813"/>
                    </a:lnTo>
                    <a:cubicBezTo>
                      <a:pt x="-8" y="796"/>
                      <a:pt x="222" y="415"/>
                      <a:pt x="292" y="419"/>
                    </a:cubicBezTo>
                    <a:cubicBezTo>
                      <a:pt x="362" y="423"/>
                      <a:pt x="444" y="484"/>
                      <a:pt x="497" y="439"/>
                    </a:cubicBezTo>
                    <a:cubicBezTo>
                      <a:pt x="551" y="394"/>
                      <a:pt x="616" y="189"/>
                      <a:pt x="670" y="164"/>
                    </a:cubicBezTo>
                    <a:cubicBezTo>
                      <a:pt x="727" y="144"/>
                      <a:pt x="867" y="132"/>
                      <a:pt x="936" y="148"/>
                    </a:cubicBezTo>
                    <a:cubicBezTo>
                      <a:pt x="1002" y="164"/>
                      <a:pt x="1129" y="209"/>
                      <a:pt x="1137" y="205"/>
                    </a:cubicBezTo>
                    <a:cubicBezTo>
                      <a:pt x="1142" y="201"/>
                      <a:pt x="1240" y="0"/>
                      <a:pt x="1240" y="0"/>
                    </a:cubicBezTo>
                    <a:cubicBezTo>
                      <a:pt x="1478" y="484"/>
                      <a:pt x="1478" y="484"/>
                      <a:pt x="1478" y="484"/>
                    </a:cubicBezTo>
                    <a:cubicBezTo>
                      <a:pt x="1478" y="484"/>
                      <a:pt x="867" y="718"/>
                      <a:pt x="846" y="727"/>
                    </a:cubicBezTo>
                    <a:cubicBezTo>
                      <a:pt x="830" y="731"/>
                      <a:pt x="407" y="903"/>
                      <a:pt x="407" y="903"/>
                    </a:cubicBezTo>
                    <a:cubicBezTo>
                      <a:pt x="75" y="1031"/>
                      <a:pt x="75" y="1031"/>
                      <a:pt x="75" y="1031"/>
                    </a:cubicBezTo>
                    <a:lnTo>
                      <a:pt x="0" y="813"/>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3" name="Google Shape;1153;p30"/>
              <p:cNvSpPr/>
              <p:nvPr/>
            </p:nvSpPr>
            <p:spPr>
              <a:xfrm rot="3166893">
                <a:off x="-139597" y="2817670"/>
                <a:ext cx="184680" cy="113400"/>
              </a:xfrm>
              <a:custGeom>
                <a:avLst/>
                <a:gdLst/>
                <a:ahLst/>
                <a:cxnLst/>
                <a:rect l="l" t="t" r="r" b="b"/>
                <a:pathLst>
                  <a:path w="513" h="315" extrusionOk="0">
                    <a:moveTo>
                      <a:pt x="0" y="81"/>
                    </a:moveTo>
                    <a:lnTo>
                      <a:pt x="0" y="81"/>
                    </a:lnTo>
                    <a:cubicBezTo>
                      <a:pt x="103" y="16"/>
                      <a:pt x="172" y="-13"/>
                      <a:pt x="217" y="7"/>
                    </a:cubicBezTo>
                    <a:cubicBezTo>
                      <a:pt x="267" y="28"/>
                      <a:pt x="291" y="77"/>
                      <a:pt x="291" y="77"/>
                    </a:cubicBezTo>
                    <a:cubicBezTo>
                      <a:pt x="291" y="77"/>
                      <a:pt x="341" y="16"/>
                      <a:pt x="390" y="36"/>
                    </a:cubicBezTo>
                    <a:cubicBezTo>
                      <a:pt x="435" y="53"/>
                      <a:pt x="513" y="114"/>
                      <a:pt x="513" y="114"/>
                    </a:cubicBezTo>
                    <a:cubicBezTo>
                      <a:pt x="86" y="315"/>
                      <a:pt x="86" y="315"/>
                      <a:pt x="86" y="315"/>
                    </a:cubicBezTo>
                    <a:lnTo>
                      <a:pt x="0" y="8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4" name="Google Shape;1154;p30"/>
              <p:cNvSpPr/>
              <p:nvPr/>
            </p:nvSpPr>
            <p:spPr>
              <a:xfrm rot="3166893">
                <a:off x="154043" y="3052697"/>
                <a:ext cx="89640" cy="75960"/>
              </a:xfrm>
              <a:custGeom>
                <a:avLst/>
                <a:gdLst/>
                <a:ahLst/>
                <a:cxnLst/>
                <a:rect l="l" t="t" r="r" b="b"/>
                <a:pathLst>
                  <a:path w="249" h="211" extrusionOk="0">
                    <a:moveTo>
                      <a:pt x="121" y="5"/>
                    </a:moveTo>
                    <a:lnTo>
                      <a:pt x="121" y="5"/>
                    </a:lnTo>
                    <a:cubicBezTo>
                      <a:pt x="39" y="38"/>
                      <a:pt x="-39" y="95"/>
                      <a:pt x="23" y="153"/>
                    </a:cubicBezTo>
                    <a:cubicBezTo>
                      <a:pt x="80" y="214"/>
                      <a:pt x="162" y="231"/>
                      <a:pt x="199" y="186"/>
                    </a:cubicBezTo>
                    <a:cubicBezTo>
                      <a:pt x="232" y="136"/>
                      <a:pt x="269" y="132"/>
                      <a:pt x="236" y="83"/>
                    </a:cubicBezTo>
                    <a:cubicBezTo>
                      <a:pt x="203" y="34"/>
                      <a:pt x="166" y="-15"/>
                      <a:pt x="121" y="5"/>
                    </a:cubicBezTo>
                    <a:close/>
                  </a:path>
                </a:pathLst>
              </a:custGeom>
              <a:solidFill>
                <a:schemeClr val="accent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5" name="Google Shape;1155;p30"/>
              <p:cNvSpPr/>
              <p:nvPr/>
            </p:nvSpPr>
            <p:spPr>
              <a:xfrm rot="3166893">
                <a:off x="42540" y="2483806"/>
                <a:ext cx="528839" cy="274679"/>
              </a:xfrm>
              <a:custGeom>
                <a:avLst/>
                <a:gdLst/>
                <a:ahLst/>
                <a:cxnLst/>
                <a:rect l="l" t="t" r="r" b="b"/>
                <a:pathLst>
                  <a:path w="1469" h="763" extrusionOk="0">
                    <a:moveTo>
                      <a:pt x="0" y="570"/>
                    </a:moveTo>
                    <a:lnTo>
                      <a:pt x="0" y="570"/>
                    </a:lnTo>
                    <a:cubicBezTo>
                      <a:pt x="4" y="579"/>
                      <a:pt x="74" y="763"/>
                      <a:pt x="74" y="763"/>
                    </a:cubicBezTo>
                    <a:cubicBezTo>
                      <a:pt x="74" y="763"/>
                      <a:pt x="1013" y="414"/>
                      <a:pt x="1071" y="394"/>
                    </a:cubicBezTo>
                    <a:cubicBezTo>
                      <a:pt x="1129" y="373"/>
                      <a:pt x="1469" y="229"/>
                      <a:pt x="1469" y="229"/>
                    </a:cubicBezTo>
                    <a:cubicBezTo>
                      <a:pt x="1334" y="0"/>
                      <a:pt x="1334" y="0"/>
                      <a:pt x="1334" y="0"/>
                    </a:cubicBezTo>
                    <a:lnTo>
                      <a:pt x="0" y="5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6" name="Google Shape;1156;p30"/>
              <p:cNvSpPr/>
              <p:nvPr/>
            </p:nvSpPr>
            <p:spPr>
              <a:xfrm rot="3166893">
                <a:off x="-300780" y="3259974"/>
                <a:ext cx="81000" cy="90360"/>
              </a:xfrm>
              <a:custGeom>
                <a:avLst/>
                <a:gdLst/>
                <a:ahLst/>
                <a:cxnLst/>
                <a:rect l="l" t="t" r="r" b="b"/>
                <a:pathLst>
                  <a:path w="225" h="251" extrusionOk="0">
                    <a:moveTo>
                      <a:pt x="0" y="61"/>
                    </a:moveTo>
                    <a:lnTo>
                      <a:pt x="0" y="61"/>
                    </a:lnTo>
                    <a:cubicBezTo>
                      <a:pt x="8" y="69"/>
                      <a:pt x="98" y="266"/>
                      <a:pt x="98" y="250"/>
                    </a:cubicBezTo>
                    <a:cubicBezTo>
                      <a:pt x="98" y="229"/>
                      <a:pt x="139" y="172"/>
                      <a:pt x="144" y="172"/>
                    </a:cubicBezTo>
                    <a:cubicBezTo>
                      <a:pt x="147" y="172"/>
                      <a:pt x="225" y="197"/>
                      <a:pt x="225" y="197"/>
                    </a:cubicBezTo>
                    <a:cubicBezTo>
                      <a:pt x="147" y="0"/>
                      <a:pt x="147" y="0"/>
                      <a:pt x="147" y="0"/>
                    </a:cubicBezTo>
                    <a:lnTo>
                      <a:pt x="0" y="6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7" name="Google Shape;1157;p30"/>
              <p:cNvSpPr/>
              <p:nvPr/>
            </p:nvSpPr>
            <p:spPr>
              <a:xfrm rot="3166893">
                <a:off x="-477400" y="2895233"/>
                <a:ext cx="855718" cy="533159"/>
              </a:xfrm>
              <a:custGeom>
                <a:avLst/>
                <a:gdLst/>
                <a:ahLst/>
                <a:cxnLst/>
                <a:rect l="l" t="t" r="r" b="b"/>
                <a:pathLst>
                  <a:path w="2377" h="1481" extrusionOk="0">
                    <a:moveTo>
                      <a:pt x="9" y="0"/>
                    </a:moveTo>
                    <a:lnTo>
                      <a:pt x="9" y="0"/>
                    </a:lnTo>
                    <a:cubicBezTo>
                      <a:pt x="4" y="0"/>
                      <a:pt x="0" y="4"/>
                      <a:pt x="0" y="8"/>
                    </a:cubicBezTo>
                    <a:cubicBezTo>
                      <a:pt x="4" y="107"/>
                      <a:pt x="45" y="201"/>
                      <a:pt x="78" y="291"/>
                    </a:cubicBezTo>
                    <a:cubicBezTo>
                      <a:pt x="111" y="386"/>
                      <a:pt x="152" y="476"/>
                      <a:pt x="193" y="566"/>
                    </a:cubicBezTo>
                    <a:cubicBezTo>
                      <a:pt x="234" y="661"/>
                      <a:pt x="279" y="747"/>
                      <a:pt x="320" y="837"/>
                    </a:cubicBezTo>
                    <a:cubicBezTo>
                      <a:pt x="366" y="932"/>
                      <a:pt x="398" y="1026"/>
                      <a:pt x="439" y="1124"/>
                    </a:cubicBezTo>
                    <a:cubicBezTo>
                      <a:pt x="481" y="1231"/>
                      <a:pt x="526" y="1342"/>
                      <a:pt x="571" y="1453"/>
                    </a:cubicBezTo>
                    <a:cubicBezTo>
                      <a:pt x="575" y="1469"/>
                      <a:pt x="591" y="1481"/>
                      <a:pt x="608" y="1481"/>
                    </a:cubicBezTo>
                    <a:cubicBezTo>
                      <a:pt x="612" y="1481"/>
                      <a:pt x="620" y="1478"/>
                      <a:pt x="629" y="1478"/>
                    </a:cubicBezTo>
                    <a:cubicBezTo>
                      <a:pt x="698" y="1437"/>
                      <a:pt x="776" y="1416"/>
                      <a:pt x="854" y="1391"/>
                    </a:cubicBezTo>
                    <a:cubicBezTo>
                      <a:pt x="1117" y="1277"/>
                      <a:pt x="1117" y="1277"/>
                      <a:pt x="1117" y="1277"/>
                    </a:cubicBezTo>
                    <a:cubicBezTo>
                      <a:pt x="1162" y="1252"/>
                      <a:pt x="1207" y="1227"/>
                      <a:pt x="1252" y="1203"/>
                    </a:cubicBezTo>
                    <a:cubicBezTo>
                      <a:pt x="1363" y="1149"/>
                      <a:pt x="1478" y="1112"/>
                      <a:pt x="1589" y="1071"/>
                    </a:cubicBezTo>
                    <a:cubicBezTo>
                      <a:pt x="1642" y="1051"/>
                      <a:pt x="1699" y="1030"/>
                      <a:pt x="1753" y="1009"/>
                    </a:cubicBezTo>
                    <a:cubicBezTo>
                      <a:pt x="2065" y="878"/>
                      <a:pt x="2065" y="878"/>
                      <a:pt x="2065" y="878"/>
                    </a:cubicBezTo>
                    <a:cubicBezTo>
                      <a:pt x="2369" y="776"/>
                      <a:pt x="2369" y="776"/>
                      <a:pt x="2369" y="776"/>
                    </a:cubicBezTo>
                    <a:cubicBezTo>
                      <a:pt x="2377" y="771"/>
                      <a:pt x="2377" y="759"/>
                      <a:pt x="2377" y="751"/>
                    </a:cubicBezTo>
                    <a:cubicBezTo>
                      <a:pt x="2377" y="751"/>
                      <a:pt x="2377" y="747"/>
                      <a:pt x="2377" y="743"/>
                    </a:cubicBezTo>
                    <a:cubicBezTo>
                      <a:pt x="2270" y="488"/>
                      <a:pt x="2270" y="488"/>
                      <a:pt x="2270" y="488"/>
                    </a:cubicBezTo>
                    <a:cubicBezTo>
                      <a:pt x="2262" y="492"/>
                      <a:pt x="2258" y="496"/>
                      <a:pt x="2262" y="505"/>
                    </a:cubicBezTo>
                    <a:cubicBezTo>
                      <a:pt x="2262" y="546"/>
                      <a:pt x="2274" y="587"/>
                      <a:pt x="2278" y="628"/>
                    </a:cubicBezTo>
                    <a:cubicBezTo>
                      <a:pt x="2287" y="661"/>
                      <a:pt x="2291" y="693"/>
                      <a:pt x="2295" y="727"/>
                    </a:cubicBezTo>
                    <a:cubicBezTo>
                      <a:pt x="2065" y="808"/>
                      <a:pt x="1835" y="895"/>
                      <a:pt x="1605" y="981"/>
                    </a:cubicBezTo>
                    <a:cubicBezTo>
                      <a:pt x="1486" y="1022"/>
                      <a:pt x="1367" y="1063"/>
                      <a:pt x="1256" y="1116"/>
                    </a:cubicBezTo>
                    <a:cubicBezTo>
                      <a:pt x="1154" y="1162"/>
                      <a:pt x="1055" y="1227"/>
                      <a:pt x="948" y="1272"/>
                    </a:cubicBezTo>
                    <a:cubicBezTo>
                      <a:pt x="846" y="1318"/>
                      <a:pt x="731" y="1342"/>
                      <a:pt x="629" y="1387"/>
                    </a:cubicBezTo>
                    <a:cubicBezTo>
                      <a:pt x="554" y="1206"/>
                      <a:pt x="489" y="1026"/>
                      <a:pt x="407" y="854"/>
                    </a:cubicBezTo>
                    <a:cubicBezTo>
                      <a:pt x="366" y="759"/>
                      <a:pt x="320" y="673"/>
                      <a:pt x="271" y="583"/>
                    </a:cubicBezTo>
                    <a:cubicBezTo>
                      <a:pt x="226" y="492"/>
                      <a:pt x="181" y="402"/>
                      <a:pt x="144" y="312"/>
                    </a:cubicBezTo>
                    <a:cubicBezTo>
                      <a:pt x="123" y="258"/>
                      <a:pt x="103" y="209"/>
                      <a:pt x="82" y="156"/>
                    </a:cubicBezTo>
                    <a:cubicBezTo>
                      <a:pt x="62" y="102"/>
                      <a:pt x="45" y="53"/>
                      <a:pt x="17" y="4"/>
                    </a:cubicBezTo>
                    <a:cubicBezTo>
                      <a:pt x="13" y="0"/>
                      <a:pt x="13" y="0"/>
                      <a:pt x="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8" name="Google Shape;1158;p30"/>
              <p:cNvSpPr/>
              <p:nvPr/>
            </p:nvSpPr>
            <p:spPr>
              <a:xfrm rot="3166893">
                <a:off x="-328464" y="3247067"/>
                <a:ext cx="545399" cy="221399"/>
              </a:xfrm>
              <a:custGeom>
                <a:avLst/>
                <a:gdLst/>
                <a:ahLst/>
                <a:cxnLst/>
                <a:rect l="l" t="t" r="r" b="b"/>
                <a:pathLst>
                  <a:path w="1515" h="615" extrusionOk="0">
                    <a:moveTo>
                      <a:pt x="263" y="501"/>
                    </a:moveTo>
                    <a:lnTo>
                      <a:pt x="263" y="501"/>
                    </a:lnTo>
                    <a:cubicBezTo>
                      <a:pt x="0" y="615"/>
                      <a:pt x="0" y="615"/>
                      <a:pt x="0" y="615"/>
                    </a:cubicBezTo>
                    <a:cubicBezTo>
                      <a:pt x="29" y="607"/>
                      <a:pt x="62" y="595"/>
                      <a:pt x="91" y="583"/>
                    </a:cubicBezTo>
                    <a:cubicBezTo>
                      <a:pt x="152" y="558"/>
                      <a:pt x="205" y="529"/>
                      <a:pt x="263" y="501"/>
                    </a:cubicBezTo>
                    <a:moveTo>
                      <a:pt x="1515" y="0"/>
                    </a:moveTo>
                    <a:lnTo>
                      <a:pt x="1515" y="0"/>
                    </a:lnTo>
                    <a:cubicBezTo>
                      <a:pt x="1211" y="102"/>
                      <a:pt x="1211" y="102"/>
                      <a:pt x="1211" y="102"/>
                    </a:cubicBezTo>
                    <a:cubicBezTo>
                      <a:pt x="899" y="233"/>
                      <a:pt x="899" y="233"/>
                      <a:pt x="899" y="233"/>
                    </a:cubicBezTo>
                    <a:cubicBezTo>
                      <a:pt x="964" y="209"/>
                      <a:pt x="1030" y="184"/>
                      <a:pt x="1096" y="160"/>
                    </a:cubicBezTo>
                    <a:cubicBezTo>
                      <a:pt x="1227" y="114"/>
                      <a:pt x="1363" y="65"/>
                      <a:pt x="1494" y="16"/>
                    </a:cubicBezTo>
                    <a:cubicBezTo>
                      <a:pt x="1502" y="12"/>
                      <a:pt x="1511" y="8"/>
                      <a:pt x="1515" y="0"/>
                    </a:cubicBezTo>
                    <a:close/>
                  </a:path>
                </a:pathLst>
              </a:custGeom>
              <a:solidFill>
                <a:srgbClr val="B6C1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9" name="Google Shape;1159;p30"/>
              <p:cNvSpPr/>
              <p:nvPr/>
            </p:nvSpPr>
            <p:spPr>
              <a:xfrm rot="3166893">
                <a:off x="-347421" y="2314902"/>
                <a:ext cx="360359" cy="872638"/>
              </a:xfrm>
              <a:custGeom>
                <a:avLst/>
                <a:gdLst/>
                <a:ahLst/>
                <a:cxnLst/>
                <a:rect l="l" t="t" r="r" b="b"/>
                <a:pathLst>
                  <a:path w="1001" h="2424" extrusionOk="0">
                    <a:moveTo>
                      <a:pt x="0" y="2"/>
                    </a:moveTo>
                    <a:lnTo>
                      <a:pt x="0" y="2"/>
                    </a:lnTo>
                    <a:cubicBezTo>
                      <a:pt x="24" y="84"/>
                      <a:pt x="57" y="162"/>
                      <a:pt x="90" y="240"/>
                    </a:cubicBezTo>
                    <a:cubicBezTo>
                      <a:pt x="123" y="322"/>
                      <a:pt x="152" y="400"/>
                      <a:pt x="184" y="478"/>
                    </a:cubicBezTo>
                    <a:cubicBezTo>
                      <a:pt x="250" y="634"/>
                      <a:pt x="312" y="794"/>
                      <a:pt x="377" y="950"/>
                    </a:cubicBezTo>
                    <a:cubicBezTo>
                      <a:pt x="443" y="1106"/>
                      <a:pt x="505" y="1266"/>
                      <a:pt x="570" y="1422"/>
                    </a:cubicBezTo>
                    <a:cubicBezTo>
                      <a:pt x="636" y="1578"/>
                      <a:pt x="697" y="1734"/>
                      <a:pt x="763" y="1894"/>
                    </a:cubicBezTo>
                    <a:cubicBezTo>
                      <a:pt x="829" y="2050"/>
                      <a:pt x="894" y="2206"/>
                      <a:pt x="956" y="2366"/>
                    </a:cubicBezTo>
                    <a:cubicBezTo>
                      <a:pt x="964" y="2382"/>
                      <a:pt x="972" y="2403"/>
                      <a:pt x="985" y="2420"/>
                    </a:cubicBezTo>
                    <a:cubicBezTo>
                      <a:pt x="989" y="2428"/>
                      <a:pt x="1005" y="2424"/>
                      <a:pt x="1001" y="2411"/>
                    </a:cubicBezTo>
                    <a:cubicBezTo>
                      <a:pt x="989" y="2370"/>
                      <a:pt x="972" y="2333"/>
                      <a:pt x="956" y="2292"/>
                    </a:cubicBezTo>
                    <a:cubicBezTo>
                      <a:pt x="940" y="2255"/>
                      <a:pt x="923" y="2214"/>
                      <a:pt x="907" y="2173"/>
                    </a:cubicBezTo>
                    <a:cubicBezTo>
                      <a:pt x="874" y="2095"/>
                      <a:pt x="841" y="2017"/>
                      <a:pt x="808" y="1939"/>
                    </a:cubicBezTo>
                    <a:cubicBezTo>
                      <a:pt x="747" y="1784"/>
                      <a:pt x="681" y="1623"/>
                      <a:pt x="615" y="1467"/>
                    </a:cubicBezTo>
                    <a:cubicBezTo>
                      <a:pt x="554" y="1311"/>
                      <a:pt x="488" y="1151"/>
                      <a:pt x="422" y="995"/>
                    </a:cubicBezTo>
                    <a:cubicBezTo>
                      <a:pt x="357" y="839"/>
                      <a:pt x="295" y="683"/>
                      <a:pt x="230" y="527"/>
                    </a:cubicBezTo>
                    <a:cubicBezTo>
                      <a:pt x="197" y="445"/>
                      <a:pt x="164" y="367"/>
                      <a:pt x="131" y="289"/>
                    </a:cubicBezTo>
                    <a:cubicBezTo>
                      <a:pt x="98" y="211"/>
                      <a:pt x="61" y="133"/>
                      <a:pt x="28" y="55"/>
                    </a:cubicBezTo>
                    <a:cubicBezTo>
                      <a:pt x="20" y="35"/>
                      <a:pt x="12" y="18"/>
                      <a:pt x="4" y="2"/>
                    </a:cubicBezTo>
                    <a:cubicBezTo>
                      <a:pt x="4" y="-2"/>
                      <a:pt x="0" y="2"/>
                      <a:pt x="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0" name="Google Shape;1160;p30"/>
              <p:cNvSpPr/>
              <p:nvPr/>
            </p:nvSpPr>
            <p:spPr>
              <a:xfrm rot="3166893">
                <a:off x="256670" y="2674091"/>
                <a:ext cx="367559" cy="863998"/>
              </a:xfrm>
              <a:custGeom>
                <a:avLst/>
                <a:gdLst/>
                <a:ahLst/>
                <a:cxnLst/>
                <a:rect l="l" t="t" r="r" b="b"/>
                <a:pathLst>
                  <a:path w="1021" h="2400" extrusionOk="0">
                    <a:moveTo>
                      <a:pt x="2" y="3"/>
                    </a:moveTo>
                    <a:lnTo>
                      <a:pt x="2" y="3"/>
                    </a:lnTo>
                    <a:cubicBezTo>
                      <a:pt x="2" y="15"/>
                      <a:pt x="5" y="24"/>
                      <a:pt x="10" y="32"/>
                    </a:cubicBezTo>
                    <a:cubicBezTo>
                      <a:pt x="14" y="44"/>
                      <a:pt x="18" y="52"/>
                      <a:pt x="22" y="65"/>
                    </a:cubicBezTo>
                    <a:cubicBezTo>
                      <a:pt x="30" y="81"/>
                      <a:pt x="39" y="102"/>
                      <a:pt x="46" y="122"/>
                    </a:cubicBezTo>
                    <a:cubicBezTo>
                      <a:pt x="63" y="159"/>
                      <a:pt x="80" y="196"/>
                      <a:pt x="96" y="237"/>
                    </a:cubicBezTo>
                    <a:cubicBezTo>
                      <a:pt x="129" y="315"/>
                      <a:pt x="166" y="389"/>
                      <a:pt x="199" y="467"/>
                    </a:cubicBezTo>
                    <a:cubicBezTo>
                      <a:pt x="264" y="623"/>
                      <a:pt x="330" y="775"/>
                      <a:pt x="396" y="931"/>
                    </a:cubicBezTo>
                    <a:cubicBezTo>
                      <a:pt x="465" y="1087"/>
                      <a:pt x="527" y="1243"/>
                      <a:pt x="593" y="1399"/>
                    </a:cubicBezTo>
                    <a:cubicBezTo>
                      <a:pt x="658" y="1555"/>
                      <a:pt x="720" y="1707"/>
                      <a:pt x="785" y="1863"/>
                    </a:cubicBezTo>
                    <a:cubicBezTo>
                      <a:pt x="847" y="2019"/>
                      <a:pt x="909" y="2179"/>
                      <a:pt x="970" y="2335"/>
                    </a:cubicBezTo>
                    <a:cubicBezTo>
                      <a:pt x="978" y="2351"/>
                      <a:pt x="987" y="2372"/>
                      <a:pt x="995" y="2392"/>
                    </a:cubicBezTo>
                    <a:cubicBezTo>
                      <a:pt x="1003" y="2408"/>
                      <a:pt x="1028" y="2400"/>
                      <a:pt x="1019" y="2384"/>
                    </a:cubicBezTo>
                    <a:cubicBezTo>
                      <a:pt x="962" y="2228"/>
                      <a:pt x="896" y="2068"/>
                      <a:pt x="835" y="1912"/>
                    </a:cubicBezTo>
                    <a:cubicBezTo>
                      <a:pt x="773" y="1756"/>
                      <a:pt x="708" y="1600"/>
                      <a:pt x="642" y="1444"/>
                    </a:cubicBezTo>
                    <a:cubicBezTo>
                      <a:pt x="576" y="1288"/>
                      <a:pt x="511" y="1132"/>
                      <a:pt x="445" y="980"/>
                    </a:cubicBezTo>
                    <a:cubicBezTo>
                      <a:pt x="379" y="824"/>
                      <a:pt x="314" y="668"/>
                      <a:pt x="243" y="516"/>
                    </a:cubicBezTo>
                    <a:cubicBezTo>
                      <a:pt x="174" y="365"/>
                      <a:pt x="108" y="208"/>
                      <a:pt x="34" y="57"/>
                    </a:cubicBezTo>
                    <a:cubicBezTo>
                      <a:pt x="30" y="48"/>
                      <a:pt x="26" y="40"/>
                      <a:pt x="22" y="28"/>
                    </a:cubicBezTo>
                    <a:cubicBezTo>
                      <a:pt x="18" y="20"/>
                      <a:pt x="10" y="11"/>
                      <a:pt x="5" y="3"/>
                    </a:cubicBezTo>
                    <a:cubicBezTo>
                      <a:pt x="2" y="-1"/>
                      <a:pt x="-3" y="-1"/>
                      <a:pt x="2"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1" name="Google Shape;1161;p30"/>
              <p:cNvSpPr/>
              <p:nvPr/>
            </p:nvSpPr>
            <p:spPr>
              <a:xfrm rot="3166893">
                <a:off x="43447" y="2385352"/>
                <a:ext cx="654478" cy="272159"/>
              </a:xfrm>
              <a:custGeom>
                <a:avLst/>
                <a:gdLst/>
                <a:ahLst/>
                <a:cxnLst/>
                <a:rect l="l" t="t" r="r" b="b"/>
                <a:pathLst>
                  <a:path w="1818" h="756" extrusionOk="0">
                    <a:moveTo>
                      <a:pt x="0" y="756"/>
                    </a:moveTo>
                    <a:lnTo>
                      <a:pt x="0" y="756"/>
                    </a:lnTo>
                    <a:cubicBezTo>
                      <a:pt x="5" y="752"/>
                      <a:pt x="13" y="748"/>
                      <a:pt x="21" y="744"/>
                    </a:cubicBezTo>
                    <a:cubicBezTo>
                      <a:pt x="29" y="744"/>
                      <a:pt x="33" y="740"/>
                      <a:pt x="41" y="740"/>
                    </a:cubicBezTo>
                    <a:cubicBezTo>
                      <a:pt x="54" y="731"/>
                      <a:pt x="66" y="724"/>
                      <a:pt x="78" y="719"/>
                    </a:cubicBezTo>
                    <a:cubicBezTo>
                      <a:pt x="107" y="707"/>
                      <a:pt x="132" y="695"/>
                      <a:pt x="160" y="687"/>
                    </a:cubicBezTo>
                    <a:cubicBezTo>
                      <a:pt x="218" y="662"/>
                      <a:pt x="279" y="637"/>
                      <a:pt x="337" y="612"/>
                    </a:cubicBezTo>
                    <a:cubicBezTo>
                      <a:pt x="456" y="568"/>
                      <a:pt x="575" y="518"/>
                      <a:pt x="694" y="469"/>
                    </a:cubicBezTo>
                    <a:cubicBezTo>
                      <a:pt x="932" y="374"/>
                      <a:pt x="1170" y="280"/>
                      <a:pt x="1408" y="186"/>
                    </a:cubicBezTo>
                    <a:cubicBezTo>
                      <a:pt x="1544" y="128"/>
                      <a:pt x="1675" y="75"/>
                      <a:pt x="1811" y="21"/>
                    </a:cubicBezTo>
                    <a:cubicBezTo>
                      <a:pt x="1823" y="17"/>
                      <a:pt x="1819" y="-3"/>
                      <a:pt x="1806" y="1"/>
                    </a:cubicBezTo>
                    <a:cubicBezTo>
                      <a:pt x="1564" y="99"/>
                      <a:pt x="1326" y="194"/>
                      <a:pt x="1084" y="292"/>
                    </a:cubicBezTo>
                    <a:cubicBezTo>
                      <a:pt x="846" y="387"/>
                      <a:pt x="604" y="485"/>
                      <a:pt x="366" y="580"/>
                    </a:cubicBezTo>
                    <a:cubicBezTo>
                      <a:pt x="300" y="609"/>
                      <a:pt x="230" y="637"/>
                      <a:pt x="165" y="662"/>
                    </a:cubicBezTo>
                    <a:cubicBezTo>
                      <a:pt x="136" y="674"/>
                      <a:pt x="107" y="687"/>
                      <a:pt x="78" y="703"/>
                    </a:cubicBezTo>
                    <a:cubicBezTo>
                      <a:pt x="62" y="707"/>
                      <a:pt x="50" y="715"/>
                      <a:pt x="37" y="724"/>
                    </a:cubicBezTo>
                    <a:cubicBezTo>
                      <a:pt x="21" y="731"/>
                      <a:pt x="13" y="744"/>
                      <a:pt x="0" y="7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2" name="Google Shape;1162;p30"/>
              <p:cNvSpPr/>
              <p:nvPr/>
            </p:nvSpPr>
            <p:spPr>
              <a:xfrm rot="3166893">
                <a:off x="-437243" y="3205467"/>
                <a:ext cx="165240" cy="74160"/>
              </a:xfrm>
              <a:custGeom>
                <a:avLst/>
                <a:gdLst/>
                <a:ahLst/>
                <a:cxnLst/>
                <a:rect l="l" t="t" r="r" b="b"/>
                <a:pathLst>
                  <a:path w="459" h="206" extrusionOk="0">
                    <a:moveTo>
                      <a:pt x="451" y="1"/>
                    </a:moveTo>
                    <a:lnTo>
                      <a:pt x="451" y="1"/>
                    </a:lnTo>
                    <a:cubicBezTo>
                      <a:pt x="299" y="58"/>
                      <a:pt x="151" y="120"/>
                      <a:pt x="4" y="190"/>
                    </a:cubicBezTo>
                    <a:cubicBezTo>
                      <a:pt x="-5" y="194"/>
                      <a:pt x="4" y="210"/>
                      <a:pt x="11" y="206"/>
                    </a:cubicBezTo>
                    <a:cubicBezTo>
                      <a:pt x="155" y="136"/>
                      <a:pt x="303" y="75"/>
                      <a:pt x="455" y="17"/>
                    </a:cubicBezTo>
                    <a:cubicBezTo>
                      <a:pt x="463" y="13"/>
                      <a:pt x="459" y="-3"/>
                      <a:pt x="451" y="1"/>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3" name="Google Shape;1163;p30"/>
              <p:cNvSpPr/>
              <p:nvPr/>
            </p:nvSpPr>
            <p:spPr>
              <a:xfrm rot="3166893">
                <a:off x="-431981" y="3203548"/>
                <a:ext cx="667798" cy="267839"/>
              </a:xfrm>
              <a:custGeom>
                <a:avLst/>
                <a:gdLst/>
                <a:ahLst/>
                <a:cxnLst/>
                <a:rect l="l" t="t" r="r" b="b"/>
                <a:pathLst>
                  <a:path w="1855" h="744" extrusionOk="0">
                    <a:moveTo>
                      <a:pt x="11" y="744"/>
                    </a:moveTo>
                    <a:lnTo>
                      <a:pt x="11" y="744"/>
                    </a:lnTo>
                    <a:cubicBezTo>
                      <a:pt x="221" y="661"/>
                      <a:pt x="426" y="571"/>
                      <a:pt x="631" y="477"/>
                    </a:cubicBezTo>
                    <a:cubicBezTo>
                      <a:pt x="836" y="386"/>
                      <a:pt x="1041" y="296"/>
                      <a:pt x="1250" y="210"/>
                    </a:cubicBezTo>
                    <a:cubicBezTo>
                      <a:pt x="1353" y="169"/>
                      <a:pt x="1460" y="132"/>
                      <a:pt x="1567" y="95"/>
                    </a:cubicBezTo>
                    <a:cubicBezTo>
                      <a:pt x="1620" y="78"/>
                      <a:pt x="1673" y="62"/>
                      <a:pt x="1727" y="46"/>
                    </a:cubicBezTo>
                    <a:cubicBezTo>
                      <a:pt x="1756" y="37"/>
                      <a:pt x="1780" y="29"/>
                      <a:pt x="1809" y="21"/>
                    </a:cubicBezTo>
                    <a:cubicBezTo>
                      <a:pt x="1813" y="21"/>
                      <a:pt x="1821" y="17"/>
                      <a:pt x="1825" y="17"/>
                    </a:cubicBezTo>
                    <a:cubicBezTo>
                      <a:pt x="1829" y="17"/>
                      <a:pt x="1829" y="17"/>
                      <a:pt x="1834" y="17"/>
                    </a:cubicBezTo>
                    <a:cubicBezTo>
                      <a:pt x="1838" y="17"/>
                      <a:pt x="1838" y="29"/>
                      <a:pt x="1838" y="29"/>
                    </a:cubicBezTo>
                    <a:cubicBezTo>
                      <a:pt x="1838" y="50"/>
                      <a:pt x="1838" y="66"/>
                      <a:pt x="1834" y="87"/>
                    </a:cubicBezTo>
                    <a:cubicBezTo>
                      <a:pt x="1834" y="95"/>
                      <a:pt x="1834" y="99"/>
                      <a:pt x="1829" y="107"/>
                    </a:cubicBezTo>
                    <a:cubicBezTo>
                      <a:pt x="1821" y="115"/>
                      <a:pt x="1817" y="119"/>
                      <a:pt x="1809" y="128"/>
                    </a:cubicBezTo>
                    <a:cubicBezTo>
                      <a:pt x="1780" y="148"/>
                      <a:pt x="1743" y="153"/>
                      <a:pt x="1710" y="165"/>
                    </a:cubicBezTo>
                    <a:cubicBezTo>
                      <a:pt x="1600" y="210"/>
                      <a:pt x="1493" y="259"/>
                      <a:pt x="1386" y="304"/>
                    </a:cubicBezTo>
                    <a:cubicBezTo>
                      <a:pt x="1169" y="403"/>
                      <a:pt x="951" y="501"/>
                      <a:pt x="725" y="588"/>
                    </a:cubicBezTo>
                    <a:cubicBezTo>
                      <a:pt x="701" y="600"/>
                      <a:pt x="672" y="608"/>
                      <a:pt x="643" y="620"/>
                    </a:cubicBezTo>
                    <a:cubicBezTo>
                      <a:pt x="635" y="625"/>
                      <a:pt x="639" y="641"/>
                      <a:pt x="647" y="637"/>
                    </a:cubicBezTo>
                    <a:cubicBezTo>
                      <a:pt x="877" y="547"/>
                      <a:pt x="1103" y="448"/>
                      <a:pt x="1329" y="350"/>
                    </a:cubicBezTo>
                    <a:cubicBezTo>
                      <a:pt x="1440" y="300"/>
                      <a:pt x="1550" y="251"/>
                      <a:pt x="1661" y="206"/>
                    </a:cubicBezTo>
                    <a:cubicBezTo>
                      <a:pt x="1682" y="194"/>
                      <a:pt x="1706" y="185"/>
                      <a:pt x="1731" y="177"/>
                    </a:cubicBezTo>
                    <a:cubicBezTo>
                      <a:pt x="1747" y="169"/>
                      <a:pt x="1764" y="165"/>
                      <a:pt x="1780" y="156"/>
                    </a:cubicBezTo>
                    <a:cubicBezTo>
                      <a:pt x="1797" y="153"/>
                      <a:pt x="1817" y="144"/>
                      <a:pt x="1829" y="132"/>
                    </a:cubicBezTo>
                    <a:cubicBezTo>
                      <a:pt x="1838" y="124"/>
                      <a:pt x="1842" y="119"/>
                      <a:pt x="1846" y="112"/>
                    </a:cubicBezTo>
                    <a:cubicBezTo>
                      <a:pt x="1850" y="103"/>
                      <a:pt x="1850" y="91"/>
                      <a:pt x="1850" y="83"/>
                    </a:cubicBezTo>
                    <a:cubicBezTo>
                      <a:pt x="1854" y="62"/>
                      <a:pt x="1866" y="0"/>
                      <a:pt x="1834" y="0"/>
                    </a:cubicBezTo>
                    <a:cubicBezTo>
                      <a:pt x="1825" y="0"/>
                      <a:pt x="1813" y="5"/>
                      <a:pt x="1805" y="5"/>
                    </a:cubicBezTo>
                    <a:cubicBezTo>
                      <a:pt x="1792" y="9"/>
                      <a:pt x="1776" y="13"/>
                      <a:pt x="1764" y="17"/>
                    </a:cubicBezTo>
                    <a:cubicBezTo>
                      <a:pt x="1735" y="25"/>
                      <a:pt x="1706" y="34"/>
                      <a:pt x="1682" y="41"/>
                    </a:cubicBezTo>
                    <a:cubicBezTo>
                      <a:pt x="1571" y="75"/>
                      <a:pt x="1464" y="112"/>
                      <a:pt x="1353" y="153"/>
                    </a:cubicBezTo>
                    <a:cubicBezTo>
                      <a:pt x="1140" y="234"/>
                      <a:pt x="931" y="325"/>
                      <a:pt x="721" y="419"/>
                    </a:cubicBezTo>
                    <a:cubicBezTo>
                      <a:pt x="512" y="513"/>
                      <a:pt x="299" y="612"/>
                      <a:pt x="85" y="698"/>
                    </a:cubicBezTo>
                    <a:cubicBezTo>
                      <a:pt x="61" y="707"/>
                      <a:pt x="32" y="719"/>
                      <a:pt x="7" y="731"/>
                    </a:cubicBezTo>
                    <a:cubicBezTo>
                      <a:pt x="-5" y="731"/>
                      <a:pt x="-1" y="748"/>
                      <a:pt x="11" y="7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4" name="Google Shape;1164;p30"/>
              <p:cNvSpPr/>
              <p:nvPr/>
            </p:nvSpPr>
            <p:spPr>
              <a:xfrm rot="3166893">
                <a:off x="-301499" y="3249041"/>
                <a:ext cx="149760" cy="65160"/>
              </a:xfrm>
              <a:custGeom>
                <a:avLst/>
                <a:gdLst/>
                <a:ahLst/>
                <a:cxnLst/>
                <a:rect l="l" t="t" r="r" b="b"/>
                <a:pathLst>
                  <a:path w="416" h="181" extrusionOk="0">
                    <a:moveTo>
                      <a:pt x="5" y="181"/>
                    </a:moveTo>
                    <a:lnTo>
                      <a:pt x="5" y="181"/>
                    </a:lnTo>
                    <a:cubicBezTo>
                      <a:pt x="33" y="160"/>
                      <a:pt x="70" y="153"/>
                      <a:pt x="103" y="140"/>
                    </a:cubicBezTo>
                    <a:cubicBezTo>
                      <a:pt x="140" y="132"/>
                      <a:pt x="173" y="116"/>
                      <a:pt x="210" y="103"/>
                    </a:cubicBezTo>
                    <a:cubicBezTo>
                      <a:pt x="279" y="70"/>
                      <a:pt x="345" y="34"/>
                      <a:pt x="415" y="5"/>
                    </a:cubicBezTo>
                    <a:cubicBezTo>
                      <a:pt x="419" y="5"/>
                      <a:pt x="415" y="0"/>
                      <a:pt x="411" y="0"/>
                    </a:cubicBezTo>
                    <a:cubicBezTo>
                      <a:pt x="341" y="25"/>
                      <a:pt x="272" y="58"/>
                      <a:pt x="202" y="87"/>
                    </a:cubicBezTo>
                    <a:cubicBezTo>
                      <a:pt x="169" y="103"/>
                      <a:pt x="132" y="116"/>
                      <a:pt x="99" y="128"/>
                    </a:cubicBezTo>
                    <a:cubicBezTo>
                      <a:pt x="62" y="140"/>
                      <a:pt x="29" y="153"/>
                      <a:pt x="0" y="177"/>
                    </a:cubicBezTo>
                    <a:cubicBezTo>
                      <a:pt x="0" y="177"/>
                      <a:pt x="0" y="181"/>
                      <a:pt x="5" y="181"/>
                    </a:cubicBezTo>
                    <a:close/>
                  </a:path>
                </a:pathLst>
              </a:custGeom>
              <a:solidFill>
                <a:schemeClr val="dk1"/>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5" name="Google Shape;1165;p30"/>
              <p:cNvSpPr/>
              <p:nvPr/>
            </p:nvSpPr>
            <p:spPr>
              <a:xfrm rot="3166893">
                <a:off x="-302424" y="3261126"/>
                <a:ext cx="84240" cy="92160"/>
              </a:xfrm>
              <a:custGeom>
                <a:avLst/>
                <a:gdLst/>
                <a:ahLst/>
                <a:cxnLst/>
                <a:rect l="l" t="t" r="r" b="b"/>
                <a:pathLst>
                  <a:path w="234" h="256" extrusionOk="0">
                    <a:moveTo>
                      <a:pt x="0" y="68"/>
                    </a:moveTo>
                    <a:lnTo>
                      <a:pt x="0" y="68"/>
                    </a:lnTo>
                    <a:cubicBezTo>
                      <a:pt x="16" y="97"/>
                      <a:pt x="37" y="126"/>
                      <a:pt x="53" y="155"/>
                    </a:cubicBezTo>
                    <a:cubicBezTo>
                      <a:pt x="69" y="187"/>
                      <a:pt x="82" y="220"/>
                      <a:pt x="94" y="253"/>
                    </a:cubicBezTo>
                    <a:cubicBezTo>
                      <a:pt x="98" y="257"/>
                      <a:pt x="106" y="257"/>
                      <a:pt x="106" y="253"/>
                    </a:cubicBezTo>
                    <a:cubicBezTo>
                      <a:pt x="111" y="233"/>
                      <a:pt x="119" y="216"/>
                      <a:pt x="123" y="200"/>
                    </a:cubicBezTo>
                    <a:cubicBezTo>
                      <a:pt x="127" y="196"/>
                      <a:pt x="131" y="183"/>
                      <a:pt x="135" y="179"/>
                    </a:cubicBezTo>
                    <a:cubicBezTo>
                      <a:pt x="139" y="175"/>
                      <a:pt x="152" y="179"/>
                      <a:pt x="160" y="183"/>
                    </a:cubicBezTo>
                    <a:cubicBezTo>
                      <a:pt x="181" y="200"/>
                      <a:pt x="205" y="220"/>
                      <a:pt x="230" y="204"/>
                    </a:cubicBezTo>
                    <a:cubicBezTo>
                      <a:pt x="234" y="204"/>
                      <a:pt x="234" y="200"/>
                      <a:pt x="234" y="196"/>
                    </a:cubicBezTo>
                    <a:cubicBezTo>
                      <a:pt x="205" y="134"/>
                      <a:pt x="176" y="68"/>
                      <a:pt x="147" y="7"/>
                    </a:cubicBezTo>
                    <a:cubicBezTo>
                      <a:pt x="144" y="-5"/>
                      <a:pt x="127" y="3"/>
                      <a:pt x="131" y="11"/>
                    </a:cubicBezTo>
                    <a:cubicBezTo>
                      <a:pt x="160" y="77"/>
                      <a:pt x="188" y="138"/>
                      <a:pt x="217" y="200"/>
                    </a:cubicBezTo>
                    <a:cubicBezTo>
                      <a:pt x="222" y="200"/>
                      <a:pt x="222" y="196"/>
                      <a:pt x="222" y="192"/>
                    </a:cubicBezTo>
                    <a:cubicBezTo>
                      <a:pt x="205" y="204"/>
                      <a:pt x="188" y="187"/>
                      <a:pt x="176" y="179"/>
                    </a:cubicBezTo>
                    <a:cubicBezTo>
                      <a:pt x="164" y="171"/>
                      <a:pt x="152" y="163"/>
                      <a:pt x="135" y="163"/>
                    </a:cubicBezTo>
                    <a:cubicBezTo>
                      <a:pt x="123" y="167"/>
                      <a:pt x="115" y="183"/>
                      <a:pt x="111" y="196"/>
                    </a:cubicBezTo>
                    <a:cubicBezTo>
                      <a:pt x="103" y="212"/>
                      <a:pt x="98" y="228"/>
                      <a:pt x="94" y="249"/>
                    </a:cubicBezTo>
                    <a:cubicBezTo>
                      <a:pt x="98" y="249"/>
                      <a:pt x="103" y="249"/>
                      <a:pt x="106" y="249"/>
                    </a:cubicBezTo>
                    <a:cubicBezTo>
                      <a:pt x="103" y="233"/>
                      <a:pt x="94" y="216"/>
                      <a:pt x="86" y="200"/>
                    </a:cubicBezTo>
                    <a:cubicBezTo>
                      <a:pt x="78" y="183"/>
                      <a:pt x="69" y="167"/>
                      <a:pt x="62" y="155"/>
                    </a:cubicBezTo>
                    <a:cubicBezTo>
                      <a:pt x="41" y="122"/>
                      <a:pt x="25" y="89"/>
                      <a:pt x="4" y="64"/>
                    </a:cubicBezTo>
                    <a:lnTo>
                      <a:pt x="0" y="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6" name="Google Shape;1166;p30"/>
              <p:cNvSpPr/>
              <p:nvPr/>
            </p:nvSpPr>
            <p:spPr>
              <a:xfrm rot="3166893">
                <a:off x="39453" y="2485687"/>
                <a:ext cx="532079" cy="273599"/>
              </a:xfrm>
              <a:custGeom>
                <a:avLst/>
                <a:gdLst/>
                <a:ahLst/>
                <a:cxnLst/>
                <a:rect l="l" t="t" r="r" b="b"/>
                <a:pathLst>
                  <a:path w="1478" h="760" extrusionOk="0">
                    <a:moveTo>
                      <a:pt x="0" y="563"/>
                    </a:moveTo>
                    <a:lnTo>
                      <a:pt x="0" y="563"/>
                    </a:lnTo>
                    <a:cubicBezTo>
                      <a:pt x="20" y="629"/>
                      <a:pt x="45" y="691"/>
                      <a:pt x="69" y="756"/>
                    </a:cubicBezTo>
                    <a:cubicBezTo>
                      <a:pt x="69" y="760"/>
                      <a:pt x="73" y="760"/>
                      <a:pt x="78" y="760"/>
                    </a:cubicBezTo>
                    <a:cubicBezTo>
                      <a:pt x="266" y="711"/>
                      <a:pt x="447" y="645"/>
                      <a:pt x="623" y="580"/>
                    </a:cubicBezTo>
                    <a:cubicBezTo>
                      <a:pt x="804" y="506"/>
                      <a:pt x="985" y="436"/>
                      <a:pt x="1165" y="362"/>
                    </a:cubicBezTo>
                    <a:cubicBezTo>
                      <a:pt x="1268" y="321"/>
                      <a:pt x="1371" y="280"/>
                      <a:pt x="1473" y="239"/>
                    </a:cubicBezTo>
                    <a:cubicBezTo>
                      <a:pt x="1477" y="235"/>
                      <a:pt x="1481" y="231"/>
                      <a:pt x="1477" y="227"/>
                    </a:cubicBezTo>
                    <a:cubicBezTo>
                      <a:pt x="1469" y="186"/>
                      <a:pt x="1452" y="145"/>
                      <a:pt x="1432" y="108"/>
                    </a:cubicBezTo>
                    <a:cubicBezTo>
                      <a:pt x="1416" y="71"/>
                      <a:pt x="1395" y="34"/>
                      <a:pt x="1362" y="1"/>
                    </a:cubicBezTo>
                    <a:cubicBezTo>
                      <a:pt x="1358" y="-3"/>
                      <a:pt x="1350" y="5"/>
                      <a:pt x="1354" y="9"/>
                    </a:cubicBezTo>
                    <a:cubicBezTo>
                      <a:pt x="1374" y="46"/>
                      <a:pt x="1399" y="79"/>
                      <a:pt x="1416" y="116"/>
                    </a:cubicBezTo>
                    <a:cubicBezTo>
                      <a:pt x="1436" y="153"/>
                      <a:pt x="1452" y="190"/>
                      <a:pt x="1461" y="231"/>
                    </a:cubicBezTo>
                    <a:cubicBezTo>
                      <a:pt x="1465" y="227"/>
                      <a:pt x="1465" y="222"/>
                      <a:pt x="1469" y="218"/>
                    </a:cubicBezTo>
                    <a:cubicBezTo>
                      <a:pt x="1284" y="297"/>
                      <a:pt x="1104" y="366"/>
                      <a:pt x="923" y="440"/>
                    </a:cubicBezTo>
                    <a:cubicBezTo>
                      <a:pt x="742" y="510"/>
                      <a:pt x="566" y="584"/>
                      <a:pt x="385" y="650"/>
                    </a:cubicBezTo>
                    <a:cubicBezTo>
                      <a:pt x="283" y="682"/>
                      <a:pt x="180" y="715"/>
                      <a:pt x="73" y="744"/>
                    </a:cubicBezTo>
                    <a:cubicBezTo>
                      <a:pt x="78" y="748"/>
                      <a:pt x="82" y="748"/>
                      <a:pt x="86" y="752"/>
                    </a:cubicBezTo>
                    <a:cubicBezTo>
                      <a:pt x="61" y="687"/>
                      <a:pt x="41" y="621"/>
                      <a:pt x="8" y="559"/>
                    </a:cubicBezTo>
                    <a:cubicBezTo>
                      <a:pt x="8" y="555"/>
                      <a:pt x="0" y="559"/>
                      <a:pt x="0" y="5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7" name="Google Shape;1167;p30"/>
              <p:cNvSpPr/>
              <p:nvPr/>
            </p:nvSpPr>
            <p:spPr>
              <a:xfrm rot="3166893">
                <a:off x="79383" y="2476889"/>
                <a:ext cx="480239" cy="210240"/>
              </a:xfrm>
              <a:custGeom>
                <a:avLst/>
                <a:gdLst/>
                <a:ahLst/>
                <a:cxnLst/>
                <a:rect l="l" t="t" r="r" b="b"/>
                <a:pathLst>
                  <a:path w="1334" h="584" extrusionOk="0">
                    <a:moveTo>
                      <a:pt x="6" y="583"/>
                    </a:moveTo>
                    <a:lnTo>
                      <a:pt x="6" y="583"/>
                    </a:lnTo>
                    <a:cubicBezTo>
                      <a:pt x="14" y="578"/>
                      <a:pt x="26" y="578"/>
                      <a:pt x="35" y="574"/>
                    </a:cubicBezTo>
                    <a:cubicBezTo>
                      <a:pt x="47" y="570"/>
                      <a:pt x="59" y="566"/>
                      <a:pt x="72" y="562"/>
                    </a:cubicBezTo>
                    <a:cubicBezTo>
                      <a:pt x="92" y="554"/>
                      <a:pt x="113" y="542"/>
                      <a:pt x="133" y="533"/>
                    </a:cubicBezTo>
                    <a:cubicBezTo>
                      <a:pt x="178" y="517"/>
                      <a:pt x="219" y="496"/>
                      <a:pt x="260" y="480"/>
                    </a:cubicBezTo>
                    <a:cubicBezTo>
                      <a:pt x="351" y="443"/>
                      <a:pt x="437" y="406"/>
                      <a:pt x="523" y="365"/>
                    </a:cubicBezTo>
                    <a:cubicBezTo>
                      <a:pt x="695" y="291"/>
                      <a:pt x="868" y="217"/>
                      <a:pt x="1040" y="143"/>
                    </a:cubicBezTo>
                    <a:cubicBezTo>
                      <a:pt x="1089" y="119"/>
                      <a:pt x="1139" y="98"/>
                      <a:pt x="1188" y="78"/>
                    </a:cubicBezTo>
                    <a:cubicBezTo>
                      <a:pt x="1213" y="70"/>
                      <a:pt x="1233" y="57"/>
                      <a:pt x="1258" y="49"/>
                    </a:cubicBezTo>
                    <a:cubicBezTo>
                      <a:pt x="1283" y="36"/>
                      <a:pt x="1311" y="29"/>
                      <a:pt x="1332" y="12"/>
                    </a:cubicBezTo>
                    <a:cubicBezTo>
                      <a:pt x="1336" y="8"/>
                      <a:pt x="1336" y="0"/>
                      <a:pt x="1327" y="0"/>
                    </a:cubicBezTo>
                    <a:cubicBezTo>
                      <a:pt x="1303" y="4"/>
                      <a:pt x="1283" y="16"/>
                      <a:pt x="1262" y="24"/>
                    </a:cubicBezTo>
                    <a:cubicBezTo>
                      <a:pt x="1242" y="32"/>
                      <a:pt x="1217" y="45"/>
                      <a:pt x="1196" y="53"/>
                    </a:cubicBezTo>
                    <a:cubicBezTo>
                      <a:pt x="1155" y="73"/>
                      <a:pt x="1110" y="90"/>
                      <a:pt x="1069" y="110"/>
                    </a:cubicBezTo>
                    <a:cubicBezTo>
                      <a:pt x="979" y="148"/>
                      <a:pt x="892" y="184"/>
                      <a:pt x="806" y="221"/>
                    </a:cubicBezTo>
                    <a:cubicBezTo>
                      <a:pt x="634" y="299"/>
                      <a:pt x="461" y="373"/>
                      <a:pt x="289" y="447"/>
                    </a:cubicBezTo>
                    <a:cubicBezTo>
                      <a:pt x="240" y="472"/>
                      <a:pt x="191" y="492"/>
                      <a:pt x="141" y="513"/>
                    </a:cubicBezTo>
                    <a:cubicBezTo>
                      <a:pt x="117" y="521"/>
                      <a:pt x="96" y="533"/>
                      <a:pt x="72" y="542"/>
                    </a:cubicBezTo>
                    <a:cubicBezTo>
                      <a:pt x="59" y="550"/>
                      <a:pt x="47" y="554"/>
                      <a:pt x="35" y="558"/>
                    </a:cubicBezTo>
                    <a:cubicBezTo>
                      <a:pt x="26" y="566"/>
                      <a:pt x="14" y="574"/>
                      <a:pt x="2" y="578"/>
                    </a:cubicBezTo>
                    <a:cubicBezTo>
                      <a:pt x="-2" y="583"/>
                      <a:pt x="2" y="586"/>
                      <a:pt x="6" y="5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8" name="Google Shape;1168;p30"/>
              <p:cNvSpPr/>
              <p:nvPr/>
            </p:nvSpPr>
            <p:spPr>
              <a:xfrm rot="3166893">
                <a:off x="-284984" y="2700194"/>
                <a:ext cx="703798" cy="696598"/>
              </a:xfrm>
              <a:custGeom>
                <a:avLst/>
                <a:gdLst/>
                <a:ahLst/>
                <a:cxnLst/>
                <a:rect l="l" t="t" r="r" b="b"/>
                <a:pathLst>
                  <a:path w="1955" h="1935" extrusionOk="0">
                    <a:moveTo>
                      <a:pt x="0" y="568"/>
                    </a:moveTo>
                    <a:lnTo>
                      <a:pt x="0" y="568"/>
                    </a:lnTo>
                    <a:cubicBezTo>
                      <a:pt x="4" y="580"/>
                      <a:pt x="9" y="593"/>
                      <a:pt x="13" y="605"/>
                    </a:cubicBezTo>
                    <a:cubicBezTo>
                      <a:pt x="13" y="617"/>
                      <a:pt x="21" y="630"/>
                      <a:pt x="25" y="638"/>
                    </a:cubicBezTo>
                    <a:cubicBezTo>
                      <a:pt x="33" y="663"/>
                      <a:pt x="45" y="683"/>
                      <a:pt x="54" y="708"/>
                    </a:cubicBezTo>
                    <a:cubicBezTo>
                      <a:pt x="74" y="753"/>
                      <a:pt x="91" y="798"/>
                      <a:pt x="111" y="843"/>
                    </a:cubicBezTo>
                    <a:cubicBezTo>
                      <a:pt x="152" y="929"/>
                      <a:pt x="189" y="1020"/>
                      <a:pt x="230" y="1110"/>
                    </a:cubicBezTo>
                    <a:cubicBezTo>
                      <a:pt x="304" y="1282"/>
                      <a:pt x="386" y="1451"/>
                      <a:pt x="452" y="1627"/>
                    </a:cubicBezTo>
                    <a:cubicBezTo>
                      <a:pt x="489" y="1726"/>
                      <a:pt x="522" y="1824"/>
                      <a:pt x="546" y="1927"/>
                    </a:cubicBezTo>
                    <a:cubicBezTo>
                      <a:pt x="546" y="1931"/>
                      <a:pt x="554" y="1935"/>
                      <a:pt x="558" y="1935"/>
                    </a:cubicBezTo>
                    <a:cubicBezTo>
                      <a:pt x="743" y="1857"/>
                      <a:pt x="928" y="1783"/>
                      <a:pt x="1113" y="1705"/>
                    </a:cubicBezTo>
                    <a:cubicBezTo>
                      <a:pt x="1203" y="1668"/>
                      <a:pt x="1293" y="1631"/>
                      <a:pt x="1384" y="1594"/>
                    </a:cubicBezTo>
                    <a:cubicBezTo>
                      <a:pt x="1474" y="1558"/>
                      <a:pt x="1560" y="1516"/>
                      <a:pt x="1650" y="1480"/>
                    </a:cubicBezTo>
                    <a:cubicBezTo>
                      <a:pt x="1745" y="1434"/>
                      <a:pt x="1843" y="1397"/>
                      <a:pt x="1946" y="1385"/>
                    </a:cubicBezTo>
                    <a:cubicBezTo>
                      <a:pt x="1954" y="1381"/>
                      <a:pt x="1958" y="1377"/>
                      <a:pt x="1954" y="1368"/>
                    </a:cubicBezTo>
                    <a:cubicBezTo>
                      <a:pt x="1868" y="1192"/>
                      <a:pt x="1786" y="1016"/>
                      <a:pt x="1704" y="839"/>
                    </a:cubicBezTo>
                    <a:cubicBezTo>
                      <a:pt x="1622" y="663"/>
                      <a:pt x="1540" y="486"/>
                      <a:pt x="1458" y="310"/>
                    </a:cubicBezTo>
                    <a:cubicBezTo>
                      <a:pt x="1412" y="207"/>
                      <a:pt x="1367" y="108"/>
                      <a:pt x="1326" y="6"/>
                    </a:cubicBezTo>
                    <a:cubicBezTo>
                      <a:pt x="1318" y="-6"/>
                      <a:pt x="1302" y="2"/>
                      <a:pt x="1306" y="14"/>
                    </a:cubicBezTo>
                    <a:cubicBezTo>
                      <a:pt x="1384" y="191"/>
                      <a:pt x="1465" y="371"/>
                      <a:pt x="1548" y="548"/>
                    </a:cubicBezTo>
                    <a:cubicBezTo>
                      <a:pt x="1626" y="724"/>
                      <a:pt x="1712" y="901"/>
                      <a:pt x="1794" y="1077"/>
                    </a:cubicBezTo>
                    <a:cubicBezTo>
                      <a:pt x="1843" y="1180"/>
                      <a:pt x="1888" y="1278"/>
                      <a:pt x="1938" y="1377"/>
                    </a:cubicBezTo>
                    <a:cubicBezTo>
                      <a:pt x="1942" y="1373"/>
                      <a:pt x="1942" y="1368"/>
                      <a:pt x="1946" y="1364"/>
                    </a:cubicBezTo>
                    <a:cubicBezTo>
                      <a:pt x="1856" y="1377"/>
                      <a:pt x="1765" y="1405"/>
                      <a:pt x="1679" y="1442"/>
                    </a:cubicBezTo>
                    <a:cubicBezTo>
                      <a:pt x="1593" y="1480"/>
                      <a:pt x="1507" y="1521"/>
                      <a:pt x="1421" y="1558"/>
                    </a:cubicBezTo>
                    <a:cubicBezTo>
                      <a:pt x="1236" y="1635"/>
                      <a:pt x="1051" y="1709"/>
                      <a:pt x="867" y="1787"/>
                    </a:cubicBezTo>
                    <a:cubicBezTo>
                      <a:pt x="760" y="1828"/>
                      <a:pt x="657" y="1869"/>
                      <a:pt x="551" y="1915"/>
                    </a:cubicBezTo>
                    <a:cubicBezTo>
                      <a:pt x="554" y="1915"/>
                      <a:pt x="558" y="1918"/>
                      <a:pt x="563" y="1923"/>
                    </a:cubicBezTo>
                    <a:cubicBezTo>
                      <a:pt x="522" y="1738"/>
                      <a:pt x="452" y="1565"/>
                      <a:pt x="378" y="1397"/>
                    </a:cubicBezTo>
                    <a:cubicBezTo>
                      <a:pt x="300" y="1221"/>
                      <a:pt x="222" y="1044"/>
                      <a:pt x="144" y="868"/>
                    </a:cubicBezTo>
                    <a:cubicBezTo>
                      <a:pt x="119" y="819"/>
                      <a:pt x="99" y="769"/>
                      <a:pt x="78" y="720"/>
                    </a:cubicBezTo>
                    <a:cubicBezTo>
                      <a:pt x="66" y="695"/>
                      <a:pt x="54" y="667"/>
                      <a:pt x="41" y="642"/>
                    </a:cubicBezTo>
                    <a:cubicBezTo>
                      <a:pt x="37" y="630"/>
                      <a:pt x="29" y="617"/>
                      <a:pt x="25" y="605"/>
                    </a:cubicBezTo>
                    <a:cubicBezTo>
                      <a:pt x="17" y="593"/>
                      <a:pt x="9" y="580"/>
                      <a:pt x="0" y="5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69" name="Google Shape;1169;p30"/>
              <p:cNvSpPr/>
              <p:nvPr/>
            </p:nvSpPr>
            <p:spPr>
              <a:xfrm rot="3166893">
                <a:off x="-53255" y="2718475"/>
                <a:ext cx="478079" cy="196920"/>
              </a:xfrm>
              <a:custGeom>
                <a:avLst/>
                <a:gdLst/>
                <a:ahLst/>
                <a:cxnLst/>
                <a:rect l="l" t="t" r="r" b="b"/>
                <a:pathLst>
                  <a:path w="1328" h="547" extrusionOk="0">
                    <a:moveTo>
                      <a:pt x="3" y="547"/>
                    </a:moveTo>
                    <a:lnTo>
                      <a:pt x="3" y="547"/>
                    </a:lnTo>
                    <a:cubicBezTo>
                      <a:pt x="12" y="547"/>
                      <a:pt x="24" y="543"/>
                      <a:pt x="32" y="543"/>
                    </a:cubicBezTo>
                    <a:cubicBezTo>
                      <a:pt x="44" y="538"/>
                      <a:pt x="57" y="534"/>
                      <a:pt x="69" y="530"/>
                    </a:cubicBezTo>
                    <a:cubicBezTo>
                      <a:pt x="90" y="522"/>
                      <a:pt x="110" y="514"/>
                      <a:pt x="131" y="506"/>
                    </a:cubicBezTo>
                    <a:cubicBezTo>
                      <a:pt x="176" y="489"/>
                      <a:pt x="217" y="473"/>
                      <a:pt x="262" y="456"/>
                    </a:cubicBezTo>
                    <a:cubicBezTo>
                      <a:pt x="348" y="419"/>
                      <a:pt x="434" y="387"/>
                      <a:pt x="521" y="350"/>
                    </a:cubicBezTo>
                    <a:cubicBezTo>
                      <a:pt x="693" y="280"/>
                      <a:pt x="866" y="210"/>
                      <a:pt x="1038" y="140"/>
                    </a:cubicBezTo>
                    <a:cubicBezTo>
                      <a:pt x="1083" y="120"/>
                      <a:pt x="1132" y="99"/>
                      <a:pt x="1182" y="79"/>
                    </a:cubicBezTo>
                    <a:cubicBezTo>
                      <a:pt x="1226" y="58"/>
                      <a:pt x="1276" y="38"/>
                      <a:pt x="1325" y="17"/>
                    </a:cubicBezTo>
                    <a:cubicBezTo>
                      <a:pt x="1333" y="13"/>
                      <a:pt x="1325" y="-4"/>
                      <a:pt x="1317" y="1"/>
                    </a:cubicBezTo>
                    <a:cubicBezTo>
                      <a:pt x="1272" y="17"/>
                      <a:pt x="1231" y="38"/>
                      <a:pt x="1190" y="54"/>
                    </a:cubicBezTo>
                    <a:cubicBezTo>
                      <a:pt x="1145" y="75"/>
                      <a:pt x="1104" y="91"/>
                      <a:pt x="1058" y="112"/>
                    </a:cubicBezTo>
                    <a:cubicBezTo>
                      <a:pt x="972" y="144"/>
                      <a:pt x="890" y="181"/>
                      <a:pt x="804" y="218"/>
                    </a:cubicBezTo>
                    <a:cubicBezTo>
                      <a:pt x="632" y="288"/>
                      <a:pt x="459" y="358"/>
                      <a:pt x="287" y="424"/>
                    </a:cubicBezTo>
                    <a:cubicBezTo>
                      <a:pt x="237" y="444"/>
                      <a:pt x="192" y="465"/>
                      <a:pt x="143" y="485"/>
                    </a:cubicBezTo>
                    <a:cubicBezTo>
                      <a:pt x="118" y="493"/>
                      <a:pt x="94" y="502"/>
                      <a:pt x="73" y="510"/>
                    </a:cubicBezTo>
                    <a:cubicBezTo>
                      <a:pt x="61" y="518"/>
                      <a:pt x="49" y="522"/>
                      <a:pt x="36" y="526"/>
                    </a:cubicBezTo>
                    <a:cubicBezTo>
                      <a:pt x="24" y="530"/>
                      <a:pt x="12" y="538"/>
                      <a:pt x="3" y="543"/>
                    </a:cubicBezTo>
                    <a:cubicBezTo>
                      <a:pt x="-1" y="543"/>
                      <a:pt x="-1" y="547"/>
                      <a:pt x="3" y="5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0" name="Google Shape;1170;p30"/>
              <p:cNvSpPr/>
              <p:nvPr/>
            </p:nvSpPr>
            <p:spPr>
              <a:xfrm rot="3166893">
                <a:off x="-217446" y="3013224"/>
                <a:ext cx="435959" cy="284399"/>
              </a:xfrm>
              <a:custGeom>
                <a:avLst/>
                <a:gdLst/>
                <a:ahLst/>
                <a:cxnLst/>
                <a:rect l="l" t="t" r="r" b="b"/>
                <a:pathLst>
                  <a:path w="1211" h="790" extrusionOk="0">
                    <a:moveTo>
                      <a:pt x="0" y="790"/>
                    </a:moveTo>
                    <a:lnTo>
                      <a:pt x="0" y="790"/>
                    </a:lnTo>
                    <a:cubicBezTo>
                      <a:pt x="4" y="785"/>
                      <a:pt x="8" y="781"/>
                      <a:pt x="12" y="778"/>
                    </a:cubicBezTo>
                    <a:cubicBezTo>
                      <a:pt x="17" y="769"/>
                      <a:pt x="20" y="765"/>
                      <a:pt x="20" y="757"/>
                    </a:cubicBezTo>
                    <a:cubicBezTo>
                      <a:pt x="29" y="744"/>
                      <a:pt x="33" y="732"/>
                      <a:pt x="41" y="720"/>
                    </a:cubicBezTo>
                    <a:cubicBezTo>
                      <a:pt x="54" y="700"/>
                      <a:pt x="66" y="675"/>
                      <a:pt x="78" y="654"/>
                    </a:cubicBezTo>
                    <a:cubicBezTo>
                      <a:pt x="103" y="605"/>
                      <a:pt x="131" y="564"/>
                      <a:pt x="164" y="519"/>
                    </a:cubicBezTo>
                    <a:cubicBezTo>
                      <a:pt x="189" y="482"/>
                      <a:pt x="222" y="437"/>
                      <a:pt x="263" y="420"/>
                    </a:cubicBezTo>
                    <a:cubicBezTo>
                      <a:pt x="312" y="400"/>
                      <a:pt x="357" y="428"/>
                      <a:pt x="402" y="437"/>
                    </a:cubicBezTo>
                    <a:cubicBezTo>
                      <a:pt x="443" y="449"/>
                      <a:pt x="480" y="437"/>
                      <a:pt x="513" y="404"/>
                    </a:cubicBezTo>
                    <a:cubicBezTo>
                      <a:pt x="542" y="375"/>
                      <a:pt x="562" y="338"/>
                      <a:pt x="579" y="297"/>
                    </a:cubicBezTo>
                    <a:cubicBezTo>
                      <a:pt x="591" y="256"/>
                      <a:pt x="608" y="215"/>
                      <a:pt x="636" y="182"/>
                    </a:cubicBezTo>
                    <a:cubicBezTo>
                      <a:pt x="669" y="141"/>
                      <a:pt x="714" y="133"/>
                      <a:pt x="764" y="129"/>
                    </a:cubicBezTo>
                    <a:cubicBezTo>
                      <a:pt x="887" y="125"/>
                      <a:pt x="1006" y="149"/>
                      <a:pt x="1116" y="199"/>
                    </a:cubicBezTo>
                    <a:cubicBezTo>
                      <a:pt x="1121" y="203"/>
                      <a:pt x="1125" y="203"/>
                      <a:pt x="1129" y="199"/>
                    </a:cubicBezTo>
                    <a:cubicBezTo>
                      <a:pt x="1178" y="149"/>
                      <a:pt x="1211" y="80"/>
                      <a:pt x="1211" y="10"/>
                    </a:cubicBezTo>
                    <a:cubicBezTo>
                      <a:pt x="1207" y="-3"/>
                      <a:pt x="1194" y="-3"/>
                      <a:pt x="1190" y="10"/>
                    </a:cubicBezTo>
                    <a:cubicBezTo>
                      <a:pt x="1186" y="75"/>
                      <a:pt x="1162" y="137"/>
                      <a:pt x="1112" y="186"/>
                    </a:cubicBezTo>
                    <a:cubicBezTo>
                      <a:pt x="1116" y="186"/>
                      <a:pt x="1121" y="182"/>
                      <a:pt x="1125" y="182"/>
                    </a:cubicBezTo>
                    <a:cubicBezTo>
                      <a:pt x="1026" y="137"/>
                      <a:pt x="919" y="112"/>
                      <a:pt x="809" y="108"/>
                    </a:cubicBezTo>
                    <a:cubicBezTo>
                      <a:pt x="759" y="108"/>
                      <a:pt x="706" y="112"/>
                      <a:pt x="661" y="137"/>
                    </a:cubicBezTo>
                    <a:cubicBezTo>
                      <a:pt x="620" y="158"/>
                      <a:pt x="599" y="199"/>
                      <a:pt x="579" y="240"/>
                    </a:cubicBezTo>
                    <a:cubicBezTo>
                      <a:pt x="562" y="281"/>
                      <a:pt x="550" y="322"/>
                      <a:pt x="525" y="359"/>
                    </a:cubicBezTo>
                    <a:cubicBezTo>
                      <a:pt x="505" y="396"/>
                      <a:pt x="468" y="428"/>
                      <a:pt x="423" y="424"/>
                    </a:cubicBezTo>
                    <a:cubicBezTo>
                      <a:pt x="373" y="420"/>
                      <a:pt x="333" y="387"/>
                      <a:pt x="283" y="396"/>
                    </a:cubicBezTo>
                    <a:cubicBezTo>
                      <a:pt x="238" y="404"/>
                      <a:pt x="201" y="437"/>
                      <a:pt x="176" y="474"/>
                    </a:cubicBezTo>
                    <a:cubicBezTo>
                      <a:pt x="139" y="523"/>
                      <a:pt x="107" y="572"/>
                      <a:pt x="74" y="622"/>
                    </a:cubicBezTo>
                    <a:cubicBezTo>
                      <a:pt x="57" y="650"/>
                      <a:pt x="45" y="675"/>
                      <a:pt x="29" y="703"/>
                    </a:cubicBezTo>
                    <a:cubicBezTo>
                      <a:pt x="25" y="716"/>
                      <a:pt x="17" y="728"/>
                      <a:pt x="12" y="744"/>
                    </a:cubicBezTo>
                    <a:cubicBezTo>
                      <a:pt x="8" y="749"/>
                      <a:pt x="4" y="757"/>
                      <a:pt x="4" y="765"/>
                    </a:cubicBezTo>
                    <a:cubicBezTo>
                      <a:pt x="0" y="773"/>
                      <a:pt x="0" y="778"/>
                      <a:pt x="0" y="785"/>
                    </a:cubicBezTo>
                    <a:cubicBezTo>
                      <a:pt x="0" y="790"/>
                      <a:pt x="0" y="790"/>
                      <a:pt x="0" y="7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1" name="Google Shape;1171;p30"/>
              <p:cNvSpPr/>
              <p:nvPr/>
            </p:nvSpPr>
            <p:spPr>
              <a:xfrm rot="3166893">
                <a:off x="154049" y="3051982"/>
                <a:ext cx="87840" cy="79200"/>
              </a:xfrm>
              <a:custGeom>
                <a:avLst/>
                <a:gdLst/>
                <a:ahLst/>
                <a:cxnLst/>
                <a:rect l="l" t="t" r="r" b="b"/>
                <a:pathLst>
                  <a:path w="244" h="220" extrusionOk="0">
                    <a:moveTo>
                      <a:pt x="56" y="47"/>
                    </a:moveTo>
                    <a:lnTo>
                      <a:pt x="56" y="47"/>
                    </a:lnTo>
                    <a:cubicBezTo>
                      <a:pt x="36" y="47"/>
                      <a:pt x="20" y="64"/>
                      <a:pt x="7" y="84"/>
                    </a:cubicBezTo>
                    <a:cubicBezTo>
                      <a:pt x="-1" y="105"/>
                      <a:pt x="-1" y="125"/>
                      <a:pt x="3" y="150"/>
                    </a:cubicBezTo>
                    <a:cubicBezTo>
                      <a:pt x="20" y="199"/>
                      <a:pt x="77" y="224"/>
                      <a:pt x="126" y="220"/>
                    </a:cubicBezTo>
                    <a:cubicBezTo>
                      <a:pt x="180" y="220"/>
                      <a:pt x="229" y="183"/>
                      <a:pt x="241" y="129"/>
                    </a:cubicBezTo>
                    <a:cubicBezTo>
                      <a:pt x="254" y="76"/>
                      <a:pt x="225" y="27"/>
                      <a:pt x="172" y="6"/>
                    </a:cubicBezTo>
                    <a:cubicBezTo>
                      <a:pt x="147" y="-2"/>
                      <a:pt x="114" y="-2"/>
                      <a:pt x="90" y="6"/>
                    </a:cubicBezTo>
                    <a:cubicBezTo>
                      <a:pt x="73" y="14"/>
                      <a:pt x="61" y="18"/>
                      <a:pt x="48" y="31"/>
                    </a:cubicBezTo>
                    <a:cubicBezTo>
                      <a:pt x="44" y="35"/>
                      <a:pt x="36" y="39"/>
                      <a:pt x="32" y="43"/>
                    </a:cubicBezTo>
                    <a:cubicBezTo>
                      <a:pt x="28" y="51"/>
                      <a:pt x="24" y="55"/>
                      <a:pt x="20" y="64"/>
                    </a:cubicBezTo>
                    <a:cubicBezTo>
                      <a:pt x="20" y="72"/>
                      <a:pt x="24" y="76"/>
                      <a:pt x="32" y="72"/>
                    </a:cubicBezTo>
                    <a:cubicBezTo>
                      <a:pt x="40" y="64"/>
                      <a:pt x="48" y="59"/>
                      <a:pt x="56" y="51"/>
                    </a:cubicBezTo>
                    <a:cubicBezTo>
                      <a:pt x="65" y="43"/>
                      <a:pt x="73" y="39"/>
                      <a:pt x="85" y="31"/>
                    </a:cubicBezTo>
                    <a:cubicBezTo>
                      <a:pt x="102" y="23"/>
                      <a:pt x="126" y="18"/>
                      <a:pt x="147" y="18"/>
                    </a:cubicBezTo>
                    <a:cubicBezTo>
                      <a:pt x="192" y="27"/>
                      <a:pt x="225" y="59"/>
                      <a:pt x="225" y="109"/>
                    </a:cubicBezTo>
                    <a:cubicBezTo>
                      <a:pt x="221" y="203"/>
                      <a:pt x="81" y="236"/>
                      <a:pt x="32" y="158"/>
                    </a:cubicBezTo>
                    <a:cubicBezTo>
                      <a:pt x="7" y="121"/>
                      <a:pt x="20" y="72"/>
                      <a:pt x="56" y="51"/>
                    </a:cubicBezTo>
                    <a:cubicBezTo>
                      <a:pt x="61" y="47"/>
                      <a:pt x="61" y="43"/>
                      <a:pt x="56" y="47"/>
                    </a:cubicBezTo>
                    <a:close/>
                  </a:path>
                </a:pathLst>
              </a:custGeom>
              <a:solidFill>
                <a:schemeClr val="dk1"/>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72" name="Google Shape;1172;p30"/>
              <p:cNvSpPr/>
              <p:nvPr/>
            </p:nvSpPr>
            <p:spPr>
              <a:xfrm rot="3166893">
                <a:off x="-140111" y="2815066"/>
                <a:ext cx="189720" cy="115560"/>
              </a:xfrm>
              <a:custGeom>
                <a:avLst/>
                <a:gdLst/>
                <a:ahLst/>
                <a:cxnLst/>
                <a:rect l="l" t="t" r="r" b="b"/>
                <a:pathLst>
                  <a:path w="527" h="321" extrusionOk="0">
                    <a:moveTo>
                      <a:pt x="114" y="321"/>
                    </a:moveTo>
                    <a:lnTo>
                      <a:pt x="114" y="321"/>
                    </a:lnTo>
                    <a:cubicBezTo>
                      <a:pt x="151" y="309"/>
                      <a:pt x="183" y="292"/>
                      <a:pt x="217" y="276"/>
                    </a:cubicBezTo>
                    <a:cubicBezTo>
                      <a:pt x="249" y="260"/>
                      <a:pt x="286" y="243"/>
                      <a:pt x="319" y="231"/>
                    </a:cubicBezTo>
                    <a:cubicBezTo>
                      <a:pt x="389" y="198"/>
                      <a:pt x="455" y="165"/>
                      <a:pt x="524" y="132"/>
                    </a:cubicBezTo>
                    <a:cubicBezTo>
                      <a:pt x="528" y="128"/>
                      <a:pt x="528" y="120"/>
                      <a:pt x="524" y="116"/>
                    </a:cubicBezTo>
                    <a:cubicBezTo>
                      <a:pt x="491" y="83"/>
                      <a:pt x="455" y="46"/>
                      <a:pt x="405" y="38"/>
                    </a:cubicBezTo>
                    <a:cubicBezTo>
                      <a:pt x="385" y="34"/>
                      <a:pt x="364" y="38"/>
                      <a:pt x="343" y="46"/>
                    </a:cubicBezTo>
                    <a:cubicBezTo>
                      <a:pt x="336" y="50"/>
                      <a:pt x="327" y="59"/>
                      <a:pt x="319" y="63"/>
                    </a:cubicBezTo>
                    <a:cubicBezTo>
                      <a:pt x="311" y="71"/>
                      <a:pt x="298" y="83"/>
                      <a:pt x="290" y="67"/>
                    </a:cubicBezTo>
                    <a:cubicBezTo>
                      <a:pt x="282" y="50"/>
                      <a:pt x="274" y="34"/>
                      <a:pt x="258" y="22"/>
                    </a:cubicBezTo>
                    <a:cubicBezTo>
                      <a:pt x="241" y="13"/>
                      <a:pt x="220" y="5"/>
                      <a:pt x="200" y="1"/>
                    </a:cubicBezTo>
                    <a:cubicBezTo>
                      <a:pt x="155" y="-3"/>
                      <a:pt x="110" y="13"/>
                      <a:pt x="73" y="34"/>
                    </a:cubicBezTo>
                    <a:cubicBezTo>
                      <a:pt x="60" y="42"/>
                      <a:pt x="48" y="50"/>
                      <a:pt x="36" y="63"/>
                    </a:cubicBezTo>
                    <a:cubicBezTo>
                      <a:pt x="23" y="67"/>
                      <a:pt x="11" y="75"/>
                      <a:pt x="3" y="87"/>
                    </a:cubicBezTo>
                    <a:cubicBezTo>
                      <a:pt x="-1" y="91"/>
                      <a:pt x="-1" y="104"/>
                      <a:pt x="11" y="108"/>
                    </a:cubicBezTo>
                    <a:cubicBezTo>
                      <a:pt x="20" y="108"/>
                      <a:pt x="27" y="100"/>
                      <a:pt x="23" y="91"/>
                    </a:cubicBezTo>
                    <a:cubicBezTo>
                      <a:pt x="20" y="83"/>
                      <a:pt x="3" y="87"/>
                      <a:pt x="7" y="95"/>
                    </a:cubicBezTo>
                    <a:cubicBezTo>
                      <a:pt x="7" y="100"/>
                      <a:pt x="7" y="100"/>
                      <a:pt x="7" y="100"/>
                    </a:cubicBezTo>
                    <a:cubicBezTo>
                      <a:pt x="7" y="95"/>
                      <a:pt x="7" y="95"/>
                      <a:pt x="7" y="91"/>
                    </a:cubicBezTo>
                    <a:cubicBezTo>
                      <a:pt x="11" y="91"/>
                      <a:pt x="11" y="91"/>
                      <a:pt x="11" y="87"/>
                    </a:cubicBezTo>
                    <a:cubicBezTo>
                      <a:pt x="15" y="91"/>
                      <a:pt x="15" y="91"/>
                      <a:pt x="20" y="91"/>
                    </a:cubicBezTo>
                    <a:cubicBezTo>
                      <a:pt x="20" y="95"/>
                      <a:pt x="20" y="95"/>
                      <a:pt x="20" y="95"/>
                    </a:cubicBezTo>
                    <a:cubicBezTo>
                      <a:pt x="23" y="91"/>
                      <a:pt x="23" y="91"/>
                      <a:pt x="23" y="91"/>
                    </a:cubicBezTo>
                    <a:cubicBezTo>
                      <a:pt x="27" y="91"/>
                      <a:pt x="27" y="91"/>
                      <a:pt x="27" y="87"/>
                    </a:cubicBezTo>
                    <a:cubicBezTo>
                      <a:pt x="32" y="87"/>
                      <a:pt x="36" y="83"/>
                      <a:pt x="40" y="79"/>
                    </a:cubicBezTo>
                    <a:cubicBezTo>
                      <a:pt x="52" y="71"/>
                      <a:pt x="60" y="67"/>
                      <a:pt x="69" y="59"/>
                    </a:cubicBezTo>
                    <a:cubicBezTo>
                      <a:pt x="89" y="46"/>
                      <a:pt x="105" y="34"/>
                      <a:pt x="126" y="30"/>
                    </a:cubicBezTo>
                    <a:cubicBezTo>
                      <a:pt x="159" y="17"/>
                      <a:pt x="200" y="13"/>
                      <a:pt x="233" y="30"/>
                    </a:cubicBezTo>
                    <a:cubicBezTo>
                      <a:pt x="245" y="38"/>
                      <a:pt x="261" y="46"/>
                      <a:pt x="270" y="63"/>
                    </a:cubicBezTo>
                    <a:cubicBezTo>
                      <a:pt x="278" y="75"/>
                      <a:pt x="282" y="95"/>
                      <a:pt x="298" y="95"/>
                    </a:cubicBezTo>
                    <a:cubicBezTo>
                      <a:pt x="319" y="95"/>
                      <a:pt x="331" y="79"/>
                      <a:pt x="343" y="67"/>
                    </a:cubicBezTo>
                    <a:cubicBezTo>
                      <a:pt x="360" y="54"/>
                      <a:pt x="377" y="54"/>
                      <a:pt x="397" y="54"/>
                    </a:cubicBezTo>
                    <a:cubicBezTo>
                      <a:pt x="446" y="59"/>
                      <a:pt x="479" y="95"/>
                      <a:pt x="512" y="128"/>
                    </a:cubicBezTo>
                    <a:cubicBezTo>
                      <a:pt x="512" y="124"/>
                      <a:pt x="512" y="120"/>
                      <a:pt x="516" y="116"/>
                    </a:cubicBezTo>
                    <a:cubicBezTo>
                      <a:pt x="446" y="149"/>
                      <a:pt x="380" y="182"/>
                      <a:pt x="311" y="214"/>
                    </a:cubicBezTo>
                    <a:cubicBezTo>
                      <a:pt x="278" y="231"/>
                      <a:pt x="245" y="247"/>
                      <a:pt x="212" y="260"/>
                    </a:cubicBezTo>
                    <a:cubicBezTo>
                      <a:pt x="179" y="280"/>
                      <a:pt x="146" y="297"/>
                      <a:pt x="114" y="317"/>
                    </a:cubicBezTo>
                    <a:cubicBezTo>
                      <a:pt x="110" y="317"/>
                      <a:pt x="110" y="321"/>
                      <a:pt x="114" y="3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173" name="Google Shape;1173;p30"/>
            <p:cNvGrpSpPr/>
            <p:nvPr/>
          </p:nvGrpSpPr>
          <p:grpSpPr>
            <a:xfrm>
              <a:off x="8430765" y="1468252"/>
              <a:ext cx="1270031" cy="1687849"/>
              <a:chOff x="8430770" y="994480"/>
              <a:chExt cx="891000" cy="1184040"/>
            </a:xfrm>
          </p:grpSpPr>
          <p:sp>
            <p:nvSpPr>
              <p:cNvPr id="1174" name="Google Shape;1174;p30"/>
              <p:cNvSpPr/>
              <p:nvPr/>
            </p:nvSpPr>
            <p:spPr>
              <a:xfrm>
                <a:off x="8692850" y="1951000"/>
                <a:ext cx="122760" cy="224640"/>
              </a:xfrm>
              <a:custGeom>
                <a:avLst/>
                <a:gdLst/>
                <a:ahLst/>
                <a:cxnLst/>
                <a:rect l="l" t="t" r="r" b="b"/>
                <a:pathLst>
                  <a:path w="341" h="624" extrusionOk="0">
                    <a:moveTo>
                      <a:pt x="53" y="0"/>
                    </a:moveTo>
                    <a:lnTo>
                      <a:pt x="53" y="0"/>
                    </a:lnTo>
                    <a:cubicBezTo>
                      <a:pt x="41" y="131"/>
                      <a:pt x="-25" y="201"/>
                      <a:pt x="12" y="287"/>
                    </a:cubicBezTo>
                    <a:cubicBezTo>
                      <a:pt x="53" y="377"/>
                      <a:pt x="241" y="624"/>
                      <a:pt x="241" y="624"/>
                    </a:cubicBezTo>
                    <a:cubicBezTo>
                      <a:pt x="241" y="624"/>
                      <a:pt x="397" y="464"/>
                      <a:pt x="319" y="242"/>
                    </a:cubicBezTo>
                    <a:cubicBezTo>
                      <a:pt x="245" y="20"/>
                      <a:pt x="53" y="0"/>
                      <a:pt x="5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5" name="Google Shape;1175;p30"/>
              <p:cNvSpPr/>
              <p:nvPr/>
            </p:nvSpPr>
            <p:spPr>
              <a:xfrm>
                <a:off x="8699330" y="1843000"/>
                <a:ext cx="190080" cy="136080"/>
              </a:xfrm>
              <a:custGeom>
                <a:avLst/>
                <a:gdLst/>
                <a:ahLst/>
                <a:cxnLst/>
                <a:rect l="l" t="t" r="r" b="b"/>
                <a:pathLst>
                  <a:path w="528" h="378" extrusionOk="0">
                    <a:moveTo>
                      <a:pt x="527" y="378"/>
                    </a:moveTo>
                    <a:lnTo>
                      <a:pt x="527" y="378"/>
                    </a:lnTo>
                    <a:cubicBezTo>
                      <a:pt x="432" y="349"/>
                      <a:pt x="186" y="341"/>
                      <a:pt x="117" y="275"/>
                    </a:cubicBezTo>
                    <a:cubicBezTo>
                      <a:pt x="52" y="210"/>
                      <a:pt x="-10" y="156"/>
                      <a:pt x="2" y="74"/>
                    </a:cubicBezTo>
                    <a:cubicBezTo>
                      <a:pt x="117" y="-45"/>
                      <a:pt x="272" y="0"/>
                      <a:pt x="346" y="70"/>
                    </a:cubicBezTo>
                    <a:cubicBezTo>
                      <a:pt x="424" y="144"/>
                      <a:pt x="539" y="288"/>
                      <a:pt x="527" y="37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6" name="Google Shape;1176;p30"/>
              <p:cNvSpPr/>
              <p:nvPr/>
            </p:nvSpPr>
            <p:spPr>
              <a:xfrm>
                <a:off x="8434370" y="1852000"/>
                <a:ext cx="169920" cy="127080"/>
              </a:xfrm>
              <a:custGeom>
                <a:avLst/>
                <a:gdLst/>
                <a:ahLst/>
                <a:cxnLst/>
                <a:rect l="l" t="t" r="r" b="b"/>
                <a:pathLst>
                  <a:path w="472" h="353" extrusionOk="0">
                    <a:moveTo>
                      <a:pt x="472" y="4"/>
                    </a:moveTo>
                    <a:lnTo>
                      <a:pt x="472" y="4"/>
                    </a:lnTo>
                    <a:cubicBezTo>
                      <a:pt x="435" y="66"/>
                      <a:pt x="480" y="152"/>
                      <a:pt x="402" y="230"/>
                    </a:cubicBezTo>
                    <a:cubicBezTo>
                      <a:pt x="328" y="304"/>
                      <a:pt x="32" y="312"/>
                      <a:pt x="0" y="353"/>
                    </a:cubicBezTo>
                    <a:cubicBezTo>
                      <a:pt x="61" y="279"/>
                      <a:pt x="115" y="94"/>
                      <a:pt x="209" y="41"/>
                    </a:cubicBezTo>
                    <a:cubicBezTo>
                      <a:pt x="299" y="-17"/>
                      <a:pt x="472" y="4"/>
                      <a:pt x="472" y="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7" name="Google Shape;1177;p30"/>
              <p:cNvSpPr/>
              <p:nvPr/>
            </p:nvSpPr>
            <p:spPr>
              <a:xfrm>
                <a:off x="8744690" y="1980520"/>
                <a:ext cx="69480" cy="187560"/>
              </a:xfrm>
              <a:custGeom>
                <a:avLst/>
                <a:gdLst/>
                <a:ahLst/>
                <a:cxnLst/>
                <a:rect l="l" t="t" r="r" b="b"/>
                <a:pathLst>
                  <a:path w="193" h="521" extrusionOk="0">
                    <a:moveTo>
                      <a:pt x="16" y="0"/>
                    </a:moveTo>
                    <a:lnTo>
                      <a:pt x="16" y="0"/>
                    </a:lnTo>
                    <a:cubicBezTo>
                      <a:pt x="8" y="0"/>
                      <a:pt x="4" y="4"/>
                      <a:pt x="0" y="8"/>
                    </a:cubicBezTo>
                    <a:cubicBezTo>
                      <a:pt x="8" y="25"/>
                      <a:pt x="16" y="45"/>
                      <a:pt x="20" y="62"/>
                    </a:cubicBezTo>
                    <a:cubicBezTo>
                      <a:pt x="28" y="70"/>
                      <a:pt x="36" y="78"/>
                      <a:pt x="44" y="86"/>
                    </a:cubicBezTo>
                    <a:cubicBezTo>
                      <a:pt x="60" y="103"/>
                      <a:pt x="76" y="115"/>
                      <a:pt x="89" y="131"/>
                    </a:cubicBezTo>
                    <a:cubicBezTo>
                      <a:pt x="113" y="164"/>
                      <a:pt x="126" y="205"/>
                      <a:pt x="130" y="246"/>
                    </a:cubicBezTo>
                    <a:cubicBezTo>
                      <a:pt x="134" y="291"/>
                      <a:pt x="130" y="336"/>
                      <a:pt x="118" y="378"/>
                    </a:cubicBezTo>
                    <a:cubicBezTo>
                      <a:pt x="113" y="402"/>
                      <a:pt x="105" y="423"/>
                      <a:pt x="97" y="448"/>
                    </a:cubicBezTo>
                    <a:cubicBezTo>
                      <a:pt x="89" y="472"/>
                      <a:pt x="89" y="488"/>
                      <a:pt x="89" y="517"/>
                    </a:cubicBezTo>
                    <a:cubicBezTo>
                      <a:pt x="89" y="521"/>
                      <a:pt x="93" y="521"/>
                      <a:pt x="97" y="521"/>
                    </a:cubicBezTo>
                    <a:lnTo>
                      <a:pt x="101" y="521"/>
                    </a:lnTo>
                    <a:cubicBezTo>
                      <a:pt x="109" y="513"/>
                      <a:pt x="122" y="505"/>
                      <a:pt x="126" y="492"/>
                    </a:cubicBezTo>
                    <a:cubicBezTo>
                      <a:pt x="134" y="480"/>
                      <a:pt x="142" y="468"/>
                      <a:pt x="146" y="456"/>
                    </a:cubicBezTo>
                    <a:cubicBezTo>
                      <a:pt x="154" y="435"/>
                      <a:pt x="167" y="410"/>
                      <a:pt x="171" y="386"/>
                    </a:cubicBezTo>
                    <a:cubicBezTo>
                      <a:pt x="187" y="336"/>
                      <a:pt x="196" y="283"/>
                      <a:pt x="191" y="234"/>
                    </a:cubicBezTo>
                    <a:cubicBezTo>
                      <a:pt x="183" y="127"/>
                      <a:pt x="118" y="45"/>
                      <a:pt x="24" y="4"/>
                    </a:cubicBezTo>
                    <a:cubicBezTo>
                      <a:pt x="24" y="0"/>
                      <a:pt x="20" y="0"/>
                      <a:pt x="1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8" name="Google Shape;1178;p30"/>
              <p:cNvSpPr/>
              <p:nvPr/>
            </p:nvSpPr>
            <p:spPr>
              <a:xfrm>
                <a:off x="8746850" y="1854880"/>
                <a:ext cx="139680" cy="116640"/>
              </a:xfrm>
              <a:custGeom>
                <a:avLst/>
                <a:gdLst/>
                <a:ahLst/>
                <a:cxnLst/>
                <a:rect l="l" t="t" r="r" b="b"/>
                <a:pathLst>
                  <a:path w="388" h="324" extrusionOk="0">
                    <a:moveTo>
                      <a:pt x="140" y="0"/>
                    </a:moveTo>
                    <a:lnTo>
                      <a:pt x="140" y="0"/>
                    </a:lnTo>
                    <a:cubicBezTo>
                      <a:pt x="128" y="0"/>
                      <a:pt x="120" y="4"/>
                      <a:pt x="112" y="8"/>
                    </a:cubicBezTo>
                    <a:cubicBezTo>
                      <a:pt x="107" y="12"/>
                      <a:pt x="103" y="21"/>
                      <a:pt x="107" y="29"/>
                    </a:cubicBezTo>
                    <a:cubicBezTo>
                      <a:pt x="120" y="53"/>
                      <a:pt x="148" y="66"/>
                      <a:pt x="165" y="82"/>
                    </a:cubicBezTo>
                    <a:cubicBezTo>
                      <a:pt x="190" y="103"/>
                      <a:pt x="210" y="127"/>
                      <a:pt x="231" y="152"/>
                    </a:cubicBezTo>
                    <a:cubicBezTo>
                      <a:pt x="255" y="185"/>
                      <a:pt x="276" y="214"/>
                      <a:pt x="296" y="250"/>
                    </a:cubicBezTo>
                    <a:cubicBezTo>
                      <a:pt x="247" y="242"/>
                      <a:pt x="202" y="234"/>
                      <a:pt x="153" y="234"/>
                    </a:cubicBezTo>
                    <a:cubicBezTo>
                      <a:pt x="120" y="230"/>
                      <a:pt x="87" y="230"/>
                      <a:pt x="58" y="218"/>
                    </a:cubicBezTo>
                    <a:cubicBezTo>
                      <a:pt x="46" y="214"/>
                      <a:pt x="34" y="205"/>
                      <a:pt x="18" y="205"/>
                    </a:cubicBezTo>
                    <a:lnTo>
                      <a:pt x="18" y="205"/>
                    </a:lnTo>
                    <a:cubicBezTo>
                      <a:pt x="10" y="205"/>
                      <a:pt x="6" y="205"/>
                      <a:pt x="2" y="209"/>
                    </a:cubicBezTo>
                    <a:cubicBezTo>
                      <a:pt x="-2" y="214"/>
                      <a:pt x="2" y="230"/>
                      <a:pt x="2" y="234"/>
                    </a:cubicBezTo>
                    <a:cubicBezTo>
                      <a:pt x="10" y="246"/>
                      <a:pt x="26" y="259"/>
                      <a:pt x="38" y="267"/>
                    </a:cubicBezTo>
                    <a:cubicBezTo>
                      <a:pt x="66" y="279"/>
                      <a:pt x="99" y="287"/>
                      <a:pt x="132" y="291"/>
                    </a:cubicBezTo>
                    <a:cubicBezTo>
                      <a:pt x="169" y="296"/>
                      <a:pt x="202" y="296"/>
                      <a:pt x="239" y="304"/>
                    </a:cubicBezTo>
                    <a:cubicBezTo>
                      <a:pt x="276" y="308"/>
                      <a:pt x="313" y="316"/>
                      <a:pt x="350" y="324"/>
                    </a:cubicBezTo>
                    <a:cubicBezTo>
                      <a:pt x="350" y="324"/>
                      <a:pt x="354" y="324"/>
                      <a:pt x="358" y="324"/>
                    </a:cubicBezTo>
                    <a:cubicBezTo>
                      <a:pt x="382" y="324"/>
                      <a:pt x="395" y="300"/>
                      <a:pt x="382" y="279"/>
                    </a:cubicBezTo>
                    <a:cubicBezTo>
                      <a:pt x="354" y="214"/>
                      <a:pt x="317" y="156"/>
                      <a:pt x="272" y="103"/>
                    </a:cubicBezTo>
                    <a:cubicBezTo>
                      <a:pt x="251" y="78"/>
                      <a:pt x="226" y="49"/>
                      <a:pt x="202" y="29"/>
                    </a:cubicBezTo>
                    <a:cubicBezTo>
                      <a:pt x="185" y="17"/>
                      <a:pt x="161" y="0"/>
                      <a:pt x="14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9" name="Google Shape;1179;p30"/>
              <p:cNvSpPr/>
              <p:nvPr/>
            </p:nvSpPr>
            <p:spPr>
              <a:xfrm>
                <a:off x="8444450" y="1893400"/>
                <a:ext cx="155880" cy="70920"/>
              </a:xfrm>
              <a:custGeom>
                <a:avLst/>
                <a:gdLst/>
                <a:ahLst/>
                <a:cxnLst/>
                <a:rect l="l" t="t" r="r" b="b"/>
                <a:pathLst>
                  <a:path w="433" h="197" extrusionOk="0">
                    <a:moveTo>
                      <a:pt x="13" y="176"/>
                    </a:moveTo>
                    <a:lnTo>
                      <a:pt x="13" y="176"/>
                    </a:lnTo>
                    <a:cubicBezTo>
                      <a:pt x="9" y="180"/>
                      <a:pt x="4" y="184"/>
                      <a:pt x="0" y="189"/>
                    </a:cubicBezTo>
                    <a:cubicBezTo>
                      <a:pt x="0" y="193"/>
                      <a:pt x="0" y="193"/>
                      <a:pt x="0" y="197"/>
                    </a:cubicBezTo>
                    <a:cubicBezTo>
                      <a:pt x="4" y="189"/>
                      <a:pt x="9" y="184"/>
                      <a:pt x="13" y="176"/>
                    </a:cubicBezTo>
                    <a:moveTo>
                      <a:pt x="271" y="164"/>
                    </a:moveTo>
                    <a:lnTo>
                      <a:pt x="271" y="164"/>
                    </a:lnTo>
                    <a:cubicBezTo>
                      <a:pt x="238" y="172"/>
                      <a:pt x="201" y="180"/>
                      <a:pt x="169" y="189"/>
                    </a:cubicBezTo>
                    <a:cubicBezTo>
                      <a:pt x="201" y="184"/>
                      <a:pt x="230" y="176"/>
                      <a:pt x="263" y="164"/>
                    </a:cubicBezTo>
                    <a:cubicBezTo>
                      <a:pt x="267" y="164"/>
                      <a:pt x="267" y="164"/>
                      <a:pt x="271" y="164"/>
                    </a:cubicBezTo>
                    <a:moveTo>
                      <a:pt x="423" y="0"/>
                    </a:moveTo>
                    <a:lnTo>
                      <a:pt x="423" y="0"/>
                    </a:lnTo>
                    <a:cubicBezTo>
                      <a:pt x="419" y="24"/>
                      <a:pt x="415" y="53"/>
                      <a:pt x="398" y="78"/>
                    </a:cubicBezTo>
                    <a:cubicBezTo>
                      <a:pt x="423" y="57"/>
                      <a:pt x="440" y="33"/>
                      <a:pt x="431" y="8"/>
                    </a:cubicBezTo>
                    <a:cubicBezTo>
                      <a:pt x="427" y="4"/>
                      <a:pt x="427" y="0"/>
                      <a:pt x="423" y="0"/>
                    </a:cubicBezTo>
                    <a:close/>
                  </a:path>
                </a:pathLst>
              </a:custGeom>
              <a:solidFill>
                <a:srgbClr val="D0E0CE"/>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0" name="Google Shape;1180;p30"/>
              <p:cNvSpPr/>
              <p:nvPr/>
            </p:nvSpPr>
            <p:spPr>
              <a:xfrm>
                <a:off x="8444450" y="1891960"/>
                <a:ext cx="152280" cy="75240"/>
              </a:xfrm>
              <a:custGeom>
                <a:avLst/>
                <a:gdLst/>
                <a:ahLst/>
                <a:cxnLst/>
                <a:rect l="l" t="t" r="r" b="b"/>
                <a:pathLst>
                  <a:path w="423" h="209" extrusionOk="0">
                    <a:moveTo>
                      <a:pt x="415" y="0"/>
                    </a:moveTo>
                    <a:lnTo>
                      <a:pt x="415" y="0"/>
                    </a:lnTo>
                    <a:cubicBezTo>
                      <a:pt x="394" y="0"/>
                      <a:pt x="382" y="12"/>
                      <a:pt x="369" y="24"/>
                    </a:cubicBezTo>
                    <a:cubicBezTo>
                      <a:pt x="357" y="41"/>
                      <a:pt x="341" y="53"/>
                      <a:pt x="329" y="69"/>
                    </a:cubicBezTo>
                    <a:cubicBezTo>
                      <a:pt x="296" y="94"/>
                      <a:pt x="263" y="111"/>
                      <a:pt x="226" y="123"/>
                    </a:cubicBezTo>
                    <a:cubicBezTo>
                      <a:pt x="189" y="135"/>
                      <a:pt x="148" y="139"/>
                      <a:pt x="107" y="143"/>
                    </a:cubicBezTo>
                    <a:cubicBezTo>
                      <a:pt x="74" y="152"/>
                      <a:pt x="33" y="156"/>
                      <a:pt x="13" y="180"/>
                    </a:cubicBezTo>
                    <a:cubicBezTo>
                      <a:pt x="9" y="188"/>
                      <a:pt x="4" y="193"/>
                      <a:pt x="0" y="201"/>
                    </a:cubicBezTo>
                    <a:cubicBezTo>
                      <a:pt x="0" y="205"/>
                      <a:pt x="4" y="209"/>
                      <a:pt x="13" y="209"/>
                    </a:cubicBezTo>
                    <a:lnTo>
                      <a:pt x="13" y="209"/>
                    </a:lnTo>
                    <a:cubicBezTo>
                      <a:pt x="33" y="209"/>
                      <a:pt x="53" y="205"/>
                      <a:pt x="74" y="201"/>
                    </a:cubicBezTo>
                    <a:cubicBezTo>
                      <a:pt x="95" y="197"/>
                      <a:pt x="115" y="197"/>
                      <a:pt x="140" y="193"/>
                    </a:cubicBezTo>
                    <a:cubicBezTo>
                      <a:pt x="148" y="193"/>
                      <a:pt x="156" y="193"/>
                      <a:pt x="169" y="193"/>
                    </a:cubicBezTo>
                    <a:cubicBezTo>
                      <a:pt x="201" y="184"/>
                      <a:pt x="238" y="176"/>
                      <a:pt x="271" y="168"/>
                    </a:cubicBezTo>
                    <a:cubicBezTo>
                      <a:pt x="304" y="152"/>
                      <a:pt x="341" y="135"/>
                      <a:pt x="369" y="111"/>
                    </a:cubicBezTo>
                    <a:cubicBezTo>
                      <a:pt x="378" y="102"/>
                      <a:pt x="390" y="94"/>
                      <a:pt x="398" y="82"/>
                    </a:cubicBezTo>
                    <a:cubicBezTo>
                      <a:pt x="415" y="57"/>
                      <a:pt x="419" y="28"/>
                      <a:pt x="423" y="4"/>
                    </a:cubicBezTo>
                    <a:cubicBezTo>
                      <a:pt x="423" y="0"/>
                      <a:pt x="419" y="0"/>
                      <a:pt x="415" y="0"/>
                    </a:cubicBezTo>
                    <a:close/>
                  </a:path>
                </a:pathLst>
              </a:custGeom>
              <a:solidFill>
                <a:schemeClr val="accent4"/>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1" name="Google Shape;1181;p30"/>
              <p:cNvSpPr/>
              <p:nvPr/>
            </p:nvSpPr>
            <p:spPr>
              <a:xfrm>
                <a:off x="8706170" y="1951000"/>
                <a:ext cx="64440" cy="147960"/>
              </a:xfrm>
              <a:custGeom>
                <a:avLst/>
                <a:gdLst/>
                <a:ahLst/>
                <a:cxnLst/>
                <a:rect l="l" t="t" r="r" b="b"/>
                <a:pathLst>
                  <a:path w="179" h="411" extrusionOk="0">
                    <a:moveTo>
                      <a:pt x="16" y="0"/>
                    </a:moveTo>
                    <a:lnTo>
                      <a:pt x="16" y="0"/>
                    </a:lnTo>
                    <a:cubicBezTo>
                      <a:pt x="12" y="29"/>
                      <a:pt x="8" y="57"/>
                      <a:pt x="0" y="82"/>
                    </a:cubicBezTo>
                    <a:cubicBezTo>
                      <a:pt x="8" y="94"/>
                      <a:pt x="20" y="107"/>
                      <a:pt x="29" y="119"/>
                    </a:cubicBezTo>
                    <a:cubicBezTo>
                      <a:pt x="41" y="144"/>
                      <a:pt x="49" y="168"/>
                      <a:pt x="61" y="193"/>
                    </a:cubicBezTo>
                    <a:cubicBezTo>
                      <a:pt x="70" y="226"/>
                      <a:pt x="82" y="258"/>
                      <a:pt x="94" y="292"/>
                    </a:cubicBezTo>
                    <a:cubicBezTo>
                      <a:pt x="102" y="324"/>
                      <a:pt x="115" y="353"/>
                      <a:pt x="119" y="386"/>
                    </a:cubicBezTo>
                    <a:cubicBezTo>
                      <a:pt x="123" y="402"/>
                      <a:pt x="135" y="411"/>
                      <a:pt x="147" y="411"/>
                    </a:cubicBezTo>
                    <a:cubicBezTo>
                      <a:pt x="155" y="411"/>
                      <a:pt x="163" y="406"/>
                      <a:pt x="167" y="398"/>
                    </a:cubicBezTo>
                    <a:cubicBezTo>
                      <a:pt x="179" y="382"/>
                      <a:pt x="179" y="361"/>
                      <a:pt x="179" y="345"/>
                    </a:cubicBezTo>
                    <a:cubicBezTo>
                      <a:pt x="179" y="324"/>
                      <a:pt x="175" y="304"/>
                      <a:pt x="171" y="283"/>
                    </a:cubicBezTo>
                    <a:cubicBezTo>
                      <a:pt x="163" y="242"/>
                      <a:pt x="151" y="205"/>
                      <a:pt x="135" y="168"/>
                    </a:cubicBezTo>
                    <a:cubicBezTo>
                      <a:pt x="135" y="160"/>
                      <a:pt x="131" y="152"/>
                      <a:pt x="127" y="144"/>
                    </a:cubicBezTo>
                    <a:cubicBezTo>
                      <a:pt x="123" y="135"/>
                      <a:pt x="115" y="127"/>
                      <a:pt x="107" y="119"/>
                    </a:cubicBezTo>
                    <a:cubicBezTo>
                      <a:pt x="98" y="111"/>
                      <a:pt x="98" y="98"/>
                      <a:pt x="107" y="90"/>
                    </a:cubicBezTo>
                    <a:cubicBezTo>
                      <a:pt x="102" y="86"/>
                      <a:pt x="98" y="78"/>
                      <a:pt x="94" y="74"/>
                    </a:cubicBezTo>
                    <a:cubicBezTo>
                      <a:pt x="78" y="41"/>
                      <a:pt x="53" y="4"/>
                      <a:pt x="1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2" name="Google Shape;1182;p30"/>
              <p:cNvSpPr/>
              <p:nvPr/>
            </p:nvSpPr>
            <p:spPr>
              <a:xfrm>
                <a:off x="8742170" y="1983400"/>
                <a:ext cx="9720" cy="19440"/>
              </a:xfrm>
              <a:custGeom>
                <a:avLst/>
                <a:gdLst/>
                <a:ahLst/>
                <a:cxnLst/>
                <a:rect l="l" t="t" r="r" b="b"/>
                <a:pathLst>
                  <a:path w="27" h="54" extrusionOk="0">
                    <a:moveTo>
                      <a:pt x="7" y="0"/>
                    </a:moveTo>
                    <a:lnTo>
                      <a:pt x="7" y="0"/>
                    </a:lnTo>
                    <a:cubicBezTo>
                      <a:pt x="-2" y="8"/>
                      <a:pt x="-2" y="21"/>
                      <a:pt x="7" y="29"/>
                    </a:cubicBezTo>
                    <a:cubicBezTo>
                      <a:pt x="15" y="37"/>
                      <a:pt x="23" y="45"/>
                      <a:pt x="27" y="54"/>
                    </a:cubicBezTo>
                    <a:cubicBezTo>
                      <a:pt x="23" y="37"/>
                      <a:pt x="15" y="17"/>
                      <a:pt x="7"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3" name="Google Shape;1183;p30"/>
              <p:cNvSpPr/>
              <p:nvPr/>
            </p:nvSpPr>
            <p:spPr>
              <a:xfrm>
                <a:off x="8703290" y="1859200"/>
                <a:ext cx="107640" cy="65160"/>
              </a:xfrm>
              <a:custGeom>
                <a:avLst/>
                <a:gdLst/>
                <a:ahLst/>
                <a:cxnLst/>
                <a:rect l="l" t="t" r="r" b="b"/>
                <a:pathLst>
                  <a:path w="299" h="181" extrusionOk="0">
                    <a:moveTo>
                      <a:pt x="102" y="99"/>
                    </a:moveTo>
                    <a:lnTo>
                      <a:pt x="102" y="99"/>
                    </a:lnTo>
                    <a:moveTo>
                      <a:pt x="45" y="0"/>
                    </a:moveTo>
                    <a:lnTo>
                      <a:pt x="45" y="0"/>
                    </a:lnTo>
                    <a:cubicBezTo>
                      <a:pt x="37" y="0"/>
                      <a:pt x="32" y="0"/>
                      <a:pt x="28" y="0"/>
                    </a:cubicBezTo>
                    <a:cubicBezTo>
                      <a:pt x="12" y="5"/>
                      <a:pt x="0" y="25"/>
                      <a:pt x="0" y="37"/>
                    </a:cubicBezTo>
                    <a:cubicBezTo>
                      <a:pt x="4" y="50"/>
                      <a:pt x="4" y="62"/>
                      <a:pt x="12" y="70"/>
                    </a:cubicBezTo>
                    <a:cubicBezTo>
                      <a:pt x="20" y="78"/>
                      <a:pt x="28" y="78"/>
                      <a:pt x="37" y="82"/>
                    </a:cubicBezTo>
                    <a:cubicBezTo>
                      <a:pt x="45" y="87"/>
                      <a:pt x="57" y="91"/>
                      <a:pt x="69" y="91"/>
                    </a:cubicBezTo>
                    <a:cubicBezTo>
                      <a:pt x="82" y="95"/>
                      <a:pt x="90" y="95"/>
                      <a:pt x="102" y="99"/>
                    </a:cubicBezTo>
                    <a:lnTo>
                      <a:pt x="102" y="99"/>
                    </a:lnTo>
                    <a:lnTo>
                      <a:pt x="98" y="95"/>
                    </a:lnTo>
                    <a:lnTo>
                      <a:pt x="102" y="99"/>
                    </a:lnTo>
                    <a:lnTo>
                      <a:pt x="102" y="99"/>
                    </a:lnTo>
                    <a:lnTo>
                      <a:pt x="102" y="99"/>
                    </a:lnTo>
                    <a:lnTo>
                      <a:pt x="102" y="99"/>
                    </a:lnTo>
                    <a:lnTo>
                      <a:pt x="102" y="99"/>
                    </a:lnTo>
                    <a:lnTo>
                      <a:pt x="102" y="99"/>
                    </a:lnTo>
                    <a:lnTo>
                      <a:pt x="102" y="99"/>
                    </a:lnTo>
                    <a:cubicBezTo>
                      <a:pt x="106" y="99"/>
                      <a:pt x="106" y="103"/>
                      <a:pt x="110" y="103"/>
                    </a:cubicBezTo>
                    <a:cubicBezTo>
                      <a:pt x="110" y="107"/>
                      <a:pt x="115" y="107"/>
                      <a:pt x="119" y="111"/>
                    </a:cubicBezTo>
                    <a:cubicBezTo>
                      <a:pt x="131" y="119"/>
                      <a:pt x="147" y="128"/>
                      <a:pt x="159" y="132"/>
                    </a:cubicBezTo>
                    <a:cubicBezTo>
                      <a:pt x="167" y="132"/>
                      <a:pt x="171" y="132"/>
                      <a:pt x="179" y="136"/>
                    </a:cubicBezTo>
                    <a:lnTo>
                      <a:pt x="183" y="136"/>
                    </a:lnTo>
                    <a:lnTo>
                      <a:pt x="183" y="136"/>
                    </a:lnTo>
                    <a:lnTo>
                      <a:pt x="187" y="140"/>
                    </a:lnTo>
                    <a:cubicBezTo>
                      <a:pt x="191" y="144"/>
                      <a:pt x="200" y="144"/>
                      <a:pt x="204" y="148"/>
                    </a:cubicBezTo>
                    <a:cubicBezTo>
                      <a:pt x="204" y="148"/>
                      <a:pt x="208" y="152"/>
                      <a:pt x="212" y="152"/>
                    </a:cubicBezTo>
                    <a:lnTo>
                      <a:pt x="212" y="152"/>
                    </a:lnTo>
                    <a:lnTo>
                      <a:pt x="212" y="156"/>
                    </a:lnTo>
                    <a:cubicBezTo>
                      <a:pt x="216" y="156"/>
                      <a:pt x="220" y="160"/>
                      <a:pt x="224" y="160"/>
                    </a:cubicBezTo>
                    <a:cubicBezTo>
                      <a:pt x="224" y="165"/>
                      <a:pt x="224" y="165"/>
                      <a:pt x="224" y="165"/>
                    </a:cubicBezTo>
                    <a:lnTo>
                      <a:pt x="224" y="165"/>
                    </a:lnTo>
                    <a:lnTo>
                      <a:pt x="224" y="165"/>
                    </a:lnTo>
                    <a:lnTo>
                      <a:pt x="228" y="165"/>
                    </a:lnTo>
                    <a:cubicBezTo>
                      <a:pt x="233" y="173"/>
                      <a:pt x="241" y="177"/>
                      <a:pt x="249" y="177"/>
                    </a:cubicBezTo>
                    <a:cubicBezTo>
                      <a:pt x="253" y="181"/>
                      <a:pt x="257" y="181"/>
                      <a:pt x="265" y="181"/>
                    </a:cubicBezTo>
                    <a:cubicBezTo>
                      <a:pt x="286" y="181"/>
                      <a:pt x="302" y="165"/>
                      <a:pt x="298" y="140"/>
                    </a:cubicBezTo>
                    <a:cubicBezTo>
                      <a:pt x="290" y="107"/>
                      <a:pt x="261" y="87"/>
                      <a:pt x="237" y="70"/>
                    </a:cubicBezTo>
                    <a:cubicBezTo>
                      <a:pt x="224" y="66"/>
                      <a:pt x="212" y="58"/>
                      <a:pt x="196" y="54"/>
                    </a:cubicBezTo>
                    <a:cubicBezTo>
                      <a:pt x="191" y="54"/>
                      <a:pt x="183" y="50"/>
                      <a:pt x="179" y="50"/>
                    </a:cubicBezTo>
                    <a:lnTo>
                      <a:pt x="175" y="46"/>
                    </a:lnTo>
                    <a:lnTo>
                      <a:pt x="175" y="50"/>
                    </a:lnTo>
                    <a:cubicBezTo>
                      <a:pt x="175" y="46"/>
                      <a:pt x="171" y="46"/>
                      <a:pt x="171" y="46"/>
                    </a:cubicBezTo>
                    <a:lnTo>
                      <a:pt x="167" y="46"/>
                    </a:lnTo>
                    <a:cubicBezTo>
                      <a:pt x="167" y="41"/>
                      <a:pt x="167" y="41"/>
                      <a:pt x="167" y="41"/>
                    </a:cubicBezTo>
                    <a:lnTo>
                      <a:pt x="167" y="41"/>
                    </a:lnTo>
                    <a:cubicBezTo>
                      <a:pt x="163" y="41"/>
                      <a:pt x="163" y="37"/>
                      <a:pt x="159" y="37"/>
                    </a:cubicBezTo>
                    <a:cubicBezTo>
                      <a:pt x="155" y="33"/>
                      <a:pt x="147" y="25"/>
                      <a:pt x="139" y="25"/>
                    </a:cubicBezTo>
                    <a:cubicBezTo>
                      <a:pt x="127" y="17"/>
                      <a:pt x="115" y="13"/>
                      <a:pt x="102" y="13"/>
                    </a:cubicBezTo>
                    <a:cubicBezTo>
                      <a:pt x="90" y="9"/>
                      <a:pt x="82" y="9"/>
                      <a:pt x="69" y="9"/>
                    </a:cubicBezTo>
                    <a:cubicBezTo>
                      <a:pt x="69" y="5"/>
                      <a:pt x="65" y="5"/>
                      <a:pt x="65" y="5"/>
                    </a:cubicBezTo>
                    <a:lnTo>
                      <a:pt x="69" y="5"/>
                    </a:lnTo>
                    <a:lnTo>
                      <a:pt x="61" y="5"/>
                    </a:lnTo>
                    <a:cubicBezTo>
                      <a:pt x="53" y="0"/>
                      <a:pt x="49" y="0"/>
                      <a:pt x="45" y="0"/>
                    </a:cubicBezTo>
                    <a:close/>
                  </a:path>
                </a:pathLst>
              </a:custGeom>
              <a:solidFill>
                <a:schemeClr val="accent3"/>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4" name="Google Shape;1184;p30"/>
              <p:cNvSpPr/>
              <p:nvPr/>
            </p:nvSpPr>
            <p:spPr>
              <a:xfrm>
                <a:off x="8579090" y="1850560"/>
                <a:ext cx="11880" cy="1440"/>
              </a:xfrm>
              <a:custGeom>
                <a:avLst/>
                <a:gdLst/>
                <a:ahLst/>
                <a:cxnLst/>
                <a:rect l="l" t="t" r="r" b="b"/>
                <a:pathLst>
                  <a:path w="33" h="4" extrusionOk="0">
                    <a:moveTo>
                      <a:pt x="16" y="0"/>
                    </a:moveTo>
                    <a:lnTo>
                      <a:pt x="16" y="0"/>
                    </a:lnTo>
                    <a:cubicBezTo>
                      <a:pt x="16" y="0"/>
                      <a:pt x="12" y="0"/>
                      <a:pt x="8" y="0"/>
                    </a:cubicBezTo>
                    <a:cubicBezTo>
                      <a:pt x="8" y="4"/>
                      <a:pt x="4" y="4"/>
                      <a:pt x="0" y="4"/>
                    </a:cubicBezTo>
                    <a:cubicBezTo>
                      <a:pt x="4" y="4"/>
                      <a:pt x="4" y="4"/>
                      <a:pt x="4" y="4"/>
                    </a:cubicBezTo>
                    <a:cubicBezTo>
                      <a:pt x="16" y="4"/>
                      <a:pt x="24" y="4"/>
                      <a:pt x="33" y="4"/>
                    </a:cubicBezTo>
                    <a:cubicBezTo>
                      <a:pt x="29" y="0"/>
                      <a:pt x="24" y="0"/>
                      <a:pt x="1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5" name="Google Shape;1185;p30"/>
              <p:cNvSpPr/>
              <p:nvPr/>
            </p:nvSpPr>
            <p:spPr>
              <a:xfrm>
                <a:off x="8497010" y="1852000"/>
                <a:ext cx="101520" cy="69480"/>
              </a:xfrm>
              <a:custGeom>
                <a:avLst/>
                <a:gdLst/>
                <a:ahLst/>
                <a:cxnLst/>
                <a:rect l="l" t="t" r="r" b="b"/>
                <a:pathLst>
                  <a:path w="282" h="193" extrusionOk="0">
                    <a:moveTo>
                      <a:pt x="232" y="0"/>
                    </a:moveTo>
                    <a:lnTo>
                      <a:pt x="232" y="0"/>
                    </a:lnTo>
                    <a:lnTo>
                      <a:pt x="228" y="0"/>
                    </a:lnTo>
                    <a:cubicBezTo>
                      <a:pt x="220" y="4"/>
                      <a:pt x="207" y="16"/>
                      <a:pt x="199" y="25"/>
                    </a:cubicBezTo>
                    <a:cubicBezTo>
                      <a:pt x="191" y="33"/>
                      <a:pt x="183" y="37"/>
                      <a:pt x="174" y="45"/>
                    </a:cubicBezTo>
                    <a:lnTo>
                      <a:pt x="174" y="45"/>
                    </a:lnTo>
                    <a:lnTo>
                      <a:pt x="170" y="45"/>
                    </a:lnTo>
                    <a:cubicBezTo>
                      <a:pt x="170" y="49"/>
                      <a:pt x="166" y="49"/>
                      <a:pt x="166" y="53"/>
                    </a:cubicBezTo>
                    <a:cubicBezTo>
                      <a:pt x="158" y="57"/>
                      <a:pt x="154" y="61"/>
                      <a:pt x="150" y="61"/>
                    </a:cubicBezTo>
                    <a:cubicBezTo>
                      <a:pt x="142" y="70"/>
                      <a:pt x="133" y="78"/>
                      <a:pt x="121" y="82"/>
                    </a:cubicBezTo>
                    <a:cubicBezTo>
                      <a:pt x="104" y="94"/>
                      <a:pt x="84" y="107"/>
                      <a:pt x="64" y="115"/>
                    </a:cubicBezTo>
                    <a:cubicBezTo>
                      <a:pt x="55" y="123"/>
                      <a:pt x="43" y="127"/>
                      <a:pt x="35" y="131"/>
                    </a:cubicBezTo>
                    <a:cubicBezTo>
                      <a:pt x="23" y="135"/>
                      <a:pt x="10" y="144"/>
                      <a:pt x="2" y="156"/>
                    </a:cubicBezTo>
                    <a:cubicBezTo>
                      <a:pt x="-2" y="172"/>
                      <a:pt x="2" y="185"/>
                      <a:pt x="14" y="189"/>
                    </a:cubicBezTo>
                    <a:lnTo>
                      <a:pt x="14" y="189"/>
                    </a:lnTo>
                    <a:cubicBezTo>
                      <a:pt x="19" y="193"/>
                      <a:pt x="26" y="193"/>
                      <a:pt x="35" y="193"/>
                    </a:cubicBezTo>
                    <a:cubicBezTo>
                      <a:pt x="51" y="193"/>
                      <a:pt x="76" y="185"/>
                      <a:pt x="92" y="180"/>
                    </a:cubicBezTo>
                    <a:cubicBezTo>
                      <a:pt x="117" y="168"/>
                      <a:pt x="138" y="160"/>
                      <a:pt x="162" y="148"/>
                    </a:cubicBezTo>
                    <a:cubicBezTo>
                      <a:pt x="183" y="135"/>
                      <a:pt x="203" y="123"/>
                      <a:pt x="220" y="107"/>
                    </a:cubicBezTo>
                    <a:cubicBezTo>
                      <a:pt x="232" y="98"/>
                      <a:pt x="244" y="90"/>
                      <a:pt x="252" y="78"/>
                    </a:cubicBezTo>
                    <a:cubicBezTo>
                      <a:pt x="265" y="70"/>
                      <a:pt x="277" y="57"/>
                      <a:pt x="281" y="41"/>
                    </a:cubicBezTo>
                    <a:cubicBezTo>
                      <a:pt x="285" y="20"/>
                      <a:pt x="277" y="8"/>
                      <a:pt x="261" y="0"/>
                    </a:cubicBezTo>
                    <a:cubicBezTo>
                      <a:pt x="252" y="0"/>
                      <a:pt x="244" y="0"/>
                      <a:pt x="232" y="0"/>
                    </a:cubicBezTo>
                    <a:close/>
                  </a:path>
                </a:pathLst>
              </a:custGeom>
              <a:solidFill>
                <a:schemeClr val="accent3"/>
              </a:solidFill>
              <a:ln>
                <a:noFill/>
              </a:ln>
            </p:spPr>
            <p:txBody>
              <a:bodyPr spcFirstLastPara="1" wrap="square" lIns="90000" tIns="24475" rIns="90000" bIns="24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6" name="Google Shape;1186;p30"/>
              <p:cNvSpPr/>
              <p:nvPr/>
            </p:nvSpPr>
            <p:spPr>
              <a:xfrm>
                <a:off x="8648210" y="1555720"/>
                <a:ext cx="123840" cy="538560"/>
              </a:xfrm>
              <a:custGeom>
                <a:avLst/>
                <a:gdLst/>
                <a:ahLst/>
                <a:cxnLst/>
                <a:rect l="l" t="t" r="r" b="b"/>
                <a:pathLst>
                  <a:path w="344" h="1496" extrusionOk="0">
                    <a:moveTo>
                      <a:pt x="344" y="1496"/>
                    </a:moveTo>
                    <a:lnTo>
                      <a:pt x="344" y="1496"/>
                    </a:lnTo>
                    <a:cubicBezTo>
                      <a:pt x="304" y="1303"/>
                      <a:pt x="190" y="1135"/>
                      <a:pt x="107" y="958"/>
                    </a:cubicBezTo>
                    <a:cubicBezTo>
                      <a:pt x="66" y="868"/>
                      <a:pt x="29" y="778"/>
                      <a:pt x="21" y="679"/>
                    </a:cubicBezTo>
                    <a:cubicBezTo>
                      <a:pt x="9" y="568"/>
                      <a:pt x="29" y="458"/>
                      <a:pt x="66" y="351"/>
                    </a:cubicBezTo>
                    <a:cubicBezTo>
                      <a:pt x="91" y="289"/>
                      <a:pt x="116" y="232"/>
                      <a:pt x="144" y="174"/>
                    </a:cubicBezTo>
                    <a:cubicBezTo>
                      <a:pt x="161" y="146"/>
                      <a:pt x="177" y="121"/>
                      <a:pt x="194" y="92"/>
                    </a:cubicBezTo>
                    <a:cubicBezTo>
                      <a:pt x="210" y="64"/>
                      <a:pt x="226" y="39"/>
                      <a:pt x="239" y="10"/>
                    </a:cubicBezTo>
                    <a:cubicBezTo>
                      <a:pt x="239" y="2"/>
                      <a:pt x="231" y="-2"/>
                      <a:pt x="226" y="2"/>
                    </a:cubicBezTo>
                    <a:cubicBezTo>
                      <a:pt x="206" y="23"/>
                      <a:pt x="194" y="51"/>
                      <a:pt x="177" y="76"/>
                    </a:cubicBezTo>
                    <a:cubicBezTo>
                      <a:pt x="165" y="101"/>
                      <a:pt x="148" y="125"/>
                      <a:pt x="136" y="150"/>
                    </a:cubicBezTo>
                    <a:cubicBezTo>
                      <a:pt x="107" y="199"/>
                      <a:pt x="83" y="252"/>
                      <a:pt x="62" y="306"/>
                    </a:cubicBezTo>
                    <a:cubicBezTo>
                      <a:pt x="21" y="408"/>
                      <a:pt x="-3" y="519"/>
                      <a:pt x="1" y="634"/>
                    </a:cubicBezTo>
                    <a:cubicBezTo>
                      <a:pt x="5" y="835"/>
                      <a:pt x="116" y="1016"/>
                      <a:pt x="210" y="1188"/>
                    </a:cubicBezTo>
                    <a:cubicBezTo>
                      <a:pt x="268" y="1287"/>
                      <a:pt x="320" y="1385"/>
                      <a:pt x="344" y="14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7" name="Google Shape;1187;p30"/>
              <p:cNvSpPr/>
              <p:nvPr/>
            </p:nvSpPr>
            <p:spPr>
              <a:xfrm>
                <a:off x="8524370" y="1748320"/>
                <a:ext cx="131400" cy="173160"/>
              </a:xfrm>
              <a:custGeom>
                <a:avLst/>
                <a:gdLst/>
                <a:ahLst/>
                <a:cxnLst/>
                <a:rect l="l" t="t" r="r" b="b"/>
                <a:pathLst>
                  <a:path w="365" h="481" extrusionOk="0">
                    <a:moveTo>
                      <a:pt x="0" y="481"/>
                    </a:moveTo>
                    <a:lnTo>
                      <a:pt x="0" y="481"/>
                    </a:lnTo>
                    <a:cubicBezTo>
                      <a:pt x="37" y="460"/>
                      <a:pt x="70" y="436"/>
                      <a:pt x="98" y="411"/>
                    </a:cubicBezTo>
                    <a:cubicBezTo>
                      <a:pt x="131" y="386"/>
                      <a:pt x="160" y="358"/>
                      <a:pt x="189" y="329"/>
                    </a:cubicBezTo>
                    <a:cubicBezTo>
                      <a:pt x="242" y="271"/>
                      <a:pt x="287" y="202"/>
                      <a:pt x="324" y="132"/>
                    </a:cubicBezTo>
                    <a:cubicBezTo>
                      <a:pt x="332" y="111"/>
                      <a:pt x="341" y="91"/>
                      <a:pt x="349" y="70"/>
                    </a:cubicBezTo>
                    <a:cubicBezTo>
                      <a:pt x="353" y="62"/>
                      <a:pt x="357" y="50"/>
                      <a:pt x="357" y="42"/>
                    </a:cubicBezTo>
                    <a:cubicBezTo>
                      <a:pt x="361" y="29"/>
                      <a:pt x="365" y="17"/>
                      <a:pt x="365" y="5"/>
                    </a:cubicBezTo>
                    <a:cubicBezTo>
                      <a:pt x="365" y="1"/>
                      <a:pt x="357" y="-4"/>
                      <a:pt x="353" y="5"/>
                    </a:cubicBezTo>
                    <a:cubicBezTo>
                      <a:pt x="345" y="21"/>
                      <a:pt x="341" y="42"/>
                      <a:pt x="332" y="58"/>
                    </a:cubicBezTo>
                    <a:cubicBezTo>
                      <a:pt x="328" y="74"/>
                      <a:pt x="320" y="95"/>
                      <a:pt x="312" y="111"/>
                    </a:cubicBezTo>
                    <a:cubicBezTo>
                      <a:pt x="295" y="148"/>
                      <a:pt x="279" y="181"/>
                      <a:pt x="254" y="214"/>
                    </a:cubicBezTo>
                    <a:cubicBezTo>
                      <a:pt x="213" y="280"/>
                      <a:pt x="160" y="337"/>
                      <a:pt x="103" y="390"/>
                    </a:cubicBezTo>
                    <a:cubicBezTo>
                      <a:pt x="70" y="419"/>
                      <a:pt x="37" y="452"/>
                      <a:pt x="0" y="477"/>
                    </a:cubicBezTo>
                    <a:cubicBezTo>
                      <a:pt x="0" y="481"/>
                      <a:pt x="0" y="481"/>
                      <a:pt x="0" y="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8" name="Google Shape;1188;p30"/>
              <p:cNvSpPr/>
              <p:nvPr/>
            </p:nvSpPr>
            <p:spPr>
              <a:xfrm>
                <a:off x="8430770" y="1841560"/>
                <a:ext cx="177840" cy="140760"/>
              </a:xfrm>
              <a:custGeom>
                <a:avLst/>
                <a:gdLst/>
                <a:ahLst/>
                <a:cxnLst/>
                <a:rect l="l" t="t" r="r" b="b"/>
                <a:pathLst>
                  <a:path w="494" h="391" extrusionOk="0">
                    <a:moveTo>
                      <a:pt x="490" y="0"/>
                    </a:moveTo>
                    <a:lnTo>
                      <a:pt x="490" y="0"/>
                    </a:lnTo>
                    <a:cubicBezTo>
                      <a:pt x="453" y="86"/>
                      <a:pt x="473" y="193"/>
                      <a:pt x="400" y="259"/>
                    </a:cubicBezTo>
                    <a:cubicBezTo>
                      <a:pt x="334" y="320"/>
                      <a:pt x="239" y="320"/>
                      <a:pt x="153" y="333"/>
                    </a:cubicBezTo>
                    <a:cubicBezTo>
                      <a:pt x="104" y="337"/>
                      <a:pt x="51" y="349"/>
                      <a:pt x="6" y="374"/>
                    </a:cubicBezTo>
                    <a:cubicBezTo>
                      <a:pt x="10" y="378"/>
                      <a:pt x="13" y="382"/>
                      <a:pt x="18" y="386"/>
                    </a:cubicBezTo>
                    <a:cubicBezTo>
                      <a:pt x="38" y="345"/>
                      <a:pt x="63" y="304"/>
                      <a:pt x="88" y="263"/>
                    </a:cubicBezTo>
                    <a:cubicBezTo>
                      <a:pt x="104" y="230"/>
                      <a:pt x="125" y="193"/>
                      <a:pt x="145" y="160"/>
                    </a:cubicBezTo>
                    <a:cubicBezTo>
                      <a:pt x="166" y="131"/>
                      <a:pt x="186" y="103"/>
                      <a:pt x="215" y="78"/>
                    </a:cubicBezTo>
                    <a:cubicBezTo>
                      <a:pt x="248" y="54"/>
                      <a:pt x="285" y="41"/>
                      <a:pt x="326" y="37"/>
                    </a:cubicBezTo>
                    <a:cubicBezTo>
                      <a:pt x="375" y="29"/>
                      <a:pt x="428" y="33"/>
                      <a:pt x="478" y="33"/>
                    </a:cubicBezTo>
                    <a:cubicBezTo>
                      <a:pt x="490" y="33"/>
                      <a:pt x="490" y="12"/>
                      <a:pt x="478" y="12"/>
                    </a:cubicBezTo>
                    <a:cubicBezTo>
                      <a:pt x="432" y="12"/>
                      <a:pt x="383" y="12"/>
                      <a:pt x="338" y="17"/>
                    </a:cubicBezTo>
                    <a:cubicBezTo>
                      <a:pt x="297" y="21"/>
                      <a:pt x="256" y="33"/>
                      <a:pt x="219" y="54"/>
                    </a:cubicBezTo>
                    <a:cubicBezTo>
                      <a:pt x="157" y="99"/>
                      <a:pt x="120" y="164"/>
                      <a:pt x="84" y="230"/>
                    </a:cubicBezTo>
                    <a:cubicBezTo>
                      <a:pt x="55" y="279"/>
                      <a:pt x="30" y="328"/>
                      <a:pt x="1" y="378"/>
                    </a:cubicBezTo>
                    <a:cubicBezTo>
                      <a:pt x="-3" y="386"/>
                      <a:pt x="6" y="394"/>
                      <a:pt x="13" y="390"/>
                    </a:cubicBezTo>
                    <a:cubicBezTo>
                      <a:pt x="100" y="341"/>
                      <a:pt x="198" y="353"/>
                      <a:pt x="293" y="328"/>
                    </a:cubicBezTo>
                    <a:cubicBezTo>
                      <a:pt x="330" y="320"/>
                      <a:pt x="371" y="304"/>
                      <a:pt x="404" y="275"/>
                    </a:cubicBezTo>
                    <a:cubicBezTo>
                      <a:pt x="436" y="246"/>
                      <a:pt x="457" y="209"/>
                      <a:pt x="465" y="164"/>
                    </a:cubicBezTo>
                    <a:cubicBezTo>
                      <a:pt x="473" y="140"/>
                      <a:pt x="473" y="111"/>
                      <a:pt x="478" y="86"/>
                    </a:cubicBezTo>
                    <a:cubicBezTo>
                      <a:pt x="482" y="58"/>
                      <a:pt x="486" y="29"/>
                      <a:pt x="494" y="4"/>
                    </a:cubicBezTo>
                    <a:cubicBezTo>
                      <a:pt x="494" y="0"/>
                      <a:pt x="494" y="0"/>
                      <a:pt x="49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89" name="Google Shape;1189;p30"/>
              <p:cNvSpPr/>
              <p:nvPr/>
            </p:nvSpPr>
            <p:spPr>
              <a:xfrm>
                <a:off x="8695010" y="1947760"/>
                <a:ext cx="122400" cy="230760"/>
              </a:xfrm>
              <a:custGeom>
                <a:avLst/>
                <a:gdLst/>
                <a:ahLst/>
                <a:cxnLst/>
                <a:rect l="l" t="t" r="r" b="b"/>
                <a:pathLst>
                  <a:path w="340" h="641" extrusionOk="0">
                    <a:moveTo>
                      <a:pt x="27" y="5"/>
                    </a:moveTo>
                    <a:lnTo>
                      <a:pt x="27" y="5"/>
                    </a:lnTo>
                    <a:cubicBezTo>
                      <a:pt x="43" y="50"/>
                      <a:pt x="27" y="91"/>
                      <a:pt x="14" y="136"/>
                    </a:cubicBezTo>
                    <a:cubicBezTo>
                      <a:pt x="2" y="181"/>
                      <a:pt x="-2" y="226"/>
                      <a:pt x="2" y="276"/>
                    </a:cubicBezTo>
                    <a:cubicBezTo>
                      <a:pt x="2" y="321"/>
                      <a:pt x="23" y="362"/>
                      <a:pt x="47" y="399"/>
                    </a:cubicBezTo>
                    <a:cubicBezTo>
                      <a:pt x="72" y="440"/>
                      <a:pt x="96" y="477"/>
                      <a:pt x="129" y="514"/>
                    </a:cubicBezTo>
                    <a:cubicBezTo>
                      <a:pt x="158" y="559"/>
                      <a:pt x="194" y="600"/>
                      <a:pt x="227" y="641"/>
                    </a:cubicBezTo>
                    <a:cubicBezTo>
                      <a:pt x="231" y="641"/>
                      <a:pt x="235" y="641"/>
                      <a:pt x="239" y="637"/>
                    </a:cubicBezTo>
                    <a:cubicBezTo>
                      <a:pt x="309" y="555"/>
                      <a:pt x="346" y="448"/>
                      <a:pt x="338" y="337"/>
                    </a:cubicBezTo>
                    <a:cubicBezTo>
                      <a:pt x="329" y="235"/>
                      <a:pt x="276" y="140"/>
                      <a:pt x="198" y="75"/>
                    </a:cubicBezTo>
                    <a:cubicBezTo>
                      <a:pt x="154" y="38"/>
                      <a:pt x="105" y="13"/>
                      <a:pt x="47" y="1"/>
                    </a:cubicBezTo>
                    <a:cubicBezTo>
                      <a:pt x="35" y="-3"/>
                      <a:pt x="31" y="17"/>
                      <a:pt x="43" y="17"/>
                    </a:cubicBezTo>
                    <a:cubicBezTo>
                      <a:pt x="138" y="42"/>
                      <a:pt x="219" y="103"/>
                      <a:pt x="268" y="185"/>
                    </a:cubicBezTo>
                    <a:cubicBezTo>
                      <a:pt x="321" y="272"/>
                      <a:pt x="334" y="374"/>
                      <a:pt x="305" y="473"/>
                    </a:cubicBezTo>
                    <a:cubicBezTo>
                      <a:pt x="292" y="530"/>
                      <a:pt x="264" y="583"/>
                      <a:pt x="227" y="629"/>
                    </a:cubicBezTo>
                    <a:cubicBezTo>
                      <a:pt x="231" y="624"/>
                      <a:pt x="235" y="624"/>
                      <a:pt x="239" y="624"/>
                    </a:cubicBezTo>
                    <a:cubicBezTo>
                      <a:pt x="178" y="555"/>
                      <a:pt x="121" y="481"/>
                      <a:pt x="68" y="403"/>
                    </a:cubicBezTo>
                    <a:cubicBezTo>
                      <a:pt x="43" y="362"/>
                      <a:pt x="23" y="325"/>
                      <a:pt x="18" y="276"/>
                    </a:cubicBezTo>
                    <a:cubicBezTo>
                      <a:pt x="14" y="230"/>
                      <a:pt x="14" y="181"/>
                      <a:pt x="27" y="136"/>
                    </a:cubicBezTo>
                    <a:cubicBezTo>
                      <a:pt x="35" y="95"/>
                      <a:pt x="55" y="42"/>
                      <a:pt x="31" y="5"/>
                    </a:cubicBezTo>
                    <a:cubicBezTo>
                      <a:pt x="31" y="1"/>
                      <a:pt x="27" y="5"/>
                      <a:pt x="27"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0" name="Google Shape;1190;p30"/>
              <p:cNvSpPr/>
              <p:nvPr/>
            </p:nvSpPr>
            <p:spPr>
              <a:xfrm>
                <a:off x="8652530" y="1819960"/>
                <a:ext cx="151560" cy="95400"/>
              </a:xfrm>
              <a:custGeom>
                <a:avLst/>
                <a:gdLst/>
                <a:ahLst/>
                <a:cxnLst/>
                <a:rect l="l" t="t" r="r" b="b"/>
                <a:pathLst>
                  <a:path w="421" h="265" extrusionOk="0">
                    <a:moveTo>
                      <a:pt x="419" y="261"/>
                    </a:moveTo>
                    <a:lnTo>
                      <a:pt x="419" y="261"/>
                    </a:lnTo>
                    <a:cubicBezTo>
                      <a:pt x="390" y="249"/>
                      <a:pt x="361" y="237"/>
                      <a:pt x="332" y="224"/>
                    </a:cubicBezTo>
                    <a:cubicBezTo>
                      <a:pt x="300" y="208"/>
                      <a:pt x="272" y="200"/>
                      <a:pt x="243" y="183"/>
                    </a:cubicBezTo>
                    <a:cubicBezTo>
                      <a:pt x="186" y="159"/>
                      <a:pt x="128" y="126"/>
                      <a:pt x="79" y="81"/>
                    </a:cubicBezTo>
                    <a:cubicBezTo>
                      <a:pt x="63" y="72"/>
                      <a:pt x="50" y="60"/>
                      <a:pt x="38" y="44"/>
                    </a:cubicBezTo>
                    <a:cubicBezTo>
                      <a:pt x="34" y="40"/>
                      <a:pt x="30" y="31"/>
                      <a:pt x="26" y="23"/>
                    </a:cubicBezTo>
                    <a:cubicBezTo>
                      <a:pt x="22" y="15"/>
                      <a:pt x="17" y="7"/>
                      <a:pt x="13" y="3"/>
                    </a:cubicBezTo>
                    <a:cubicBezTo>
                      <a:pt x="9" y="-1"/>
                      <a:pt x="5" y="-1"/>
                      <a:pt x="1" y="3"/>
                    </a:cubicBezTo>
                    <a:cubicBezTo>
                      <a:pt x="-3" y="19"/>
                      <a:pt x="9" y="36"/>
                      <a:pt x="17" y="44"/>
                    </a:cubicBezTo>
                    <a:cubicBezTo>
                      <a:pt x="26" y="60"/>
                      <a:pt x="38" y="68"/>
                      <a:pt x="50" y="81"/>
                    </a:cubicBezTo>
                    <a:cubicBezTo>
                      <a:pt x="75" y="105"/>
                      <a:pt x="100" y="126"/>
                      <a:pt x="128" y="142"/>
                    </a:cubicBezTo>
                    <a:cubicBezTo>
                      <a:pt x="186" y="179"/>
                      <a:pt x="247" y="208"/>
                      <a:pt x="308" y="228"/>
                    </a:cubicBezTo>
                    <a:cubicBezTo>
                      <a:pt x="345" y="245"/>
                      <a:pt x="382" y="253"/>
                      <a:pt x="419" y="265"/>
                    </a:cubicBezTo>
                    <a:cubicBezTo>
                      <a:pt x="419" y="265"/>
                      <a:pt x="423" y="261"/>
                      <a:pt x="419" y="2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1" name="Google Shape;1191;p30"/>
              <p:cNvSpPr/>
              <p:nvPr/>
            </p:nvSpPr>
            <p:spPr>
              <a:xfrm>
                <a:off x="8698250" y="1844080"/>
                <a:ext cx="198000" cy="138240"/>
              </a:xfrm>
              <a:custGeom>
                <a:avLst/>
                <a:gdLst/>
                <a:ahLst/>
                <a:cxnLst/>
                <a:rect l="l" t="t" r="r" b="b"/>
                <a:pathLst>
                  <a:path w="550" h="384" extrusionOk="0">
                    <a:moveTo>
                      <a:pt x="1" y="71"/>
                    </a:moveTo>
                    <a:lnTo>
                      <a:pt x="1" y="71"/>
                    </a:lnTo>
                    <a:cubicBezTo>
                      <a:pt x="-3" y="149"/>
                      <a:pt x="46" y="227"/>
                      <a:pt x="108" y="272"/>
                    </a:cubicBezTo>
                    <a:cubicBezTo>
                      <a:pt x="141" y="297"/>
                      <a:pt x="177" y="313"/>
                      <a:pt x="222" y="321"/>
                    </a:cubicBezTo>
                    <a:cubicBezTo>
                      <a:pt x="271" y="334"/>
                      <a:pt x="320" y="334"/>
                      <a:pt x="374" y="342"/>
                    </a:cubicBezTo>
                    <a:cubicBezTo>
                      <a:pt x="427" y="350"/>
                      <a:pt x="485" y="367"/>
                      <a:pt x="538" y="383"/>
                    </a:cubicBezTo>
                    <a:cubicBezTo>
                      <a:pt x="546" y="387"/>
                      <a:pt x="550" y="379"/>
                      <a:pt x="550" y="375"/>
                    </a:cubicBezTo>
                    <a:cubicBezTo>
                      <a:pt x="522" y="276"/>
                      <a:pt x="480" y="178"/>
                      <a:pt x="407" y="104"/>
                    </a:cubicBezTo>
                    <a:cubicBezTo>
                      <a:pt x="374" y="71"/>
                      <a:pt x="333" y="42"/>
                      <a:pt x="288" y="26"/>
                    </a:cubicBezTo>
                    <a:cubicBezTo>
                      <a:pt x="242" y="5"/>
                      <a:pt x="189" y="-3"/>
                      <a:pt x="137" y="1"/>
                    </a:cubicBezTo>
                    <a:cubicBezTo>
                      <a:pt x="108" y="5"/>
                      <a:pt x="79" y="10"/>
                      <a:pt x="51" y="22"/>
                    </a:cubicBezTo>
                    <a:cubicBezTo>
                      <a:pt x="30" y="30"/>
                      <a:pt x="9" y="42"/>
                      <a:pt x="5" y="67"/>
                    </a:cubicBezTo>
                    <a:cubicBezTo>
                      <a:pt x="1" y="79"/>
                      <a:pt x="22" y="83"/>
                      <a:pt x="26" y="71"/>
                    </a:cubicBezTo>
                    <a:cubicBezTo>
                      <a:pt x="30" y="51"/>
                      <a:pt x="46" y="42"/>
                      <a:pt x="63" y="38"/>
                    </a:cubicBezTo>
                    <a:cubicBezTo>
                      <a:pt x="87" y="30"/>
                      <a:pt x="112" y="26"/>
                      <a:pt x="137" y="22"/>
                    </a:cubicBezTo>
                    <a:cubicBezTo>
                      <a:pt x="185" y="18"/>
                      <a:pt x="238" y="22"/>
                      <a:pt x="283" y="42"/>
                    </a:cubicBezTo>
                    <a:cubicBezTo>
                      <a:pt x="366" y="75"/>
                      <a:pt x="427" y="149"/>
                      <a:pt x="472" y="227"/>
                    </a:cubicBezTo>
                    <a:cubicBezTo>
                      <a:pt x="497" y="272"/>
                      <a:pt x="517" y="326"/>
                      <a:pt x="534" y="379"/>
                    </a:cubicBezTo>
                    <a:cubicBezTo>
                      <a:pt x="538" y="375"/>
                      <a:pt x="538" y="371"/>
                      <a:pt x="542" y="367"/>
                    </a:cubicBezTo>
                    <a:cubicBezTo>
                      <a:pt x="497" y="350"/>
                      <a:pt x="448" y="338"/>
                      <a:pt x="402" y="330"/>
                    </a:cubicBezTo>
                    <a:cubicBezTo>
                      <a:pt x="353" y="321"/>
                      <a:pt x="304" y="317"/>
                      <a:pt x="255" y="313"/>
                    </a:cubicBezTo>
                    <a:cubicBezTo>
                      <a:pt x="214" y="305"/>
                      <a:pt x="169" y="297"/>
                      <a:pt x="133" y="272"/>
                    </a:cubicBezTo>
                    <a:cubicBezTo>
                      <a:pt x="100" y="252"/>
                      <a:pt x="75" y="223"/>
                      <a:pt x="55" y="190"/>
                    </a:cubicBezTo>
                    <a:cubicBezTo>
                      <a:pt x="30" y="153"/>
                      <a:pt x="18" y="112"/>
                      <a:pt x="9" y="71"/>
                    </a:cubicBezTo>
                    <a:cubicBezTo>
                      <a:pt x="9" y="63"/>
                      <a:pt x="1" y="67"/>
                      <a:pt x="1" y="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2" name="Google Shape;1192;p30"/>
              <p:cNvSpPr/>
              <p:nvPr/>
            </p:nvSpPr>
            <p:spPr>
              <a:xfrm>
                <a:off x="8553890" y="999520"/>
                <a:ext cx="763560" cy="863640"/>
              </a:xfrm>
              <a:custGeom>
                <a:avLst/>
                <a:gdLst/>
                <a:ahLst/>
                <a:cxnLst/>
                <a:rect l="l" t="t" r="r" b="b"/>
                <a:pathLst>
                  <a:path w="2121" h="2399" extrusionOk="0">
                    <a:moveTo>
                      <a:pt x="152" y="1243"/>
                    </a:moveTo>
                    <a:lnTo>
                      <a:pt x="152" y="1243"/>
                    </a:lnTo>
                    <a:cubicBezTo>
                      <a:pt x="0" y="1974"/>
                      <a:pt x="0" y="1974"/>
                      <a:pt x="0" y="1974"/>
                    </a:cubicBezTo>
                    <a:cubicBezTo>
                      <a:pt x="45" y="1990"/>
                      <a:pt x="45" y="1990"/>
                      <a:pt x="45" y="1990"/>
                    </a:cubicBezTo>
                    <a:cubicBezTo>
                      <a:pt x="107" y="1962"/>
                      <a:pt x="107" y="1962"/>
                      <a:pt x="107" y="1962"/>
                    </a:cubicBezTo>
                    <a:cubicBezTo>
                      <a:pt x="107" y="1962"/>
                      <a:pt x="164" y="1912"/>
                      <a:pt x="172" y="1904"/>
                    </a:cubicBezTo>
                    <a:cubicBezTo>
                      <a:pt x="181" y="1896"/>
                      <a:pt x="378" y="1994"/>
                      <a:pt x="439" y="2076"/>
                    </a:cubicBezTo>
                    <a:cubicBezTo>
                      <a:pt x="501" y="2159"/>
                      <a:pt x="570" y="2245"/>
                      <a:pt x="562" y="2253"/>
                    </a:cubicBezTo>
                    <a:cubicBezTo>
                      <a:pt x="554" y="2265"/>
                      <a:pt x="476" y="2351"/>
                      <a:pt x="497" y="2380"/>
                    </a:cubicBezTo>
                    <a:cubicBezTo>
                      <a:pt x="513" y="2409"/>
                      <a:pt x="521" y="2397"/>
                      <a:pt x="521" y="2397"/>
                    </a:cubicBezTo>
                    <a:cubicBezTo>
                      <a:pt x="521" y="2397"/>
                      <a:pt x="1813" y="763"/>
                      <a:pt x="1813" y="746"/>
                    </a:cubicBezTo>
                    <a:cubicBezTo>
                      <a:pt x="1813" y="730"/>
                      <a:pt x="2121" y="324"/>
                      <a:pt x="2121" y="324"/>
                    </a:cubicBezTo>
                    <a:cubicBezTo>
                      <a:pt x="2121" y="324"/>
                      <a:pt x="2063" y="131"/>
                      <a:pt x="1903" y="82"/>
                    </a:cubicBezTo>
                    <a:cubicBezTo>
                      <a:pt x="1747" y="32"/>
                      <a:pt x="1587" y="0"/>
                      <a:pt x="1587" y="0"/>
                    </a:cubicBezTo>
                    <a:cubicBezTo>
                      <a:pt x="1587" y="0"/>
                      <a:pt x="1148" y="4"/>
                      <a:pt x="1107" y="36"/>
                    </a:cubicBezTo>
                    <a:cubicBezTo>
                      <a:pt x="1066" y="69"/>
                      <a:pt x="152" y="1243"/>
                      <a:pt x="152" y="124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3" name="Google Shape;1193;p30"/>
              <p:cNvSpPr/>
              <p:nvPr/>
            </p:nvSpPr>
            <p:spPr>
              <a:xfrm>
                <a:off x="8615810" y="1030840"/>
                <a:ext cx="683280" cy="779760"/>
              </a:xfrm>
              <a:custGeom>
                <a:avLst/>
                <a:gdLst/>
                <a:ahLst/>
                <a:cxnLst/>
                <a:rect l="l" t="t" r="r" b="b"/>
                <a:pathLst>
                  <a:path w="1898" h="2166" extrusionOk="0">
                    <a:moveTo>
                      <a:pt x="0" y="1817"/>
                    </a:moveTo>
                    <a:lnTo>
                      <a:pt x="0" y="1817"/>
                    </a:lnTo>
                    <a:cubicBezTo>
                      <a:pt x="177" y="1817"/>
                      <a:pt x="267" y="1989"/>
                      <a:pt x="267" y="1989"/>
                    </a:cubicBezTo>
                    <a:cubicBezTo>
                      <a:pt x="390" y="2166"/>
                      <a:pt x="390" y="2166"/>
                      <a:pt x="390" y="2166"/>
                    </a:cubicBezTo>
                    <a:cubicBezTo>
                      <a:pt x="1658" y="508"/>
                      <a:pt x="1658" y="508"/>
                      <a:pt x="1658" y="508"/>
                    </a:cubicBezTo>
                    <a:cubicBezTo>
                      <a:pt x="1658" y="508"/>
                      <a:pt x="1916" y="265"/>
                      <a:pt x="1896" y="237"/>
                    </a:cubicBezTo>
                    <a:cubicBezTo>
                      <a:pt x="1879" y="212"/>
                      <a:pt x="1731" y="60"/>
                      <a:pt x="1641" y="32"/>
                    </a:cubicBezTo>
                    <a:cubicBezTo>
                      <a:pt x="1551" y="7"/>
                      <a:pt x="1493" y="-14"/>
                      <a:pt x="1428" y="11"/>
                    </a:cubicBezTo>
                    <a:cubicBezTo>
                      <a:pt x="1362" y="36"/>
                      <a:pt x="849" y="705"/>
                      <a:pt x="849" y="705"/>
                    </a:cubicBezTo>
                    <a:cubicBezTo>
                      <a:pt x="296" y="1423"/>
                      <a:pt x="296" y="1423"/>
                      <a:pt x="296" y="1423"/>
                    </a:cubicBezTo>
                    <a:lnTo>
                      <a:pt x="0" y="181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4" name="Google Shape;1194;p30"/>
              <p:cNvSpPr/>
              <p:nvPr/>
            </p:nvSpPr>
            <p:spPr>
              <a:xfrm>
                <a:off x="8557130" y="1021480"/>
                <a:ext cx="544680" cy="685800"/>
              </a:xfrm>
              <a:custGeom>
                <a:avLst/>
                <a:gdLst/>
                <a:ahLst/>
                <a:cxnLst/>
                <a:rect l="l" t="t" r="r" b="b"/>
                <a:pathLst>
                  <a:path w="1513" h="1905" extrusionOk="0">
                    <a:moveTo>
                      <a:pt x="1509" y="0"/>
                    </a:moveTo>
                    <a:lnTo>
                      <a:pt x="1509" y="0"/>
                    </a:lnTo>
                    <a:cubicBezTo>
                      <a:pt x="1451" y="37"/>
                      <a:pt x="1406" y="94"/>
                      <a:pt x="1361" y="152"/>
                    </a:cubicBezTo>
                    <a:cubicBezTo>
                      <a:pt x="1312" y="209"/>
                      <a:pt x="1262" y="271"/>
                      <a:pt x="1217" y="333"/>
                    </a:cubicBezTo>
                    <a:cubicBezTo>
                      <a:pt x="1119" y="456"/>
                      <a:pt x="1020" y="583"/>
                      <a:pt x="922" y="710"/>
                    </a:cubicBezTo>
                    <a:cubicBezTo>
                      <a:pt x="823" y="833"/>
                      <a:pt x="725" y="960"/>
                      <a:pt x="626" y="1084"/>
                    </a:cubicBezTo>
                    <a:cubicBezTo>
                      <a:pt x="529" y="1211"/>
                      <a:pt x="430" y="1338"/>
                      <a:pt x="336" y="1461"/>
                    </a:cubicBezTo>
                    <a:cubicBezTo>
                      <a:pt x="237" y="1589"/>
                      <a:pt x="139" y="1712"/>
                      <a:pt x="40" y="1839"/>
                    </a:cubicBezTo>
                    <a:cubicBezTo>
                      <a:pt x="28" y="1855"/>
                      <a:pt x="16" y="1872"/>
                      <a:pt x="3" y="1888"/>
                    </a:cubicBezTo>
                    <a:cubicBezTo>
                      <a:pt x="-5" y="1896"/>
                      <a:pt x="7" y="1913"/>
                      <a:pt x="16" y="1901"/>
                    </a:cubicBezTo>
                    <a:cubicBezTo>
                      <a:pt x="118" y="1777"/>
                      <a:pt x="213" y="1650"/>
                      <a:pt x="311" y="1523"/>
                    </a:cubicBezTo>
                    <a:cubicBezTo>
                      <a:pt x="410" y="1396"/>
                      <a:pt x="508" y="1272"/>
                      <a:pt x="606" y="1145"/>
                    </a:cubicBezTo>
                    <a:cubicBezTo>
                      <a:pt x="704" y="1022"/>
                      <a:pt x="799" y="895"/>
                      <a:pt x="897" y="772"/>
                    </a:cubicBezTo>
                    <a:cubicBezTo>
                      <a:pt x="996" y="644"/>
                      <a:pt x="1094" y="517"/>
                      <a:pt x="1193" y="390"/>
                    </a:cubicBezTo>
                    <a:cubicBezTo>
                      <a:pt x="1242" y="328"/>
                      <a:pt x="1287" y="267"/>
                      <a:pt x="1336" y="209"/>
                    </a:cubicBezTo>
                    <a:cubicBezTo>
                      <a:pt x="1381" y="152"/>
                      <a:pt x="1427" y="94"/>
                      <a:pt x="1476" y="41"/>
                    </a:cubicBezTo>
                    <a:cubicBezTo>
                      <a:pt x="1488" y="29"/>
                      <a:pt x="1500" y="17"/>
                      <a:pt x="1513" y="0"/>
                    </a:cubicBezTo>
                    <a:lnTo>
                      <a:pt x="15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5" name="Google Shape;1195;p30"/>
              <p:cNvSpPr/>
              <p:nvPr/>
            </p:nvSpPr>
            <p:spPr>
              <a:xfrm>
                <a:off x="9095690" y="999520"/>
                <a:ext cx="226080" cy="120600"/>
              </a:xfrm>
              <a:custGeom>
                <a:avLst/>
                <a:gdLst/>
                <a:ahLst/>
                <a:cxnLst/>
                <a:rect l="l" t="t" r="r" b="b"/>
                <a:pathLst>
                  <a:path w="628" h="335" extrusionOk="0">
                    <a:moveTo>
                      <a:pt x="0" y="49"/>
                    </a:moveTo>
                    <a:lnTo>
                      <a:pt x="0" y="49"/>
                    </a:lnTo>
                    <a:cubicBezTo>
                      <a:pt x="25" y="41"/>
                      <a:pt x="45" y="32"/>
                      <a:pt x="70" y="24"/>
                    </a:cubicBezTo>
                    <a:cubicBezTo>
                      <a:pt x="95" y="20"/>
                      <a:pt x="119" y="16"/>
                      <a:pt x="144" y="16"/>
                    </a:cubicBezTo>
                    <a:cubicBezTo>
                      <a:pt x="193" y="16"/>
                      <a:pt x="242" y="28"/>
                      <a:pt x="292" y="45"/>
                    </a:cubicBezTo>
                    <a:cubicBezTo>
                      <a:pt x="337" y="65"/>
                      <a:pt x="386" y="90"/>
                      <a:pt x="431" y="119"/>
                    </a:cubicBezTo>
                    <a:cubicBezTo>
                      <a:pt x="468" y="143"/>
                      <a:pt x="505" y="168"/>
                      <a:pt x="538" y="201"/>
                    </a:cubicBezTo>
                    <a:cubicBezTo>
                      <a:pt x="558" y="217"/>
                      <a:pt x="571" y="238"/>
                      <a:pt x="583" y="258"/>
                    </a:cubicBezTo>
                    <a:cubicBezTo>
                      <a:pt x="595" y="283"/>
                      <a:pt x="604" y="303"/>
                      <a:pt x="608" y="328"/>
                    </a:cubicBezTo>
                    <a:cubicBezTo>
                      <a:pt x="608" y="340"/>
                      <a:pt x="628" y="336"/>
                      <a:pt x="628" y="324"/>
                    </a:cubicBezTo>
                    <a:cubicBezTo>
                      <a:pt x="624" y="279"/>
                      <a:pt x="600" y="238"/>
                      <a:pt x="567" y="201"/>
                    </a:cubicBezTo>
                    <a:cubicBezTo>
                      <a:pt x="538" y="168"/>
                      <a:pt x="497" y="139"/>
                      <a:pt x="456" y="110"/>
                    </a:cubicBezTo>
                    <a:cubicBezTo>
                      <a:pt x="370" y="53"/>
                      <a:pt x="267" y="4"/>
                      <a:pt x="156" y="0"/>
                    </a:cubicBezTo>
                    <a:cubicBezTo>
                      <a:pt x="128" y="0"/>
                      <a:pt x="99" y="4"/>
                      <a:pt x="74" y="8"/>
                    </a:cubicBezTo>
                    <a:cubicBezTo>
                      <a:pt x="45" y="16"/>
                      <a:pt x="17" y="28"/>
                      <a:pt x="0" y="45"/>
                    </a:cubicBezTo>
                    <a:lnTo>
                      <a:pt x="0" y="4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6" name="Google Shape;1196;p30"/>
              <p:cNvSpPr/>
              <p:nvPr/>
            </p:nvSpPr>
            <p:spPr>
              <a:xfrm>
                <a:off x="8737490" y="1119760"/>
                <a:ext cx="581400" cy="746280"/>
              </a:xfrm>
              <a:custGeom>
                <a:avLst/>
                <a:gdLst/>
                <a:ahLst/>
                <a:cxnLst/>
                <a:rect l="l" t="t" r="r" b="b"/>
                <a:pathLst>
                  <a:path w="1615" h="2073" extrusionOk="0">
                    <a:moveTo>
                      <a:pt x="1611" y="2"/>
                    </a:moveTo>
                    <a:lnTo>
                      <a:pt x="1611" y="2"/>
                    </a:lnTo>
                    <a:cubicBezTo>
                      <a:pt x="1603" y="6"/>
                      <a:pt x="1595" y="14"/>
                      <a:pt x="1590" y="23"/>
                    </a:cubicBezTo>
                    <a:cubicBezTo>
                      <a:pt x="1582" y="31"/>
                      <a:pt x="1574" y="39"/>
                      <a:pt x="1570" y="47"/>
                    </a:cubicBezTo>
                    <a:cubicBezTo>
                      <a:pt x="1558" y="64"/>
                      <a:pt x="1541" y="84"/>
                      <a:pt x="1529" y="101"/>
                    </a:cubicBezTo>
                    <a:cubicBezTo>
                      <a:pt x="1504" y="133"/>
                      <a:pt x="1480" y="166"/>
                      <a:pt x="1451" y="199"/>
                    </a:cubicBezTo>
                    <a:cubicBezTo>
                      <a:pt x="1402" y="269"/>
                      <a:pt x="1349" y="335"/>
                      <a:pt x="1299" y="400"/>
                    </a:cubicBezTo>
                    <a:cubicBezTo>
                      <a:pt x="1196" y="536"/>
                      <a:pt x="1090" y="671"/>
                      <a:pt x="987" y="806"/>
                    </a:cubicBezTo>
                    <a:cubicBezTo>
                      <a:pt x="884" y="938"/>
                      <a:pt x="778" y="1074"/>
                      <a:pt x="675" y="1209"/>
                    </a:cubicBezTo>
                    <a:cubicBezTo>
                      <a:pt x="568" y="1340"/>
                      <a:pt x="466" y="1476"/>
                      <a:pt x="359" y="1607"/>
                    </a:cubicBezTo>
                    <a:cubicBezTo>
                      <a:pt x="252" y="1738"/>
                      <a:pt x="146" y="1874"/>
                      <a:pt x="44" y="2005"/>
                    </a:cubicBezTo>
                    <a:cubicBezTo>
                      <a:pt x="28" y="2022"/>
                      <a:pt x="15" y="2038"/>
                      <a:pt x="3" y="2054"/>
                    </a:cubicBezTo>
                    <a:cubicBezTo>
                      <a:pt x="-5" y="2067"/>
                      <a:pt x="11" y="2079"/>
                      <a:pt x="20" y="2071"/>
                    </a:cubicBezTo>
                    <a:cubicBezTo>
                      <a:pt x="72" y="2005"/>
                      <a:pt x="125" y="1935"/>
                      <a:pt x="179" y="1870"/>
                    </a:cubicBezTo>
                    <a:cubicBezTo>
                      <a:pt x="232" y="1804"/>
                      <a:pt x="285" y="1738"/>
                      <a:pt x="339" y="1669"/>
                    </a:cubicBezTo>
                    <a:cubicBezTo>
                      <a:pt x="441" y="1537"/>
                      <a:pt x="548" y="1402"/>
                      <a:pt x="651" y="1271"/>
                    </a:cubicBezTo>
                    <a:cubicBezTo>
                      <a:pt x="757" y="1135"/>
                      <a:pt x="860" y="1003"/>
                      <a:pt x="967" y="868"/>
                    </a:cubicBezTo>
                    <a:cubicBezTo>
                      <a:pt x="1069" y="733"/>
                      <a:pt x="1176" y="597"/>
                      <a:pt x="1278" y="462"/>
                    </a:cubicBezTo>
                    <a:cubicBezTo>
                      <a:pt x="1381" y="326"/>
                      <a:pt x="1484" y="191"/>
                      <a:pt x="1587" y="55"/>
                    </a:cubicBezTo>
                    <a:cubicBezTo>
                      <a:pt x="1590" y="47"/>
                      <a:pt x="1595" y="39"/>
                      <a:pt x="1603" y="31"/>
                    </a:cubicBezTo>
                    <a:cubicBezTo>
                      <a:pt x="1607" y="23"/>
                      <a:pt x="1611" y="14"/>
                      <a:pt x="1615" y="2"/>
                    </a:cubicBezTo>
                    <a:cubicBezTo>
                      <a:pt x="1615" y="2"/>
                      <a:pt x="1615" y="-2"/>
                      <a:pt x="1611"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7" name="Google Shape;1197;p30"/>
              <p:cNvSpPr/>
              <p:nvPr/>
            </p:nvSpPr>
            <p:spPr>
              <a:xfrm>
                <a:off x="8556050" y="1025080"/>
                <a:ext cx="746280" cy="845640"/>
              </a:xfrm>
              <a:custGeom>
                <a:avLst/>
                <a:gdLst/>
                <a:ahLst/>
                <a:cxnLst/>
                <a:rect l="l" t="t" r="r" b="b"/>
                <a:pathLst>
                  <a:path w="2073" h="2349" extrusionOk="0">
                    <a:moveTo>
                      <a:pt x="2" y="1911"/>
                    </a:moveTo>
                    <a:lnTo>
                      <a:pt x="2" y="1911"/>
                    </a:lnTo>
                    <a:cubicBezTo>
                      <a:pt x="35" y="1936"/>
                      <a:pt x="68" y="1923"/>
                      <a:pt x="97" y="1903"/>
                    </a:cubicBezTo>
                    <a:cubicBezTo>
                      <a:pt x="134" y="1878"/>
                      <a:pt x="162" y="1837"/>
                      <a:pt x="187" y="1800"/>
                    </a:cubicBezTo>
                    <a:cubicBezTo>
                      <a:pt x="253" y="1718"/>
                      <a:pt x="318" y="1632"/>
                      <a:pt x="384" y="1550"/>
                    </a:cubicBezTo>
                    <a:cubicBezTo>
                      <a:pt x="515" y="1378"/>
                      <a:pt x="646" y="1209"/>
                      <a:pt x="777" y="1041"/>
                    </a:cubicBezTo>
                    <a:cubicBezTo>
                      <a:pt x="908" y="872"/>
                      <a:pt x="1040" y="704"/>
                      <a:pt x="1171" y="536"/>
                    </a:cubicBezTo>
                    <a:cubicBezTo>
                      <a:pt x="1237" y="454"/>
                      <a:pt x="1298" y="372"/>
                      <a:pt x="1364" y="286"/>
                    </a:cubicBezTo>
                    <a:cubicBezTo>
                      <a:pt x="1397" y="245"/>
                      <a:pt x="1430" y="204"/>
                      <a:pt x="1462" y="162"/>
                    </a:cubicBezTo>
                    <a:cubicBezTo>
                      <a:pt x="1487" y="130"/>
                      <a:pt x="1512" y="97"/>
                      <a:pt x="1544" y="72"/>
                    </a:cubicBezTo>
                    <a:cubicBezTo>
                      <a:pt x="1573" y="48"/>
                      <a:pt x="1610" y="23"/>
                      <a:pt x="1651" y="19"/>
                    </a:cubicBezTo>
                    <a:cubicBezTo>
                      <a:pt x="1700" y="15"/>
                      <a:pt x="1750" y="31"/>
                      <a:pt x="1795" y="52"/>
                    </a:cubicBezTo>
                    <a:cubicBezTo>
                      <a:pt x="1873" y="89"/>
                      <a:pt x="1947" y="142"/>
                      <a:pt x="2012" y="204"/>
                    </a:cubicBezTo>
                    <a:cubicBezTo>
                      <a:pt x="2025" y="220"/>
                      <a:pt x="2041" y="236"/>
                      <a:pt x="2053" y="257"/>
                    </a:cubicBezTo>
                    <a:cubicBezTo>
                      <a:pt x="2057" y="253"/>
                      <a:pt x="2057" y="249"/>
                      <a:pt x="2057" y="245"/>
                    </a:cubicBezTo>
                    <a:cubicBezTo>
                      <a:pt x="2016" y="286"/>
                      <a:pt x="1979" y="331"/>
                      <a:pt x="1943" y="372"/>
                    </a:cubicBezTo>
                    <a:cubicBezTo>
                      <a:pt x="1889" y="433"/>
                      <a:pt x="1836" y="499"/>
                      <a:pt x="1787" y="561"/>
                    </a:cubicBezTo>
                    <a:cubicBezTo>
                      <a:pt x="1725" y="639"/>
                      <a:pt x="1663" y="712"/>
                      <a:pt x="1606" y="790"/>
                    </a:cubicBezTo>
                    <a:cubicBezTo>
                      <a:pt x="1536" y="877"/>
                      <a:pt x="1471" y="963"/>
                      <a:pt x="1405" y="1049"/>
                    </a:cubicBezTo>
                    <a:cubicBezTo>
                      <a:pt x="1335" y="1135"/>
                      <a:pt x="1269" y="1225"/>
                      <a:pt x="1200" y="1316"/>
                    </a:cubicBezTo>
                    <a:cubicBezTo>
                      <a:pt x="1134" y="1402"/>
                      <a:pt x="1068" y="1488"/>
                      <a:pt x="999" y="1575"/>
                    </a:cubicBezTo>
                    <a:cubicBezTo>
                      <a:pt x="941" y="1657"/>
                      <a:pt x="880" y="1735"/>
                      <a:pt x="818" y="1817"/>
                    </a:cubicBezTo>
                    <a:cubicBezTo>
                      <a:pt x="769" y="1882"/>
                      <a:pt x="720" y="1952"/>
                      <a:pt x="666" y="2018"/>
                    </a:cubicBezTo>
                    <a:cubicBezTo>
                      <a:pt x="629" y="2071"/>
                      <a:pt x="592" y="2120"/>
                      <a:pt x="556" y="2174"/>
                    </a:cubicBezTo>
                    <a:cubicBezTo>
                      <a:pt x="544" y="2190"/>
                      <a:pt x="532" y="2207"/>
                      <a:pt x="519" y="2223"/>
                    </a:cubicBezTo>
                    <a:cubicBezTo>
                      <a:pt x="507" y="2244"/>
                      <a:pt x="487" y="2268"/>
                      <a:pt x="482" y="2289"/>
                    </a:cubicBezTo>
                    <a:cubicBezTo>
                      <a:pt x="478" y="2305"/>
                      <a:pt x="478" y="2326"/>
                      <a:pt x="491" y="2338"/>
                    </a:cubicBezTo>
                    <a:cubicBezTo>
                      <a:pt x="503" y="2346"/>
                      <a:pt x="515" y="2354"/>
                      <a:pt x="532" y="2346"/>
                    </a:cubicBezTo>
                    <a:cubicBezTo>
                      <a:pt x="544" y="2342"/>
                      <a:pt x="536" y="2322"/>
                      <a:pt x="524" y="2326"/>
                    </a:cubicBezTo>
                    <a:cubicBezTo>
                      <a:pt x="515" y="2330"/>
                      <a:pt x="511" y="2326"/>
                      <a:pt x="507" y="2317"/>
                    </a:cubicBezTo>
                    <a:cubicBezTo>
                      <a:pt x="499" y="2309"/>
                      <a:pt x="499" y="2301"/>
                      <a:pt x="503" y="2293"/>
                    </a:cubicBezTo>
                    <a:cubicBezTo>
                      <a:pt x="507" y="2280"/>
                      <a:pt x="515" y="2272"/>
                      <a:pt x="524" y="2260"/>
                    </a:cubicBezTo>
                    <a:cubicBezTo>
                      <a:pt x="524" y="2256"/>
                      <a:pt x="528" y="2248"/>
                      <a:pt x="532" y="2244"/>
                    </a:cubicBezTo>
                    <a:cubicBezTo>
                      <a:pt x="544" y="2227"/>
                      <a:pt x="556" y="2211"/>
                      <a:pt x="564" y="2198"/>
                    </a:cubicBezTo>
                    <a:cubicBezTo>
                      <a:pt x="600" y="2149"/>
                      <a:pt x="633" y="2104"/>
                      <a:pt x="670" y="2055"/>
                    </a:cubicBezTo>
                    <a:cubicBezTo>
                      <a:pt x="715" y="1989"/>
                      <a:pt x="765" y="1923"/>
                      <a:pt x="814" y="1858"/>
                    </a:cubicBezTo>
                    <a:cubicBezTo>
                      <a:pt x="871" y="1784"/>
                      <a:pt x="933" y="1706"/>
                      <a:pt x="990" y="1628"/>
                    </a:cubicBezTo>
                    <a:cubicBezTo>
                      <a:pt x="1052" y="1541"/>
                      <a:pt x="1118" y="1456"/>
                      <a:pt x="1183" y="1373"/>
                    </a:cubicBezTo>
                    <a:cubicBezTo>
                      <a:pt x="1249" y="1283"/>
                      <a:pt x="1319" y="1197"/>
                      <a:pt x="1384" y="1111"/>
                    </a:cubicBezTo>
                    <a:cubicBezTo>
                      <a:pt x="1450" y="1024"/>
                      <a:pt x="1516" y="938"/>
                      <a:pt x="1581" y="856"/>
                    </a:cubicBezTo>
                    <a:cubicBezTo>
                      <a:pt x="1643" y="778"/>
                      <a:pt x="1705" y="700"/>
                      <a:pt x="1766" y="622"/>
                    </a:cubicBezTo>
                    <a:cubicBezTo>
                      <a:pt x="1819" y="556"/>
                      <a:pt x="1873" y="491"/>
                      <a:pt x="1926" y="425"/>
                    </a:cubicBezTo>
                    <a:cubicBezTo>
                      <a:pt x="1967" y="376"/>
                      <a:pt x="2008" y="331"/>
                      <a:pt x="2050" y="281"/>
                    </a:cubicBezTo>
                    <a:cubicBezTo>
                      <a:pt x="2057" y="273"/>
                      <a:pt x="2062" y="265"/>
                      <a:pt x="2070" y="257"/>
                    </a:cubicBezTo>
                    <a:cubicBezTo>
                      <a:pt x="2074" y="253"/>
                      <a:pt x="2074" y="249"/>
                      <a:pt x="2070" y="240"/>
                    </a:cubicBezTo>
                    <a:cubicBezTo>
                      <a:pt x="2012" y="175"/>
                      <a:pt x="1947" y="117"/>
                      <a:pt x="1873" y="72"/>
                    </a:cubicBezTo>
                    <a:cubicBezTo>
                      <a:pt x="1799" y="27"/>
                      <a:pt x="1705" y="-18"/>
                      <a:pt x="1618" y="7"/>
                    </a:cubicBezTo>
                    <a:cubicBezTo>
                      <a:pt x="1540" y="31"/>
                      <a:pt x="1483" y="101"/>
                      <a:pt x="1438" y="162"/>
                    </a:cubicBezTo>
                    <a:cubicBezTo>
                      <a:pt x="1372" y="249"/>
                      <a:pt x="1306" y="331"/>
                      <a:pt x="1241" y="417"/>
                    </a:cubicBezTo>
                    <a:cubicBezTo>
                      <a:pt x="1109" y="585"/>
                      <a:pt x="978" y="753"/>
                      <a:pt x="847" y="922"/>
                    </a:cubicBezTo>
                    <a:cubicBezTo>
                      <a:pt x="715" y="1090"/>
                      <a:pt x="584" y="1262"/>
                      <a:pt x="454" y="1431"/>
                    </a:cubicBezTo>
                    <a:cubicBezTo>
                      <a:pt x="388" y="1513"/>
                      <a:pt x="327" y="1599"/>
                      <a:pt x="261" y="1681"/>
                    </a:cubicBezTo>
                    <a:cubicBezTo>
                      <a:pt x="228" y="1726"/>
                      <a:pt x="195" y="1767"/>
                      <a:pt x="162" y="1808"/>
                    </a:cubicBezTo>
                    <a:cubicBezTo>
                      <a:pt x="134" y="1845"/>
                      <a:pt x="109" y="1886"/>
                      <a:pt x="68" y="1903"/>
                    </a:cubicBezTo>
                    <a:cubicBezTo>
                      <a:pt x="47" y="1911"/>
                      <a:pt x="31" y="1915"/>
                      <a:pt x="15" y="1903"/>
                    </a:cubicBezTo>
                    <a:cubicBezTo>
                      <a:pt x="6" y="1895"/>
                      <a:pt x="-2" y="1907"/>
                      <a:pt x="2" y="19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8" name="Google Shape;1198;p30"/>
              <p:cNvSpPr/>
              <p:nvPr/>
            </p:nvSpPr>
            <p:spPr>
              <a:xfrm>
                <a:off x="8611490" y="1682080"/>
                <a:ext cx="147960" cy="132480"/>
              </a:xfrm>
              <a:custGeom>
                <a:avLst/>
                <a:gdLst/>
                <a:ahLst/>
                <a:cxnLst/>
                <a:rect l="l" t="t" r="r" b="b"/>
                <a:pathLst>
                  <a:path w="411" h="368" extrusionOk="0">
                    <a:moveTo>
                      <a:pt x="0" y="16"/>
                    </a:moveTo>
                    <a:lnTo>
                      <a:pt x="0" y="16"/>
                    </a:lnTo>
                    <a:cubicBezTo>
                      <a:pt x="8" y="16"/>
                      <a:pt x="17" y="16"/>
                      <a:pt x="29" y="16"/>
                    </a:cubicBezTo>
                    <a:cubicBezTo>
                      <a:pt x="37" y="16"/>
                      <a:pt x="45" y="20"/>
                      <a:pt x="53" y="20"/>
                    </a:cubicBezTo>
                    <a:cubicBezTo>
                      <a:pt x="74" y="25"/>
                      <a:pt x="90" y="33"/>
                      <a:pt x="103" y="45"/>
                    </a:cubicBezTo>
                    <a:cubicBezTo>
                      <a:pt x="136" y="61"/>
                      <a:pt x="164" y="86"/>
                      <a:pt x="189" y="111"/>
                    </a:cubicBezTo>
                    <a:cubicBezTo>
                      <a:pt x="242" y="156"/>
                      <a:pt x="292" y="209"/>
                      <a:pt x="328" y="267"/>
                    </a:cubicBezTo>
                    <a:cubicBezTo>
                      <a:pt x="341" y="283"/>
                      <a:pt x="353" y="300"/>
                      <a:pt x="361" y="316"/>
                    </a:cubicBezTo>
                    <a:cubicBezTo>
                      <a:pt x="374" y="332"/>
                      <a:pt x="382" y="353"/>
                      <a:pt x="394" y="365"/>
                    </a:cubicBezTo>
                    <a:cubicBezTo>
                      <a:pt x="402" y="373"/>
                      <a:pt x="414" y="365"/>
                      <a:pt x="410" y="357"/>
                    </a:cubicBezTo>
                    <a:cubicBezTo>
                      <a:pt x="406" y="336"/>
                      <a:pt x="398" y="320"/>
                      <a:pt x="386" y="304"/>
                    </a:cubicBezTo>
                    <a:cubicBezTo>
                      <a:pt x="378" y="287"/>
                      <a:pt x="365" y="271"/>
                      <a:pt x="357" y="258"/>
                    </a:cubicBezTo>
                    <a:cubicBezTo>
                      <a:pt x="337" y="226"/>
                      <a:pt x="312" y="197"/>
                      <a:pt x="287" y="168"/>
                    </a:cubicBezTo>
                    <a:cubicBezTo>
                      <a:pt x="263" y="144"/>
                      <a:pt x="234" y="115"/>
                      <a:pt x="205" y="90"/>
                    </a:cubicBezTo>
                    <a:cubicBezTo>
                      <a:pt x="177" y="70"/>
                      <a:pt x="148" y="45"/>
                      <a:pt x="115" y="25"/>
                    </a:cubicBezTo>
                    <a:cubicBezTo>
                      <a:pt x="95" y="16"/>
                      <a:pt x="74" y="8"/>
                      <a:pt x="53" y="4"/>
                    </a:cubicBezTo>
                    <a:cubicBezTo>
                      <a:pt x="45" y="0"/>
                      <a:pt x="33" y="0"/>
                      <a:pt x="25" y="0"/>
                    </a:cubicBezTo>
                    <a:cubicBezTo>
                      <a:pt x="17" y="4"/>
                      <a:pt x="8" y="8"/>
                      <a:pt x="0" y="12"/>
                    </a:cubicBezTo>
                    <a:lnTo>
                      <a:pt x="0" y="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99" name="Google Shape;1199;p30"/>
              <p:cNvSpPr/>
              <p:nvPr/>
            </p:nvSpPr>
            <p:spPr>
              <a:xfrm>
                <a:off x="8556770" y="1452400"/>
                <a:ext cx="55080" cy="253440"/>
              </a:xfrm>
              <a:custGeom>
                <a:avLst/>
                <a:gdLst/>
                <a:ahLst/>
                <a:cxnLst/>
                <a:rect l="l" t="t" r="r" b="b"/>
                <a:pathLst>
                  <a:path w="153" h="704" extrusionOk="0">
                    <a:moveTo>
                      <a:pt x="0" y="704"/>
                    </a:moveTo>
                    <a:lnTo>
                      <a:pt x="0" y="704"/>
                    </a:lnTo>
                    <a:cubicBezTo>
                      <a:pt x="21" y="658"/>
                      <a:pt x="33" y="609"/>
                      <a:pt x="45" y="560"/>
                    </a:cubicBezTo>
                    <a:cubicBezTo>
                      <a:pt x="57" y="511"/>
                      <a:pt x="66" y="461"/>
                      <a:pt x="78" y="412"/>
                    </a:cubicBezTo>
                    <a:cubicBezTo>
                      <a:pt x="99" y="313"/>
                      <a:pt x="119" y="215"/>
                      <a:pt x="140" y="116"/>
                    </a:cubicBezTo>
                    <a:cubicBezTo>
                      <a:pt x="144" y="88"/>
                      <a:pt x="148" y="59"/>
                      <a:pt x="152" y="35"/>
                    </a:cubicBezTo>
                    <a:cubicBezTo>
                      <a:pt x="156" y="22"/>
                      <a:pt x="152" y="-6"/>
                      <a:pt x="132" y="2"/>
                    </a:cubicBezTo>
                    <a:cubicBezTo>
                      <a:pt x="128" y="6"/>
                      <a:pt x="128" y="10"/>
                      <a:pt x="132" y="14"/>
                    </a:cubicBezTo>
                    <a:cubicBezTo>
                      <a:pt x="140" y="14"/>
                      <a:pt x="136" y="30"/>
                      <a:pt x="136" y="35"/>
                    </a:cubicBezTo>
                    <a:cubicBezTo>
                      <a:pt x="136" y="47"/>
                      <a:pt x="132" y="59"/>
                      <a:pt x="128" y="72"/>
                    </a:cubicBezTo>
                    <a:cubicBezTo>
                      <a:pt x="123" y="92"/>
                      <a:pt x="119" y="116"/>
                      <a:pt x="115" y="137"/>
                    </a:cubicBezTo>
                    <a:cubicBezTo>
                      <a:pt x="107" y="186"/>
                      <a:pt x="99" y="232"/>
                      <a:pt x="91" y="276"/>
                    </a:cubicBezTo>
                    <a:cubicBezTo>
                      <a:pt x="74" y="367"/>
                      <a:pt x="54" y="457"/>
                      <a:pt x="33" y="552"/>
                    </a:cubicBezTo>
                    <a:cubicBezTo>
                      <a:pt x="21" y="601"/>
                      <a:pt x="8" y="654"/>
                      <a:pt x="0" y="7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0" name="Google Shape;1200;p30"/>
              <p:cNvSpPr/>
              <p:nvPr/>
            </p:nvSpPr>
            <p:spPr>
              <a:xfrm>
                <a:off x="8603570" y="994480"/>
                <a:ext cx="529560" cy="460800"/>
              </a:xfrm>
              <a:custGeom>
                <a:avLst/>
                <a:gdLst/>
                <a:ahLst/>
                <a:cxnLst/>
                <a:rect l="l" t="t" r="r" b="b"/>
                <a:pathLst>
                  <a:path w="1471" h="1280" extrusionOk="0">
                    <a:moveTo>
                      <a:pt x="10" y="1278"/>
                    </a:moveTo>
                    <a:lnTo>
                      <a:pt x="10" y="1278"/>
                    </a:lnTo>
                    <a:cubicBezTo>
                      <a:pt x="55" y="1228"/>
                      <a:pt x="96" y="1175"/>
                      <a:pt x="137" y="1122"/>
                    </a:cubicBezTo>
                    <a:cubicBezTo>
                      <a:pt x="178" y="1064"/>
                      <a:pt x="223" y="1011"/>
                      <a:pt x="264" y="957"/>
                    </a:cubicBezTo>
                    <a:cubicBezTo>
                      <a:pt x="346" y="851"/>
                      <a:pt x="428" y="744"/>
                      <a:pt x="510" y="637"/>
                    </a:cubicBezTo>
                    <a:cubicBezTo>
                      <a:pt x="592" y="531"/>
                      <a:pt x="678" y="424"/>
                      <a:pt x="760" y="317"/>
                    </a:cubicBezTo>
                    <a:cubicBezTo>
                      <a:pt x="801" y="264"/>
                      <a:pt x="842" y="211"/>
                      <a:pt x="883" y="157"/>
                    </a:cubicBezTo>
                    <a:cubicBezTo>
                      <a:pt x="899" y="133"/>
                      <a:pt x="920" y="108"/>
                      <a:pt x="940" y="87"/>
                    </a:cubicBezTo>
                    <a:cubicBezTo>
                      <a:pt x="961" y="63"/>
                      <a:pt x="986" y="50"/>
                      <a:pt x="1014" y="46"/>
                    </a:cubicBezTo>
                    <a:cubicBezTo>
                      <a:pt x="1088" y="30"/>
                      <a:pt x="1162" y="26"/>
                      <a:pt x="1236" y="22"/>
                    </a:cubicBezTo>
                    <a:cubicBezTo>
                      <a:pt x="1273" y="22"/>
                      <a:pt x="1310" y="22"/>
                      <a:pt x="1351" y="22"/>
                    </a:cubicBezTo>
                    <a:cubicBezTo>
                      <a:pt x="1388" y="22"/>
                      <a:pt x="1425" y="26"/>
                      <a:pt x="1462" y="18"/>
                    </a:cubicBezTo>
                    <a:cubicBezTo>
                      <a:pt x="1470" y="18"/>
                      <a:pt x="1474" y="5"/>
                      <a:pt x="1466" y="5"/>
                    </a:cubicBezTo>
                    <a:cubicBezTo>
                      <a:pt x="1433" y="-3"/>
                      <a:pt x="1396" y="1"/>
                      <a:pt x="1363" y="1"/>
                    </a:cubicBezTo>
                    <a:cubicBezTo>
                      <a:pt x="1330" y="1"/>
                      <a:pt x="1298" y="1"/>
                      <a:pt x="1261" y="1"/>
                    </a:cubicBezTo>
                    <a:cubicBezTo>
                      <a:pt x="1195" y="5"/>
                      <a:pt x="1125" y="14"/>
                      <a:pt x="1059" y="22"/>
                    </a:cubicBezTo>
                    <a:cubicBezTo>
                      <a:pt x="1031" y="26"/>
                      <a:pt x="998" y="26"/>
                      <a:pt x="969" y="38"/>
                    </a:cubicBezTo>
                    <a:cubicBezTo>
                      <a:pt x="945" y="50"/>
                      <a:pt x="924" y="71"/>
                      <a:pt x="908" y="92"/>
                    </a:cubicBezTo>
                    <a:cubicBezTo>
                      <a:pt x="867" y="145"/>
                      <a:pt x="826" y="198"/>
                      <a:pt x="785" y="252"/>
                    </a:cubicBezTo>
                    <a:cubicBezTo>
                      <a:pt x="702" y="362"/>
                      <a:pt x="616" y="469"/>
                      <a:pt x="534" y="580"/>
                    </a:cubicBezTo>
                    <a:cubicBezTo>
                      <a:pt x="448" y="687"/>
                      <a:pt x="367" y="797"/>
                      <a:pt x="281" y="904"/>
                    </a:cubicBezTo>
                    <a:cubicBezTo>
                      <a:pt x="199" y="1015"/>
                      <a:pt x="112" y="1122"/>
                      <a:pt x="30" y="1232"/>
                    </a:cubicBezTo>
                    <a:cubicBezTo>
                      <a:pt x="18" y="1249"/>
                      <a:pt x="10" y="1261"/>
                      <a:pt x="2" y="1274"/>
                    </a:cubicBezTo>
                    <a:cubicBezTo>
                      <a:pt x="-2" y="1278"/>
                      <a:pt x="6" y="1282"/>
                      <a:pt x="10" y="12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1" name="Google Shape;1201;p30"/>
              <p:cNvSpPr/>
              <p:nvPr/>
            </p:nvSpPr>
            <p:spPr>
              <a:xfrm>
                <a:off x="8720930" y="1697560"/>
                <a:ext cx="57240" cy="72360"/>
              </a:xfrm>
              <a:custGeom>
                <a:avLst/>
                <a:gdLst/>
                <a:ahLst/>
                <a:cxnLst/>
                <a:rect l="l" t="t" r="r" b="b"/>
                <a:pathLst>
                  <a:path w="159" h="201" extrusionOk="0">
                    <a:moveTo>
                      <a:pt x="155" y="2"/>
                    </a:moveTo>
                    <a:lnTo>
                      <a:pt x="155" y="2"/>
                    </a:lnTo>
                    <a:cubicBezTo>
                      <a:pt x="126" y="31"/>
                      <a:pt x="98" y="60"/>
                      <a:pt x="74" y="92"/>
                    </a:cubicBezTo>
                    <a:cubicBezTo>
                      <a:pt x="49" y="121"/>
                      <a:pt x="24" y="154"/>
                      <a:pt x="0" y="187"/>
                    </a:cubicBezTo>
                    <a:cubicBezTo>
                      <a:pt x="4" y="191"/>
                      <a:pt x="12" y="191"/>
                      <a:pt x="16" y="195"/>
                    </a:cubicBezTo>
                    <a:cubicBezTo>
                      <a:pt x="20" y="191"/>
                      <a:pt x="20" y="183"/>
                      <a:pt x="24" y="174"/>
                    </a:cubicBezTo>
                    <a:cubicBezTo>
                      <a:pt x="24" y="170"/>
                      <a:pt x="20" y="166"/>
                      <a:pt x="16" y="170"/>
                    </a:cubicBezTo>
                    <a:cubicBezTo>
                      <a:pt x="12" y="174"/>
                      <a:pt x="8" y="179"/>
                      <a:pt x="4" y="187"/>
                    </a:cubicBezTo>
                    <a:cubicBezTo>
                      <a:pt x="-4" y="195"/>
                      <a:pt x="8" y="207"/>
                      <a:pt x="16" y="199"/>
                    </a:cubicBezTo>
                    <a:cubicBezTo>
                      <a:pt x="41" y="166"/>
                      <a:pt x="61" y="133"/>
                      <a:pt x="86" y="101"/>
                    </a:cubicBezTo>
                    <a:cubicBezTo>
                      <a:pt x="110" y="68"/>
                      <a:pt x="134" y="35"/>
                      <a:pt x="159" y="2"/>
                    </a:cubicBezTo>
                    <a:cubicBezTo>
                      <a:pt x="159" y="2"/>
                      <a:pt x="155" y="-2"/>
                      <a:pt x="155" y="2"/>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2" name="Google Shape;1202;p30"/>
              <p:cNvSpPr/>
              <p:nvPr/>
            </p:nvSpPr>
            <p:spPr>
              <a:xfrm>
                <a:off x="8692130" y="1541680"/>
                <a:ext cx="171720" cy="187920"/>
              </a:xfrm>
              <a:custGeom>
                <a:avLst/>
                <a:gdLst/>
                <a:ahLst/>
                <a:cxnLst/>
                <a:rect l="l" t="t" r="r" b="b"/>
                <a:pathLst>
                  <a:path w="477" h="522" extrusionOk="0">
                    <a:moveTo>
                      <a:pt x="473" y="0"/>
                    </a:moveTo>
                    <a:lnTo>
                      <a:pt x="473" y="0"/>
                    </a:lnTo>
                    <a:cubicBezTo>
                      <a:pt x="440" y="33"/>
                      <a:pt x="407" y="62"/>
                      <a:pt x="374" y="94"/>
                    </a:cubicBezTo>
                    <a:cubicBezTo>
                      <a:pt x="342" y="123"/>
                      <a:pt x="309" y="156"/>
                      <a:pt x="276" y="189"/>
                    </a:cubicBezTo>
                    <a:cubicBezTo>
                      <a:pt x="214" y="254"/>
                      <a:pt x="154" y="320"/>
                      <a:pt x="96" y="390"/>
                    </a:cubicBezTo>
                    <a:cubicBezTo>
                      <a:pt x="63" y="427"/>
                      <a:pt x="31" y="468"/>
                      <a:pt x="2" y="509"/>
                    </a:cubicBezTo>
                    <a:cubicBezTo>
                      <a:pt x="-2" y="517"/>
                      <a:pt x="6" y="525"/>
                      <a:pt x="14" y="521"/>
                    </a:cubicBezTo>
                    <a:cubicBezTo>
                      <a:pt x="26" y="513"/>
                      <a:pt x="35" y="509"/>
                      <a:pt x="43" y="501"/>
                    </a:cubicBezTo>
                    <a:cubicBezTo>
                      <a:pt x="43" y="497"/>
                      <a:pt x="39" y="493"/>
                      <a:pt x="39" y="493"/>
                    </a:cubicBezTo>
                    <a:cubicBezTo>
                      <a:pt x="31" y="497"/>
                      <a:pt x="26" y="497"/>
                      <a:pt x="18" y="497"/>
                    </a:cubicBezTo>
                    <a:cubicBezTo>
                      <a:pt x="14" y="501"/>
                      <a:pt x="10" y="501"/>
                      <a:pt x="6" y="505"/>
                    </a:cubicBezTo>
                    <a:cubicBezTo>
                      <a:pt x="10" y="509"/>
                      <a:pt x="14" y="513"/>
                      <a:pt x="18" y="517"/>
                    </a:cubicBezTo>
                    <a:cubicBezTo>
                      <a:pt x="125" y="373"/>
                      <a:pt x="247" y="242"/>
                      <a:pt x="374" y="115"/>
                    </a:cubicBezTo>
                    <a:cubicBezTo>
                      <a:pt x="407" y="78"/>
                      <a:pt x="440" y="41"/>
                      <a:pt x="477" y="4"/>
                    </a:cubicBezTo>
                    <a:lnTo>
                      <a:pt x="47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grpSp>
        <p:nvGrpSpPr>
          <p:cNvPr id="22" name="Google Shape;22;p4"/>
          <p:cNvGrpSpPr/>
          <p:nvPr/>
        </p:nvGrpSpPr>
        <p:grpSpPr>
          <a:xfrm>
            <a:off x="-927242" y="-1764193"/>
            <a:ext cx="7588095" cy="8437854"/>
            <a:chOff x="-927242" y="-1764193"/>
            <a:chExt cx="7588095" cy="8437854"/>
          </a:xfrm>
        </p:grpSpPr>
        <p:sp>
          <p:nvSpPr>
            <p:cNvPr id="23" name="Google Shape;23;p4"/>
            <p:cNvSpPr/>
            <p:nvPr/>
          </p:nvSpPr>
          <p:spPr>
            <a:xfrm rot="-3074648">
              <a:off x="3794300" y="-1300738"/>
              <a:ext cx="2357252" cy="2436729"/>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24;p4"/>
            <p:cNvSpPr/>
            <p:nvPr/>
          </p:nvSpPr>
          <p:spPr>
            <a:xfrm rot="-7167293" flipH="1">
              <a:off x="-465408" y="3829901"/>
              <a:ext cx="2357250" cy="2436730"/>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 name="Google Shape;25;p4"/>
          <p:cNvGrpSpPr/>
          <p:nvPr/>
        </p:nvGrpSpPr>
        <p:grpSpPr>
          <a:xfrm>
            <a:off x="-428273" y="136058"/>
            <a:ext cx="10128702" cy="2153316"/>
            <a:chOff x="-428273" y="136058"/>
            <a:chExt cx="10128702" cy="2153316"/>
          </a:xfrm>
        </p:grpSpPr>
        <p:grpSp>
          <p:nvGrpSpPr>
            <p:cNvPr id="26" name="Google Shape;26;p4"/>
            <p:cNvGrpSpPr/>
            <p:nvPr/>
          </p:nvGrpSpPr>
          <p:grpSpPr>
            <a:xfrm>
              <a:off x="-428273" y="969424"/>
              <a:ext cx="1148277" cy="1319950"/>
              <a:chOff x="-428273" y="969424"/>
              <a:chExt cx="1148277" cy="1319950"/>
            </a:xfrm>
          </p:grpSpPr>
          <p:sp>
            <p:nvSpPr>
              <p:cNvPr id="27" name="Google Shape;27;p4"/>
              <p:cNvSpPr/>
              <p:nvPr/>
            </p:nvSpPr>
            <p:spPr>
              <a:xfrm rot="2074883">
                <a:off x="-128200" y="1027892"/>
                <a:ext cx="548415" cy="1205959"/>
              </a:xfrm>
              <a:custGeom>
                <a:avLst/>
                <a:gdLst/>
                <a:ahLst/>
                <a:cxnLst/>
                <a:rect l="l" t="t" r="r" b="b"/>
                <a:pathLst>
                  <a:path w="2015" h="4431" extrusionOk="0">
                    <a:moveTo>
                      <a:pt x="675" y="0"/>
                    </a:moveTo>
                    <a:lnTo>
                      <a:pt x="675" y="0"/>
                    </a:lnTo>
                    <a:cubicBezTo>
                      <a:pt x="2015" y="4209"/>
                      <a:pt x="2015" y="4209"/>
                      <a:pt x="2015" y="4209"/>
                    </a:cubicBezTo>
                    <a:cubicBezTo>
                      <a:pt x="1340" y="4431"/>
                      <a:pt x="1340" y="4431"/>
                      <a:pt x="1340" y="4431"/>
                    </a:cubicBezTo>
                    <a:cubicBezTo>
                      <a:pt x="0" y="246"/>
                      <a:pt x="0" y="246"/>
                      <a:pt x="0" y="246"/>
                    </a:cubicBezTo>
                    <a:cubicBezTo>
                      <a:pt x="140" y="0"/>
                      <a:pt x="675" y="0"/>
                      <a:pt x="67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4"/>
              <p:cNvSpPr/>
              <p:nvPr/>
            </p:nvSpPr>
            <p:spPr>
              <a:xfrm rot="2074883">
                <a:off x="146368" y="1187449"/>
                <a:ext cx="216916" cy="145336"/>
              </a:xfrm>
              <a:custGeom>
                <a:avLst/>
                <a:gdLst/>
                <a:ahLst/>
                <a:cxnLst/>
                <a:rect l="l" t="t" r="r" b="b"/>
                <a:pathLst>
                  <a:path w="797" h="534" extrusionOk="0">
                    <a:moveTo>
                      <a:pt x="682" y="0"/>
                    </a:moveTo>
                    <a:lnTo>
                      <a:pt x="682" y="0"/>
                    </a:lnTo>
                    <a:cubicBezTo>
                      <a:pt x="657" y="8"/>
                      <a:pt x="0" y="181"/>
                      <a:pt x="0" y="189"/>
                    </a:cubicBezTo>
                    <a:cubicBezTo>
                      <a:pt x="0" y="206"/>
                      <a:pt x="115" y="534"/>
                      <a:pt x="115" y="534"/>
                    </a:cubicBezTo>
                    <a:cubicBezTo>
                      <a:pt x="115" y="534"/>
                      <a:pt x="805" y="345"/>
                      <a:pt x="797" y="337"/>
                    </a:cubicBezTo>
                    <a:cubicBezTo>
                      <a:pt x="789" y="321"/>
                      <a:pt x="682" y="0"/>
                      <a:pt x="682"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4"/>
              <p:cNvSpPr/>
              <p:nvPr/>
            </p:nvSpPr>
            <p:spPr>
              <a:xfrm rot="2074883">
                <a:off x="-136116" y="1034105"/>
                <a:ext cx="369329" cy="1144450"/>
              </a:xfrm>
              <a:custGeom>
                <a:avLst/>
                <a:gdLst/>
                <a:ahLst/>
                <a:cxnLst/>
                <a:rect l="l" t="t" r="r" b="b"/>
                <a:pathLst>
                  <a:path w="1357" h="4205" extrusionOk="0">
                    <a:moveTo>
                      <a:pt x="1357" y="4205"/>
                    </a:moveTo>
                    <a:lnTo>
                      <a:pt x="1357" y="4205"/>
                    </a:lnTo>
                    <a:cubicBezTo>
                      <a:pt x="1250" y="3942"/>
                      <a:pt x="1168" y="3663"/>
                      <a:pt x="1077" y="3392"/>
                    </a:cubicBezTo>
                    <a:cubicBezTo>
                      <a:pt x="987" y="3120"/>
                      <a:pt x="905" y="2849"/>
                      <a:pt x="815" y="2578"/>
                    </a:cubicBezTo>
                    <a:cubicBezTo>
                      <a:pt x="733" y="2306"/>
                      <a:pt x="642" y="2027"/>
                      <a:pt x="552" y="1755"/>
                    </a:cubicBezTo>
                    <a:cubicBezTo>
                      <a:pt x="469" y="1484"/>
                      <a:pt x="379" y="1213"/>
                      <a:pt x="297" y="942"/>
                    </a:cubicBezTo>
                    <a:cubicBezTo>
                      <a:pt x="206" y="670"/>
                      <a:pt x="115" y="399"/>
                      <a:pt x="33" y="119"/>
                    </a:cubicBezTo>
                    <a:cubicBezTo>
                      <a:pt x="17" y="87"/>
                      <a:pt x="9" y="54"/>
                      <a:pt x="1" y="21"/>
                    </a:cubicBezTo>
                    <a:cubicBezTo>
                      <a:pt x="-8" y="4"/>
                      <a:pt x="25" y="-12"/>
                      <a:pt x="33" y="13"/>
                    </a:cubicBezTo>
                    <a:cubicBezTo>
                      <a:pt x="124" y="284"/>
                      <a:pt x="206" y="555"/>
                      <a:pt x="297" y="835"/>
                    </a:cubicBezTo>
                    <a:cubicBezTo>
                      <a:pt x="379" y="1106"/>
                      <a:pt x="469" y="1377"/>
                      <a:pt x="552" y="1649"/>
                    </a:cubicBezTo>
                    <a:cubicBezTo>
                      <a:pt x="642" y="1920"/>
                      <a:pt x="733" y="2191"/>
                      <a:pt x="815" y="2463"/>
                    </a:cubicBezTo>
                    <a:cubicBezTo>
                      <a:pt x="905" y="2734"/>
                      <a:pt x="987" y="3014"/>
                      <a:pt x="1077" y="3285"/>
                    </a:cubicBezTo>
                    <a:cubicBezTo>
                      <a:pt x="1118" y="3416"/>
                      <a:pt x="1168" y="3556"/>
                      <a:pt x="1209" y="3688"/>
                    </a:cubicBezTo>
                    <a:cubicBezTo>
                      <a:pt x="1250" y="3827"/>
                      <a:pt x="1299" y="3959"/>
                      <a:pt x="1332" y="4099"/>
                    </a:cubicBezTo>
                    <a:cubicBezTo>
                      <a:pt x="1341" y="4140"/>
                      <a:pt x="1349" y="4173"/>
                      <a:pt x="1357" y="42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 name="Google Shape;30;p4"/>
              <p:cNvSpPr/>
              <p:nvPr/>
            </p:nvSpPr>
            <p:spPr>
              <a:xfrm rot="2074883">
                <a:off x="-123148" y="2178098"/>
                <a:ext cx="187522" cy="63686"/>
              </a:xfrm>
              <a:custGeom>
                <a:avLst/>
                <a:gdLst/>
                <a:ahLst/>
                <a:cxnLst/>
                <a:rect l="l" t="t" r="r" b="b"/>
                <a:pathLst>
                  <a:path w="689" h="234" extrusionOk="0">
                    <a:moveTo>
                      <a:pt x="0" y="231"/>
                    </a:moveTo>
                    <a:lnTo>
                      <a:pt x="0" y="231"/>
                    </a:lnTo>
                    <a:cubicBezTo>
                      <a:pt x="50" y="207"/>
                      <a:pt x="107" y="199"/>
                      <a:pt x="165" y="182"/>
                    </a:cubicBezTo>
                    <a:cubicBezTo>
                      <a:pt x="222" y="166"/>
                      <a:pt x="280" y="141"/>
                      <a:pt x="337" y="125"/>
                    </a:cubicBezTo>
                    <a:cubicBezTo>
                      <a:pt x="444" y="84"/>
                      <a:pt x="551" y="34"/>
                      <a:pt x="666" y="2"/>
                    </a:cubicBezTo>
                    <a:cubicBezTo>
                      <a:pt x="690" y="-7"/>
                      <a:pt x="699" y="18"/>
                      <a:pt x="675" y="26"/>
                    </a:cubicBezTo>
                    <a:cubicBezTo>
                      <a:pt x="559" y="59"/>
                      <a:pt x="452" y="108"/>
                      <a:pt x="346" y="149"/>
                    </a:cubicBezTo>
                    <a:cubicBezTo>
                      <a:pt x="288" y="174"/>
                      <a:pt x="230" y="190"/>
                      <a:pt x="173" y="207"/>
                    </a:cubicBezTo>
                    <a:cubicBezTo>
                      <a:pt x="115" y="223"/>
                      <a:pt x="57" y="240"/>
                      <a:pt x="0" y="231"/>
                    </a:cubicBez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 name="Google Shape;31;p4"/>
              <p:cNvSpPr/>
              <p:nvPr/>
            </p:nvSpPr>
            <p:spPr>
              <a:xfrm rot="2074883">
                <a:off x="49395" y="1084119"/>
                <a:ext cx="375861" cy="1155608"/>
              </a:xfrm>
              <a:custGeom>
                <a:avLst/>
                <a:gdLst/>
                <a:ahLst/>
                <a:cxnLst/>
                <a:rect l="l" t="t" r="r" b="b"/>
                <a:pathLst>
                  <a:path w="1381" h="4246" extrusionOk="0">
                    <a:moveTo>
                      <a:pt x="1365" y="4246"/>
                    </a:moveTo>
                    <a:lnTo>
                      <a:pt x="1365" y="4246"/>
                    </a:lnTo>
                    <a:cubicBezTo>
                      <a:pt x="1315" y="4106"/>
                      <a:pt x="1274" y="3975"/>
                      <a:pt x="1225" y="3835"/>
                    </a:cubicBezTo>
                    <a:cubicBezTo>
                      <a:pt x="1184" y="3695"/>
                      <a:pt x="1134" y="3555"/>
                      <a:pt x="1093" y="3416"/>
                    </a:cubicBezTo>
                    <a:cubicBezTo>
                      <a:pt x="1003" y="3144"/>
                      <a:pt x="912" y="2873"/>
                      <a:pt x="830" y="2593"/>
                    </a:cubicBezTo>
                    <a:cubicBezTo>
                      <a:pt x="739" y="2322"/>
                      <a:pt x="649" y="2043"/>
                      <a:pt x="567" y="1772"/>
                    </a:cubicBezTo>
                    <a:cubicBezTo>
                      <a:pt x="477" y="1500"/>
                      <a:pt x="386" y="1221"/>
                      <a:pt x="304" y="949"/>
                    </a:cubicBezTo>
                    <a:cubicBezTo>
                      <a:pt x="214" y="670"/>
                      <a:pt x="123" y="399"/>
                      <a:pt x="32" y="119"/>
                    </a:cubicBezTo>
                    <a:cubicBezTo>
                      <a:pt x="24" y="86"/>
                      <a:pt x="17" y="53"/>
                      <a:pt x="0" y="21"/>
                    </a:cubicBezTo>
                    <a:cubicBezTo>
                      <a:pt x="0" y="4"/>
                      <a:pt x="32" y="-13"/>
                      <a:pt x="32" y="12"/>
                    </a:cubicBezTo>
                    <a:cubicBezTo>
                      <a:pt x="123" y="283"/>
                      <a:pt x="214" y="563"/>
                      <a:pt x="304" y="834"/>
                    </a:cubicBezTo>
                    <a:cubicBezTo>
                      <a:pt x="386" y="1114"/>
                      <a:pt x="477" y="1385"/>
                      <a:pt x="567" y="1657"/>
                    </a:cubicBezTo>
                    <a:cubicBezTo>
                      <a:pt x="649" y="1936"/>
                      <a:pt x="739" y="2207"/>
                      <a:pt x="830" y="2487"/>
                    </a:cubicBezTo>
                    <a:cubicBezTo>
                      <a:pt x="912" y="2758"/>
                      <a:pt x="1003" y="3038"/>
                      <a:pt x="1093" y="3308"/>
                    </a:cubicBezTo>
                    <a:cubicBezTo>
                      <a:pt x="1175" y="3589"/>
                      <a:pt x="1266" y="3859"/>
                      <a:pt x="1348" y="4140"/>
                    </a:cubicBezTo>
                    <a:cubicBezTo>
                      <a:pt x="1357" y="4172"/>
                      <a:pt x="1365" y="4205"/>
                      <a:pt x="1381" y="4238"/>
                    </a:cubicBezTo>
                    <a:cubicBezTo>
                      <a:pt x="1381" y="4246"/>
                      <a:pt x="1372" y="4246"/>
                      <a:pt x="1365" y="42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 name="Google Shape;32;p4"/>
              <p:cNvSpPr/>
              <p:nvPr/>
            </p:nvSpPr>
            <p:spPr>
              <a:xfrm rot="2074883">
                <a:off x="218325" y="1017608"/>
                <a:ext cx="193510" cy="76206"/>
              </a:xfrm>
              <a:custGeom>
                <a:avLst/>
                <a:gdLst/>
                <a:ahLst/>
                <a:cxnLst/>
                <a:rect l="l" t="t" r="r" b="b"/>
                <a:pathLst>
                  <a:path w="711" h="280" extrusionOk="0">
                    <a:moveTo>
                      <a:pt x="3" y="272"/>
                    </a:moveTo>
                    <a:lnTo>
                      <a:pt x="3" y="272"/>
                    </a:lnTo>
                    <a:cubicBezTo>
                      <a:pt x="52" y="222"/>
                      <a:pt x="119" y="190"/>
                      <a:pt x="176" y="157"/>
                    </a:cubicBezTo>
                    <a:cubicBezTo>
                      <a:pt x="242" y="124"/>
                      <a:pt x="307" y="91"/>
                      <a:pt x="374" y="66"/>
                    </a:cubicBezTo>
                    <a:cubicBezTo>
                      <a:pt x="439" y="41"/>
                      <a:pt x="497" y="17"/>
                      <a:pt x="562" y="9"/>
                    </a:cubicBezTo>
                    <a:cubicBezTo>
                      <a:pt x="587" y="0"/>
                      <a:pt x="620" y="0"/>
                      <a:pt x="644" y="0"/>
                    </a:cubicBezTo>
                    <a:cubicBezTo>
                      <a:pt x="669" y="9"/>
                      <a:pt x="702" y="9"/>
                      <a:pt x="711" y="34"/>
                    </a:cubicBezTo>
                    <a:cubicBezTo>
                      <a:pt x="711" y="34"/>
                      <a:pt x="711" y="41"/>
                      <a:pt x="702" y="41"/>
                    </a:cubicBezTo>
                    <a:cubicBezTo>
                      <a:pt x="694" y="50"/>
                      <a:pt x="685" y="50"/>
                      <a:pt x="669" y="41"/>
                    </a:cubicBezTo>
                    <a:cubicBezTo>
                      <a:pt x="661" y="41"/>
                      <a:pt x="644" y="41"/>
                      <a:pt x="636" y="34"/>
                    </a:cubicBezTo>
                    <a:cubicBezTo>
                      <a:pt x="603" y="34"/>
                      <a:pt x="579" y="41"/>
                      <a:pt x="554" y="41"/>
                    </a:cubicBezTo>
                    <a:cubicBezTo>
                      <a:pt x="488" y="58"/>
                      <a:pt x="430" y="82"/>
                      <a:pt x="374" y="99"/>
                    </a:cubicBezTo>
                    <a:cubicBezTo>
                      <a:pt x="307" y="124"/>
                      <a:pt x="250" y="157"/>
                      <a:pt x="184" y="190"/>
                    </a:cubicBezTo>
                    <a:cubicBezTo>
                      <a:pt x="126" y="214"/>
                      <a:pt x="69" y="255"/>
                      <a:pt x="3" y="280"/>
                    </a:cubicBezTo>
                    <a:cubicBezTo>
                      <a:pt x="3" y="280"/>
                      <a:pt x="-5" y="272"/>
                      <a:pt x="3"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 name="Google Shape;33;p4"/>
              <p:cNvSpPr/>
              <p:nvPr/>
            </p:nvSpPr>
            <p:spPr>
              <a:xfrm rot="2074883">
                <a:off x="173248" y="1186015"/>
                <a:ext cx="192421" cy="62598"/>
              </a:xfrm>
              <a:custGeom>
                <a:avLst/>
                <a:gdLst/>
                <a:ahLst/>
                <a:cxnLst/>
                <a:rect l="l" t="t" r="r" b="b"/>
                <a:pathLst>
                  <a:path w="707" h="230" extrusionOk="0">
                    <a:moveTo>
                      <a:pt x="0" y="222"/>
                    </a:moveTo>
                    <a:lnTo>
                      <a:pt x="0" y="222"/>
                    </a:lnTo>
                    <a:cubicBezTo>
                      <a:pt x="8" y="205"/>
                      <a:pt x="8" y="205"/>
                      <a:pt x="24" y="197"/>
                    </a:cubicBezTo>
                    <a:cubicBezTo>
                      <a:pt x="32" y="189"/>
                      <a:pt x="49" y="181"/>
                      <a:pt x="65" y="173"/>
                    </a:cubicBezTo>
                    <a:cubicBezTo>
                      <a:pt x="90" y="164"/>
                      <a:pt x="115" y="156"/>
                      <a:pt x="147" y="147"/>
                    </a:cubicBezTo>
                    <a:cubicBezTo>
                      <a:pt x="205" y="132"/>
                      <a:pt x="262" y="123"/>
                      <a:pt x="328" y="106"/>
                    </a:cubicBezTo>
                    <a:cubicBezTo>
                      <a:pt x="443" y="74"/>
                      <a:pt x="567" y="41"/>
                      <a:pt x="682" y="0"/>
                    </a:cubicBezTo>
                    <a:cubicBezTo>
                      <a:pt x="707" y="0"/>
                      <a:pt x="715" y="24"/>
                      <a:pt x="698" y="33"/>
                    </a:cubicBezTo>
                    <a:cubicBezTo>
                      <a:pt x="583" y="74"/>
                      <a:pt x="460" y="106"/>
                      <a:pt x="345" y="140"/>
                    </a:cubicBezTo>
                    <a:cubicBezTo>
                      <a:pt x="287" y="156"/>
                      <a:pt x="221" y="164"/>
                      <a:pt x="164" y="181"/>
                    </a:cubicBezTo>
                    <a:cubicBezTo>
                      <a:pt x="139" y="189"/>
                      <a:pt x="115" y="197"/>
                      <a:pt x="82" y="205"/>
                    </a:cubicBezTo>
                    <a:cubicBezTo>
                      <a:pt x="74" y="214"/>
                      <a:pt x="57" y="214"/>
                      <a:pt x="41" y="222"/>
                    </a:cubicBezTo>
                    <a:cubicBezTo>
                      <a:pt x="24" y="230"/>
                      <a:pt x="16" y="230"/>
                      <a:pt x="8" y="230"/>
                    </a:cubicBezTo>
                    <a:cubicBezTo>
                      <a:pt x="0" y="230"/>
                      <a:pt x="0" y="222"/>
                      <a:pt x="0" y="222"/>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4" name="Google Shape;34;p4"/>
              <p:cNvSpPr/>
              <p:nvPr/>
            </p:nvSpPr>
            <p:spPr>
              <a:xfrm rot="2074883">
                <a:off x="148142" y="1278332"/>
                <a:ext cx="194599" cy="63686"/>
              </a:xfrm>
              <a:custGeom>
                <a:avLst/>
                <a:gdLst/>
                <a:ahLst/>
                <a:cxnLst/>
                <a:rect l="l" t="t" r="r" b="b"/>
                <a:pathLst>
                  <a:path w="715" h="234" extrusionOk="0">
                    <a:moveTo>
                      <a:pt x="6" y="222"/>
                    </a:moveTo>
                    <a:lnTo>
                      <a:pt x="6" y="222"/>
                    </a:lnTo>
                    <a:cubicBezTo>
                      <a:pt x="22" y="205"/>
                      <a:pt x="47" y="197"/>
                      <a:pt x="71" y="189"/>
                    </a:cubicBezTo>
                    <a:cubicBezTo>
                      <a:pt x="104" y="181"/>
                      <a:pt x="129" y="164"/>
                      <a:pt x="162" y="156"/>
                    </a:cubicBezTo>
                    <a:cubicBezTo>
                      <a:pt x="220" y="131"/>
                      <a:pt x="285" y="114"/>
                      <a:pt x="351" y="107"/>
                    </a:cubicBezTo>
                    <a:cubicBezTo>
                      <a:pt x="384" y="99"/>
                      <a:pt x="417" y="90"/>
                      <a:pt x="441" y="82"/>
                    </a:cubicBezTo>
                    <a:cubicBezTo>
                      <a:pt x="475" y="73"/>
                      <a:pt x="499" y="58"/>
                      <a:pt x="532" y="49"/>
                    </a:cubicBezTo>
                    <a:cubicBezTo>
                      <a:pt x="557" y="41"/>
                      <a:pt x="590" y="41"/>
                      <a:pt x="614" y="32"/>
                    </a:cubicBezTo>
                    <a:cubicBezTo>
                      <a:pt x="639" y="16"/>
                      <a:pt x="663" y="8"/>
                      <a:pt x="696" y="0"/>
                    </a:cubicBezTo>
                    <a:cubicBezTo>
                      <a:pt x="721" y="0"/>
                      <a:pt x="721" y="41"/>
                      <a:pt x="696" y="41"/>
                    </a:cubicBezTo>
                    <a:cubicBezTo>
                      <a:pt x="663" y="41"/>
                      <a:pt x="639" y="58"/>
                      <a:pt x="606" y="65"/>
                    </a:cubicBezTo>
                    <a:cubicBezTo>
                      <a:pt x="581" y="82"/>
                      <a:pt x="557" y="82"/>
                      <a:pt x="524" y="90"/>
                    </a:cubicBezTo>
                    <a:cubicBezTo>
                      <a:pt x="499" y="99"/>
                      <a:pt x="466" y="114"/>
                      <a:pt x="441" y="123"/>
                    </a:cubicBezTo>
                    <a:cubicBezTo>
                      <a:pt x="408" y="131"/>
                      <a:pt x="376" y="131"/>
                      <a:pt x="343" y="140"/>
                    </a:cubicBezTo>
                    <a:cubicBezTo>
                      <a:pt x="285" y="156"/>
                      <a:pt x="220" y="172"/>
                      <a:pt x="162" y="189"/>
                    </a:cubicBezTo>
                    <a:cubicBezTo>
                      <a:pt x="129" y="205"/>
                      <a:pt x="104" y="213"/>
                      <a:pt x="71" y="230"/>
                    </a:cubicBezTo>
                    <a:cubicBezTo>
                      <a:pt x="47" y="230"/>
                      <a:pt x="22" y="238"/>
                      <a:pt x="6" y="230"/>
                    </a:cubicBezTo>
                    <a:cubicBezTo>
                      <a:pt x="-2" y="222"/>
                      <a:pt x="-2" y="222"/>
                      <a:pt x="6" y="222"/>
                    </a:cubicBezTo>
                    <a:close/>
                  </a:path>
                </a:pathLst>
              </a:custGeom>
              <a:solidFill>
                <a:schemeClr val="dk1"/>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5" name="Google Shape;35;p4"/>
            <p:cNvGrpSpPr/>
            <p:nvPr/>
          </p:nvGrpSpPr>
          <p:grpSpPr>
            <a:xfrm>
              <a:off x="8557305" y="136058"/>
              <a:ext cx="1143124" cy="1526762"/>
              <a:chOff x="11631855" y="1523883"/>
              <a:chExt cx="1143124" cy="1526762"/>
            </a:xfrm>
          </p:grpSpPr>
          <p:grpSp>
            <p:nvGrpSpPr>
              <p:cNvPr id="36" name="Google Shape;36;p4"/>
              <p:cNvGrpSpPr/>
              <p:nvPr/>
            </p:nvGrpSpPr>
            <p:grpSpPr>
              <a:xfrm rot="7966994">
                <a:off x="12001573" y="1588238"/>
                <a:ext cx="548259" cy="853167"/>
                <a:chOff x="7512350" y="-1499555"/>
                <a:chExt cx="548280" cy="853200"/>
              </a:xfrm>
            </p:grpSpPr>
            <p:sp>
              <p:nvSpPr>
                <p:cNvPr id="37" name="Google Shape;37;p4"/>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4"/>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4"/>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4"/>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4"/>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4"/>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4"/>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44;p4"/>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4"/>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4"/>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4"/>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4"/>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4"/>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50;p4"/>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4"/>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4"/>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4"/>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 name="Google Shape;54;p4"/>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55;p4"/>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56;p4"/>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57;p4"/>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 name="Google Shape;58;p4"/>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 name="Google Shape;59;p4"/>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60;p4"/>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61;p4"/>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62;p4"/>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63" name="Google Shape;63;p4"/>
              <p:cNvGrpSpPr/>
              <p:nvPr/>
            </p:nvGrpSpPr>
            <p:grpSpPr>
              <a:xfrm>
                <a:off x="11631855" y="2140925"/>
                <a:ext cx="979560" cy="909720"/>
                <a:chOff x="5365080" y="4676400"/>
                <a:chExt cx="979560" cy="909720"/>
              </a:xfrm>
            </p:grpSpPr>
            <p:sp>
              <p:nvSpPr>
                <p:cNvPr id="64" name="Google Shape;64;p4"/>
                <p:cNvSpPr/>
                <p:nvPr/>
              </p:nvSpPr>
              <p:spPr>
                <a:xfrm>
                  <a:off x="5379840" y="4679280"/>
                  <a:ext cx="960480" cy="904320"/>
                </a:xfrm>
                <a:custGeom>
                  <a:avLst/>
                  <a:gdLst/>
                  <a:ahLst/>
                  <a:cxnLst/>
                  <a:rect l="l" t="t" r="r" b="b"/>
                  <a:pathLst>
                    <a:path w="2668" h="2512" extrusionOk="0">
                      <a:moveTo>
                        <a:pt x="0" y="1580"/>
                      </a:moveTo>
                      <a:lnTo>
                        <a:pt x="0" y="1580"/>
                      </a:lnTo>
                      <a:cubicBezTo>
                        <a:pt x="29" y="1559"/>
                        <a:pt x="1404" y="1666"/>
                        <a:pt x="1404" y="1666"/>
                      </a:cubicBezTo>
                      <a:cubicBezTo>
                        <a:pt x="1769" y="1670"/>
                        <a:pt x="1769" y="1670"/>
                        <a:pt x="1769" y="1670"/>
                      </a:cubicBezTo>
                      <a:cubicBezTo>
                        <a:pt x="1769" y="1670"/>
                        <a:pt x="1905" y="1695"/>
                        <a:pt x="1917" y="1789"/>
                      </a:cubicBezTo>
                      <a:cubicBezTo>
                        <a:pt x="1929" y="1887"/>
                        <a:pt x="1913" y="2019"/>
                        <a:pt x="1913" y="2019"/>
                      </a:cubicBezTo>
                      <a:cubicBezTo>
                        <a:pt x="131" y="2360"/>
                        <a:pt x="131" y="2360"/>
                        <a:pt x="131" y="2360"/>
                      </a:cubicBezTo>
                      <a:cubicBezTo>
                        <a:pt x="57" y="2483"/>
                        <a:pt x="57" y="2483"/>
                        <a:pt x="57" y="2483"/>
                      </a:cubicBezTo>
                      <a:cubicBezTo>
                        <a:pt x="135" y="2512"/>
                        <a:pt x="135" y="2512"/>
                        <a:pt x="135" y="2512"/>
                      </a:cubicBezTo>
                      <a:cubicBezTo>
                        <a:pt x="1202" y="2232"/>
                        <a:pt x="1202" y="2232"/>
                        <a:pt x="1202" y="2232"/>
                      </a:cubicBezTo>
                      <a:cubicBezTo>
                        <a:pt x="1913" y="2044"/>
                        <a:pt x="1913" y="2044"/>
                        <a:pt x="1913" y="2044"/>
                      </a:cubicBezTo>
                      <a:cubicBezTo>
                        <a:pt x="2122" y="1646"/>
                        <a:pt x="2122" y="1646"/>
                        <a:pt x="2122" y="1646"/>
                      </a:cubicBezTo>
                      <a:cubicBezTo>
                        <a:pt x="2668" y="492"/>
                        <a:pt x="2668" y="492"/>
                        <a:pt x="2668" y="492"/>
                      </a:cubicBezTo>
                      <a:cubicBezTo>
                        <a:pt x="2668" y="492"/>
                        <a:pt x="2647" y="406"/>
                        <a:pt x="2602" y="365"/>
                      </a:cubicBezTo>
                      <a:cubicBezTo>
                        <a:pt x="2557" y="328"/>
                        <a:pt x="2471" y="266"/>
                        <a:pt x="2471" y="266"/>
                      </a:cubicBezTo>
                      <a:cubicBezTo>
                        <a:pt x="878" y="0"/>
                        <a:pt x="878" y="0"/>
                        <a:pt x="878" y="0"/>
                      </a:cubicBezTo>
                      <a:cubicBezTo>
                        <a:pt x="878" y="0"/>
                        <a:pt x="595" y="414"/>
                        <a:pt x="448" y="685"/>
                      </a:cubicBezTo>
                      <a:cubicBezTo>
                        <a:pt x="300" y="956"/>
                        <a:pt x="4" y="1522"/>
                        <a:pt x="0" y="158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4"/>
                <p:cNvSpPr/>
                <p:nvPr/>
              </p:nvSpPr>
              <p:spPr>
                <a:xfrm>
                  <a:off x="5375520" y="5242680"/>
                  <a:ext cx="704160" cy="286200"/>
                </a:xfrm>
                <a:custGeom>
                  <a:avLst/>
                  <a:gdLst/>
                  <a:ahLst/>
                  <a:cxnLst/>
                  <a:rect l="l" t="t" r="r" b="b"/>
                  <a:pathLst>
                    <a:path w="1956" h="795" extrusionOk="0">
                      <a:moveTo>
                        <a:pt x="312" y="3"/>
                      </a:moveTo>
                      <a:lnTo>
                        <a:pt x="312" y="3"/>
                      </a:lnTo>
                      <a:cubicBezTo>
                        <a:pt x="307" y="6"/>
                        <a:pt x="123" y="257"/>
                        <a:pt x="123" y="257"/>
                      </a:cubicBezTo>
                      <a:cubicBezTo>
                        <a:pt x="123" y="257"/>
                        <a:pt x="193" y="257"/>
                        <a:pt x="188" y="261"/>
                      </a:cubicBezTo>
                      <a:cubicBezTo>
                        <a:pt x="180" y="269"/>
                        <a:pt x="90" y="417"/>
                        <a:pt x="90" y="417"/>
                      </a:cubicBezTo>
                      <a:cubicBezTo>
                        <a:pt x="90" y="417"/>
                        <a:pt x="209" y="388"/>
                        <a:pt x="201" y="392"/>
                      </a:cubicBezTo>
                      <a:cubicBezTo>
                        <a:pt x="197" y="392"/>
                        <a:pt x="37" y="602"/>
                        <a:pt x="37" y="602"/>
                      </a:cubicBezTo>
                      <a:cubicBezTo>
                        <a:pt x="0" y="635"/>
                        <a:pt x="0" y="635"/>
                        <a:pt x="0" y="635"/>
                      </a:cubicBezTo>
                      <a:cubicBezTo>
                        <a:pt x="0" y="635"/>
                        <a:pt x="82" y="676"/>
                        <a:pt x="102" y="721"/>
                      </a:cubicBezTo>
                      <a:cubicBezTo>
                        <a:pt x="123" y="762"/>
                        <a:pt x="143" y="795"/>
                        <a:pt x="143" y="795"/>
                      </a:cubicBezTo>
                      <a:cubicBezTo>
                        <a:pt x="143" y="795"/>
                        <a:pt x="1736" y="495"/>
                        <a:pt x="1744" y="491"/>
                      </a:cubicBezTo>
                      <a:cubicBezTo>
                        <a:pt x="1748" y="483"/>
                        <a:pt x="1908" y="458"/>
                        <a:pt x="1917" y="454"/>
                      </a:cubicBezTo>
                      <a:cubicBezTo>
                        <a:pt x="1921" y="450"/>
                        <a:pt x="1990" y="351"/>
                        <a:pt x="1933" y="253"/>
                      </a:cubicBezTo>
                      <a:cubicBezTo>
                        <a:pt x="1875" y="159"/>
                        <a:pt x="1793" y="93"/>
                        <a:pt x="1793" y="93"/>
                      </a:cubicBezTo>
                      <a:cubicBezTo>
                        <a:pt x="1793" y="93"/>
                        <a:pt x="1449" y="93"/>
                        <a:pt x="1297" y="89"/>
                      </a:cubicBezTo>
                      <a:cubicBezTo>
                        <a:pt x="1145" y="81"/>
                        <a:pt x="365" y="-18"/>
                        <a:pt x="312" y="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4"/>
                <p:cNvSpPr/>
                <p:nvPr/>
              </p:nvSpPr>
              <p:spPr>
                <a:xfrm>
                  <a:off x="5453640" y="5019120"/>
                  <a:ext cx="606600" cy="225360"/>
                </a:xfrm>
                <a:custGeom>
                  <a:avLst/>
                  <a:gdLst/>
                  <a:ahLst/>
                  <a:cxnLst/>
                  <a:rect l="l" t="t" r="r" b="b"/>
                  <a:pathLst>
                    <a:path w="1685" h="626" extrusionOk="0">
                      <a:moveTo>
                        <a:pt x="0" y="451"/>
                      </a:moveTo>
                      <a:lnTo>
                        <a:pt x="0" y="451"/>
                      </a:lnTo>
                      <a:cubicBezTo>
                        <a:pt x="45" y="455"/>
                        <a:pt x="1486" y="665"/>
                        <a:pt x="1507" y="619"/>
                      </a:cubicBezTo>
                      <a:cubicBezTo>
                        <a:pt x="1527" y="578"/>
                        <a:pt x="1704" y="303"/>
                        <a:pt x="1683" y="279"/>
                      </a:cubicBezTo>
                      <a:cubicBezTo>
                        <a:pt x="1663" y="254"/>
                        <a:pt x="214" y="0"/>
                        <a:pt x="214" y="0"/>
                      </a:cubicBezTo>
                      <a:lnTo>
                        <a:pt x="0" y="45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4"/>
                <p:cNvSpPr/>
                <p:nvPr/>
              </p:nvSpPr>
              <p:spPr>
                <a:xfrm>
                  <a:off x="6073560" y="5158080"/>
                  <a:ext cx="73080" cy="102240"/>
                </a:xfrm>
                <a:custGeom>
                  <a:avLst/>
                  <a:gdLst/>
                  <a:ahLst/>
                  <a:cxnLst/>
                  <a:rect l="l" t="t" r="r" b="b"/>
                  <a:pathLst>
                    <a:path w="203" h="284" extrusionOk="0">
                      <a:moveTo>
                        <a:pt x="43" y="65"/>
                      </a:moveTo>
                      <a:lnTo>
                        <a:pt x="43" y="65"/>
                      </a:lnTo>
                      <a:cubicBezTo>
                        <a:pt x="-39" y="209"/>
                        <a:pt x="10" y="307"/>
                        <a:pt x="76" y="279"/>
                      </a:cubicBezTo>
                      <a:cubicBezTo>
                        <a:pt x="142" y="246"/>
                        <a:pt x="228" y="57"/>
                        <a:pt x="195" y="24"/>
                      </a:cubicBezTo>
                      <a:cubicBezTo>
                        <a:pt x="166" y="-5"/>
                        <a:pt x="97" y="-25"/>
                        <a:pt x="43" y="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8" name="Google Shape;68;p4"/>
                <p:cNvGrpSpPr/>
                <p:nvPr/>
              </p:nvGrpSpPr>
              <p:grpSpPr>
                <a:xfrm>
                  <a:off x="5365080" y="4676400"/>
                  <a:ext cx="979560" cy="909720"/>
                  <a:chOff x="5365080" y="4676400"/>
                  <a:chExt cx="979560" cy="909720"/>
                </a:xfrm>
              </p:grpSpPr>
              <p:sp>
                <p:nvSpPr>
                  <p:cNvPr id="69" name="Google Shape;69;p4"/>
                  <p:cNvSpPr/>
                  <p:nvPr/>
                </p:nvSpPr>
                <p:spPr>
                  <a:xfrm>
                    <a:off x="5378400" y="5237640"/>
                    <a:ext cx="640440" cy="48960"/>
                  </a:xfrm>
                  <a:custGeom>
                    <a:avLst/>
                    <a:gdLst/>
                    <a:ahLst/>
                    <a:cxnLst/>
                    <a:rect l="l" t="t" r="r" b="b"/>
                    <a:pathLst>
                      <a:path w="1779" h="136" extrusionOk="0">
                        <a:moveTo>
                          <a:pt x="0" y="33"/>
                        </a:moveTo>
                        <a:lnTo>
                          <a:pt x="0" y="33"/>
                        </a:lnTo>
                        <a:cubicBezTo>
                          <a:pt x="115" y="17"/>
                          <a:pt x="230" y="17"/>
                          <a:pt x="345" y="17"/>
                        </a:cubicBezTo>
                        <a:cubicBezTo>
                          <a:pt x="459" y="20"/>
                          <a:pt x="574" y="29"/>
                          <a:pt x="689" y="45"/>
                        </a:cubicBezTo>
                        <a:cubicBezTo>
                          <a:pt x="924" y="70"/>
                          <a:pt x="1153" y="107"/>
                          <a:pt x="1387" y="127"/>
                        </a:cubicBezTo>
                        <a:cubicBezTo>
                          <a:pt x="1453" y="132"/>
                          <a:pt x="1515" y="136"/>
                          <a:pt x="1580" y="136"/>
                        </a:cubicBezTo>
                        <a:cubicBezTo>
                          <a:pt x="1613" y="136"/>
                          <a:pt x="1646" y="136"/>
                          <a:pt x="1675" y="136"/>
                        </a:cubicBezTo>
                        <a:cubicBezTo>
                          <a:pt x="1691" y="136"/>
                          <a:pt x="1712" y="136"/>
                          <a:pt x="1728" y="132"/>
                        </a:cubicBezTo>
                        <a:cubicBezTo>
                          <a:pt x="1744" y="132"/>
                          <a:pt x="1757" y="132"/>
                          <a:pt x="1773" y="123"/>
                        </a:cubicBezTo>
                        <a:cubicBezTo>
                          <a:pt x="1781" y="123"/>
                          <a:pt x="1781" y="111"/>
                          <a:pt x="1773" y="111"/>
                        </a:cubicBezTo>
                        <a:cubicBezTo>
                          <a:pt x="1761" y="107"/>
                          <a:pt x="1748" y="107"/>
                          <a:pt x="1732" y="107"/>
                        </a:cubicBezTo>
                        <a:cubicBezTo>
                          <a:pt x="1719" y="107"/>
                          <a:pt x="1703" y="107"/>
                          <a:pt x="1687" y="107"/>
                        </a:cubicBezTo>
                        <a:cubicBezTo>
                          <a:pt x="1658" y="107"/>
                          <a:pt x="1629" y="111"/>
                          <a:pt x="1600" y="107"/>
                        </a:cubicBezTo>
                        <a:cubicBezTo>
                          <a:pt x="1543" y="107"/>
                          <a:pt x="1486" y="107"/>
                          <a:pt x="1428" y="103"/>
                        </a:cubicBezTo>
                        <a:cubicBezTo>
                          <a:pt x="1309" y="95"/>
                          <a:pt x="1194" y="82"/>
                          <a:pt x="1075" y="66"/>
                        </a:cubicBezTo>
                        <a:cubicBezTo>
                          <a:pt x="846" y="41"/>
                          <a:pt x="615" y="8"/>
                          <a:pt x="382" y="0"/>
                        </a:cubicBezTo>
                        <a:cubicBezTo>
                          <a:pt x="254" y="0"/>
                          <a:pt x="127" y="8"/>
                          <a:pt x="0" y="29"/>
                        </a:cubicBezTo>
                        <a:lnTo>
                          <a:pt x="0" y="33"/>
                        </a:ln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70;p4"/>
                  <p:cNvSpPr/>
                  <p:nvPr/>
                </p:nvSpPr>
                <p:spPr>
                  <a:xfrm>
                    <a:off x="5412240" y="5271120"/>
                    <a:ext cx="669960" cy="312480"/>
                  </a:xfrm>
                  <a:custGeom>
                    <a:avLst/>
                    <a:gdLst/>
                    <a:ahLst/>
                    <a:cxnLst/>
                    <a:rect l="l" t="t" r="r" b="b"/>
                    <a:pathLst>
                      <a:path w="1861" h="868" extrusionOk="0">
                        <a:moveTo>
                          <a:pt x="0" y="868"/>
                        </a:moveTo>
                        <a:lnTo>
                          <a:pt x="0" y="868"/>
                        </a:lnTo>
                        <a:cubicBezTo>
                          <a:pt x="82" y="851"/>
                          <a:pt x="164" y="831"/>
                          <a:pt x="242" y="810"/>
                        </a:cubicBezTo>
                        <a:cubicBezTo>
                          <a:pt x="324" y="790"/>
                          <a:pt x="402" y="769"/>
                          <a:pt x="485" y="749"/>
                        </a:cubicBezTo>
                        <a:cubicBezTo>
                          <a:pt x="645" y="707"/>
                          <a:pt x="805" y="666"/>
                          <a:pt x="965" y="625"/>
                        </a:cubicBezTo>
                        <a:cubicBezTo>
                          <a:pt x="1125" y="588"/>
                          <a:pt x="1289" y="547"/>
                          <a:pt x="1449" y="506"/>
                        </a:cubicBezTo>
                        <a:cubicBezTo>
                          <a:pt x="1531" y="486"/>
                          <a:pt x="1609" y="465"/>
                          <a:pt x="1691" y="445"/>
                        </a:cubicBezTo>
                        <a:cubicBezTo>
                          <a:pt x="1712" y="441"/>
                          <a:pt x="1732" y="437"/>
                          <a:pt x="1749" y="428"/>
                        </a:cubicBezTo>
                        <a:cubicBezTo>
                          <a:pt x="1769" y="424"/>
                          <a:pt x="1786" y="420"/>
                          <a:pt x="1806" y="416"/>
                        </a:cubicBezTo>
                        <a:cubicBezTo>
                          <a:pt x="1839" y="400"/>
                          <a:pt x="1847" y="371"/>
                          <a:pt x="1856" y="338"/>
                        </a:cubicBezTo>
                        <a:cubicBezTo>
                          <a:pt x="1876" y="223"/>
                          <a:pt x="1827" y="96"/>
                          <a:pt x="1732" y="26"/>
                        </a:cubicBezTo>
                        <a:cubicBezTo>
                          <a:pt x="1724" y="14"/>
                          <a:pt x="1712" y="10"/>
                          <a:pt x="1695" y="2"/>
                        </a:cubicBezTo>
                        <a:cubicBezTo>
                          <a:pt x="1683" y="-7"/>
                          <a:pt x="1671" y="14"/>
                          <a:pt x="1687" y="22"/>
                        </a:cubicBezTo>
                        <a:cubicBezTo>
                          <a:pt x="1782" y="80"/>
                          <a:pt x="1843" y="194"/>
                          <a:pt x="1831" y="305"/>
                        </a:cubicBezTo>
                        <a:cubicBezTo>
                          <a:pt x="1831" y="322"/>
                          <a:pt x="1827" y="334"/>
                          <a:pt x="1827" y="350"/>
                        </a:cubicBezTo>
                        <a:cubicBezTo>
                          <a:pt x="1823" y="362"/>
                          <a:pt x="1815" y="379"/>
                          <a:pt x="1802" y="387"/>
                        </a:cubicBezTo>
                        <a:cubicBezTo>
                          <a:pt x="1786" y="396"/>
                          <a:pt x="1769" y="400"/>
                          <a:pt x="1753" y="404"/>
                        </a:cubicBezTo>
                        <a:cubicBezTo>
                          <a:pt x="1732" y="408"/>
                          <a:pt x="1712" y="412"/>
                          <a:pt x="1691" y="416"/>
                        </a:cubicBezTo>
                        <a:cubicBezTo>
                          <a:pt x="1613" y="437"/>
                          <a:pt x="1535" y="457"/>
                          <a:pt x="1457" y="478"/>
                        </a:cubicBezTo>
                        <a:cubicBezTo>
                          <a:pt x="1301" y="519"/>
                          <a:pt x="1146" y="556"/>
                          <a:pt x="990" y="597"/>
                        </a:cubicBezTo>
                        <a:cubicBezTo>
                          <a:pt x="833" y="638"/>
                          <a:pt x="677" y="675"/>
                          <a:pt x="521" y="716"/>
                        </a:cubicBezTo>
                        <a:cubicBezTo>
                          <a:pt x="365" y="757"/>
                          <a:pt x="210" y="798"/>
                          <a:pt x="58" y="843"/>
                        </a:cubicBezTo>
                        <a:cubicBezTo>
                          <a:pt x="37" y="851"/>
                          <a:pt x="21" y="859"/>
                          <a:pt x="0" y="863"/>
                        </a:cubicBezTo>
                        <a:lnTo>
                          <a:pt x="0" y="8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71;p4"/>
                  <p:cNvSpPr/>
                  <p:nvPr/>
                </p:nvSpPr>
                <p:spPr>
                  <a:xfrm>
                    <a:off x="6013800" y="4771440"/>
                    <a:ext cx="257400" cy="503280"/>
                  </a:xfrm>
                  <a:custGeom>
                    <a:avLst/>
                    <a:gdLst/>
                    <a:ahLst/>
                    <a:cxnLst/>
                    <a:rect l="l" t="t" r="r" b="b"/>
                    <a:pathLst>
                      <a:path w="715" h="1398" extrusionOk="0">
                        <a:moveTo>
                          <a:pt x="0" y="1398"/>
                        </a:moveTo>
                        <a:lnTo>
                          <a:pt x="0" y="1398"/>
                        </a:lnTo>
                        <a:cubicBezTo>
                          <a:pt x="29" y="1356"/>
                          <a:pt x="53" y="1312"/>
                          <a:pt x="73" y="1266"/>
                        </a:cubicBezTo>
                        <a:cubicBezTo>
                          <a:pt x="98" y="1221"/>
                          <a:pt x="123" y="1176"/>
                          <a:pt x="144" y="1131"/>
                        </a:cubicBezTo>
                        <a:cubicBezTo>
                          <a:pt x="193" y="1040"/>
                          <a:pt x="238" y="950"/>
                          <a:pt x="283" y="860"/>
                        </a:cubicBezTo>
                        <a:cubicBezTo>
                          <a:pt x="377" y="679"/>
                          <a:pt x="468" y="499"/>
                          <a:pt x="558" y="318"/>
                        </a:cubicBezTo>
                        <a:cubicBezTo>
                          <a:pt x="587" y="269"/>
                          <a:pt x="611" y="216"/>
                          <a:pt x="636" y="166"/>
                        </a:cubicBezTo>
                        <a:cubicBezTo>
                          <a:pt x="665" y="117"/>
                          <a:pt x="689" y="64"/>
                          <a:pt x="714" y="14"/>
                        </a:cubicBezTo>
                        <a:cubicBezTo>
                          <a:pt x="718" y="2"/>
                          <a:pt x="706" y="-6"/>
                          <a:pt x="702" y="6"/>
                        </a:cubicBezTo>
                        <a:cubicBezTo>
                          <a:pt x="677" y="51"/>
                          <a:pt x="652" y="97"/>
                          <a:pt x="632" y="142"/>
                        </a:cubicBezTo>
                        <a:cubicBezTo>
                          <a:pt x="607" y="187"/>
                          <a:pt x="583" y="232"/>
                          <a:pt x="562" y="277"/>
                        </a:cubicBezTo>
                        <a:cubicBezTo>
                          <a:pt x="513" y="367"/>
                          <a:pt x="468" y="458"/>
                          <a:pt x="423" y="548"/>
                        </a:cubicBezTo>
                        <a:cubicBezTo>
                          <a:pt x="332" y="729"/>
                          <a:pt x="238" y="909"/>
                          <a:pt x="148" y="1090"/>
                        </a:cubicBezTo>
                        <a:cubicBezTo>
                          <a:pt x="119" y="1139"/>
                          <a:pt x="94" y="1193"/>
                          <a:pt x="70" y="1242"/>
                        </a:cubicBezTo>
                        <a:cubicBezTo>
                          <a:pt x="45" y="1295"/>
                          <a:pt x="16" y="1344"/>
                          <a:pt x="0" y="13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 name="Google Shape;72;p4"/>
                  <p:cNvSpPr/>
                  <p:nvPr/>
                </p:nvSpPr>
                <p:spPr>
                  <a:xfrm>
                    <a:off x="6063840" y="4857840"/>
                    <a:ext cx="278280" cy="557280"/>
                  </a:xfrm>
                  <a:custGeom>
                    <a:avLst/>
                    <a:gdLst/>
                    <a:ahLst/>
                    <a:cxnLst/>
                    <a:rect l="l" t="t" r="r" b="b"/>
                    <a:pathLst>
                      <a:path w="773" h="1548" extrusionOk="0">
                        <a:moveTo>
                          <a:pt x="5" y="1548"/>
                        </a:moveTo>
                        <a:lnTo>
                          <a:pt x="5" y="1548"/>
                        </a:lnTo>
                        <a:cubicBezTo>
                          <a:pt x="37" y="1503"/>
                          <a:pt x="66" y="1453"/>
                          <a:pt x="91" y="1404"/>
                        </a:cubicBezTo>
                        <a:cubicBezTo>
                          <a:pt x="119" y="1359"/>
                          <a:pt x="148" y="1310"/>
                          <a:pt x="173" y="1260"/>
                        </a:cubicBezTo>
                        <a:cubicBezTo>
                          <a:pt x="230" y="1162"/>
                          <a:pt x="284" y="1063"/>
                          <a:pt x="333" y="961"/>
                        </a:cubicBezTo>
                        <a:cubicBezTo>
                          <a:pt x="435" y="764"/>
                          <a:pt x="534" y="562"/>
                          <a:pt x="624" y="357"/>
                        </a:cubicBezTo>
                        <a:cubicBezTo>
                          <a:pt x="649" y="300"/>
                          <a:pt x="673" y="242"/>
                          <a:pt x="698" y="185"/>
                        </a:cubicBezTo>
                        <a:cubicBezTo>
                          <a:pt x="723" y="127"/>
                          <a:pt x="751" y="70"/>
                          <a:pt x="772" y="8"/>
                        </a:cubicBezTo>
                        <a:cubicBezTo>
                          <a:pt x="776" y="0"/>
                          <a:pt x="760" y="-4"/>
                          <a:pt x="756" y="4"/>
                        </a:cubicBezTo>
                        <a:cubicBezTo>
                          <a:pt x="731" y="54"/>
                          <a:pt x="710" y="107"/>
                          <a:pt x="690" y="156"/>
                        </a:cubicBezTo>
                        <a:cubicBezTo>
                          <a:pt x="665" y="209"/>
                          <a:pt x="645" y="259"/>
                          <a:pt x="620" y="312"/>
                        </a:cubicBezTo>
                        <a:cubicBezTo>
                          <a:pt x="575" y="415"/>
                          <a:pt x="530" y="513"/>
                          <a:pt x="481" y="616"/>
                        </a:cubicBezTo>
                        <a:cubicBezTo>
                          <a:pt x="386" y="817"/>
                          <a:pt x="284" y="1018"/>
                          <a:pt x="177" y="1211"/>
                        </a:cubicBezTo>
                        <a:cubicBezTo>
                          <a:pt x="148" y="1269"/>
                          <a:pt x="119" y="1322"/>
                          <a:pt x="91" y="1375"/>
                        </a:cubicBezTo>
                        <a:cubicBezTo>
                          <a:pt x="58" y="1433"/>
                          <a:pt x="25" y="1486"/>
                          <a:pt x="0" y="1544"/>
                        </a:cubicBezTo>
                        <a:cubicBezTo>
                          <a:pt x="0" y="1548"/>
                          <a:pt x="5" y="1548"/>
                          <a:pt x="5" y="15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 name="Google Shape;73;p4"/>
                  <p:cNvSpPr/>
                  <p:nvPr/>
                </p:nvSpPr>
                <p:spPr>
                  <a:xfrm>
                    <a:off x="6263280" y="4773600"/>
                    <a:ext cx="81360" cy="86760"/>
                  </a:xfrm>
                  <a:custGeom>
                    <a:avLst/>
                    <a:gdLst/>
                    <a:ahLst/>
                    <a:cxnLst/>
                    <a:rect l="l" t="t" r="r" b="b"/>
                    <a:pathLst>
                      <a:path w="226" h="241" extrusionOk="0">
                        <a:moveTo>
                          <a:pt x="0" y="0"/>
                        </a:moveTo>
                        <a:lnTo>
                          <a:pt x="0" y="0"/>
                        </a:lnTo>
                        <a:cubicBezTo>
                          <a:pt x="9" y="8"/>
                          <a:pt x="17" y="17"/>
                          <a:pt x="29" y="25"/>
                        </a:cubicBezTo>
                        <a:cubicBezTo>
                          <a:pt x="42" y="33"/>
                          <a:pt x="54" y="41"/>
                          <a:pt x="66" y="49"/>
                        </a:cubicBezTo>
                        <a:cubicBezTo>
                          <a:pt x="91" y="62"/>
                          <a:pt x="111" y="82"/>
                          <a:pt x="132" y="103"/>
                        </a:cubicBezTo>
                        <a:cubicBezTo>
                          <a:pt x="152" y="119"/>
                          <a:pt x="169" y="140"/>
                          <a:pt x="181" y="160"/>
                        </a:cubicBezTo>
                        <a:cubicBezTo>
                          <a:pt x="193" y="185"/>
                          <a:pt x="197" y="210"/>
                          <a:pt x="206" y="234"/>
                        </a:cubicBezTo>
                        <a:cubicBezTo>
                          <a:pt x="206" y="246"/>
                          <a:pt x="226" y="242"/>
                          <a:pt x="226" y="230"/>
                        </a:cubicBezTo>
                        <a:cubicBezTo>
                          <a:pt x="226" y="205"/>
                          <a:pt x="214" y="177"/>
                          <a:pt x="202" y="156"/>
                        </a:cubicBezTo>
                        <a:cubicBezTo>
                          <a:pt x="185" y="132"/>
                          <a:pt x="169" y="111"/>
                          <a:pt x="148" y="91"/>
                        </a:cubicBezTo>
                        <a:cubicBezTo>
                          <a:pt x="128" y="70"/>
                          <a:pt x="103" y="54"/>
                          <a:pt x="78" y="37"/>
                        </a:cubicBezTo>
                        <a:cubicBezTo>
                          <a:pt x="66" y="29"/>
                          <a:pt x="54" y="21"/>
                          <a:pt x="42" y="13"/>
                        </a:cubicBezTo>
                        <a:cubicBezTo>
                          <a:pt x="29" y="8"/>
                          <a:pt x="13" y="4"/>
                          <a:pt x="0" y="0"/>
                        </a:cubicBezTo>
                        <a:close/>
                      </a:path>
                    </a:pathLst>
                  </a:custGeom>
                  <a:solidFill>
                    <a:schemeClr val="dk1"/>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74;p4"/>
                  <p:cNvSpPr/>
                  <p:nvPr/>
                </p:nvSpPr>
                <p:spPr>
                  <a:xfrm>
                    <a:off x="5376960" y="4676400"/>
                    <a:ext cx="322200" cy="573840"/>
                  </a:xfrm>
                  <a:custGeom>
                    <a:avLst/>
                    <a:gdLst/>
                    <a:ahLst/>
                    <a:cxnLst/>
                    <a:rect l="l" t="t" r="r" b="b"/>
                    <a:pathLst>
                      <a:path w="895" h="1594" extrusionOk="0">
                        <a:moveTo>
                          <a:pt x="8" y="1592"/>
                        </a:moveTo>
                        <a:lnTo>
                          <a:pt x="8" y="1592"/>
                        </a:lnTo>
                        <a:cubicBezTo>
                          <a:pt x="37" y="1538"/>
                          <a:pt x="61" y="1485"/>
                          <a:pt x="86" y="1432"/>
                        </a:cubicBezTo>
                        <a:cubicBezTo>
                          <a:pt x="111" y="1379"/>
                          <a:pt x="135" y="1325"/>
                          <a:pt x="160" y="1272"/>
                        </a:cubicBezTo>
                        <a:cubicBezTo>
                          <a:pt x="213" y="1165"/>
                          <a:pt x="266" y="1062"/>
                          <a:pt x="320" y="956"/>
                        </a:cubicBezTo>
                        <a:cubicBezTo>
                          <a:pt x="431" y="746"/>
                          <a:pt x="550" y="541"/>
                          <a:pt x="677" y="344"/>
                        </a:cubicBezTo>
                        <a:cubicBezTo>
                          <a:pt x="710" y="287"/>
                          <a:pt x="747" y="233"/>
                          <a:pt x="784" y="176"/>
                        </a:cubicBezTo>
                        <a:cubicBezTo>
                          <a:pt x="821" y="122"/>
                          <a:pt x="857" y="69"/>
                          <a:pt x="894" y="12"/>
                        </a:cubicBezTo>
                        <a:cubicBezTo>
                          <a:pt x="899" y="3"/>
                          <a:pt x="882" y="-5"/>
                          <a:pt x="878" y="3"/>
                        </a:cubicBezTo>
                        <a:cubicBezTo>
                          <a:pt x="841" y="53"/>
                          <a:pt x="808" y="102"/>
                          <a:pt x="775" y="151"/>
                        </a:cubicBezTo>
                        <a:cubicBezTo>
                          <a:pt x="747" y="200"/>
                          <a:pt x="714" y="250"/>
                          <a:pt x="681" y="299"/>
                        </a:cubicBezTo>
                        <a:cubicBezTo>
                          <a:pt x="619" y="397"/>
                          <a:pt x="558" y="500"/>
                          <a:pt x="496" y="603"/>
                        </a:cubicBezTo>
                        <a:cubicBezTo>
                          <a:pt x="377" y="804"/>
                          <a:pt x="266" y="1013"/>
                          <a:pt x="164" y="1226"/>
                        </a:cubicBezTo>
                        <a:cubicBezTo>
                          <a:pt x="135" y="1284"/>
                          <a:pt x="106" y="1346"/>
                          <a:pt x="78" y="1403"/>
                        </a:cubicBezTo>
                        <a:cubicBezTo>
                          <a:pt x="49" y="1465"/>
                          <a:pt x="20" y="1526"/>
                          <a:pt x="0" y="1588"/>
                        </a:cubicBezTo>
                        <a:cubicBezTo>
                          <a:pt x="0" y="1592"/>
                          <a:pt x="4" y="1596"/>
                          <a:pt x="8" y="159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 name="Google Shape;75;p4"/>
                  <p:cNvSpPr/>
                  <p:nvPr/>
                </p:nvSpPr>
                <p:spPr>
                  <a:xfrm>
                    <a:off x="5695920" y="4679280"/>
                    <a:ext cx="570960" cy="96120"/>
                  </a:xfrm>
                  <a:custGeom>
                    <a:avLst/>
                    <a:gdLst/>
                    <a:ahLst/>
                    <a:cxnLst/>
                    <a:rect l="l" t="t" r="r" b="b"/>
                    <a:pathLst>
                      <a:path w="1586" h="267" extrusionOk="0">
                        <a:moveTo>
                          <a:pt x="0" y="0"/>
                        </a:moveTo>
                        <a:lnTo>
                          <a:pt x="0" y="0"/>
                        </a:lnTo>
                        <a:cubicBezTo>
                          <a:pt x="99" y="28"/>
                          <a:pt x="205" y="41"/>
                          <a:pt x="308" y="57"/>
                        </a:cubicBezTo>
                        <a:cubicBezTo>
                          <a:pt x="411" y="73"/>
                          <a:pt x="509" y="90"/>
                          <a:pt x="612" y="106"/>
                        </a:cubicBezTo>
                        <a:cubicBezTo>
                          <a:pt x="817" y="139"/>
                          <a:pt x="1022" y="172"/>
                          <a:pt x="1228" y="209"/>
                        </a:cubicBezTo>
                        <a:cubicBezTo>
                          <a:pt x="1285" y="217"/>
                          <a:pt x="1343" y="225"/>
                          <a:pt x="1400" y="238"/>
                        </a:cubicBezTo>
                        <a:cubicBezTo>
                          <a:pt x="1457" y="246"/>
                          <a:pt x="1515" y="258"/>
                          <a:pt x="1572" y="266"/>
                        </a:cubicBezTo>
                        <a:cubicBezTo>
                          <a:pt x="1585" y="270"/>
                          <a:pt x="1593" y="250"/>
                          <a:pt x="1576" y="246"/>
                        </a:cubicBezTo>
                        <a:cubicBezTo>
                          <a:pt x="1527" y="238"/>
                          <a:pt x="1474" y="229"/>
                          <a:pt x="1425" y="217"/>
                        </a:cubicBezTo>
                        <a:cubicBezTo>
                          <a:pt x="1371" y="209"/>
                          <a:pt x="1322" y="201"/>
                          <a:pt x="1269" y="192"/>
                        </a:cubicBezTo>
                        <a:cubicBezTo>
                          <a:pt x="1166" y="176"/>
                          <a:pt x="1063" y="156"/>
                          <a:pt x="961" y="139"/>
                        </a:cubicBezTo>
                        <a:cubicBezTo>
                          <a:pt x="756" y="106"/>
                          <a:pt x="550" y="73"/>
                          <a:pt x="345" y="41"/>
                        </a:cubicBezTo>
                        <a:cubicBezTo>
                          <a:pt x="288" y="32"/>
                          <a:pt x="230" y="24"/>
                          <a:pt x="173" y="16"/>
                        </a:cubicBezTo>
                        <a:cubicBezTo>
                          <a:pt x="144" y="12"/>
                          <a:pt x="115" y="8"/>
                          <a:pt x="86" y="4"/>
                        </a:cubicBezTo>
                        <a:cubicBezTo>
                          <a:pt x="58" y="0"/>
                          <a:pt x="29"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76;p4"/>
                  <p:cNvSpPr/>
                  <p:nvPr/>
                </p:nvSpPr>
                <p:spPr>
                  <a:xfrm>
                    <a:off x="5425920" y="5402880"/>
                    <a:ext cx="647280" cy="127440"/>
                  </a:xfrm>
                  <a:custGeom>
                    <a:avLst/>
                    <a:gdLst/>
                    <a:ahLst/>
                    <a:cxnLst/>
                    <a:rect l="l" t="t" r="r" b="b"/>
                    <a:pathLst>
                      <a:path w="1798" h="354" extrusionOk="0">
                        <a:moveTo>
                          <a:pt x="3" y="354"/>
                        </a:moveTo>
                        <a:lnTo>
                          <a:pt x="3" y="354"/>
                        </a:lnTo>
                        <a:cubicBezTo>
                          <a:pt x="20" y="350"/>
                          <a:pt x="36" y="350"/>
                          <a:pt x="53" y="346"/>
                        </a:cubicBezTo>
                        <a:cubicBezTo>
                          <a:pt x="65" y="346"/>
                          <a:pt x="77" y="341"/>
                          <a:pt x="94" y="337"/>
                        </a:cubicBezTo>
                        <a:cubicBezTo>
                          <a:pt x="122" y="333"/>
                          <a:pt x="151" y="329"/>
                          <a:pt x="180" y="321"/>
                        </a:cubicBezTo>
                        <a:cubicBezTo>
                          <a:pt x="237" y="309"/>
                          <a:pt x="295" y="296"/>
                          <a:pt x="352" y="284"/>
                        </a:cubicBezTo>
                        <a:cubicBezTo>
                          <a:pt x="471" y="264"/>
                          <a:pt x="586" y="239"/>
                          <a:pt x="701" y="214"/>
                        </a:cubicBezTo>
                        <a:cubicBezTo>
                          <a:pt x="931" y="165"/>
                          <a:pt x="1161" y="116"/>
                          <a:pt x="1395" y="79"/>
                        </a:cubicBezTo>
                        <a:cubicBezTo>
                          <a:pt x="1526" y="54"/>
                          <a:pt x="1653" y="34"/>
                          <a:pt x="1789" y="21"/>
                        </a:cubicBezTo>
                        <a:cubicBezTo>
                          <a:pt x="1801" y="17"/>
                          <a:pt x="1801" y="-4"/>
                          <a:pt x="1785" y="1"/>
                        </a:cubicBezTo>
                        <a:cubicBezTo>
                          <a:pt x="1551" y="30"/>
                          <a:pt x="1321" y="67"/>
                          <a:pt x="1091" y="116"/>
                        </a:cubicBezTo>
                        <a:cubicBezTo>
                          <a:pt x="857" y="161"/>
                          <a:pt x="623" y="210"/>
                          <a:pt x="393" y="259"/>
                        </a:cubicBezTo>
                        <a:cubicBezTo>
                          <a:pt x="327" y="272"/>
                          <a:pt x="262" y="288"/>
                          <a:pt x="196" y="300"/>
                        </a:cubicBezTo>
                        <a:cubicBezTo>
                          <a:pt x="163" y="309"/>
                          <a:pt x="135" y="317"/>
                          <a:pt x="102" y="321"/>
                        </a:cubicBezTo>
                        <a:cubicBezTo>
                          <a:pt x="85" y="325"/>
                          <a:pt x="69" y="329"/>
                          <a:pt x="53" y="333"/>
                        </a:cubicBezTo>
                        <a:cubicBezTo>
                          <a:pt x="36" y="337"/>
                          <a:pt x="20" y="346"/>
                          <a:pt x="3" y="350"/>
                        </a:cubicBezTo>
                        <a:cubicBezTo>
                          <a:pt x="-1" y="350"/>
                          <a:pt x="-1" y="354"/>
                          <a:pt x="3" y="3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77;p4"/>
                  <p:cNvSpPr/>
                  <p:nvPr/>
                </p:nvSpPr>
                <p:spPr>
                  <a:xfrm>
                    <a:off x="5367960" y="5467320"/>
                    <a:ext cx="57600" cy="61560"/>
                  </a:xfrm>
                  <a:custGeom>
                    <a:avLst/>
                    <a:gdLst/>
                    <a:ahLst/>
                    <a:cxnLst/>
                    <a:rect l="l" t="t" r="r" b="b"/>
                    <a:pathLst>
                      <a:path w="160" h="171" extrusionOk="0">
                        <a:moveTo>
                          <a:pt x="160" y="171"/>
                        </a:moveTo>
                        <a:lnTo>
                          <a:pt x="160" y="171"/>
                        </a:lnTo>
                        <a:cubicBezTo>
                          <a:pt x="160" y="162"/>
                          <a:pt x="160" y="162"/>
                          <a:pt x="160" y="154"/>
                        </a:cubicBezTo>
                        <a:cubicBezTo>
                          <a:pt x="160" y="150"/>
                          <a:pt x="156" y="146"/>
                          <a:pt x="156" y="142"/>
                        </a:cubicBezTo>
                        <a:cubicBezTo>
                          <a:pt x="152" y="130"/>
                          <a:pt x="148" y="121"/>
                          <a:pt x="144" y="113"/>
                        </a:cubicBezTo>
                        <a:cubicBezTo>
                          <a:pt x="131" y="97"/>
                          <a:pt x="119" y="80"/>
                          <a:pt x="107" y="64"/>
                        </a:cubicBezTo>
                        <a:cubicBezTo>
                          <a:pt x="94" y="48"/>
                          <a:pt x="78" y="35"/>
                          <a:pt x="62" y="23"/>
                        </a:cubicBezTo>
                        <a:cubicBezTo>
                          <a:pt x="53" y="19"/>
                          <a:pt x="45" y="11"/>
                          <a:pt x="33" y="7"/>
                        </a:cubicBezTo>
                        <a:cubicBezTo>
                          <a:pt x="29" y="2"/>
                          <a:pt x="17" y="-2"/>
                          <a:pt x="8" y="2"/>
                        </a:cubicBezTo>
                        <a:cubicBezTo>
                          <a:pt x="0" y="2"/>
                          <a:pt x="-4" y="15"/>
                          <a:pt x="4" y="19"/>
                        </a:cubicBezTo>
                        <a:cubicBezTo>
                          <a:pt x="12" y="23"/>
                          <a:pt x="17" y="23"/>
                          <a:pt x="17" y="15"/>
                        </a:cubicBezTo>
                        <a:cubicBezTo>
                          <a:pt x="21" y="11"/>
                          <a:pt x="12" y="11"/>
                          <a:pt x="12" y="11"/>
                        </a:cubicBezTo>
                        <a:cubicBezTo>
                          <a:pt x="17" y="15"/>
                          <a:pt x="17" y="15"/>
                          <a:pt x="17" y="11"/>
                        </a:cubicBezTo>
                        <a:cubicBezTo>
                          <a:pt x="17" y="11"/>
                          <a:pt x="12" y="11"/>
                          <a:pt x="12" y="15"/>
                        </a:cubicBezTo>
                        <a:cubicBezTo>
                          <a:pt x="21" y="19"/>
                          <a:pt x="21" y="19"/>
                          <a:pt x="21" y="19"/>
                        </a:cubicBezTo>
                        <a:cubicBezTo>
                          <a:pt x="25" y="19"/>
                          <a:pt x="29" y="23"/>
                          <a:pt x="33" y="27"/>
                        </a:cubicBezTo>
                        <a:cubicBezTo>
                          <a:pt x="41" y="31"/>
                          <a:pt x="49" y="35"/>
                          <a:pt x="58" y="39"/>
                        </a:cubicBezTo>
                        <a:cubicBezTo>
                          <a:pt x="70" y="52"/>
                          <a:pt x="82" y="64"/>
                          <a:pt x="94" y="76"/>
                        </a:cubicBezTo>
                        <a:cubicBezTo>
                          <a:pt x="107" y="93"/>
                          <a:pt x="119" y="105"/>
                          <a:pt x="127" y="121"/>
                        </a:cubicBezTo>
                        <a:cubicBezTo>
                          <a:pt x="131" y="130"/>
                          <a:pt x="136" y="138"/>
                          <a:pt x="140" y="146"/>
                        </a:cubicBezTo>
                        <a:cubicBezTo>
                          <a:pt x="144" y="150"/>
                          <a:pt x="144" y="154"/>
                          <a:pt x="148" y="158"/>
                        </a:cubicBezTo>
                        <a:cubicBezTo>
                          <a:pt x="152" y="167"/>
                          <a:pt x="152" y="167"/>
                          <a:pt x="156" y="171"/>
                        </a:cubicBezTo>
                        <a:lnTo>
                          <a:pt x="160" y="171"/>
                        </a:lnTo>
                        <a:close/>
                      </a:path>
                    </a:pathLst>
                  </a:custGeom>
                  <a:solidFill>
                    <a:schemeClr val="dk1"/>
                  </a:solidFill>
                  <a:ln>
                    <a:noFill/>
                  </a:ln>
                </p:spPr>
                <p:txBody>
                  <a:bodyPr spcFirstLastPara="1" wrap="square" lIns="90000" tIns="16550" rIns="90000" bIns="16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78;p4"/>
                  <p:cNvSpPr/>
                  <p:nvPr/>
                </p:nvSpPr>
                <p:spPr>
                  <a:xfrm>
                    <a:off x="5372280" y="5357160"/>
                    <a:ext cx="704160" cy="110880"/>
                  </a:xfrm>
                  <a:custGeom>
                    <a:avLst/>
                    <a:gdLst/>
                    <a:ahLst/>
                    <a:cxnLst/>
                    <a:rect l="l" t="t" r="r" b="b"/>
                    <a:pathLst>
                      <a:path w="1956" h="308" extrusionOk="0">
                        <a:moveTo>
                          <a:pt x="0" y="308"/>
                        </a:moveTo>
                        <a:lnTo>
                          <a:pt x="0" y="308"/>
                        </a:lnTo>
                        <a:cubicBezTo>
                          <a:pt x="66" y="300"/>
                          <a:pt x="128" y="296"/>
                          <a:pt x="193" y="288"/>
                        </a:cubicBezTo>
                        <a:cubicBezTo>
                          <a:pt x="255" y="280"/>
                          <a:pt x="321" y="267"/>
                          <a:pt x="382" y="259"/>
                        </a:cubicBezTo>
                        <a:cubicBezTo>
                          <a:pt x="509" y="239"/>
                          <a:pt x="637" y="218"/>
                          <a:pt x="764" y="202"/>
                        </a:cubicBezTo>
                        <a:cubicBezTo>
                          <a:pt x="1018" y="161"/>
                          <a:pt x="1273" y="120"/>
                          <a:pt x="1523" y="83"/>
                        </a:cubicBezTo>
                        <a:cubicBezTo>
                          <a:pt x="1597" y="70"/>
                          <a:pt x="1667" y="58"/>
                          <a:pt x="1741" y="50"/>
                        </a:cubicBezTo>
                        <a:cubicBezTo>
                          <a:pt x="1774" y="42"/>
                          <a:pt x="1811" y="38"/>
                          <a:pt x="1843" y="33"/>
                        </a:cubicBezTo>
                        <a:cubicBezTo>
                          <a:pt x="1880" y="25"/>
                          <a:pt x="1917" y="21"/>
                          <a:pt x="1950" y="13"/>
                        </a:cubicBezTo>
                        <a:cubicBezTo>
                          <a:pt x="1958" y="13"/>
                          <a:pt x="1958" y="-3"/>
                          <a:pt x="1950" y="1"/>
                        </a:cubicBezTo>
                        <a:cubicBezTo>
                          <a:pt x="1917" y="1"/>
                          <a:pt x="1884" y="9"/>
                          <a:pt x="1852" y="13"/>
                        </a:cubicBezTo>
                        <a:cubicBezTo>
                          <a:pt x="1823" y="17"/>
                          <a:pt x="1790" y="21"/>
                          <a:pt x="1757" y="25"/>
                        </a:cubicBezTo>
                        <a:cubicBezTo>
                          <a:pt x="1696" y="38"/>
                          <a:pt x="1634" y="46"/>
                          <a:pt x="1568" y="58"/>
                        </a:cubicBezTo>
                        <a:cubicBezTo>
                          <a:pt x="1441" y="74"/>
                          <a:pt x="1314" y="95"/>
                          <a:pt x="1187" y="116"/>
                        </a:cubicBezTo>
                        <a:cubicBezTo>
                          <a:pt x="936" y="157"/>
                          <a:pt x="682" y="194"/>
                          <a:pt x="427" y="235"/>
                        </a:cubicBezTo>
                        <a:cubicBezTo>
                          <a:pt x="357" y="247"/>
                          <a:pt x="284" y="255"/>
                          <a:pt x="214" y="271"/>
                        </a:cubicBezTo>
                        <a:cubicBezTo>
                          <a:pt x="144" y="284"/>
                          <a:pt x="74" y="296"/>
                          <a:pt x="0" y="3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79;p4"/>
                  <p:cNvSpPr/>
                  <p:nvPr/>
                </p:nvSpPr>
                <p:spPr>
                  <a:xfrm>
                    <a:off x="5418000" y="5259240"/>
                    <a:ext cx="631440" cy="81360"/>
                  </a:xfrm>
                  <a:custGeom>
                    <a:avLst/>
                    <a:gdLst/>
                    <a:ahLst/>
                    <a:cxnLst/>
                    <a:rect l="l" t="t" r="r" b="b"/>
                    <a:pathLst>
                      <a:path w="1754" h="226" extrusionOk="0">
                        <a:moveTo>
                          <a:pt x="161" y="1"/>
                        </a:moveTo>
                        <a:lnTo>
                          <a:pt x="161" y="1"/>
                        </a:lnTo>
                        <a:cubicBezTo>
                          <a:pt x="128" y="26"/>
                          <a:pt x="99" y="63"/>
                          <a:pt x="75" y="96"/>
                        </a:cubicBezTo>
                        <a:cubicBezTo>
                          <a:pt x="46" y="133"/>
                          <a:pt x="21" y="170"/>
                          <a:pt x="1" y="211"/>
                        </a:cubicBezTo>
                        <a:cubicBezTo>
                          <a:pt x="-3" y="215"/>
                          <a:pt x="1" y="223"/>
                          <a:pt x="9" y="223"/>
                        </a:cubicBezTo>
                        <a:cubicBezTo>
                          <a:pt x="235" y="236"/>
                          <a:pt x="461" y="195"/>
                          <a:pt x="686" y="178"/>
                        </a:cubicBezTo>
                        <a:cubicBezTo>
                          <a:pt x="912" y="157"/>
                          <a:pt x="1137" y="149"/>
                          <a:pt x="1363" y="149"/>
                        </a:cubicBezTo>
                        <a:cubicBezTo>
                          <a:pt x="1429" y="154"/>
                          <a:pt x="1490" y="154"/>
                          <a:pt x="1556" y="157"/>
                        </a:cubicBezTo>
                        <a:cubicBezTo>
                          <a:pt x="1585" y="157"/>
                          <a:pt x="1618" y="157"/>
                          <a:pt x="1647" y="162"/>
                        </a:cubicBezTo>
                        <a:cubicBezTo>
                          <a:pt x="1679" y="162"/>
                          <a:pt x="1712" y="166"/>
                          <a:pt x="1745" y="162"/>
                        </a:cubicBezTo>
                        <a:cubicBezTo>
                          <a:pt x="1753" y="162"/>
                          <a:pt x="1757" y="149"/>
                          <a:pt x="1749" y="145"/>
                        </a:cubicBezTo>
                        <a:cubicBezTo>
                          <a:pt x="1721" y="141"/>
                          <a:pt x="1692" y="137"/>
                          <a:pt x="1663" y="137"/>
                        </a:cubicBezTo>
                        <a:cubicBezTo>
                          <a:pt x="1634" y="137"/>
                          <a:pt x="1606" y="133"/>
                          <a:pt x="1577" y="133"/>
                        </a:cubicBezTo>
                        <a:cubicBezTo>
                          <a:pt x="1524" y="133"/>
                          <a:pt x="1466" y="129"/>
                          <a:pt x="1409" y="129"/>
                        </a:cubicBezTo>
                        <a:cubicBezTo>
                          <a:pt x="1293" y="129"/>
                          <a:pt x="1179" y="129"/>
                          <a:pt x="1068" y="133"/>
                        </a:cubicBezTo>
                        <a:cubicBezTo>
                          <a:pt x="953" y="137"/>
                          <a:pt x="838" y="145"/>
                          <a:pt x="727" y="154"/>
                        </a:cubicBezTo>
                        <a:cubicBezTo>
                          <a:pt x="612" y="162"/>
                          <a:pt x="501" y="178"/>
                          <a:pt x="386" y="191"/>
                        </a:cubicBezTo>
                        <a:cubicBezTo>
                          <a:pt x="259" y="203"/>
                          <a:pt x="136" y="211"/>
                          <a:pt x="9" y="207"/>
                        </a:cubicBezTo>
                        <a:cubicBezTo>
                          <a:pt x="9" y="211"/>
                          <a:pt x="13" y="215"/>
                          <a:pt x="17" y="219"/>
                        </a:cubicBezTo>
                        <a:cubicBezTo>
                          <a:pt x="38" y="178"/>
                          <a:pt x="62" y="141"/>
                          <a:pt x="87" y="108"/>
                        </a:cubicBezTo>
                        <a:cubicBezTo>
                          <a:pt x="111" y="72"/>
                          <a:pt x="140" y="38"/>
                          <a:pt x="165" y="1"/>
                        </a:cubicBezTo>
                        <a:cubicBezTo>
                          <a:pt x="165" y="1"/>
                          <a:pt x="165" y="-2"/>
                          <a:pt x="161" y="1"/>
                        </a:cubicBezTo>
                        <a:close/>
                      </a:path>
                    </a:pathLst>
                  </a:custGeom>
                  <a:solidFill>
                    <a:schemeClr val="dk1"/>
                  </a:solidFill>
                  <a:ln>
                    <a:noFill/>
                  </a:ln>
                </p:spPr>
                <p:txBody>
                  <a:bodyPr spcFirstLastPara="1" wrap="square" lIns="90000" tIns="36350" rIns="90000" bIns="36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 name="Google Shape;80;p4"/>
                  <p:cNvSpPr/>
                  <p:nvPr/>
                </p:nvSpPr>
                <p:spPr>
                  <a:xfrm>
                    <a:off x="5404680" y="5323320"/>
                    <a:ext cx="665280" cy="72360"/>
                  </a:xfrm>
                  <a:custGeom>
                    <a:avLst/>
                    <a:gdLst/>
                    <a:ahLst/>
                    <a:cxnLst/>
                    <a:rect l="l" t="t" r="r" b="b"/>
                    <a:pathLst>
                      <a:path w="1848" h="201" extrusionOk="0">
                        <a:moveTo>
                          <a:pt x="95" y="49"/>
                        </a:moveTo>
                        <a:lnTo>
                          <a:pt x="95" y="49"/>
                        </a:lnTo>
                        <a:cubicBezTo>
                          <a:pt x="79" y="70"/>
                          <a:pt x="62" y="95"/>
                          <a:pt x="46" y="115"/>
                        </a:cubicBezTo>
                        <a:cubicBezTo>
                          <a:pt x="34" y="140"/>
                          <a:pt x="17" y="164"/>
                          <a:pt x="1" y="189"/>
                        </a:cubicBezTo>
                        <a:cubicBezTo>
                          <a:pt x="-3" y="197"/>
                          <a:pt x="5" y="201"/>
                          <a:pt x="9" y="201"/>
                        </a:cubicBezTo>
                        <a:cubicBezTo>
                          <a:pt x="128" y="173"/>
                          <a:pt x="243" y="148"/>
                          <a:pt x="358" y="127"/>
                        </a:cubicBezTo>
                        <a:cubicBezTo>
                          <a:pt x="477" y="107"/>
                          <a:pt x="596" y="95"/>
                          <a:pt x="715" y="82"/>
                        </a:cubicBezTo>
                        <a:cubicBezTo>
                          <a:pt x="949" y="58"/>
                          <a:pt x="1187" y="49"/>
                          <a:pt x="1425" y="41"/>
                        </a:cubicBezTo>
                        <a:cubicBezTo>
                          <a:pt x="1495" y="41"/>
                          <a:pt x="1561" y="37"/>
                          <a:pt x="1630" y="37"/>
                        </a:cubicBezTo>
                        <a:cubicBezTo>
                          <a:pt x="1696" y="33"/>
                          <a:pt x="1765" y="33"/>
                          <a:pt x="1836" y="29"/>
                        </a:cubicBezTo>
                        <a:cubicBezTo>
                          <a:pt x="1852" y="29"/>
                          <a:pt x="1852" y="0"/>
                          <a:pt x="1831" y="0"/>
                        </a:cubicBezTo>
                        <a:cubicBezTo>
                          <a:pt x="1770" y="0"/>
                          <a:pt x="1708" y="4"/>
                          <a:pt x="1646" y="8"/>
                        </a:cubicBezTo>
                        <a:cubicBezTo>
                          <a:pt x="1589" y="8"/>
                          <a:pt x="1527" y="13"/>
                          <a:pt x="1466" y="13"/>
                        </a:cubicBezTo>
                        <a:cubicBezTo>
                          <a:pt x="1347" y="20"/>
                          <a:pt x="1228" y="25"/>
                          <a:pt x="1109" y="29"/>
                        </a:cubicBezTo>
                        <a:cubicBezTo>
                          <a:pt x="871" y="45"/>
                          <a:pt x="633" y="66"/>
                          <a:pt x="399" y="103"/>
                        </a:cubicBezTo>
                        <a:cubicBezTo>
                          <a:pt x="267" y="123"/>
                          <a:pt x="136" y="152"/>
                          <a:pt x="5" y="185"/>
                        </a:cubicBezTo>
                        <a:cubicBezTo>
                          <a:pt x="9" y="189"/>
                          <a:pt x="13" y="193"/>
                          <a:pt x="13" y="197"/>
                        </a:cubicBezTo>
                        <a:cubicBezTo>
                          <a:pt x="29" y="173"/>
                          <a:pt x="46" y="148"/>
                          <a:pt x="62" y="127"/>
                        </a:cubicBezTo>
                        <a:cubicBezTo>
                          <a:pt x="75" y="103"/>
                          <a:pt x="91" y="78"/>
                          <a:pt x="103" y="54"/>
                        </a:cubicBezTo>
                        <a:cubicBezTo>
                          <a:pt x="103" y="49"/>
                          <a:pt x="99" y="45"/>
                          <a:pt x="95" y="49"/>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1" name="Google Shape;81;p4"/>
                  <p:cNvSpPr/>
                  <p:nvPr/>
                </p:nvSpPr>
                <p:spPr>
                  <a:xfrm>
                    <a:off x="5365080" y="5378760"/>
                    <a:ext cx="86040" cy="99720"/>
                  </a:xfrm>
                  <a:custGeom>
                    <a:avLst/>
                    <a:gdLst/>
                    <a:ahLst/>
                    <a:cxnLst/>
                    <a:rect l="l" t="t" r="r" b="b"/>
                    <a:pathLst>
                      <a:path w="239" h="277" extrusionOk="0">
                        <a:moveTo>
                          <a:pt x="0" y="277"/>
                        </a:moveTo>
                        <a:lnTo>
                          <a:pt x="0" y="277"/>
                        </a:lnTo>
                        <a:cubicBezTo>
                          <a:pt x="4" y="277"/>
                          <a:pt x="12" y="277"/>
                          <a:pt x="16" y="273"/>
                        </a:cubicBezTo>
                        <a:cubicBezTo>
                          <a:pt x="20" y="273"/>
                          <a:pt x="29" y="269"/>
                          <a:pt x="33" y="265"/>
                        </a:cubicBezTo>
                        <a:cubicBezTo>
                          <a:pt x="41" y="261"/>
                          <a:pt x="49" y="253"/>
                          <a:pt x="57" y="244"/>
                        </a:cubicBezTo>
                        <a:cubicBezTo>
                          <a:pt x="74" y="228"/>
                          <a:pt x="90" y="211"/>
                          <a:pt x="102" y="191"/>
                        </a:cubicBezTo>
                        <a:cubicBezTo>
                          <a:pt x="131" y="154"/>
                          <a:pt x="156" y="109"/>
                          <a:pt x="185" y="72"/>
                        </a:cubicBezTo>
                        <a:cubicBezTo>
                          <a:pt x="193" y="60"/>
                          <a:pt x="201" y="51"/>
                          <a:pt x="209" y="43"/>
                        </a:cubicBezTo>
                        <a:cubicBezTo>
                          <a:pt x="217" y="35"/>
                          <a:pt x="222" y="31"/>
                          <a:pt x="226" y="27"/>
                        </a:cubicBezTo>
                        <a:cubicBezTo>
                          <a:pt x="230" y="23"/>
                          <a:pt x="234" y="19"/>
                          <a:pt x="238" y="10"/>
                        </a:cubicBezTo>
                        <a:cubicBezTo>
                          <a:pt x="242" y="2"/>
                          <a:pt x="234" y="-2"/>
                          <a:pt x="226" y="2"/>
                        </a:cubicBezTo>
                        <a:cubicBezTo>
                          <a:pt x="205" y="10"/>
                          <a:pt x="193" y="31"/>
                          <a:pt x="176" y="47"/>
                        </a:cubicBezTo>
                        <a:cubicBezTo>
                          <a:pt x="164" y="68"/>
                          <a:pt x="152" y="84"/>
                          <a:pt x="135" y="105"/>
                        </a:cubicBezTo>
                        <a:cubicBezTo>
                          <a:pt x="111" y="146"/>
                          <a:pt x="90" y="187"/>
                          <a:pt x="57" y="220"/>
                        </a:cubicBezTo>
                        <a:cubicBezTo>
                          <a:pt x="49" y="232"/>
                          <a:pt x="37" y="240"/>
                          <a:pt x="29" y="248"/>
                        </a:cubicBezTo>
                        <a:cubicBezTo>
                          <a:pt x="25" y="253"/>
                          <a:pt x="20" y="257"/>
                          <a:pt x="16" y="261"/>
                        </a:cubicBezTo>
                        <a:cubicBezTo>
                          <a:pt x="8" y="265"/>
                          <a:pt x="4" y="273"/>
                          <a:pt x="0"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2" name="Google Shape;82;p4"/>
                  <p:cNvSpPr/>
                  <p:nvPr/>
                </p:nvSpPr>
                <p:spPr>
                  <a:xfrm>
                    <a:off x="5397120" y="5529240"/>
                    <a:ext cx="33480" cy="56880"/>
                  </a:xfrm>
                  <a:custGeom>
                    <a:avLst/>
                    <a:gdLst/>
                    <a:ahLst/>
                    <a:cxnLst/>
                    <a:rect l="l" t="t" r="r" b="b"/>
                    <a:pathLst>
                      <a:path w="93" h="158" extrusionOk="0">
                        <a:moveTo>
                          <a:pt x="55" y="138"/>
                        </a:moveTo>
                        <a:lnTo>
                          <a:pt x="55" y="138"/>
                        </a:lnTo>
                        <a:cubicBezTo>
                          <a:pt x="42" y="138"/>
                          <a:pt x="22" y="146"/>
                          <a:pt x="18" y="134"/>
                        </a:cubicBezTo>
                        <a:cubicBezTo>
                          <a:pt x="9" y="122"/>
                          <a:pt x="26" y="105"/>
                          <a:pt x="34" y="97"/>
                        </a:cubicBezTo>
                        <a:cubicBezTo>
                          <a:pt x="50" y="68"/>
                          <a:pt x="71" y="40"/>
                          <a:pt x="91" y="15"/>
                        </a:cubicBezTo>
                        <a:cubicBezTo>
                          <a:pt x="96" y="3"/>
                          <a:pt x="83" y="-5"/>
                          <a:pt x="75" y="3"/>
                        </a:cubicBezTo>
                        <a:cubicBezTo>
                          <a:pt x="63" y="23"/>
                          <a:pt x="50" y="40"/>
                          <a:pt x="38" y="56"/>
                        </a:cubicBezTo>
                        <a:cubicBezTo>
                          <a:pt x="34" y="64"/>
                          <a:pt x="26" y="77"/>
                          <a:pt x="18" y="85"/>
                        </a:cubicBezTo>
                        <a:cubicBezTo>
                          <a:pt x="13" y="93"/>
                          <a:pt x="9" y="101"/>
                          <a:pt x="5" y="110"/>
                        </a:cubicBezTo>
                        <a:cubicBezTo>
                          <a:pt x="-3" y="122"/>
                          <a:pt x="-3" y="142"/>
                          <a:pt x="13" y="155"/>
                        </a:cubicBezTo>
                        <a:cubicBezTo>
                          <a:pt x="18" y="159"/>
                          <a:pt x="26" y="159"/>
                          <a:pt x="34" y="155"/>
                        </a:cubicBezTo>
                        <a:cubicBezTo>
                          <a:pt x="42" y="155"/>
                          <a:pt x="50" y="146"/>
                          <a:pt x="55" y="138"/>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3" name="Google Shape;83;p4"/>
                  <p:cNvSpPr/>
                  <p:nvPr/>
                </p:nvSpPr>
                <p:spPr>
                  <a:xfrm>
                    <a:off x="5466960" y="5237640"/>
                    <a:ext cx="26640" cy="32040"/>
                  </a:xfrm>
                  <a:custGeom>
                    <a:avLst/>
                    <a:gdLst/>
                    <a:ahLst/>
                    <a:cxnLst/>
                    <a:rect l="l" t="t" r="r" b="b"/>
                    <a:pathLst>
                      <a:path w="74" h="89" extrusionOk="0">
                        <a:moveTo>
                          <a:pt x="4" y="86"/>
                        </a:moveTo>
                        <a:lnTo>
                          <a:pt x="4" y="86"/>
                        </a:lnTo>
                        <a:cubicBezTo>
                          <a:pt x="4" y="90"/>
                          <a:pt x="12" y="90"/>
                          <a:pt x="12" y="86"/>
                        </a:cubicBezTo>
                        <a:cubicBezTo>
                          <a:pt x="16" y="86"/>
                          <a:pt x="21" y="82"/>
                          <a:pt x="25" y="78"/>
                        </a:cubicBezTo>
                        <a:cubicBezTo>
                          <a:pt x="29" y="70"/>
                          <a:pt x="33" y="61"/>
                          <a:pt x="37" y="54"/>
                        </a:cubicBezTo>
                        <a:cubicBezTo>
                          <a:pt x="41" y="49"/>
                          <a:pt x="45" y="41"/>
                          <a:pt x="53" y="33"/>
                        </a:cubicBezTo>
                        <a:cubicBezTo>
                          <a:pt x="58" y="29"/>
                          <a:pt x="58" y="25"/>
                          <a:pt x="62" y="25"/>
                        </a:cubicBezTo>
                        <a:cubicBezTo>
                          <a:pt x="62" y="20"/>
                          <a:pt x="66" y="20"/>
                          <a:pt x="66" y="20"/>
                        </a:cubicBezTo>
                        <a:cubicBezTo>
                          <a:pt x="70" y="17"/>
                          <a:pt x="74" y="17"/>
                          <a:pt x="74" y="8"/>
                        </a:cubicBezTo>
                        <a:cubicBezTo>
                          <a:pt x="74" y="4"/>
                          <a:pt x="70" y="0"/>
                          <a:pt x="62" y="0"/>
                        </a:cubicBezTo>
                        <a:cubicBezTo>
                          <a:pt x="58" y="0"/>
                          <a:pt x="53" y="8"/>
                          <a:pt x="49" y="12"/>
                        </a:cubicBezTo>
                        <a:cubicBezTo>
                          <a:pt x="45" y="12"/>
                          <a:pt x="45" y="17"/>
                          <a:pt x="41" y="20"/>
                        </a:cubicBezTo>
                        <a:cubicBezTo>
                          <a:pt x="37" y="29"/>
                          <a:pt x="29" y="37"/>
                          <a:pt x="25" y="41"/>
                        </a:cubicBezTo>
                        <a:cubicBezTo>
                          <a:pt x="21" y="49"/>
                          <a:pt x="16" y="58"/>
                          <a:pt x="12" y="66"/>
                        </a:cubicBezTo>
                        <a:cubicBezTo>
                          <a:pt x="12" y="70"/>
                          <a:pt x="8" y="70"/>
                          <a:pt x="8" y="74"/>
                        </a:cubicBezTo>
                        <a:cubicBezTo>
                          <a:pt x="4" y="78"/>
                          <a:pt x="4" y="78"/>
                          <a:pt x="0" y="82"/>
                        </a:cubicBezTo>
                        <a:cubicBezTo>
                          <a:pt x="0" y="82"/>
                          <a:pt x="0" y="86"/>
                          <a:pt x="4" y="8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 name="Google Shape;84;p4"/>
                  <p:cNvSpPr/>
                  <p:nvPr/>
                </p:nvSpPr>
                <p:spPr>
                  <a:xfrm>
                    <a:off x="5450040" y="5180040"/>
                    <a:ext cx="547560" cy="63720"/>
                  </a:xfrm>
                  <a:custGeom>
                    <a:avLst/>
                    <a:gdLst/>
                    <a:ahLst/>
                    <a:cxnLst/>
                    <a:rect l="l" t="t" r="r" b="b"/>
                    <a:pathLst>
                      <a:path w="1521" h="177" extrusionOk="0">
                        <a:moveTo>
                          <a:pt x="2" y="8"/>
                        </a:moveTo>
                        <a:lnTo>
                          <a:pt x="2" y="8"/>
                        </a:lnTo>
                        <a:cubicBezTo>
                          <a:pt x="51" y="20"/>
                          <a:pt x="100" y="24"/>
                          <a:pt x="150" y="33"/>
                        </a:cubicBezTo>
                        <a:cubicBezTo>
                          <a:pt x="199" y="41"/>
                          <a:pt x="248" y="45"/>
                          <a:pt x="297" y="53"/>
                        </a:cubicBezTo>
                        <a:cubicBezTo>
                          <a:pt x="396" y="66"/>
                          <a:pt x="494" y="78"/>
                          <a:pt x="589" y="95"/>
                        </a:cubicBezTo>
                        <a:cubicBezTo>
                          <a:pt x="786" y="119"/>
                          <a:pt x="983" y="139"/>
                          <a:pt x="1180" y="156"/>
                        </a:cubicBezTo>
                        <a:cubicBezTo>
                          <a:pt x="1291" y="164"/>
                          <a:pt x="1401" y="177"/>
                          <a:pt x="1513" y="177"/>
                        </a:cubicBezTo>
                        <a:cubicBezTo>
                          <a:pt x="1525" y="177"/>
                          <a:pt x="1520" y="160"/>
                          <a:pt x="1513" y="160"/>
                        </a:cubicBezTo>
                        <a:cubicBezTo>
                          <a:pt x="1414" y="152"/>
                          <a:pt x="1316" y="148"/>
                          <a:pt x="1217" y="139"/>
                        </a:cubicBezTo>
                        <a:cubicBezTo>
                          <a:pt x="1119" y="131"/>
                          <a:pt x="1020" y="123"/>
                          <a:pt x="922" y="115"/>
                        </a:cubicBezTo>
                        <a:cubicBezTo>
                          <a:pt x="725" y="95"/>
                          <a:pt x="528" y="66"/>
                          <a:pt x="334" y="41"/>
                        </a:cubicBezTo>
                        <a:cubicBezTo>
                          <a:pt x="277" y="33"/>
                          <a:pt x="224" y="24"/>
                          <a:pt x="166" y="20"/>
                        </a:cubicBezTo>
                        <a:cubicBezTo>
                          <a:pt x="113" y="12"/>
                          <a:pt x="59" y="4"/>
                          <a:pt x="6" y="0"/>
                        </a:cubicBezTo>
                        <a:cubicBezTo>
                          <a:pt x="-2" y="0"/>
                          <a:pt x="-2" y="8"/>
                          <a:pt x="2" y="8"/>
                        </a:cubicBezTo>
                        <a:close/>
                      </a:path>
                    </a:pathLst>
                  </a:custGeom>
                  <a:solidFill>
                    <a:schemeClr val="dk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5" name="Google Shape;85;p4"/>
                  <p:cNvSpPr/>
                  <p:nvPr/>
                </p:nvSpPr>
                <p:spPr>
                  <a:xfrm>
                    <a:off x="5450760" y="5017320"/>
                    <a:ext cx="82800" cy="167040"/>
                  </a:xfrm>
                  <a:custGeom>
                    <a:avLst/>
                    <a:gdLst/>
                    <a:ahLst/>
                    <a:cxnLst/>
                    <a:rect l="l" t="t" r="r" b="b"/>
                    <a:pathLst>
                      <a:path w="230" h="464" extrusionOk="0">
                        <a:moveTo>
                          <a:pt x="0" y="464"/>
                        </a:moveTo>
                        <a:lnTo>
                          <a:pt x="0" y="464"/>
                        </a:lnTo>
                        <a:cubicBezTo>
                          <a:pt x="8" y="456"/>
                          <a:pt x="12" y="452"/>
                          <a:pt x="16" y="444"/>
                        </a:cubicBezTo>
                        <a:cubicBezTo>
                          <a:pt x="20" y="435"/>
                          <a:pt x="25" y="427"/>
                          <a:pt x="29" y="419"/>
                        </a:cubicBezTo>
                        <a:cubicBezTo>
                          <a:pt x="33" y="403"/>
                          <a:pt x="41" y="386"/>
                          <a:pt x="49" y="370"/>
                        </a:cubicBezTo>
                        <a:cubicBezTo>
                          <a:pt x="61" y="337"/>
                          <a:pt x="78" y="304"/>
                          <a:pt x="90" y="272"/>
                        </a:cubicBezTo>
                        <a:cubicBezTo>
                          <a:pt x="119" y="210"/>
                          <a:pt x="139" y="148"/>
                          <a:pt x="172" y="91"/>
                        </a:cubicBezTo>
                        <a:cubicBezTo>
                          <a:pt x="181" y="75"/>
                          <a:pt x="189" y="58"/>
                          <a:pt x="201" y="46"/>
                        </a:cubicBezTo>
                        <a:cubicBezTo>
                          <a:pt x="209" y="33"/>
                          <a:pt x="226" y="21"/>
                          <a:pt x="230" y="9"/>
                        </a:cubicBezTo>
                        <a:cubicBezTo>
                          <a:pt x="230" y="5"/>
                          <a:pt x="226" y="0"/>
                          <a:pt x="222" y="0"/>
                        </a:cubicBezTo>
                        <a:cubicBezTo>
                          <a:pt x="209" y="5"/>
                          <a:pt x="197" y="17"/>
                          <a:pt x="189" y="29"/>
                        </a:cubicBezTo>
                        <a:cubicBezTo>
                          <a:pt x="181" y="41"/>
                          <a:pt x="172" y="54"/>
                          <a:pt x="164" y="66"/>
                        </a:cubicBezTo>
                        <a:cubicBezTo>
                          <a:pt x="148" y="91"/>
                          <a:pt x="135" y="119"/>
                          <a:pt x="123" y="148"/>
                        </a:cubicBezTo>
                        <a:cubicBezTo>
                          <a:pt x="94" y="214"/>
                          <a:pt x="66" y="284"/>
                          <a:pt x="37" y="350"/>
                        </a:cubicBezTo>
                        <a:cubicBezTo>
                          <a:pt x="33" y="370"/>
                          <a:pt x="25" y="386"/>
                          <a:pt x="16" y="407"/>
                        </a:cubicBezTo>
                        <a:cubicBezTo>
                          <a:pt x="12" y="415"/>
                          <a:pt x="8" y="423"/>
                          <a:pt x="4" y="435"/>
                        </a:cubicBezTo>
                        <a:cubicBezTo>
                          <a:pt x="0" y="444"/>
                          <a:pt x="0" y="452"/>
                          <a:pt x="0" y="4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 name="Google Shape;86;p4"/>
                  <p:cNvSpPr/>
                  <p:nvPr/>
                </p:nvSpPr>
                <p:spPr>
                  <a:xfrm>
                    <a:off x="5532120" y="5019120"/>
                    <a:ext cx="526320" cy="106200"/>
                  </a:xfrm>
                  <a:custGeom>
                    <a:avLst/>
                    <a:gdLst/>
                    <a:ahLst/>
                    <a:cxnLst/>
                    <a:rect l="l" t="t" r="r" b="b"/>
                    <a:pathLst>
                      <a:path w="1462" h="295" extrusionOk="0">
                        <a:moveTo>
                          <a:pt x="4" y="12"/>
                        </a:moveTo>
                        <a:lnTo>
                          <a:pt x="4" y="12"/>
                        </a:lnTo>
                        <a:cubicBezTo>
                          <a:pt x="25" y="16"/>
                          <a:pt x="49" y="24"/>
                          <a:pt x="74" y="32"/>
                        </a:cubicBezTo>
                        <a:cubicBezTo>
                          <a:pt x="94" y="36"/>
                          <a:pt x="119" y="41"/>
                          <a:pt x="144" y="49"/>
                        </a:cubicBezTo>
                        <a:cubicBezTo>
                          <a:pt x="188" y="61"/>
                          <a:pt x="238" y="70"/>
                          <a:pt x="283" y="82"/>
                        </a:cubicBezTo>
                        <a:cubicBezTo>
                          <a:pt x="377" y="102"/>
                          <a:pt x="472" y="123"/>
                          <a:pt x="570" y="139"/>
                        </a:cubicBezTo>
                        <a:cubicBezTo>
                          <a:pt x="665" y="155"/>
                          <a:pt x="759" y="172"/>
                          <a:pt x="854" y="184"/>
                        </a:cubicBezTo>
                        <a:cubicBezTo>
                          <a:pt x="952" y="201"/>
                          <a:pt x="1046" y="209"/>
                          <a:pt x="1141" y="238"/>
                        </a:cubicBezTo>
                        <a:cubicBezTo>
                          <a:pt x="1190" y="250"/>
                          <a:pt x="1243" y="267"/>
                          <a:pt x="1292" y="279"/>
                        </a:cubicBezTo>
                        <a:cubicBezTo>
                          <a:pt x="1346" y="287"/>
                          <a:pt x="1399" y="295"/>
                          <a:pt x="1453" y="295"/>
                        </a:cubicBezTo>
                        <a:cubicBezTo>
                          <a:pt x="1465" y="295"/>
                          <a:pt x="1465" y="274"/>
                          <a:pt x="1453" y="274"/>
                        </a:cubicBezTo>
                        <a:cubicBezTo>
                          <a:pt x="1404" y="270"/>
                          <a:pt x="1358" y="267"/>
                          <a:pt x="1309" y="258"/>
                        </a:cubicBezTo>
                        <a:cubicBezTo>
                          <a:pt x="1264" y="250"/>
                          <a:pt x="1219" y="238"/>
                          <a:pt x="1173" y="225"/>
                        </a:cubicBezTo>
                        <a:cubicBezTo>
                          <a:pt x="1124" y="209"/>
                          <a:pt x="1079" y="201"/>
                          <a:pt x="1034" y="192"/>
                        </a:cubicBezTo>
                        <a:cubicBezTo>
                          <a:pt x="985" y="184"/>
                          <a:pt x="935" y="176"/>
                          <a:pt x="891" y="172"/>
                        </a:cubicBezTo>
                        <a:cubicBezTo>
                          <a:pt x="701" y="143"/>
                          <a:pt x="513" y="110"/>
                          <a:pt x="324" y="70"/>
                        </a:cubicBezTo>
                        <a:cubicBezTo>
                          <a:pt x="271" y="57"/>
                          <a:pt x="217" y="49"/>
                          <a:pt x="168" y="36"/>
                        </a:cubicBezTo>
                        <a:cubicBezTo>
                          <a:pt x="139" y="28"/>
                          <a:pt x="115" y="24"/>
                          <a:pt x="86" y="16"/>
                        </a:cubicBezTo>
                        <a:cubicBezTo>
                          <a:pt x="74" y="12"/>
                          <a:pt x="61" y="12"/>
                          <a:pt x="45" y="8"/>
                        </a:cubicBezTo>
                        <a:cubicBezTo>
                          <a:pt x="32" y="4"/>
                          <a:pt x="20" y="4"/>
                          <a:pt x="4" y="0"/>
                        </a:cubicBezTo>
                        <a:cubicBezTo>
                          <a:pt x="0" y="0"/>
                          <a:pt x="-4" y="8"/>
                          <a:pt x="4"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7" name="Google Shape;87;p4"/>
                  <p:cNvSpPr/>
                  <p:nvPr/>
                </p:nvSpPr>
                <p:spPr>
                  <a:xfrm>
                    <a:off x="5994720" y="5114520"/>
                    <a:ext cx="72720" cy="129240"/>
                  </a:xfrm>
                  <a:custGeom>
                    <a:avLst/>
                    <a:gdLst/>
                    <a:ahLst/>
                    <a:cxnLst/>
                    <a:rect l="l" t="t" r="r" b="b"/>
                    <a:pathLst>
                      <a:path w="202" h="359" extrusionOk="0">
                        <a:moveTo>
                          <a:pt x="4" y="359"/>
                        </a:moveTo>
                        <a:lnTo>
                          <a:pt x="4" y="359"/>
                        </a:lnTo>
                        <a:cubicBezTo>
                          <a:pt x="7" y="354"/>
                          <a:pt x="16" y="350"/>
                          <a:pt x="20" y="346"/>
                        </a:cubicBezTo>
                        <a:cubicBezTo>
                          <a:pt x="24" y="338"/>
                          <a:pt x="28" y="330"/>
                          <a:pt x="32" y="321"/>
                        </a:cubicBezTo>
                        <a:cubicBezTo>
                          <a:pt x="36" y="309"/>
                          <a:pt x="45" y="293"/>
                          <a:pt x="53" y="281"/>
                        </a:cubicBezTo>
                        <a:cubicBezTo>
                          <a:pt x="69" y="248"/>
                          <a:pt x="86" y="219"/>
                          <a:pt x="102" y="190"/>
                        </a:cubicBezTo>
                        <a:cubicBezTo>
                          <a:pt x="135" y="133"/>
                          <a:pt x="168" y="71"/>
                          <a:pt x="201" y="14"/>
                        </a:cubicBezTo>
                        <a:cubicBezTo>
                          <a:pt x="205" y="2"/>
                          <a:pt x="192" y="-3"/>
                          <a:pt x="184" y="2"/>
                        </a:cubicBezTo>
                        <a:cubicBezTo>
                          <a:pt x="180" y="5"/>
                          <a:pt x="176" y="5"/>
                          <a:pt x="176" y="9"/>
                        </a:cubicBezTo>
                        <a:cubicBezTo>
                          <a:pt x="172" y="14"/>
                          <a:pt x="172" y="18"/>
                          <a:pt x="176" y="22"/>
                        </a:cubicBezTo>
                        <a:cubicBezTo>
                          <a:pt x="184" y="26"/>
                          <a:pt x="192" y="22"/>
                          <a:pt x="197" y="18"/>
                        </a:cubicBezTo>
                        <a:cubicBezTo>
                          <a:pt x="192" y="14"/>
                          <a:pt x="188" y="9"/>
                          <a:pt x="180" y="5"/>
                        </a:cubicBezTo>
                        <a:cubicBezTo>
                          <a:pt x="147" y="63"/>
                          <a:pt x="114" y="121"/>
                          <a:pt x="86" y="182"/>
                        </a:cubicBezTo>
                        <a:cubicBezTo>
                          <a:pt x="69" y="211"/>
                          <a:pt x="53" y="240"/>
                          <a:pt x="36" y="268"/>
                        </a:cubicBezTo>
                        <a:cubicBezTo>
                          <a:pt x="28" y="284"/>
                          <a:pt x="20" y="297"/>
                          <a:pt x="16" y="313"/>
                        </a:cubicBezTo>
                        <a:cubicBezTo>
                          <a:pt x="12" y="321"/>
                          <a:pt x="7" y="326"/>
                          <a:pt x="4" y="334"/>
                        </a:cubicBezTo>
                        <a:cubicBezTo>
                          <a:pt x="0" y="342"/>
                          <a:pt x="0" y="346"/>
                          <a:pt x="0" y="354"/>
                        </a:cubicBezTo>
                        <a:lnTo>
                          <a:pt x="4" y="35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 name="Google Shape;88;p4"/>
                  <p:cNvSpPr/>
                  <p:nvPr/>
                </p:nvSpPr>
                <p:spPr>
                  <a:xfrm>
                    <a:off x="6074640" y="5156640"/>
                    <a:ext cx="76320" cy="105120"/>
                  </a:xfrm>
                  <a:custGeom>
                    <a:avLst/>
                    <a:gdLst/>
                    <a:ahLst/>
                    <a:cxnLst/>
                    <a:rect l="l" t="t" r="r" b="b"/>
                    <a:pathLst>
                      <a:path w="212" h="292" extrusionOk="0">
                        <a:moveTo>
                          <a:pt x="44" y="110"/>
                        </a:moveTo>
                        <a:lnTo>
                          <a:pt x="44" y="110"/>
                        </a:lnTo>
                        <a:cubicBezTo>
                          <a:pt x="20" y="118"/>
                          <a:pt x="16" y="147"/>
                          <a:pt x="7" y="167"/>
                        </a:cubicBezTo>
                        <a:cubicBezTo>
                          <a:pt x="-1" y="196"/>
                          <a:pt x="-5" y="225"/>
                          <a:pt x="11" y="254"/>
                        </a:cubicBezTo>
                        <a:cubicBezTo>
                          <a:pt x="20" y="274"/>
                          <a:pt x="40" y="291"/>
                          <a:pt x="61" y="291"/>
                        </a:cubicBezTo>
                        <a:cubicBezTo>
                          <a:pt x="89" y="295"/>
                          <a:pt x="110" y="274"/>
                          <a:pt x="126" y="254"/>
                        </a:cubicBezTo>
                        <a:cubicBezTo>
                          <a:pt x="159" y="209"/>
                          <a:pt x="188" y="151"/>
                          <a:pt x="204" y="94"/>
                        </a:cubicBezTo>
                        <a:cubicBezTo>
                          <a:pt x="213" y="69"/>
                          <a:pt x="217" y="40"/>
                          <a:pt x="196" y="16"/>
                        </a:cubicBezTo>
                        <a:cubicBezTo>
                          <a:pt x="176" y="-9"/>
                          <a:pt x="143" y="-1"/>
                          <a:pt x="118" y="12"/>
                        </a:cubicBezTo>
                        <a:cubicBezTo>
                          <a:pt x="89" y="24"/>
                          <a:pt x="65" y="40"/>
                          <a:pt x="44" y="65"/>
                        </a:cubicBezTo>
                        <a:cubicBezTo>
                          <a:pt x="32" y="77"/>
                          <a:pt x="24" y="94"/>
                          <a:pt x="20" y="110"/>
                        </a:cubicBezTo>
                        <a:cubicBezTo>
                          <a:pt x="11" y="123"/>
                          <a:pt x="11" y="139"/>
                          <a:pt x="16" y="155"/>
                        </a:cubicBezTo>
                        <a:cubicBezTo>
                          <a:pt x="20" y="160"/>
                          <a:pt x="28" y="160"/>
                          <a:pt x="28" y="155"/>
                        </a:cubicBezTo>
                        <a:cubicBezTo>
                          <a:pt x="36" y="131"/>
                          <a:pt x="40" y="110"/>
                          <a:pt x="52" y="89"/>
                        </a:cubicBezTo>
                        <a:cubicBezTo>
                          <a:pt x="65" y="73"/>
                          <a:pt x="81" y="57"/>
                          <a:pt x="102" y="45"/>
                        </a:cubicBezTo>
                        <a:cubicBezTo>
                          <a:pt x="118" y="32"/>
                          <a:pt x="147" y="16"/>
                          <a:pt x="167" y="24"/>
                        </a:cubicBezTo>
                        <a:cubicBezTo>
                          <a:pt x="192" y="28"/>
                          <a:pt x="192" y="61"/>
                          <a:pt x="188" y="82"/>
                        </a:cubicBezTo>
                        <a:cubicBezTo>
                          <a:pt x="176" y="126"/>
                          <a:pt x="155" y="172"/>
                          <a:pt x="130" y="213"/>
                        </a:cubicBezTo>
                        <a:cubicBezTo>
                          <a:pt x="114" y="242"/>
                          <a:pt x="77" y="299"/>
                          <a:pt x="36" y="262"/>
                        </a:cubicBezTo>
                        <a:cubicBezTo>
                          <a:pt x="16" y="242"/>
                          <a:pt x="16" y="213"/>
                          <a:pt x="20" y="188"/>
                        </a:cubicBezTo>
                        <a:cubicBezTo>
                          <a:pt x="24" y="176"/>
                          <a:pt x="28" y="160"/>
                          <a:pt x="28" y="147"/>
                        </a:cubicBezTo>
                        <a:cubicBezTo>
                          <a:pt x="32" y="135"/>
                          <a:pt x="36" y="123"/>
                          <a:pt x="44" y="114"/>
                        </a:cubicBezTo>
                        <a:lnTo>
                          <a:pt x="44" y="1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grpSp>
      <p:sp>
        <p:nvSpPr>
          <p:cNvPr id="89" name="Google Shape;89;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90" name="Google Shape;90;p4"/>
          <p:cNvSpPr txBox="1">
            <a:spLocks noGrp="1"/>
          </p:cNvSpPr>
          <p:nvPr>
            <p:ph type="body" idx="1"/>
          </p:nvPr>
        </p:nvSpPr>
        <p:spPr>
          <a:xfrm>
            <a:off x="720000" y="1215751"/>
            <a:ext cx="7704000" cy="3204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300"/>
              </a:spcBef>
              <a:spcAft>
                <a:spcPts val="0"/>
              </a:spcAft>
              <a:buSzPts val="1400"/>
              <a:buFont typeface="Commissioner Light"/>
              <a:buChar char="●"/>
              <a:defRPr/>
            </a:lvl1pPr>
            <a:lvl2pPr marL="914400" lvl="1" indent="-317500" rtl="0">
              <a:lnSpc>
                <a:spcPct val="115000"/>
              </a:lnSpc>
              <a:spcBef>
                <a:spcPts val="0"/>
              </a:spcBef>
              <a:spcAft>
                <a:spcPts val="0"/>
              </a:spcAft>
              <a:buSzPts val="1400"/>
              <a:buFont typeface="Nunito Light"/>
              <a:buChar char="○"/>
              <a:defRPr/>
            </a:lvl2pPr>
            <a:lvl3pPr marL="1371600" lvl="2" indent="-317500" rtl="0">
              <a:lnSpc>
                <a:spcPct val="115000"/>
              </a:lnSpc>
              <a:spcBef>
                <a:spcPts val="0"/>
              </a:spcBef>
              <a:spcAft>
                <a:spcPts val="0"/>
              </a:spcAft>
              <a:buSzPts val="1400"/>
              <a:buFont typeface="Nunito Light"/>
              <a:buChar char="■"/>
              <a:defRPr/>
            </a:lvl3pPr>
            <a:lvl4pPr marL="1828800" lvl="3" indent="-317500" rtl="0">
              <a:lnSpc>
                <a:spcPct val="115000"/>
              </a:lnSpc>
              <a:spcBef>
                <a:spcPts val="0"/>
              </a:spcBef>
              <a:spcAft>
                <a:spcPts val="0"/>
              </a:spcAft>
              <a:buSzPts val="1400"/>
              <a:buFont typeface="Nunito Light"/>
              <a:buChar char="●"/>
              <a:defRPr/>
            </a:lvl4pPr>
            <a:lvl5pPr marL="2286000" lvl="4" indent="-317500" rtl="0">
              <a:lnSpc>
                <a:spcPct val="115000"/>
              </a:lnSpc>
              <a:spcBef>
                <a:spcPts val="0"/>
              </a:spcBef>
              <a:spcAft>
                <a:spcPts val="0"/>
              </a:spcAft>
              <a:buSzPts val="1400"/>
              <a:buFont typeface="Nunito Light"/>
              <a:buChar char="○"/>
              <a:defRPr/>
            </a:lvl5pPr>
            <a:lvl6pPr marL="2743200" lvl="5" indent="-317500" rtl="0">
              <a:lnSpc>
                <a:spcPct val="115000"/>
              </a:lnSpc>
              <a:spcBef>
                <a:spcPts val="0"/>
              </a:spcBef>
              <a:spcAft>
                <a:spcPts val="0"/>
              </a:spcAft>
              <a:buSzPts val="1400"/>
              <a:buFont typeface="Nunito Light"/>
              <a:buChar char="■"/>
              <a:defRPr/>
            </a:lvl6pPr>
            <a:lvl7pPr marL="3200400" lvl="6" indent="-317500" rtl="0">
              <a:lnSpc>
                <a:spcPct val="115000"/>
              </a:lnSpc>
              <a:spcBef>
                <a:spcPts val="0"/>
              </a:spcBef>
              <a:spcAft>
                <a:spcPts val="0"/>
              </a:spcAft>
              <a:buSzPts val="1400"/>
              <a:buFont typeface="Nunito Light"/>
              <a:buChar char="●"/>
              <a:defRPr/>
            </a:lvl7pPr>
            <a:lvl8pPr marL="3657600" lvl="7" indent="-317500" rtl="0">
              <a:lnSpc>
                <a:spcPct val="115000"/>
              </a:lnSpc>
              <a:spcBef>
                <a:spcPts val="0"/>
              </a:spcBef>
              <a:spcAft>
                <a:spcPts val="0"/>
              </a:spcAft>
              <a:buSzPts val="1400"/>
              <a:buFont typeface="Nunito Light"/>
              <a:buChar char="○"/>
              <a:defRPr/>
            </a:lvl8pPr>
            <a:lvl9pPr marL="4114800" lvl="8" indent="-317500" rtl="0">
              <a:lnSpc>
                <a:spcPct val="115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4"/>
        <p:cNvGrpSpPr/>
        <p:nvPr/>
      </p:nvGrpSpPr>
      <p:grpSpPr>
        <a:xfrm>
          <a:off x="0" y="0"/>
          <a:ext cx="0" cy="0"/>
          <a:chOff x="0" y="0"/>
          <a:chExt cx="0" cy="0"/>
        </a:xfrm>
      </p:grpSpPr>
      <p:grpSp>
        <p:nvGrpSpPr>
          <p:cNvPr id="165" name="Google Shape;165;p6"/>
          <p:cNvGrpSpPr/>
          <p:nvPr/>
        </p:nvGrpSpPr>
        <p:grpSpPr>
          <a:xfrm>
            <a:off x="-1086671" y="-1089079"/>
            <a:ext cx="10905665" cy="7033833"/>
            <a:chOff x="-1086671" y="-1089079"/>
            <a:chExt cx="10905665" cy="7033833"/>
          </a:xfrm>
        </p:grpSpPr>
        <p:sp>
          <p:nvSpPr>
            <p:cNvPr id="166" name="Google Shape;166;p6"/>
            <p:cNvSpPr/>
            <p:nvPr/>
          </p:nvSpPr>
          <p:spPr>
            <a:xfrm>
              <a:off x="8063092" y="3263250"/>
              <a:ext cx="1755902" cy="2681504"/>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6"/>
            <p:cNvSpPr/>
            <p:nvPr/>
          </p:nvSpPr>
          <p:spPr>
            <a:xfrm rot="4071023" flipH="1">
              <a:off x="-391805" y="-1111170"/>
              <a:ext cx="1755900" cy="2681501"/>
            </a:xfrm>
            <a:custGeom>
              <a:avLst/>
              <a:gdLst/>
              <a:ahLst/>
              <a:cxnLst/>
              <a:rect l="l" t="t" r="r" b="b"/>
              <a:pathLst>
                <a:path w="2671" h="4079" extrusionOk="0">
                  <a:moveTo>
                    <a:pt x="1371" y="1659"/>
                  </a:moveTo>
                  <a:lnTo>
                    <a:pt x="1371" y="1659"/>
                  </a:lnTo>
                  <a:cubicBezTo>
                    <a:pt x="1113" y="2144"/>
                    <a:pt x="357" y="2183"/>
                    <a:pt x="92" y="2667"/>
                  </a:cubicBezTo>
                  <a:cubicBezTo>
                    <a:pt x="-82" y="2984"/>
                    <a:pt x="15" y="3384"/>
                    <a:pt x="190" y="3700"/>
                  </a:cubicBezTo>
                  <a:cubicBezTo>
                    <a:pt x="247" y="3804"/>
                    <a:pt x="319" y="3914"/>
                    <a:pt x="422" y="3978"/>
                  </a:cubicBezTo>
                  <a:cubicBezTo>
                    <a:pt x="557" y="4075"/>
                    <a:pt x="732" y="4088"/>
                    <a:pt x="900" y="4075"/>
                  </a:cubicBezTo>
                  <a:cubicBezTo>
                    <a:pt x="1714" y="4010"/>
                    <a:pt x="2372" y="3300"/>
                    <a:pt x="2573" y="2506"/>
                  </a:cubicBezTo>
                  <a:cubicBezTo>
                    <a:pt x="2741" y="1866"/>
                    <a:pt x="2760" y="484"/>
                    <a:pt x="2075" y="90"/>
                  </a:cubicBezTo>
                  <a:cubicBezTo>
                    <a:pt x="1210" y="-407"/>
                    <a:pt x="1565" y="1298"/>
                    <a:pt x="1371" y="1659"/>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8" name="Google Shape;168;p6"/>
          <p:cNvGrpSpPr/>
          <p:nvPr/>
        </p:nvGrpSpPr>
        <p:grpSpPr>
          <a:xfrm>
            <a:off x="-1032440" y="1468252"/>
            <a:ext cx="10733236" cy="2404368"/>
            <a:chOff x="-1032440" y="1468252"/>
            <a:chExt cx="10733236" cy="2404368"/>
          </a:xfrm>
        </p:grpSpPr>
        <p:grpSp>
          <p:nvGrpSpPr>
            <p:cNvPr id="169" name="Google Shape;169;p6"/>
            <p:cNvGrpSpPr/>
            <p:nvPr/>
          </p:nvGrpSpPr>
          <p:grpSpPr>
            <a:xfrm>
              <a:off x="-1032440" y="1974961"/>
              <a:ext cx="1883939" cy="1897659"/>
              <a:chOff x="-623680" y="2178531"/>
              <a:chExt cx="1519305" cy="1530370"/>
            </a:xfrm>
          </p:grpSpPr>
          <p:sp>
            <p:nvSpPr>
              <p:cNvPr id="170" name="Google Shape;170;p6"/>
              <p:cNvSpPr/>
              <p:nvPr/>
            </p:nvSpPr>
            <p:spPr>
              <a:xfrm rot="3166893">
                <a:off x="-433238" y="3199865"/>
                <a:ext cx="650158" cy="311759"/>
              </a:xfrm>
              <a:custGeom>
                <a:avLst/>
                <a:gdLst/>
                <a:ahLst/>
                <a:cxnLst/>
                <a:rect l="l" t="t" r="r" b="b"/>
                <a:pathLst>
                  <a:path w="1806" h="866" extrusionOk="0">
                    <a:moveTo>
                      <a:pt x="0" y="735"/>
                    </a:moveTo>
                    <a:lnTo>
                      <a:pt x="0" y="735"/>
                    </a:lnTo>
                    <a:cubicBezTo>
                      <a:pt x="33" y="768"/>
                      <a:pt x="54" y="866"/>
                      <a:pt x="54" y="866"/>
                    </a:cubicBezTo>
                    <a:cubicBezTo>
                      <a:pt x="936" y="489"/>
                      <a:pt x="936" y="489"/>
                      <a:pt x="936" y="489"/>
                    </a:cubicBezTo>
                    <a:cubicBezTo>
                      <a:pt x="936" y="489"/>
                      <a:pt x="1769" y="152"/>
                      <a:pt x="1773" y="140"/>
                    </a:cubicBezTo>
                    <a:cubicBezTo>
                      <a:pt x="1777" y="132"/>
                      <a:pt x="1810" y="95"/>
                      <a:pt x="1806" y="78"/>
                    </a:cubicBezTo>
                    <a:cubicBezTo>
                      <a:pt x="1798" y="58"/>
                      <a:pt x="1794" y="0"/>
                      <a:pt x="1794" y="0"/>
                    </a:cubicBezTo>
                    <a:cubicBezTo>
                      <a:pt x="1449" y="115"/>
                      <a:pt x="1449" y="115"/>
                      <a:pt x="1449" y="115"/>
                    </a:cubicBezTo>
                    <a:cubicBezTo>
                      <a:pt x="562" y="485"/>
                      <a:pt x="562" y="485"/>
                      <a:pt x="562" y="485"/>
                    </a:cubicBezTo>
                    <a:cubicBezTo>
                      <a:pt x="0" y="735"/>
                      <a:pt x="0" y="735"/>
                      <a:pt x="0" y="73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6"/>
              <p:cNvSpPr/>
              <p:nvPr/>
            </p:nvSpPr>
            <p:spPr>
              <a:xfrm rot="3166893">
                <a:off x="-417721" y="3157746"/>
                <a:ext cx="26280" cy="54720"/>
              </a:xfrm>
              <a:custGeom>
                <a:avLst/>
                <a:gdLst/>
                <a:ahLst/>
                <a:cxnLst/>
                <a:rect l="l" t="t" r="r" b="b"/>
                <a:pathLst>
                  <a:path w="73" h="152" extrusionOk="0">
                    <a:moveTo>
                      <a:pt x="42" y="149"/>
                    </a:moveTo>
                    <a:lnTo>
                      <a:pt x="42" y="149"/>
                    </a:lnTo>
                    <a:cubicBezTo>
                      <a:pt x="46" y="153"/>
                      <a:pt x="50" y="153"/>
                      <a:pt x="54" y="149"/>
                    </a:cubicBezTo>
                    <a:cubicBezTo>
                      <a:pt x="63" y="149"/>
                      <a:pt x="66" y="140"/>
                      <a:pt x="66" y="132"/>
                    </a:cubicBezTo>
                    <a:cubicBezTo>
                      <a:pt x="75" y="116"/>
                      <a:pt x="75" y="99"/>
                      <a:pt x="71" y="83"/>
                    </a:cubicBezTo>
                    <a:cubicBezTo>
                      <a:pt x="66" y="62"/>
                      <a:pt x="54" y="50"/>
                      <a:pt x="46" y="34"/>
                    </a:cubicBezTo>
                    <a:cubicBezTo>
                      <a:pt x="38" y="26"/>
                      <a:pt x="34" y="21"/>
                      <a:pt x="29" y="13"/>
                    </a:cubicBezTo>
                    <a:cubicBezTo>
                      <a:pt x="22" y="5"/>
                      <a:pt x="17" y="-3"/>
                      <a:pt x="5" y="1"/>
                    </a:cubicBezTo>
                    <a:cubicBezTo>
                      <a:pt x="5" y="1"/>
                      <a:pt x="1" y="1"/>
                      <a:pt x="1" y="5"/>
                    </a:cubicBezTo>
                    <a:cubicBezTo>
                      <a:pt x="-3" y="17"/>
                      <a:pt x="13" y="26"/>
                      <a:pt x="22" y="34"/>
                    </a:cubicBezTo>
                    <a:cubicBezTo>
                      <a:pt x="29" y="46"/>
                      <a:pt x="38" y="58"/>
                      <a:pt x="46" y="71"/>
                    </a:cubicBezTo>
                    <a:cubicBezTo>
                      <a:pt x="50" y="79"/>
                      <a:pt x="54" y="95"/>
                      <a:pt x="54" y="108"/>
                    </a:cubicBezTo>
                    <a:cubicBezTo>
                      <a:pt x="54" y="111"/>
                      <a:pt x="54" y="145"/>
                      <a:pt x="46" y="140"/>
                    </a:cubicBezTo>
                    <a:cubicBezTo>
                      <a:pt x="42" y="140"/>
                      <a:pt x="42" y="145"/>
                      <a:pt x="42" y="149"/>
                    </a:cubicBezTo>
                    <a:close/>
                  </a:path>
                </a:pathLst>
              </a:custGeom>
              <a:solidFill>
                <a:srgbClr val="2E382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 name="Google Shape;172;p6"/>
              <p:cNvSpPr/>
              <p:nvPr/>
            </p:nvSpPr>
            <p:spPr>
              <a:xfrm rot="3166893">
                <a:off x="-369943" y="2363171"/>
                <a:ext cx="1011958" cy="1133637"/>
              </a:xfrm>
              <a:custGeom>
                <a:avLst/>
                <a:gdLst/>
                <a:ahLst/>
                <a:cxnLst/>
                <a:rect l="l" t="t" r="r" b="b"/>
                <a:pathLst>
                  <a:path w="2811" h="3149" extrusionOk="0">
                    <a:moveTo>
                      <a:pt x="0" y="735"/>
                    </a:moveTo>
                    <a:lnTo>
                      <a:pt x="0" y="735"/>
                    </a:lnTo>
                    <a:cubicBezTo>
                      <a:pt x="12" y="764"/>
                      <a:pt x="993" y="3149"/>
                      <a:pt x="993" y="3149"/>
                    </a:cubicBezTo>
                    <a:cubicBezTo>
                      <a:pt x="993" y="3149"/>
                      <a:pt x="1855" y="2787"/>
                      <a:pt x="1900" y="2758"/>
                    </a:cubicBezTo>
                    <a:cubicBezTo>
                      <a:pt x="1949" y="2726"/>
                      <a:pt x="2647" y="2463"/>
                      <a:pt x="2647" y="2463"/>
                    </a:cubicBezTo>
                    <a:cubicBezTo>
                      <a:pt x="2811" y="2414"/>
                      <a:pt x="2811" y="2414"/>
                      <a:pt x="2811" y="2414"/>
                    </a:cubicBezTo>
                    <a:cubicBezTo>
                      <a:pt x="1798" y="0"/>
                      <a:pt x="1798" y="0"/>
                      <a:pt x="1798" y="0"/>
                    </a:cubicBezTo>
                    <a:cubicBezTo>
                      <a:pt x="0" y="735"/>
                      <a:pt x="0" y="735"/>
                      <a:pt x="0" y="735"/>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6"/>
              <p:cNvSpPr/>
              <p:nvPr/>
            </p:nvSpPr>
            <p:spPr>
              <a:xfrm rot="3166893">
                <a:off x="-288631" y="2716566"/>
                <a:ext cx="701998" cy="672118"/>
              </a:xfrm>
              <a:custGeom>
                <a:avLst/>
                <a:gdLst/>
                <a:ahLst/>
                <a:cxnLst/>
                <a:rect l="l" t="t" r="r" b="b"/>
                <a:pathLst>
                  <a:path w="1950" h="1867" extrusionOk="0">
                    <a:moveTo>
                      <a:pt x="0" y="534"/>
                    </a:moveTo>
                    <a:lnTo>
                      <a:pt x="0" y="534"/>
                    </a:lnTo>
                    <a:cubicBezTo>
                      <a:pt x="559" y="1867"/>
                      <a:pt x="559" y="1867"/>
                      <a:pt x="559" y="1867"/>
                    </a:cubicBezTo>
                    <a:cubicBezTo>
                      <a:pt x="559" y="1867"/>
                      <a:pt x="1400" y="1519"/>
                      <a:pt x="1412" y="1514"/>
                    </a:cubicBezTo>
                    <a:cubicBezTo>
                      <a:pt x="1421" y="1510"/>
                      <a:pt x="1962" y="1326"/>
                      <a:pt x="1950" y="1317"/>
                    </a:cubicBezTo>
                    <a:cubicBezTo>
                      <a:pt x="1938" y="1313"/>
                      <a:pt x="1318" y="0"/>
                      <a:pt x="1318" y="0"/>
                    </a:cubicBezTo>
                    <a:lnTo>
                      <a:pt x="0" y="534"/>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6"/>
              <p:cNvSpPr/>
              <p:nvPr/>
            </p:nvSpPr>
            <p:spPr>
              <a:xfrm rot="3166893">
                <a:off x="-271254" y="3025068"/>
                <a:ext cx="532079" cy="371159"/>
              </a:xfrm>
              <a:custGeom>
                <a:avLst/>
                <a:gdLst/>
                <a:ahLst/>
                <a:cxnLst/>
                <a:rect l="l" t="t" r="r" b="b"/>
                <a:pathLst>
                  <a:path w="1478" h="1031" extrusionOk="0">
                    <a:moveTo>
                      <a:pt x="0" y="813"/>
                    </a:moveTo>
                    <a:lnTo>
                      <a:pt x="0" y="813"/>
                    </a:lnTo>
                    <a:cubicBezTo>
                      <a:pt x="-8" y="796"/>
                      <a:pt x="222" y="415"/>
                      <a:pt x="292" y="419"/>
                    </a:cubicBezTo>
                    <a:cubicBezTo>
                      <a:pt x="362" y="423"/>
                      <a:pt x="444" y="484"/>
                      <a:pt x="497" y="439"/>
                    </a:cubicBezTo>
                    <a:cubicBezTo>
                      <a:pt x="551" y="394"/>
                      <a:pt x="616" y="189"/>
                      <a:pt x="670" y="164"/>
                    </a:cubicBezTo>
                    <a:cubicBezTo>
                      <a:pt x="727" y="144"/>
                      <a:pt x="867" y="132"/>
                      <a:pt x="936" y="148"/>
                    </a:cubicBezTo>
                    <a:cubicBezTo>
                      <a:pt x="1002" y="164"/>
                      <a:pt x="1129" y="209"/>
                      <a:pt x="1137" y="205"/>
                    </a:cubicBezTo>
                    <a:cubicBezTo>
                      <a:pt x="1142" y="201"/>
                      <a:pt x="1240" y="0"/>
                      <a:pt x="1240" y="0"/>
                    </a:cubicBezTo>
                    <a:cubicBezTo>
                      <a:pt x="1478" y="484"/>
                      <a:pt x="1478" y="484"/>
                      <a:pt x="1478" y="484"/>
                    </a:cubicBezTo>
                    <a:cubicBezTo>
                      <a:pt x="1478" y="484"/>
                      <a:pt x="867" y="718"/>
                      <a:pt x="846" y="727"/>
                    </a:cubicBezTo>
                    <a:cubicBezTo>
                      <a:pt x="830" y="731"/>
                      <a:pt x="407" y="903"/>
                      <a:pt x="407" y="903"/>
                    </a:cubicBezTo>
                    <a:cubicBezTo>
                      <a:pt x="75" y="1031"/>
                      <a:pt x="75" y="1031"/>
                      <a:pt x="75" y="1031"/>
                    </a:cubicBezTo>
                    <a:lnTo>
                      <a:pt x="0" y="813"/>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6"/>
              <p:cNvSpPr/>
              <p:nvPr/>
            </p:nvSpPr>
            <p:spPr>
              <a:xfrm rot="3166893">
                <a:off x="-139597" y="2817670"/>
                <a:ext cx="184680" cy="113400"/>
              </a:xfrm>
              <a:custGeom>
                <a:avLst/>
                <a:gdLst/>
                <a:ahLst/>
                <a:cxnLst/>
                <a:rect l="l" t="t" r="r" b="b"/>
                <a:pathLst>
                  <a:path w="513" h="315" extrusionOk="0">
                    <a:moveTo>
                      <a:pt x="0" y="81"/>
                    </a:moveTo>
                    <a:lnTo>
                      <a:pt x="0" y="81"/>
                    </a:lnTo>
                    <a:cubicBezTo>
                      <a:pt x="103" y="16"/>
                      <a:pt x="172" y="-13"/>
                      <a:pt x="217" y="7"/>
                    </a:cubicBezTo>
                    <a:cubicBezTo>
                      <a:pt x="267" y="28"/>
                      <a:pt x="291" y="77"/>
                      <a:pt x="291" y="77"/>
                    </a:cubicBezTo>
                    <a:cubicBezTo>
                      <a:pt x="291" y="77"/>
                      <a:pt x="341" y="16"/>
                      <a:pt x="390" y="36"/>
                    </a:cubicBezTo>
                    <a:cubicBezTo>
                      <a:pt x="435" y="53"/>
                      <a:pt x="513" y="114"/>
                      <a:pt x="513" y="114"/>
                    </a:cubicBezTo>
                    <a:cubicBezTo>
                      <a:pt x="86" y="315"/>
                      <a:pt x="86" y="315"/>
                      <a:pt x="86" y="315"/>
                    </a:cubicBezTo>
                    <a:lnTo>
                      <a:pt x="0" y="8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6"/>
              <p:cNvSpPr/>
              <p:nvPr/>
            </p:nvSpPr>
            <p:spPr>
              <a:xfrm rot="3166893">
                <a:off x="154043" y="3052697"/>
                <a:ext cx="89640" cy="75960"/>
              </a:xfrm>
              <a:custGeom>
                <a:avLst/>
                <a:gdLst/>
                <a:ahLst/>
                <a:cxnLst/>
                <a:rect l="l" t="t" r="r" b="b"/>
                <a:pathLst>
                  <a:path w="249" h="211" extrusionOk="0">
                    <a:moveTo>
                      <a:pt x="121" y="5"/>
                    </a:moveTo>
                    <a:lnTo>
                      <a:pt x="121" y="5"/>
                    </a:lnTo>
                    <a:cubicBezTo>
                      <a:pt x="39" y="38"/>
                      <a:pt x="-39" y="95"/>
                      <a:pt x="23" y="153"/>
                    </a:cubicBezTo>
                    <a:cubicBezTo>
                      <a:pt x="80" y="214"/>
                      <a:pt x="162" y="231"/>
                      <a:pt x="199" y="186"/>
                    </a:cubicBezTo>
                    <a:cubicBezTo>
                      <a:pt x="232" y="136"/>
                      <a:pt x="269" y="132"/>
                      <a:pt x="236" y="83"/>
                    </a:cubicBezTo>
                    <a:cubicBezTo>
                      <a:pt x="203" y="34"/>
                      <a:pt x="166" y="-15"/>
                      <a:pt x="121" y="5"/>
                    </a:cubicBezTo>
                    <a:close/>
                  </a:path>
                </a:pathLst>
              </a:custGeom>
              <a:solidFill>
                <a:schemeClr val="accent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6"/>
              <p:cNvSpPr/>
              <p:nvPr/>
            </p:nvSpPr>
            <p:spPr>
              <a:xfrm rot="3166893">
                <a:off x="42540" y="2483806"/>
                <a:ext cx="528839" cy="274679"/>
              </a:xfrm>
              <a:custGeom>
                <a:avLst/>
                <a:gdLst/>
                <a:ahLst/>
                <a:cxnLst/>
                <a:rect l="l" t="t" r="r" b="b"/>
                <a:pathLst>
                  <a:path w="1469" h="763" extrusionOk="0">
                    <a:moveTo>
                      <a:pt x="0" y="570"/>
                    </a:moveTo>
                    <a:lnTo>
                      <a:pt x="0" y="570"/>
                    </a:lnTo>
                    <a:cubicBezTo>
                      <a:pt x="4" y="579"/>
                      <a:pt x="74" y="763"/>
                      <a:pt x="74" y="763"/>
                    </a:cubicBezTo>
                    <a:cubicBezTo>
                      <a:pt x="74" y="763"/>
                      <a:pt x="1013" y="414"/>
                      <a:pt x="1071" y="394"/>
                    </a:cubicBezTo>
                    <a:cubicBezTo>
                      <a:pt x="1129" y="373"/>
                      <a:pt x="1469" y="229"/>
                      <a:pt x="1469" y="229"/>
                    </a:cubicBezTo>
                    <a:cubicBezTo>
                      <a:pt x="1334" y="0"/>
                      <a:pt x="1334" y="0"/>
                      <a:pt x="1334" y="0"/>
                    </a:cubicBezTo>
                    <a:lnTo>
                      <a:pt x="0" y="57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6"/>
              <p:cNvSpPr/>
              <p:nvPr/>
            </p:nvSpPr>
            <p:spPr>
              <a:xfrm rot="3166893">
                <a:off x="-300780" y="3259974"/>
                <a:ext cx="81000" cy="90360"/>
              </a:xfrm>
              <a:custGeom>
                <a:avLst/>
                <a:gdLst/>
                <a:ahLst/>
                <a:cxnLst/>
                <a:rect l="l" t="t" r="r" b="b"/>
                <a:pathLst>
                  <a:path w="225" h="251" extrusionOk="0">
                    <a:moveTo>
                      <a:pt x="0" y="61"/>
                    </a:moveTo>
                    <a:lnTo>
                      <a:pt x="0" y="61"/>
                    </a:lnTo>
                    <a:cubicBezTo>
                      <a:pt x="8" y="69"/>
                      <a:pt x="98" y="266"/>
                      <a:pt x="98" y="250"/>
                    </a:cubicBezTo>
                    <a:cubicBezTo>
                      <a:pt x="98" y="229"/>
                      <a:pt x="139" y="172"/>
                      <a:pt x="144" y="172"/>
                    </a:cubicBezTo>
                    <a:cubicBezTo>
                      <a:pt x="147" y="172"/>
                      <a:pt x="225" y="197"/>
                      <a:pt x="225" y="197"/>
                    </a:cubicBezTo>
                    <a:cubicBezTo>
                      <a:pt x="147" y="0"/>
                      <a:pt x="147" y="0"/>
                      <a:pt x="147" y="0"/>
                    </a:cubicBezTo>
                    <a:lnTo>
                      <a:pt x="0" y="61"/>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6"/>
              <p:cNvSpPr/>
              <p:nvPr/>
            </p:nvSpPr>
            <p:spPr>
              <a:xfrm rot="3166893">
                <a:off x="-477400" y="2895233"/>
                <a:ext cx="855718" cy="533159"/>
              </a:xfrm>
              <a:custGeom>
                <a:avLst/>
                <a:gdLst/>
                <a:ahLst/>
                <a:cxnLst/>
                <a:rect l="l" t="t" r="r" b="b"/>
                <a:pathLst>
                  <a:path w="2377" h="1481" extrusionOk="0">
                    <a:moveTo>
                      <a:pt x="9" y="0"/>
                    </a:moveTo>
                    <a:lnTo>
                      <a:pt x="9" y="0"/>
                    </a:lnTo>
                    <a:cubicBezTo>
                      <a:pt x="4" y="0"/>
                      <a:pt x="0" y="4"/>
                      <a:pt x="0" y="8"/>
                    </a:cubicBezTo>
                    <a:cubicBezTo>
                      <a:pt x="4" y="107"/>
                      <a:pt x="45" y="201"/>
                      <a:pt x="78" y="291"/>
                    </a:cubicBezTo>
                    <a:cubicBezTo>
                      <a:pt x="111" y="386"/>
                      <a:pt x="152" y="476"/>
                      <a:pt x="193" y="566"/>
                    </a:cubicBezTo>
                    <a:cubicBezTo>
                      <a:pt x="234" y="661"/>
                      <a:pt x="279" y="747"/>
                      <a:pt x="320" y="837"/>
                    </a:cubicBezTo>
                    <a:cubicBezTo>
                      <a:pt x="366" y="932"/>
                      <a:pt x="398" y="1026"/>
                      <a:pt x="439" y="1124"/>
                    </a:cubicBezTo>
                    <a:cubicBezTo>
                      <a:pt x="481" y="1231"/>
                      <a:pt x="526" y="1342"/>
                      <a:pt x="571" y="1453"/>
                    </a:cubicBezTo>
                    <a:cubicBezTo>
                      <a:pt x="575" y="1469"/>
                      <a:pt x="591" y="1481"/>
                      <a:pt x="608" y="1481"/>
                    </a:cubicBezTo>
                    <a:cubicBezTo>
                      <a:pt x="612" y="1481"/>
                      <a:pt x="620" y="1478"/>
                      <a:pt x="629" y="1478"/>
                    </a:cubicBezTo>
                    <a:cubicBezTo>
                      <a:pt x="698" y="1437"/>
                      <a:pt x="776" y="1416"/>
                      <a:pt x="854" y="1391"/>
                    </a:cubicBezTo>
                    <a:cubicBezTo>
                      <a:pt x="1117" y="1277"/>
                      <a:pt x="1117" y="1277"/>
                      <a:pt x="1117" y="1277"/>
                    </a:cubicBezTo>
                    <a:cubicBezTo>
                      <a:pt x="1162" y="1252"/>
                      <a:pt x="1207" y="1227"/>
                      <a:pt x="1252" y="1203"/>
                    </a:cubicBezTo>
                    <a:cubicBezTo>
                      <a:pt x="1363" y="1149"/>
                      <a:pt x="1478" y="1112"/>
                      <a:pt x="1589" y="1071"/>
                    </a:cubicBezTo>
                    <a:cubicBezTo>
                      <a:pt x="1642" y="1051"/>
                      <a:pt x="1699" y="1030"/>
                      <a:pt x="1753" y="1009"/>
                    </a:cubicBezTo>
                    <a:cubicBezTo>
                      <a:pt x="2065" y="878"/>
                      <a:pt x="2065" y="878"/>
                      <a:pt x="2065" y="878"/>
                    </a:cubicBezTo>
                    <a:cubicBezTo>
                      <a:pt x="2369" y="776"/>
                      <a:pt x="2369" y="776"/>
                      <a:pt x="2369" y="776"/>
                    </a:cubicBezTo>
                    <a:cubicBezTo>
                      <a:pt x="2377" y="771"/>
                      <a:pt x="2377" y="759"/>
                      <a:pt x="2377" y="751"/>
                    </a:cubicBezTo>
                    <a:cubicBezTo>
                      <a:pt x="2377" y="751"/>
                      <a:pt x="2377" y="747"/>
                      <a:pt x="2377" y="743"/>
                    </a:cubicBezTo>
                    <a:cubicBezTo>
                      <a:pt x="2270" y="488"/>
                      <a:pt x="2270" y="488"/>
                      <a:pt x="2270" y="488"/>
                    </a:cubicBezTo>
                    <a:cubicBezTo>
                      <a:pt x="2262" y="492"/>
                      <a:pt x="2258" y="496"/>
                      <a:pt x="2262" y="505"/>
                    </a:cubicBezTo>
                    <a:cubicBezTo>
                      <a:pt x="2262" y="546"/>
                      <a:pt x="2274" y="587"/>
                      <a:pt x="2278" y="628"/>
                    </a:cubicBezTo>
                    <a:cubicBezTo>
                      <a:pt x="2287" y="661"/>
                      <a:pt x="2291" y="693"/>
                      <a:pt x="2295" y="727"/>
                    </a:cubicBezTo>
                    <a:cubicBezTo>
                      <a:pt x="2065" y="808"/>
                      <a:pt x="1835" y="895"/>
                      <a:pt x="1605" y="981"/>
                    </a:cubicBezTo>
                    <a:cubicBezTo>
                      <a:pt x="1486" y="1022"/>
                      <a:pt x="1367" y="1063"/>
                      <a:pt x="1256" y="1116"/>
                    </a:cubicBezTo>
                    <a:cubicBezTo>
                      <a:pt x="1154" y="1162"/>
                      <a:pt x="1055" y="1227"/>
                      <a:pt x="948" y="1272"/>
                    </a:cubicBezTo>
                    <a:cubicBezTo>
                      <a:pt x="846" y="1318"/>
                      <a:pt x="731" y="1342"/>
                      <a:pt x="629" y="1387"/>
                    </a:cubicBezTo>
                    <a:cubicBezTo>
                      <a:pt x="554" y="1206"/>
                      <a:pt x="489" y="1026"/>
                      <a:pt x="407" y="854"/>
                    </a:cubicBezTo>
                    <a:cubicBezTo>
                      <a:pt x="366" y="759"/>
                      <a:pt x="320" y="673"/>
                      <a:pt x="271" y="583"/>
                    </a:cubicBezTo>
                    <a:cubicBezTo>
                      <a:pt x="226" y="492"/>
                      <a:pt x="181" y="402"/>
                      <a:pt x="144" y="312"/>
                    </a:cubicBezTo>
                    <a:cubicBezTo>
                      <a:pt x="123" y="258"/>
                      <a:pt x="103" y="209"/>
                      <a:pt x="82" y="156"/>
                    </a:cubicBezTo>
                    <a:cubicBezTo>
                      <a:pt x="62" y="102"/>
                      <a:pt x="45" y="53"/>
                      <a:pt x="17" y="4"/>
                    </a:cubicBezTo>
                    <a:cubicBezTo>
                      <a:pt x="13" y="0"/>
                      <a:pt x="13" y="0"/>
                      <a:pt x="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6"/>
              <p:cNvSpPr/>
              <p:nvPr/>
            </p:nvSpPr>
            <p:spPr>
              <a:xfrm rot="3166893">
                <a:off x="-328464" y="3247067"/>
                <a:ext cx="545399" cy="221399"/>
              </a:xfrm>
              <a:custGeom>
                <a:avLst/>
                <a:gdLst/>
                <a:ahLst/>
                <a:cxnLst/>
                <a:rect l="l" t="t" r="r" b="b"/>
                <a:pathLst>
                  <a:path w="1515" h="615" extrusionOk="0">
                    <a:moveTo>
                      <a:pt x="263" y="501"/>
                    </a:moveTo>
                    <a:lnTo>
                      <a:pt x="263" y="501"/>
                    </a:lnTo>
                    <a:cubicBezTo>
                      <a:pt x="0" y="615"/>
                      <a:pt x="0" y="615"/>
                      <a:pt x="0" y="615"/>
                    </a:cubicBezTo>
                    <a:cubicBezTo>
                      <a:pt x="29" y="607"/>
                      <a:pt x="62" y="595"/>
                      <a:pt x="91" y="583"/>
                    </a:cubicBezTo>
                    <a:cubicBezTo>
                      <a:pt x="152" y="558"/>
                      <a:pt x="205" y="529"/>
                      <a:pt x="263" y="501"/>
                    </a:cubicBezTo>
                    <a:moveTo>
                      <a:pt x="1515" y="0"/>
                    </a:moveTo>
                    <a:lnTo>
                      <a:pt x="1515" y="0"/>
                    </a:lnTo>
                    <a:cubicBezTo>
                      <a:pt x="1211" y="102"/>
                      <a:pt x="1211" y="102"/>
                      <a:pt x="1211" y="102"/>
                    </a:cubicBezTo>
                    <a:cubicBezTo>
                      <a:pt x="899" y="233"/>
                      <a:pt x="899" y="233"/>
                      <a:pt x="899" y="233"/>
                    </a:cubicBezTo>
                    <a:cubicBezTo>
                      <a:pt x="964" y="209"/>
                      <a:pt x="1030" y="184"/>
                      <a:pt x="1096" y="160"/>
                    </a:cubicBezTo>
                    <a:cubicBezTo>
                      <a:pt x="1227" y="114"/>
                      <a:pt x="1363" y="65"/>
                      <a:pt x="1494" y="16"/>
                    </a:cubicBezTo>
                    <a:cubicBezTo>
                      <a:pt x="1502" y="12"/>
                      <a:pt x="1511" y="8"/>
                      <a:pt x="1515" y="0"/>
                    </a:cubicBezTo>
                    <a:close/>
                  </a:path>
                </a:pathLst>
              </a:custGeom>
              <a:solidFill>
                <a:srgbClr val="B6C19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6"/>
              <p:cNvSpPr/>
              <p:nvPr/>
            </p:nvSpPr>
            <p:spPr>
              <a:xfrm rot="3166893">
                <a:off x="-347421" y="2314902"/>
                <a:ext cx="360359" cy="872638"/>
              </a:xfrm>
              <a:custGeom>
                <a:avLst/>
                <a:gdLst/>
                <a:ahLst/>
                <a:cxnLst/>
                <a:rect l="l" t="t" r="r" b="b"/>
                <a:pathLst>
                  <a:path w="1001" h="2424" extrusionOk="0">
                    <a:moveTo>
                      <a:pt x="0" y="2"/>
                    </a:moveTo>
                    <a:lnTo>
                      <a:pt x="0" y="2"/>
                    </a:lnTo>
                    <a:cubicBezTo>
                      <a:pt x="24" y="84"/>
                      <a:pt x="57" y="162"/>
                      <a:pt x="90" y="240"/>
                    </a:cubicBezTo>
                    <a:cubicBezTo>
                      <a:pt x="123" y="322"/>
                      <a:pt x="152" y="400"/>
                      <a:pt x="184" y="478"/>
                    </a:cubicBezTo>
                    <a:cubicBezTo>
                      <a:pt x="250" y="634"/>
                      <a:pt x="312" y="794"/>
                      <a:pt x="377" y="950"/>
                    </a:cubicBezTo>
                    <a:cubicBezTo>
                      <a:pt x="443" y="1106"/>
                      <a:pt x="505" y="1266"/>
                      <a:pt x="570" y="1422"/>
                    </a:cubicBezTo>
                    <a:cubicBezTo>
                      <a:pt x="636" y="1578"/>
                      <a:pt x="697" y="1734"/>
                      <a:pt x="763" y="1894"/>
                    </a:cubicBezTo>
                    <a:cubicBezTo>
                      <a:pt x="829" y="2050"/>
                      <a:pt x="894" y="2206"/>
                      <a:pt x="956" y="2366"/>
                    </a:cubicBezTo>
                    <a:cubicBezTo>
                      <a:pt x="964" y="2382"/>
                      <a:pt x="972" y="2403"/>
                      <a:pt x="985" y="2420"/>
                    </a:cubicBezTo>
                    <a:cubicBezTo>
                      <a:pt x="989" y="2428"/>
                      <a:pt x="1005" y="2424"/>
                      <a:pt x="1001" y="2411"/>
                    </a:cubicBezTo>
                    <a:cubicBezTo>
                      <a:pt x="989" y="2370"/>
                      <a:pt x="972" y="2333"/>
                      <a:pt x="956" y="2292"/>
                    </a:cubicBezTo>
                    <a:cubicBezTo>
                      <a:pt x="940" y="2255"/>
                      <a:pt x="923" y="2214"/>
                      <a:pt x="907" y="2173"/>
                    </a:cubicBezTo>
                    <a:cubicBezTo>
                      <a:pt x="874" y="2095"/>
                      <a:pt x="841" y="2017"/>
                      <a:pt x="808" y="1939"/>
                    </a:cubicBezTo>
                    <a:cubicBezTo>
                      <a:pt x="747" y="1784"/>
                      <a:pt x="681" y="1623"/>
                      <a:pt x="615" y="1467"/>
                    </a:cubicBezTo>
                    <a:cubicBezTo>
                      <a:pt x="554" y="1311"/>
                      <a:pt x="488" y="1151"/>
                      <a:pt x="422" y="995"/>
                    </a:cubicBezTo>
                    <a:cubicBezTo>
                      <a:pt x="357" y="839"/>
                      <a:pt x="295" y="683"/>
                      <a:pt x="230" y="527"/>
                    </a:cubicBezTo>
                    <a:cubicBezTo>
                      <a:pt x="197" y="445"/>
                      <a:pt x="164" y="367"/>
                      <a:pt x="131" y="289"/>
                    </a:cubicBezTo>
                    <a:cubicBezTo>
                      <a:pt x="98" y="211"/>
                      <a:pt x="61" y="133"/>
                      <a:pt x="28" y="55"/>
                    </a:cubicBezTo>
                    <a:cubicBezTo>
                      <a:pt x="20" y="35"/>
                      <a:pt x="12" y="18"/>
                      <a:pt x="4" y="2"/>
                    </a:cubicBezTo>
                    <a:cubicBezTo>
                      <a:pt x="4" y="-2"/>
                      <a:pt x="0" y="2"/>
                      <a:pt x="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 name="Google Shape;182;p6"/>
              <p:cNvSpPr/>
              <p:nvPr/>
            </p:nvSpPr>
            <p:spPr>
              <a:xfrm rot="3166893">
                <a:off x="256670" y="2674091"/>
                <a:ext cx="367559" cy="863998"/>
              </a:xfrm>
              <a:custGeom>
                <a:avLst/>
                <a:gdLst/>
                <a:ahLst/>
                <a:cxnLst/>
                <a:rect l="l" t="t" r="r" b="b"/>
                <a:pathLst>
                  <a:path w="1021" h="2400" extrusionOk="0">
                    <a:moveTo>
                      <a:pt x="2" y="3"/>
                    </a:moveTo>
                    <a:lnTo>
                      <a:pt x="2" y="3"/>
                    </a:lnTo>
                    <a:cubicBezTo>
                      <a:pt x="2" y="15"/>
                      <a:pt x="5" y="24"/>
                      <a:pt x="10" y="32"/>
                    </a:cubicBezTo>
                    <a:cubicBezTo>
                      <a:pt x="14" y="44"/>
                      <a:pt x="18" y="52"/>
                      <a:pt x="22" y="65"/>
                    </a:cubicBezTo>
                    <a:cubicBezTo>
                      <a:pt x="30" y="81"/>
                      <a:pt x="39" y="102"/>
                      <a:pt x="46" y="122"/>
                    </a:cubicBezTo>
                    <a:cubicBezTo>
                      <a:pt x="63" y="159"/>
                      <a:pt x="80" y="196"/>
                      <a:pt x="96" y="237"/>
                    </a:cubicBezTo>
                    <a:cubicBezTo>
                      <a:pt x="129" y="315"/>
                      <a:pt x="166" y="389"/>
                      <a:pt x="199" y="467"/>
                    </a:cubicBezTo>
                    <a:cubicBezTo>
                      <a:pt x="264" y="623"/>
                      <a:pt x="330" y="775"/>
                      <a:pt x="396" y="931"/>
                    </a:cubicBezTo>
                    <a:cubicBezTo>
                      <a:pt x="465" y="1087"/>
                      <a:pt x="527" y="1243"/>
                      <a:pt x="593" y="1399"/>
                    </a:cubicBezTo>
                    <a:cubicBezTo>
                      <a:pt x="658" y="1555"/>
                      <a:pt x="720" y="1707"/>
                      <a:pt x="785" y="1863"/>
                    </a:cubicBezTo>
                    <a:cubicBezTo>
                      <a:pt x="847" y="2019"/>
                      <a:pt x="909" y="2179"/>
                      <a:pt x="970" y="2335"/>
                    </a:cubicBezTo>
                    <a:cubicBezTo>
                      <a:pt x="978" y="2351"/>
                      <a:pt x="987" y="2372"/>
                      <a:pt x="995" y="2392"/>
                    </a:cubicBezTo>
                    <a:cubicBezTo>
                      <a:pt x="1003" y="2408"/>
                      <a:pt x="1028" y="2400"/>
                      <a:pt x="1019" y="2384"/>
                    </a:cubicBezTo>
                    <a:cubicBezTo>
                      <a:pt x="962" y="2228"/>
                      <a:pt x="896" y="2068"/>
                      <a:pt x="835" y="1912"/>
                    </a:cubicBezTo>
                    <a:cubicBezTo>
                      <a:pt x="773" y="1756"/>
                      <a:pt x="708" y="1600"/>
                      <a:pt x="642" y="1444"/>
                    </a:cubicBezTo>
                    <a:cubicBezTo>
                      <a:pt x="576" y="1288"/>
                      <a:pt x="511" y="1132"/>
                      <a:pt x="445" y="980"/>
                    </a:cubicBezTo>
                    <a:cubicBezTo>
                      <a:pt x="379" y="824"/>
                      <a:pt x="314" y="668"/>
                      <a:pt x="243" y="516"/>
                    </a:cubicBezTo>
                    <a:cubicBezTo>
                      <a:pt x="174" y="365"/>
                      <a:pt x="108" y="208"/>
                      <a:pt x="34" y="57"/>
                    </a:cubicBezTo>
                    <a:cubicBezTo>
                      <a:pt x="30" y="48"/>
                      <a:pt x="26" y="40"/>
                      <a:pt x="22" y="28"/>
                    </a:cubicBezTo>
                    <a:cubicBezTo>
                      <a:pt x="18" y="20"/>
                      <a:pt x="10" y="11"/>
                      <a:pt x="5" y="3"/>
                    </a:cubicBezTo>
                    <a:cubicBezTo>
                      <a:pt x="2" y="-1"/>
                      <a:pt x="-3" y="-1"/>
                      <a:pt x="2"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 name="Google Shape;183;p6"/>
              <p:cNvSpPr/>
              <p:nvPr/>
            </p:nvSpPr>
            <p:spPr>
              <a:xfrm rot="3166893">
                <a:off x="43447" y="2385352"/>
                <a:ext cx="654478" cy="272159"/>
              </a:xfrm>
              <a:custGeom>
                <a:avLst/>
                <a:gdLst/>
                <a:ahLst/>
                <a:cxnLst/>
                <a:rect l="l" t="t" r="r" b="b"/>
                <a:pathLst>
                  <a:path w="1818" h="756" extrusionOk="0">
                    <a:moveTo>
                      <a:pt x="0" y="756"/>
                    </a:moveTo>
                    <a:lnTo>
                      <a:pt x="0" y="756"/>
                    </a:lnTo>
                    <a:cubicBezTo>
                      <a:pt x="5" y="752"/>
                      <a:pt x="13" y="748"/>
                      <a:pt x="21" y="744"/>
                    </a:cubicBezTo>
                    <a:cubicBezTo>
                      <a:pt x="29" y="744"/>
                      <a:pt x="33" y="740"/>
                      <a:pt x="41" y="740"/>
                    </a:cubicBezTo>
                    <a:cubicBezTo>
                      <a:pt x="54" y="731"/>
                      <a:pt x="66" y="724"/>
                      <a:pt x="78" y="719"/>
                    </a:cubicBezTo>
                    <a:cubicBezTo>
                      <a:pt x="107" y="707"/>
                      <a:pt x="132" y="695"/>
                      <a:pt x="160" y="687"/>
                    </a:cubicBezTo>
                    <a:cubicBezTo>
                      <a:pt x="218" y="662"/>
                      <a:pt x="279" y="637"/>
                      <a:pt x="337" y="612"/>
                    </a:cubicBezTo>
                    <a:cubicBezTo>
                      <a:pt x="456" y="568"/>
                      <a:pt x="575" y="518"/>
                      <a:pt x="694" y="469"/>
                    </a:cubicBezTo>
                    <a:cubicBezTo>
                      <a:pt x="932" y="374"/>
                      <a:pt x="1170" y="280"/>
                      <a:pt x="1408" y="186"/>
                    </a:cubicBezTo>
                    <a:cubicBezTo>
                      <a:pt x="1544" y="128"/>
                      <a:pt x="1675" y="75"/>
                      <a:pt x="1811" y="21"/>
                    </a:cubicBezTo>
                    <a:cubicBezTo>
                      <a:pt x="1823" y="17"/>
                      <a:pt x="1819" y="-3"/>
                      <a:pt x="1806" y="1"/>
                    </a:cubicBezTo>
                    <a:cubicBezTo>
                      <a:pt x="1564" y="99"/>
                      <a:pt x="1326" y="194"/>
                      <a:pt x="1084" y="292"/>
                    </a:cubicBezTo>
                    <a:cubicBezTo>
                      <a:pt x="846" y="387"/>
                      <a:pt x="604" y="485"/>
                      <a:pt x="366" y="580"/>
                    </a:cubicBezTo>
                    <a:cubicBezTo>
                      <a:pt x="300" y="609"/>
                      <a:pt x="230" y="637"/>
                      <a:pt x="165" y="662"/>
                    </a:cubicBezTo>
                    <a:cubicBezTo>
                      <a:pt x="136" y="674"/>
                      <a:pt x="107" y="687"/>
                      <a:pt x="78" y="703"/>
                    </a:cubicBezTo>
                    <a:cubicBezTo>
                      <a:pt x="62" y="707"/>
                      <a:pt x="50" y="715"/>
                      <a:pt x="37" y="724"/>
                    </a:cubicBezTo>
                    <a:cubicBezTo>
                      <a:pt x="21" y="731"/>
                      <a:pt x="13" y="744"/>
                      <a:pt x="0" y="7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 name="Google Shape;184;p6"/>
              <p:cNvSpPr/>
              <p:nvPr/>
            </p:nvSpPr>
            <p:spPr>
              <a:xfrm rot="3166893">
                <a:off x="-437243" y="3205467"/>
                <a:ext cx="165240" cy="74160"/>
              </a:xfrm>
              <a:custGeom>
                <a:avLst/>
                <a:gdLst/>
                <a:ahLst/>
                <a:cxnLst/>
                <a:rect l="l" t="t" r="r" b="b"/>
                <a:pathLst>
                  <a:path w="459" h="206" extrusionOk="0">
                    <a:moveTo>
                      <a:pt x="451" y="1"/>
                    </a:moveTo>
                    <a:lnTo>
                      <a:pt x="451" y="1"/>
                    </a:lnTo>
                    <a:cubicBezTo>
                      <a:pt x="299" y="58"/>
                      <a:pt x="151" y="120"/>
                      <a:pt x="4" y="190"/>
                    </a:cubicBezTo>
                    <a:cubicBezTo>
                      <a:pt x="-5" y="194"/>
                      <a:pt x="4" y="210"/>
                      <a:pt x="11" y="206"/>
                    </a:cubicBezTo>
                    <a:cubicBezTo>
                      <a:pt x="155" y="136"/>
                      <a:pt x="303" y="75"/>
                      <a:pt x="455" y="17"/>
                    </a:cubicBezTo>
                    <a:cubicBezTo>
                      <a:pt x="463" y="13"/>
                      <a:pt x="459" y="-3"/>
                      <a:pt x="451" y="1"/>
                    </a:cubicBezTo>
                    <a:close/>
                  </a:path>
                </a:pathLst>
              </a:custGeom>
              <a:solidFill>
                <a:schemeClr val="dk1"/>
              </a:solidFill>
              <a:ln>
                <a:noFill/>
              </a:ln>
            </p:spPr>
            <p:txBody>
              <a:bodyPr spcFirstLastPara="1" wrap="square" lIns="90000" tIns="29150" rIns="90000" bIns="29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 name="Google Shape;185;p6"/>
              <p:cNvSpPr/>
              <p:nvPr/>
            </p:nvSpPr>
            <p:spPr>
              <a:xfrm rot="3166893">
                <a:off x="-431981" y="3203548"/>
                <a:ext cx="667798" cy="267839"/>
              </a:xfrm>
              <a:custGeom>
                <a:avLst/>
                <a:gdLst/>
                <a:ahLst/>
                <a:cxnLst/>
                <a:rect l="l" t="t" r="r" b="b"/>
                <a:pathLst>
                  <a:path w="1855" h="744" extrusionOk="0">
                    <a:moveTo>
                      <a:pt x="11" y="744"/>
                    </a:moveTo>
                    <a:lnTo>
                      <a:pt x="11" y="744"/>
                    </a:lnTo>
                    <a:cubicBezTo>
                      <a:pt x="221" y="661"/>
                      <a:pt x="426" y="571"/>
                      <a:pt x="631" y="477"/>
                    </a:cubicBezTo>
                    <a:cubicBezTo>
                      <a:pt x="836" y="386"/>
                      <a:pt x="1041" y="296"/>
                      <a:pt x="1250" y="210"/>
                    </a:cubicBezTo>
                    <a:cubicBezTo>
                      <a:pt x="1353" y="169"/>
                      <a:pt x="1460" y="132"/>
                      <a:pt x="1567" y="95"/>
                    </a:cubicBezTo>
                    <a:cubicBezTo>
                      <a:pt x="1620" y="78"/>
                      <a:pt x="1673" y="62"/>
                      <a:pt x="1727" y="46"/>
                    </a:cubicBezTo>
                    <a:cubicBezTo>
                      <a:pt x="1756" y="37"/>
                      <a:pt x="1780" y="29"/>
                      <a:pt x="1809" y="21"/>
                    </a:cubicBezTo>
                    <a:cubicBezTo>
                      <a:pt x="1813" y="21"/>
                      <a:pt x="1821" y="17"/>
                      <a:pt x="1825" y="17"/>
                    </a:cubicBezTo>
                    <a:cubicBezTo>
                      <a:pt x="1829" y="17"/>
                      <a:pt x="1829" y="17"/>
                      <a:pt x="1834" y="17"/>
                    </a:cubicBezTo>
                    <a:cubicBezTo>
                      <a:pt x="1838" y="17"/>
                      <a:pt x="1838" y="29"/>
                      <a:pt x="1838" y="29"/>
                    </a:cubicBezTo>
                    <a:cubicBezTo>
                      <a:pt x="1838" y="50"/>
                      <a:pt x="1838" y="66"/>
                      <a:pt x="1834" y="87"/>
                    </a:cubicBezTo>
                    <a:cubicBezTo>
                      <a:pt x="1834" y="95"/>
                      <a:pt x="1834" y="99"/>
                      <a:pt x="1829" y="107"/>
                    </a:cubicBezTo>
                    <a:cubicBezTo>
                      <a:pt x="1821" y="115"/>
                      <a:pt x="1817" y="119"/>
                      <a:pt x="1809" y="128"/>
                    </a:cubicBezTo>
                    <a:cubicBezTo>
                      <a:pt x="1780" y="148"/>
                      <a:pt x="1743" y="153"/>
                      <a:pt x="1710" y="165"/>
                    </a:cubicBezTo>
                    <a:cubicBezTo>
                      <a:pt x="1600" y="210"/>
                      <a:pt x="1493" y="259"/>
                      <a:pt x="1386" y="304"/>
                    </a:cubicBezTo>
                    <a:cubicBezTo>
                      <a:pt x="1169" y="403"/>
                      <a:pt x="951" y="501"/>
                      <a:pt x="725" y="588"/>
                    </a:cubicBezTo>
                    <a:cubicBezTo>
                      <a:pt x="701" y="600"/>
                      <a:pt x="672" y="608"/>
                      <a:pt x="643" y="620"/>
                    </a:cubicBezTo>
                    <a:cubicBezTo>
                      <a:pt x="635" y="625"/>
                      <a:pt x="639" y="641"/>
                      <a:pt x="647" y="637"/>
                    </a:cubicBezTo>
                    <a:cubicBezTo>
                      <a:pt x="877" y="547"/>
                      <a:pt x="1103" y="448"/>
                      <a:pt x="1329" y="350"/>
                    </a:cubicBezTo>
                    <a:cubicBezTo>
                      <a:pt x="1440" y="300"/>
                      <a:pt x="1550" y="251"/>
                      <a:pt x="1661" y="206"/>
                    </a:cubicBezTo>
                    <a:cubicBezTo>
                      <a:pt x="1682" y="194"/>
                      <a:pt x="1706" y="185"/>
                      <a:pt x="1731" y="177"/>
                    </a:cubicBezTo>
                    <a:cubicBezTo>
                      <a:pt x="1747" y="169"/>
                      <a:pt x="1764" y="165"/>
                      <a:pt x="1780" y="156"/>
                    </a:cubicBezTo>
                    <a:cubicBezTo>
                      <a:pt x="1797" y="153"/>
                      <a:pt x="1817" y="144"/>
                      <a:pt x="1829" y="132"/>
                    </a:cubicBezTo>
                    <a:cubicBezTo>
                      <a:pt x="1838" y="124"/>
                      <a:pt x="1842" y="119"/>
                      <a:pt x="1846" y="112"/>
                    </a:cubicBezTo>
                    <a:cubicBezTo>
                      <a:pt x="1850" y="103"/>
                      <a:pt x="1850" y="91"/>
                      <a:pt x="1850" y="83"/>
                    </a:cubicBezTo>
                    <a:cubicBezTo>
                      <a:pt x="1854" y="62"/>
                      <a:pt x="1866" y="0"/>
                      <a:pt x="1834" y="0"/>
                    </a:cubicBezTo>
                    <a:cubicBezTo>
                      <a:pt x="1825" y="0"/>
                      <a:pt x="1813" y="5"/>
                      <a:pt x="1805" y="5"/>
                    </a:cubicBezTo>
                    <a:cubicBezTo>
                      <a:pt x="1792" y="9"/>
                      <a:pt x="1776" y="13"/>
                      <a:pt x="1764" y="17"/>
                    </a:cubicBezTo>
                    <a:cubicBezTo>
                      <a:pt x="1735" y="25"/>
                      <a:pt x="1706" y="34"/>
                      <a:pt x="1682" y="41"/>
                    </a:cubicBezTo>
                    <a:cubicBezTo>
                      <a:pt x="1571" y="75"/>
                      <a:pt x="1464" y="112"/>
                      <a:pt x="1353" y="153"/>
                    </a:cubicBezTo>
                    <a:cubicBezTo>
                      <a:pt x="1140" y="234"/>
                      <a:pt x="931" y="325"/>
                      <a:pt x="721" y="419"/>
                    </a:cubicBezTo>
                    <a:cubicBezTo>
                      <a:pt x="512" y="513"/>
                      <a:pt x="299" y="612"/>
                      <a:pt x="85" y="698"/>
                    </a:cubicBezTo>
                    <a:cubicBezTo>
                      <a:pt x="61" y="707"/>
                      <a:pt x="32" y="719"/>
                      <a:pt x="7" y="731"/>
                    </a:cubicBezTo>
                    <a:cubicBezTo>
                      <a:pt x="-5" y="731"/>
                      <a:pt x="-1" y="748"/>
                      <a:pt x="11" y="7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 name="Google Shape;186;p6"/>
              <p:cNvSpPr/>
              <p:nvPr/>
            </p:nvSpPr>
            <p:spPr>
              <a:xfrm rot="3166893">
                <a:off x="-301499" y="3249041"/>
                <a:ext cx="149760" cy="65160"/>
              </a:xfrm>
              <a:custGeom>
                <a:avLst/>
                <a:gdLst/>
                <a:ahLst/>
                <a:cxnLst/>
                <a:rect l="l" t="t" r="r" b="b"/>
                <a:pathLst>
                  <a:path w="416" h="181" extrusionOk="0">
                    <a:moveTo>
                      <a:pt x="5" y="181"/>
                    </a:moveTo>
                    <a:lnTo>
                      <a:pt x="5" y="181"/>
                    </a:lnTo>
                    <a:cubicBezTo>
                      <a:pt x="33" y="160"/>
                      <a:pt x="70" y="153"/>
                      <a:pt x="103" y="140"/>
                    </a:cubicBezTo>
                    <a:cubicBezTo>
                      <a:pt x="140" y="132"/>
                      <a:pt x="173" y="116"/>
                      <a:pt x="210" y="103"/>
                    </a:cubicBezTo>
                    <a:cubicBezTo>
                      <a:pt x="279" y="70"/>
                      <a:pt x="345" y="34"/>
                      <a:pt x="415" y="5"/>
                    </a:cubicBezTo>
                    <a:cubicBezTo>
                      <a:pt x="419" y="5"/>
                      <a:pt x="415" y="0"/>
                      <a:pt x="411" y="0"/>
                    </a:cubicBezTo>
                    <a:cubicBezTo>
                      <a:pt x="341" y="25"/>
                      <a:pt x="272" y="58"/>
                      <a:pt x="202" y="87"/>
                    </a:cubicBezTo>
                    <a:cubicBezTo>
                      <a:pt x="169" y="103"/>
                      <a:pt x="132" y="116"/>
                      <a:pt x="99" y="128"/>
                    </a:cubicBezTo>
                    <a:cubicBezTo>
                      <a:pt x="62" y="140"/>
                      <a:pt x="29" y="153"/>
                      <a:pt x="0" y="177"/>
                    </a:cubicBezTo>
                    <a:cubicBezTo>
                      <a:pt x="0" y="177"/>
                      <a:pt x="0" y="181"/>
                      <a:pt x="5" y="181"/>
                    </a:cubicBezTo>
                    <a:close/>
                  </a:path>
                </a:pathLst>
              </a:custGeom>
              <a:solidFill>
                <a:schemeClr val="dk1"/>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 name="Google Shape;187;p6"/>
              <p:cNvSpPr/>
              <p:nvPr/>
            </p:nvSpPr>
            <p:spPr>
              <a:xfrm rot="3166893">
                <a:off x="-302424" y="3261126"/>
                <a:ext cx="84240" cy="92160"/>
              </a:xfrm>
              <a:custGeom>
                <a:avLst/>
                <a:gdLst/>
                <a:ahLst/>
                <a:cxnLst/>
                <a:rect l="l" t="t" r="r" b="b"/>
                <a:pathLst>
                  <a:path w="234" h="256" extrusionOk="0">
                    <a:moveTo>
                      <a:pt x="0" y="68"/>
                    </a:moveTo>
                    <a:lnTo>
                      <a:pt x="0" y="68"/>
                    </a:lnTo>
                    <a:cubicBezTo>
                      <a:pt x="16" y="97"/>
                      <a:pt x="37" y="126"/>
                      <a:pt x="53" y="155"/>
                    </a:cubicBezTo>
                    <a:cubicBezTo>
                      <a:pt x="69" y="187"/>
                      <a:pt x="82" y="220"/>
                      <a:pt x="94" y="253"/>
                    </a:cubicBezTo>
                    <a:cubicBezTo>
                      <a:pt x="98" y="257"/>
                      <a:pt x="106" y="257"/>
                      <a:pt x="106" y="253"/>
                    </a:cubicBezTo>
                    <a:cubicBezTo>
                      <a:pt x="111" y="233"/>
                      <a:pt x="119" y="216"/>
                      <a:pt x="123" y="200"/>
                    </a:cubicBezTo>
                    <a:cubicBezTo>
                      <a:pt x="127" y="196"/>
                      <a:pt x="131" y="183"/>
                      <a:pt x="135" y="179"/>
                    </a:cubicBezTo>
                    <a:cubicBezTo>
                      <a:pt x="139" y="175"/>
                      <a:pt x="152" y="179"/>
                      <a:pt x="160" y="183"/>
                    </a:cubicBezTo>
                    <a:cubicBezTo>
                      <a:pt x="181" y="200"/>
                      <a:pt x="205" y="220"/>
                      <a:pt x="230" y="204"/>
                    </a:cubicBezTo>
                    <a:cubicBezTo>
                      <a:pt x="234" y="204"/>
                      <a:pt x="234" y="200"/>
                      <a:pt x="234" y="196"/>
                    </a:cubicBezTo>
                    <a:cubicBezTo>
                      <a:pt x="205" y="134"/>
                      <a:pt x="176" y="68"/>
                      <a:pt x="147" y="7"/>
                    </a:cubicBezTo>
                    <a:cubicBezTo>
                      <a:pt x="144" y="-5"/>
                      <a:pt x="127" y="3"/>
                      <a:pt x="131" y="11"/>
                    </a:cubicBezTo>
                    <a:cubicBezTo>
                      <a:pt x="160" y="77"/>
                      <a:pt x="188" y="138"/>
                      <a:pt x="217" y="200"/>
                    </a:cubicBezTo>
                    <a:cubicBezTo>
                      <a:pt x="222" y="200"/>
                      <a:pt x="222" y="196"/>
                      <a:pt x="222" y="192"/>
                    </a:cubicBezTo>
                    <a:cubicBezTo>
                      <a:pt x="205" y="204"/>
                      <a:pt x="188" y="187"/>
                      <a:pt x="176" y="179"/>
                    </a:cubicBezTo>
                    <a:cubicBezTo>
                      <a:pt x="164" y="171"/>
                      <a:pt x="152" y="163"/>
                      <a:pt x="135" y="163"/>
                    </a:cubicBezTo>
                    <a:cubicBezTo>
                      <a:pt x="123" y="167"/>
                      <a:pt x="115" y="183"/>
                      <a:pt x="111" y="196"/>
                    </a:cubicBezTo>
                    <a:cubicBezTo>
                      <a:pt x="103" y="212"/>
                      <a:pt x="98" y="228"/>
                      <a:pt x="94" y="249"/>
                    </a:cubicBezTo>
                    <a:cubicBezTo>
                      <a:pt x="98" y="249"/>
                      <a:pt x="103" y="249"/>
                      <a:pt x="106" y="249"/>
                    </a:cubicBezTo>
                    <a:cubicBezTo>
                      <a:pt x="103" y="233"/>
                      <a:pt x="94" y="216"/>
                      <a:pt x="86" y="200"/>
                    </a:cubicBezTo>
                    <a:cubicBezTo>
                      <a:pt x="78" y="183"/>
                      <a:pt x="69" y="167"/>
                      <a:pt x="62" y="155"/>
                    </a:cubicBezTo>
                    <a:cubicBezTo>
                      <a:pt x="41" y="122"/>
                      <a:pt x="25" y="89"/>
                      <a:pt x="4" y="64"/>
                    </a:cubicBezTo>
                    <a:lnTo>
                      <a:pt x="0" y="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 name="Google Shape;188;p6"/>
              <p:cNvSpPr/>
              <p:nvPr/>
            </p:nvSpPr>
            <p:spPr>
              <a:xfrm rot="3166893">
                <a:off x="39453" y="2485687"/>
                <a:ext cx="532079" cy="273599"/>
              </a:xfrm>
              <a:custGeom>
                <a:avLst/>
                <a:gdLst/>
                <a:ahLst/>
                <a:cxnLst/>
                <a:rect l="l" t="t" r="r" b="b"/>
                <a:pathLst>
                  <a:path w="1478" h="760" extrusionOk="0">
                    <a:moveTo>
                      <a:pt x="0" y="563"/>
                    </a:moveTo>
                    <a:lnTo>
                      <a:pt x="0" y="563"/>
                    </a:lnTo>
                    <a:cubicBezTo>
                      <a:pt x="20" y="629"/>
                      <a:pt x="45" y="691"/>
                      <a:pt x="69" y="756"/>
                    </a:cubicBezTo>
                    <a:cubicBezTo>
                      <a:pt x="69" y="760"/>
                      <a:pt x="73" y="760"/>
                      <a:pt x="78" y="760"/>
                    </a:cubicBezTo>
                    <a:cubicBezTo>
                      <a:pt x="266" y="711"/>
                      <a:pt x="447" y="645"/>
                      <a:pt x="623" y="580"/>
                    </a:cubicBezTo>
                    <a:cubicBezTo>
                      <a:pt x="804" y="506"/>
                      <a:pt x="985" y="436"/>
                      <a:pt x="1165" y="362"/>
                    </a:cubicBezTo>
                    <a:cubicBezTo>
                      <a:pt x="1268" y="321"/>
                      <a:pt x="1371" y="280"/>
                      <a:pt x="1473" y="239"/>
                    </a:cubicBezTo>
                    <a:cubicBezTo>
                      <a:pt x="1477" y="235"/>
                      <a:pt x="1481" y="231"/>
                      <a:pt x="1477" y="227"/>
                    </a:cubicBezTo>
                    <a:cubicBezTo>
                      <a:pt x="1469" y="186"/>
                      <a:pt x="1452" y="145"/>
                      <a:pt x="1432" y="108"/>
                    </a:cubicBezTo>
                    <a:cubicBezTo>
                      <a:pt x="1416" y="71"/>
                      <a:pt x="1395" y="34"/>
                      <a:pt x="1362" y="1"/>
                    </a:cubicBezTo>
                    <a:cubicBezTo>
                      <a:pt x="1358" y="-3"/>
                      <a:pt x="1350" y="5"/>
                      <a:pt x="1354" y="9"/>
                    </a:cubicBezTo>
                    <a:cubicBezTo>
                      <a:pt x="1374" y="46"/>
                      <a:pt x="1399" y="79"/>
                      <a:pt x="1416" y="116"/>
                    </a:cubicBezTo>
                    <a:cubicBezTo>
                      <a:pt x="1436" y="153"/>
                      <a:pt x="1452" y="190"/>
                      <a:pt x="1461" y="231"/>
                    </a:cubicBezTo>
                    <a:cubicBezTo>
                      <a:pt x="1465" y="227"/>
                      <a:pt x="1465" y="222"/>
                      <a:pt x="1469" y="218"/>
                    </a:cubicBezTo>
                    <a:cubicBezTo>
                      <a:pt x="1284" y="297"/>
                      <a:pt x="1104" y="366"/>
                      <a:pt x="923" y="440"/>
                    </a:cubicBezTo>
                    <a:cubicBezTo>
                      <a:pt x="742" y="510"/>
                      <a:pt x="566" y="584"/>
                      <a:pt x="385" y="650"/>
                    </a:cubicBezTo>
                    <a:cubicBezTo>
                      <a:pt x="283" y="682"/>
                      <a:pt x="180" y="715"/>
                      <a:pt x="73" y="744"/>
                    </a:cubicBezTo>
                    <a:cubicBezTo>
                      <a:pt x="78" y="748"/>
                      <a:pt x="82" y="748"/>
                      <a:pt x="86" y="752"/>
                    </a:cubicBezTo>
                    <a:cubicBezTo>
                      <a:pt x="61" y="687"/>
                      <a:pt x="41" y="621"/>
                      <a:pt x="8" y="559"/>
                    </a:cubicBezTo>
                    <a:cubicBezTo>
                      <a:pt x="8" y="555"/>
                      <a:pt x="0" y="559"/>
                      <a:pt x="0" y="5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 name="Google Shape;189;p6"/>
              <p:cNvSpPr/>
              <p:nvPr/>
            </p:nvSpPr>
            <p:spPr>
              <a:xfrm rot="3166893">
                <a:off x="79383" y="2476889"/>
                <a:ext cx="480239" cy="210240"/>
              </a:xfrm>
              <a:custGeom>
                <a:avLst/>
                <a:gdLst/>
                <a:ahLst/>
                <a:cxnLst/>
                <a:rect l="l" t="t" r="r" b="b"/>
                <a:pathLst>
                  <a:path w="1334" h="584" extrusionOk="0">
                    <a:moveTo>
                      <a:pt x="6" y="583"/>
                    </a:moveTo>
                    <a:lnTo>
                      <a:pt x="6" y="583"/>
                    </a:lnTo>
                    <a:cubicBezTo>
                      <a:pt x="14" y="578"/>
                      <a:pt x="26" y="578"/>
                      <a:pt x="35" y="574"/>
                    </a:cubicBezTo>
                    <a:cubicBezTo>
                      <a:pt x="47" y="570"/>
                      <a:pt x="59" y="566"/>
                      <a:pt x="72" y="562"/>
                    </a:cubicBezTo>
                    <a:cubicBezTo>
                      <a:pt x="92" y="554"/>
                      <a:pt x="113" y="542"/>
                      <a:pt x="133" y="533"/>
                    </a:cubicBezTo>
                    <a:cubicBezTo>
                      <a:pt x="178" y="517"/>
                      <a:pt x="219" y="496"/>
                      <a:pt x="260" y="480"/>
                    </a:cubicBezTo>
                    <a:cubicBezTo>
                      <a:pt x="351" y="443"/>
                      <a:pt x="437" y="406"/>
                      <a:pt x="523" y="365"/>
                    </a:cubicBezTo>
                    <a:cubicBezTo>
                      <a:pt x="695" y="291"/>
                      <a:pt x="868" y="217"/>
                      <a:pt x="1040" y="143"/>
                    </a:cubicBezTo>
                    <a:cubicBezTo>
                      <a:pt x="1089" y="119"/>
                      <a:pt x="1139" y="98"/>
                      <a:pt x="1188" y="78"/>
                    </a:cubicBezTo>
                    <a:cubicBezTo>
                      <a:pt x="1213" y="70"/>
                      <a:pt x="1233" y="57"/>
                      <a:pt x="1258" y="49"/>
                    </a:cubicBezTo>
                    <a:cubicBezTo>
                      <a:pt x="1283" y="36"/>
                      <a:pt x="1311" y="29"/>
                      <a:pt x="1332" y="12"/>
                    </a:cubicBezTo>
                    <a:cubicBezTo>
                      <a:pt x="1336" y="8"/>
                      <a:pt x="1336" y="0"/>
                      <a:pt x="1327" y="0"/>
                    </a:cubicBezTo>
                    <a:cubicBezTo>
                      <a:pt x="1303" y="4"/>
                      <a:pt x="1283" y="16"/>
                      <a:pt x="1262" y="24"/>
                    </a:cubicBezTo>
                    <a:cubicBezTo>
                      <a:pt x="1242" y="32"/>
                      <a:pt x="1217" y="45"/>
                      <a:pt x="1196" y="53"/>
                    </a:cubicBezTo>
                    <a:cubicBezTo>
                      <a:pt x="1155" y="73"/>
                      <a:pt x="1110" y="90"/>
                      <a:pt x="1069" y="110"/>
                    </a:cubicBezTo>
                    <a:cubicBezTo>
                      <a:pt x="979" y="148"/>
                      <a:pt x="892" y="184"/>
                      <a:pt x="806" y="221"/>
                    </a:cubicBezTo>
                    <a:cubicBezTo>
                      <a:pt x="634" y="299"/>
                      <a:pt x="461" y="373"/>
                      <a:pt x="289" y="447"/>
                    </a:cubicBezTo>
                    <a:cubicBezTo>
                      <a:pt x="240" y="472"/>
                      <a:pt x="191" y="492"/>
                      <a:pt x="141" y="513"/>
                    </a:cubicBezTo>
                    <a:cubicBezTo>
                      <a:pt x="117" y="521"/>
                      <a:pt x="96" y="533"/>
                      <a:pt x="72" y="542"/>
                    </a:cubicBezTo>
                    <a:cubicBezTo>
                      <a:pt x="59" y="550"/>
                      <a:pt x="47" y="554"/>
                      <a:pt x="35" y="558"/>
                    </a:cubicBezTo>
                    <a:cubicBezTo>
                      <a:pt x="26" y="566"/>
                      <a:pt x="14" y="574"/>
                      <a:pt x="2" y="578"/>
                    </a:cubicBezTo>
                    <a:cubicBezTo>
                      <a:pt x="-2" y="583"/>
                      <a:pt x="2" y="586"/>
                      <a:pt x="6" y="5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 name="Google Shape;190;p6"/>
              <p:cNvSpPr/>
              <p:nvPr/>
            </p:nvSpPr>
            <p:spPr>
              <a:xfrm rot="3166893">
                <a:off x="-284984" y="2700194"/>
                <a:ext cx="703798" cy="696598"/>
              </a:xfrm>
              <a:custGeom>
                <a:avLst/>
                <a:gdLst/>
                <a:ahLst/>
                <a:cxnLst/>
                <a:rect l="l" t="t" r="r" b="b"/>
                <a:pathLst>
                  <a:path w="1955" h="1935" extrusionOk="0">
                    <a:moveTo>
                      <a:pt x="0" y="568"/>
                    </a:moveTo>
                    <a:lnTo>
                      <a:pt x="0" y="568"/>
                    </a:lnTo>
                    <a:cubicBezTo>
                      <a:pt x="4" y="580"/>
                      <a:pt x="9" y="593"/>
                      <a:pt x="13" y="605"/>
                    </a:cubicBezTo>
                    <a:cubicBezTo>
                      <a:pt x="13" y="617"/>
                      <a:pt x="21" y="630"/>
                      <a:pt x="25" y="638"/>
                    </a:cubicBezTo>
                    <a:cubicBezTo>
                      <a:pt x="33" y="663"/>
                      <a:pt x="45" y="683"/>
                      <a:pt x="54" y="708"/>
                    </a:cubicBezTo>
                    <a:cubicBezTo>
                      <a:pt x="74" y="753"/>
                      <a:pt x="91" y="798"/>
                      <a:pt x="111" y="843"/>
                    </a:cubicBezTo>
                    <a:cubicBezTo>
                      <a:pt x="152" y="929"/>
                      <a:pt x="189" y="1020"/>
                      <a:pt x="230" y="1110"/>
                    </a:cubicBezTo>
                    <a:cubicBezTo>
                      <a:pt x="304" y="1282"/>
                      <a:pt x="386" y="1451"/>
                      <a:pt x="452" y="1627"/>
                    </a:cubicBezTo>
                    <a:cubicBezTo>
                      <a:pt x="489" y="1726"/>
                      <a:pt x="522" y="1824"/>
                      <a:pt x="546" y="1927"/>
                    </a:cubicBezTo>
                    <a:cubicBezTo>
                      <a:pt x="546" y="1931"/>
                      <a:pt x="554" y="1935"/>
                      <a:pt x="558" y="1935"/>
                    </a:cubicBezTo>
                    <a:cubicBezTo>
                      <a:pt x="743" y="1857"/>
                      <a:pt x="928" y="1783"/>
                      <a:pt x="1113" y="1705"/>
                    </a:cubicBezTo>
                    <a:cubicBezTo>
                      <a:pt x="1203" y="1668"/>
                      <a:pt x="1293" y="1631"/>
                      <a:pt x="1384" y="1594"/>
                    </a:cubicBezTo>
                    <a:cubicBezTo>
                      <a:pt x="1474" y="1558"/>
                      <a:pt x="1560" y="1516"/>
                      <a:pt x="1650" y="1480"/>
                    </a:cubicBezTo>
                    <a:cubicBezTo>
                      <a:pt x="1745" y="1434"/>
                      <a:pt x="1843" y="1397"/>
                      <a:pt x="1946" y="1385"/>
                    </a:cubicBezTo>
                    <a:cubicBezTo>
                      <a:pt x="1954" y="1381"/>
                      <a:pt x="1958" y="1377"/>
                      <a:pt x="1954" y="1368"/>
                    </a:cubicBezTo>
                    <a:cubicBezTo>
                      <a:pt x="1868" y="1192"/>
                      <a:pt x="1786" y="1016"/>
                      <a:pt x="1704" y="839"/>
                    </a:cubicBezTo>
                    <a:cubicBezTo>
                      <a:pt x="1622" y="663"/>
                      <a:pt x="1540" y="486"/>
                      <a:pt x="1458" y="310"/>
                    </a:cubicBezTo>
                    <a:cubicBezTo>
                      <a:pt x="1412" y="207"/>
                      <a:pt x="1367" y="108"/>
                      <a:pt x="1326" y="6"/>
                    </a:cubicBezTo>
                    <a:cubicBezTo>
                      <a:pt x="1318" y="-6"/>
                      <a:pt x="1302" y="2"/>
                      <a:pt x="1306" y="14"/>
                    </a:cubicBezTo>
                    <a:cubicBezTo>
                      <a:pt x="1384" y="191"/>
                      <a:pt x="1465" y="371"/>
                      <a:pt x="1548" y="548"/>
                    </a:cubicBezTo>
                    <a:cubicBezTo>
                      <a:pt x="1626" y="724"/>
                      <a:pt x="1712" y="901"/>
                      <a:pt x="1794" y="1077"/>
                    </a:cubicBezTo>
                    <a:cubicBezTo>
                      <a:pt x="1843" y="1180"/>
                      <a:pt x="1888" y="1278"/>
                      <a:pt x="1938" y="1377"/>
                    </a:cubicBezTo>
                    <a:cubicBezTo>
                      <a:pt x="1942" y="1373"/>
                      <a:pt x="1942" y="1368"/>
                      <a:pt x="1946" y="1364"/>
                    </a:cubicBezTo>
                    <a:cubicBezTo>
                      <a:pt x="1856" y="1377"/>
                      <a:pt x="1765" y="1405"/>
                      <a:pt x="1679" y="1442"/>
                    </a:cubicBezTo>
                    <a:cubicBezTo>
                      <a:pt x="1593" y="1480"/>
                      <a:pt x="1507" y="1521"/>
                      <a:pt x="1421" y="1558"/>
                    </a:cubicBezTo>
                    <a:cubicBezTo>
                      <a:pt x="1236" y="1635"/>
                      <a:pt x="1051" y="1709"/>
                      <a:pt x="867" y="1787"/>
                    </a:cubicBezTo>
                    <a:cubicBezTo>
                      <a:pt x="760" y="1828"/>
                      <a:pt x="657" y="1869"/>
                      <a:pt x="551" y="1915"/>
                    </a:cubicBezTo>
                    <a:cubicBezTo>
                      <a:pt x="554" y="1915"/>
                      <a:pt x="558" y="1918"/>
                      <a:pt x="563" y="1923"/>
                    </a:cubicBezTo>
                    <a:cubicBezTo>
                      <a:pt x="522" y="1738"/>
                      <a:pt x="452" y="1565"/>
                      <a:pt x="378" y="1397"/>
                    </a:cubicBezTo>
                    <a:cubicBezTo>
                      <a:pt x="300" y="1221"/>
                      <a:pt x="222" y="1044"/>
                      <a:pt x="144" y="868"/>
                    </a:cubicBezTo>
                    <a:cubicBezTo>
                      <a:pt x="119" y="819"/>
                      <a:pt x="99" y="769"/>
                      <a:pt x="78" y="720"/>
                    </a:cubicBezTo>
                    <a:cubicBezTo>
                      <a:pt x="66" y="695"/>
                      <a:pt x="54" y="667"/>
                      <a:pt x="41" y="642"/>
                    </a:cubicBezTo>
                    <a:cubicBezTo>
                      <a:pt x="37" y="630"/>
                      <a:pt x="29" y="617"/>
                      <a:pt x="25" y="605"/>
                    </a:cubicBezTo>
                    <a:cubicBezTo>
                      <a:pt x="17" y="593"/>
                      <a:pt x="9" y="580"/>
                      <a:pt x="0" y="5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 name="Google Shape;191;p6"/>
              <p:cNvSpPr/>
              <p:nvPr/>
            </p:nvSpPr>
            <p:spPr>
              <a:xfrm rot="3166893">
                <a:off x="-53255" y="2718475"/>
                <a:ext cx="478079" cy="196920"/>
              </a:xfrm>
              <a:custGeom>
                <a:avLst/>
                <a:gdLst/>
                <a:ahLst/>
                <a:cxnLst/>
                <a:rect l="l" t="t" r="r" b="b"/>
                <a:pathLst>
                  <a:path w="1328" h="547" extrusionOk="0">
                    <a:moveTo>
                      <a:pt x="3" y="547"/>
                    </a:moveTo>
                    <a:lnTo>
                      <a:pt x="3" y="547"/>
                    </a:lnTo>
                    <a:cubicBezTo>
                      <a:pt x="12" y="547"/>
                      <a:pt x="24" y="543"/>
                      <a:pt x="32" y="543"/>
                    </a:cubicBezTo>
                    <a:cubicBezTo>
                      <a:pt x="44" y="538"/>
                      <a:pt x="57" y="534"/>
                      <a:pt x="69" y="530"/>
                    </a:cubicBezTo>
                    <a:cubicBezTo>
                      <a:pt x="90" y="522"/>
                      <a:pt x="110" y="514"/>
                      <a:pt x="131" y="506"/>
                    </a:cubicBezTo>
                    <a:cubicBezTo>
                      <a:pt x="176" y="489"/>
                      <a:pt x="217" y="473"/>
                      <a:pt x="262" y="456"/>
                    </a:cubicBezTo>
                    <a:cubicBezTo>
                      <a:pt x="348" y="419"/>
                      <a:pt x="434" y="387"/>
                      <a:pt x="521" y="350"/>
                    </a:cubicBezTo>
                    <a:cubicBezTo>
                      <a:pt x="693" y="280"/>
                      <a:pt x="866" y="210"/>
                      <a:pt x="1038" y="140"/>
                    </a:cubicBezTo>
                    <a:cubicBezTo>
                      <a:pt x="1083" y="120"/>
                      <a:pt x="1132" y="99"/>
                      <a:pt x="1182" y="79"/>
                    </a:cubicBezTo>
                    <a:cubicBezTo>
                      <a:pt x="1226" y="58"/>
                      <a:pt x="1276" y="38"/>
                      <a:pt x="1325" y="17"/>
                    </a:cubicBezTo>
                    <a:cubicBezTo>
                      <a:pt x="1333" y="13"/>
                      <a:pt x="1325" y="-4"/>
                      <a:pt x="1317" y="1"/>
                    </a:cubicBezTo>
                    <a:cubicBezTo>
                      <a:pt x="1272" y="17"/>
                      <a:pt x="1231" y="38"/>
                      <a:pt x="1190" y="54"/>
                    </a:cubicBezTo>
                    <a:cubicBezTo>
                      <a:pt x="1145" y="75"/>
                      <a:pt x="1104" y="91"/>
                      <a:pt x="1058" y="112"/>
                    </a:cubicBezTo>
                    <a:cubicBezTo>
                      <a:pt x="972" y="144"/>
                      <a:pt x="890" y="181"/>
                      <a:pt x="804" y="218"/>
                    </a:cubicBezTo>
                    <a:cubicBezTo>
                      <a:pt x="632" y="288"/>
                      <a:pt x="459" y="358"/>
                      <a:pt x="287" y="424"/>
                    </a:cubicBezTo>
                    <a:cubicBezTo>
                      <a:pt x="237" y="444"/>
                      <a:pt x="192" y="465"/>
                      <a:pt x="143" y="485"/>
                    </a:cubicBezTo>
                    <a:cubicBezTo>
                      <a:pt x="118" y="493"/>
                      <a:pt x="94" y="502"/>
                      <a:pt x="73" y="510"/>
                    </a:cubicBezTo>
                    <a:cubicBezTo>
                      <a:pt x="61" y="518"/>
                      <a:pt x="49" y="522"/>
                      <a:pt x="36" y="526"/>
                    </a:cubicBezTo>
                    <a:cubicBezTo>
                      <a:pt x="24" y="530"/>
                      <a:pt x="12" y="538"/>
                      <a:pt x="3" y="543"/>
                    </a:cubicBezTo>
                    <a:cubicBezTo>
                      <a:pt x="-1" y="543"/>
                      <a:pt x="-1" y="547"/>
                      <a:pt x="3" y="5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 name="Google Shape;192;p6"/>
              <p:cNvSpPr/>
              <p:nvPr/>
            </p:nvSpPr>
            <p:spPr>
              <a:xfrm rot="3166893">
                <a:off x="-217446" y="3013224"/>
                <a:ext cx="435959" cy="284399"/>
              </a:xfrm>
              <a:custGeom>
                <a:avLst/>
                <a:gdLst/>
                <a:ahLst/>
                <a:cxnLst/>
                <a:rect l="l" t="t" r="r" b="b"/>
                <a:pathLst>
                  <a:path w="1211" h="790" extrusionOk="0">
                    <a:moveTo>
                      <a:pt x="0" y="790"/>
                    </a:moveTo>
                    <a:lnTo>
                      <a:pt x="0" y="790"/>
                    </a:lnTo>
                    <a:cubicBezTo>
                      <a:pt x="4" y="785"/>
                      <a:pt x="8" y="781"/>
                      <a:pt x="12" y="778"/>
                    </a:cubicBezTo>
                    <a:cubicBezTo>
                      <a:pt x="17" y="769"/>
                      <a:pt x="20" y="765"/>
                      <a:pt x="20" y="757"/>
                    </a:cubicBezTo>
                    <a:cubicBezTo>
                      <a:pt x="29" y="744"/>
                      <a:pt x="33" y="732"/>
                      <a:pt x="41" y="720"/>
                    </a:cubicBezTo>
                    <a:cubicBezTo>
                      <a:pt x="54" y="700"/>
                      <a:pt x="66" y="675"/>
                      <a:pt x="78" y="654"/>
                    </a:cubicBezTo>
                    <a:cubicBezTo>
                      <a:pt x="103" y="605"/>
                      <a:pt x="131" y="564"/>
                      <a:pt x="164" y="519"/>
                    </a:cubicBezTo>
                    <a:cubicBezTo>
                      <a:pt x="189" y="482"/>
                      <a:pt x="222" y="437"/>
                      <a:pt x="263" y="420"/>
                    </a:cubicBezTo>
                    <a:cubicBezTo>
                      <a:pt x="312" y="400"/>
                      <a:pt x="357" y="428"/>
                      <a:pt x="402" y="437"/>
                    </a:cubicBezTo>
                    <a:cubicBezTo>
                      <a:pt x="443" y="449"/>
                      <a:pt x="480" y="437"/>
                      <a:pt x="513" y="404"/>
                    </a:cubicBezTo>
                    <a:cubicBezTo>
                      <a:pt x="542" y="375"/>
                      <a:pt x="562" y="338"/>
                      <a:pt x="579" y="297"/>
                    </a:cubicBezTo>
                    <a:cubicBezTo>
                      <a:pt x="591" y="256"/>
                      <a:pt x="608" y="215"/>
                      <a:pt x="636" y="182"/>
                    </a:cubicBezTo>
                    <a:cubicBezTo>
                      <a:pt x="669" y="141"/>
                      <a:pt x="714" y="133"/>
                      <a:pt x="764" y="129"/>
                    </a:cubicBezTo>
                    <a:cubicBezTo>
                      <a:pt x="887" y="125"/>
                      <a:pt x="1006" y="149"/>
                      <a:pt x="1116" y="199"/>
                    </a:cubicBezTo>
                    <a:cubicBezTo>
                      <a:pt x="1121" y="203"/>
                      <a:pt x="1125" y="203"/>
                      <a:pt x="1129" y="199"/>
                    </a:cubicBezTo>
                    <a:cubicBezTo>
                      <a:pt x="1178" y="149"/>
                      <a:pt x="1211" y="80"/>
                      <a:pt x="1211" y="10"/>
                    </a:cubicBezTo>
                    <a:cubicBezTo>
                      <a:pt x="1207" y="-3"/>
                      <a:pt x="1194" y="-3"/>
                      <a:pt x="1190" y="10"/>
                    </a:cubicBezTo>
                    <a:cubicBezTo>
                      <a:pt x="1186" y="75"/>
                      <a:pt x="1162" y="137"/>
                      <a:pt x="1112" y="186"/>
                    </a:cubicBezTo>
                    <a:cubicBezTo>
                      <a:pt x="1116" y="186"/>
                      <a:pt x="1121" y="182"/>
                      <a:pt x="1125" y="182"/>
                    </a:cubicBezTo>
                    <a:cubicBezTo>
                      <a:pt x="1026" y="137"/>
                      <a:pt x="919" y="112"/>
                      <a:pt x="809" y="108"/>
                    </a:cubicBezTo>
                    <a:cubicBezTo>
                      <a:pt x="759" y="108"/>
                      <a:pt x="706" y="112"/>
                      <a:pt x="661" y="137"/>
                    </a:cubicBezTo>
                    <a:cubicBezTo>
                      <a:pt x="620" y="158"/>
                      <a:pt x="599" y="199"/>
                      <a:pt x="579" y="240"/>
                    </a:cubicBezTo>
                    <a:cubicBezTo>
                      <a:pt x="562" y="281"/>
                      <a:pt x="550" y="322"/>
                      <a:pt x="525" y="359"/>
                    </a:cubicBezTo>
                    <a:cubicBezTo>
                      <a:pt x="505" y="396"/>
                      <a:pt x="468" y="428"/>
                      <a:pt x="423" y="424"/>
                    </a:cubicBezTo>
                    <a:cubicBezTo>
                      <a:pt x="373" y="420"/>
                      <a:pt x="333" y="387"/>
                      <a:pt x="283" y="396"/>
                    </a:cubicBezTo>
                    <a:cubicBezTo>
                      <a:pt x="238" y="404"/>
                      <a:pt x="201" y="437"/>
                      <a:pt x="176" y="474"/>
                    </a:cubicBezTo>
                    <a:cubicBezTo>
                      <a:pt x="139" y="523"/>
                      <a:pt x="107" y="572"/>
                      <a:pt x="74" y="622"/>
                    </a:cubicBezTo>
                    <a:cubicBezTo>
                      <a:pt x="57" y="650"/>
                      <a:pt x="45" y="675"/>
                      <a:pt x="29" y="703"/>
                    </a:cubicBezTo>
                    <a:cubicBezTo>
                      <a:pt x="25" y="716"/>
                      <a:pt x="17" y="728"/>
                      <a:pt x="12" y="744"/>
                    </a:cubicBezTo>
                    <a:cubicBezTo>
                      <a:pt x="8" y="749"/>
                      <a:pt x="4" y="757"/>
                      <a:pt x="4" y="765"/>
                    </a:cubicBezTo>
                    <a:cubicBezTo>
                      <a:pt x="0" y="773"/>
                      <a:pt x="0" y="778"/>
                      <a:pt x="0" y="785"/>
                    </a:cubicBezTo>
                    <a:cubicBezTo>
                      <a:pt x="0" y="790"/>
                      <a:pt x="0" y="790"/>
                      <a:pt x="0" y="7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 name="Google Shape;193;p6"/>
              <p:cNvSpPr/>
              <p:nvPr/>
            </p:nvSpPr>
            <p:spPr>
              <a:xfrm rot="3166893">
                <a:off x="154049" y="3051982"/>
                <a:ext cx="87840" cy="79200"/>
              </a:xfrm>
              <a:custGeom>
                <a:avLst/>
                <a:gdLst/>
                <a:ahLst/>
                <a:cxnLst/>
                <a:rect l="l" t="t" r="r" b="b"/>
                <a:pathLst>
                  <a:path w="244" h="220" extrusionOk="0">
                    <a:moveTo>
                      <a:pt x="56" y="47"/>
                    </a:moveTo>
                    <a:lnTo>
                      <a:pt x="56" y="47"/>
                    </a:lnTo>
                    <a:cubicBezTo>
                      <a:pt x="36" y="47"/>
                      <a:pt x="20" y="64"/>
                      <a:pt x="7" y="84"/>
                    </a:cubicBezTo>
                    <a:cubicBezTo>
                      <a:pt x="-1" y="105"/>
                      <a:pt x="-1" y="125"/>
                      <a:pt x="3" y="150"/>
                    </a:cubicBezTo>
                    <a:cubicBezTo>
                      <a:pt x="20" y="199"/>
                      <a:pt x="77" y="224"/>
                      <a:pt x="126" y="220"/>
                    </a:cubicBezTo>
                    <a:cubicBezTo>
                      <a:pt x="180" y="220"/>
                      <a:pt x="229" y="183"/>
                      <a:pt x="241" y="129"/>
                    </a:cubicBezTo>
                    <a:cubicBezTo>
                      <a:pt x="254" y="76"/>
                      <a:pt x="225" y="27"/>
                      <a:pt x="172" y="6"/>
                    </a:cubicBezTo>
                    <a:cubicBezTo>
                      <a:pt x="147" y="-2"/>
                      <a:pt x="114" y="-2"/>
                      <a:pt x="90" y="6"/>
                    </a:cubicBezTo>
                    <a:cubicBezTo>
                      <a:pt x="73" y="14"/>
                      <a:pt x="61" y="18"/>
                      <a:pt x="48" y="31"/>
                    </a:cubicBezTo>
                    <a:cubicBezTo>
                      <a:pt x="44" y="35"/>
                      <a:pt x="36" y="39"/>
                      <a:pt x="32" y="43"/>
                    </a:cubicBezTo>
                    <a:cubicBezTo>
                      <a:pt x="28" y="51"/>
                      <a:pt x="24" y="55"/>
                      <a:pt x="20" y="64"/>
                    </a:cubicBezTo>
                    <a:cubicBezTo>
                      <a:pt x="20" y="72"/>
                      <a:pt x="24" y="76"/>
                      <a:pt x="32" y="72"/>
                    </a:cubicBezTo>
                    <a:cubicBezTo>
                      <a:pt x="40" y="64"/>
                      <a:pt x="48" y="59"/>
                      <a:pt x="56" y="51"/>
                    </a:cubicBezTo>
                    <a:cubicBezTo>
                      <a:pt x="65" y="43"/>
                      <a:pt x="73" y="39"/>
                      <a:pt x="85" y="31"/>
                    </a:cubicBezTo>
                    <a:cubicBezTo>
                      <a:pt x="102" y="23"/>
                      <a:pt x="126" y="18"/>
                      <a:pt x="147" y="18"/>
                    </a:cubicBezTo>
                    <a:cubicBezTo>
                      <a:pt x="192" y="27"/>
                      <a:pt x="225" y="59"/>
                      <a:pt x="225" y="109"/>
                    </a:cubicBezTo>
                    <a:cubicBezTo>
                      <a:pt x="221" y="203"/>
                      <a:pt x="81" y="236"/>
                      <a:pt x="32" y="158"/>
                    </a:cubicBezTo>
                    <a:cubicBezTo>
                      <a:pt x="7" y="121"/>
                      <a:pt x="20" y="72"/>
                      <a:pt x="56" y="51"/>
                    </a:cubicBezTo>
                    <a:cubicBezTo>
                      <a:pt x="61" y="47"/>
                      <a:pt x="61" y="43"/>
                      <a:pt x="56" y="47"/>
                    </a:cubicBezTo>
                    <a:close/>
                  </a:path>
                </a:pathLst>
              </a:custGeom>
              <a:solidFill>
                <a:schemeClr val="dk1"/>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 name="Google Shape;194;p6"/>
              <p:cNvSpPr/>
              <p:nvPr/>
            </p:nvSpPr>
            <p:spPr>
              <a:xfrm rot="3166893">
                <a:off x="-140111" y="2815066"/>
                <a:ext cx="189720" cy="115560"/>
              </a:xfrm>
              <a:custGeom>
                <a:avLst/>
                <a:gdLst/>
                <a:ahLst/>
                <a:cxnLst/>
                <a:rect l="l" t="t" r="r" b="b"/>
                <a:pathLst>
                  <a:path w="527" h="321" extrusionOk="0">
                    <a:moveTo>
                      <a:pt x="114" y="321"/>
                    </a:moveTo>
                    <a:lnTo>
                      <a:pt x="114" y="321"/>
                    </a:lnTo>
                    <a:cubicBezTo>
                      <a:pt x="151" y="309"/>
                      <a:pt x="183" y="292"/>
                      <a:pt x="217" y="276"/>
                    </a:cubicBezTo>
                    <a:cubicBezTo>
                      <a:pt x="249" y="260"/>
                      <a:pt x="286" y="243"/>
                      <a:pt x="319" y="231"/>
                    </a:cubicBezTo>
                    <a:cubicBezTo>
                      <a:pt x="389" y="198"/>
                      <a:pt x="455" y="165"/>
                      <a:pt x="524" y="132"/>
                    </a:cubicBezTo>
                    <a:cubicBezTo>
                      <a:pt x="528" y="128"/>
                      <a:pt x="528" y="120"/>
                      <a:pt x="524" y="116"/>
                    </a:cubicBezTo>
                    <a:cubicBezTo>
                      <a:pt x="491" y="83"/>
                      <a:pt x="455" y="46"/>
                      <a:pt x="405" y="38"/>
                    </a:cubicBezTo>
                    <a:cubicBezTo>
                      <a:pt x="385" y="34"/>
                      <a:pt x="364" y="38"/>
                      <a:pt x="343" y="46"/>
                    </a:cubicBezTo>
                    <a:cubicBezTo>
                      <a:pt x="336" y="50"/>
                      <a:pt x="327" y="59"/>
                      <a:pt x="319" y="63"/>
                    </a:cubicBezTo>
                    <a:cubicBezTo>
                      <a:pt x="311" y="71"/>
                      <a:pt x="298" y="83"/>
                      <a:pt x="290" y="67"/>
                    </a:cubicBezTo>
                    <a:cubicBezTo>
                      <a:pt x="282" y="50"/>
                      <a:pt x="274" y="34"/>
                      <a:pt x="258" y="22"/>
                    </a:cubicBezTo>
                    <a:cubicBezTo>
                      <a:pt x="241" y="13"/>
                      <a:pt x="220" y="5"/>
                      <a:pt x="200" y="1"/>
                    </a:cubicBezTo>
                    <a:cubicBezTo>
                      <a:pt x="155" y="-3"/>
                      <a:pt x="110" y="13"/>
                      <a:pt x="73" y="34"/>
                    </a:cubicBezTo>
                    <a:cubicBezTo>
                      <a:pt x="60" y="42"/>
                      <a:pt x="48" y="50"/>
                      <a:pt x="36" y="63"/>
                    </a:cubicBezTo>
                    <a:cubicBezTo>
                      <a:pt x="23" y="67"/>
                      <a:pt x="11" y="75"/>
                      <a:pt x="3" y="87"/>
                    </a:cubicBezTo>
                    <a:cubicBezTo>
                      <a:pt x="-1" y="91"/>
                      <a:pt x="-1" y="104"/>
                      <a:pt x="11" y="108"/>
                    </a:cubicBezTo>
                    <a:cubicBezTo>
                      <a:pt x="20" y="108"/>
                      <a:pt x="27" y="100"/>
                      <a:pt x="23" y="91"/>
                    </a:cubicBezTo>
                    <a:cubicBezTo>
                      <a:pt x="20" y="83"/>
                      <a:pt x="3" y="87"/>
                      <a:pt x="7" y="95"/>
                    </a:cubicBezTo>
                    <a:cubicBezTo>
                      <a:pt x="7" y="100"/>
                      <a:pt x="7" y="100"/>
                      <a:pt x="7" y="100"/>
                    </a:cubicBezTo>
                    <a:cubicBezTo>
                      <a:pt x="7" y="95"/>
                      <a:pt x="7" y="95"/>
                      <a:pt x="7" y="91"/>
                    </a:cubicBezTo>
                    <a:cubicBezTo>
                      <a:pt x="11" y="91"/>
                      <a:pt x="11" y="91"/>
                      <a:pt x="11" y="87"/>
                    </a:cubicBezTo>
                    <a:cubicBezTo>
                      <a:pt x="15" y="91"/>
                      <a:pt x="15" y="91"/>
                      <a:pt x="20" y="91"/>
                    </a:cubicBezTo>
                    <a:cubicBezTo>
                      <a:pt x="20" y="95"/>
                      <a:pt x="20" y="95"/>
                      <a:pt x="20" y="95"/>
                    </a:cubicBezTo>
                    <a:cubicBezTo>
                      <a:pt x="23" y="91"/>
                      <a:pt x="23" y="91"/>
                      <a:pt x="23" y="91"/>
                    </a:cubicBezTo>
                    <a:cubicBezTo>
                      <a:pt x="27" y="91"/>
                      <a:pt x="27" y="91"/>
                      <a:pt x="27" y="87"/>
                    </a:cubicBezTo>
                    <a:cubicBezTo>
                      <a:pt x="32" y="87"/>
                      <a:pt x="36" y="83"/>
                      <a:pt x="40" y="79"/>
                    </a:cubicBezTo>
                    <a:cubicBezTo>
                      <a:pt x="52" y="71"/>
                      <a:pt x="60" y="67"/>
                      <a:pt x="69" y="59"/>
                    </a:cubicBezTo>
                    <a:cubicBezTo>
                      <a:pt x="89" y="46"/>
                      <a:pt x="105" y="34"/>
                      <a:pt x="126" y="30"/>
                    </a:cubicBezTo>
                    <a:cubicBezTo>
                      <a:pt x="159" y="17"/>
                      <a:pt x="200" y="13"/>
                      <a:pt x="233" y="30"/>
                    </a:cubicBezTo>
                    <a:cubicBezTo>
                      <a:pt x="245" y="38"/>
                      <a:pt x="261" y="46"/>
                      <a:pt x="270" y="63"/>
                    </a:cubicBezTo>
                    <a:cubicBezTo>
                      <a:pt x="278" y="75"/>
                      <a:pt x="282" y="95"/>
                      <a:pt x="298" y="95"/>
                    </a:cubicBezTo>
                    <a:cubicBezTo>
                      <a:pt x="319" y="95"/>
                      <a:pt x="331" y="79"/>
                      <a:pt x="343" y="67"/>
                    </a:cubicBezTo>
                    <a:cubicBezTo>
                      <a:pt x="360" y="54"/>
                      <a:pt x="377" y="54"/>
                      <a:pt x="397" y="54"/>
                    </a:cubicBezTo>
                    <a:cubicBezTo>
                      <a:pt x="446" y="59"/>
                      <a:pt x="479" y="95"/>
                      <a:pt x="512" y="128"/>
                    </a:cubicBezTo>
                    <a:cubicBezTo>
                      <a:pt x="512" y="124"/>
                      <a:pt x="512" y="120"/>
                      <a:pt x="516" y="116"/>
                    </a:cubicBezTo>
                    <a:cubicBezTo>
                      <a:pt x="446" y="149"/>
                      <a:pt x="380" y="182"/>
                      <a:pt x="311" y="214"/>
                    </a:cubicBezTo>
                    <a:cubicBezTo>
                      <a:pt x="278" y="231"/>
                      <a:pt x="245" y="247"/>
                      <a:pt x="212" y="260"/>
                    </a:cubicBezTo>
                    <a:cubicBezTo>
                      <a:pt x="179" y="280"/>
                      <a:pt x="146" y="297"/>
                      <a:pt x="114" y="317"/>
                    </a:cubicBezTo>
                    <a:cubicBezTo>
                      <a:pt x="110" y="317"/>
                      <a:pt x="110" y="321"/>
                      <a:pt x="114" y="3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95" name="Google Shape;195;p6"/>
            <p:cNvGrpSpPr/>
            <p:nvPr/>
          </p:nvGrpSpPr>
          <p:grpSpPr>
            <a:xfrm>
              <a:off x="8430765" y="1468252"/>
              <a:ext cx="1270031" cy="1687849"/>
              <a:chOff x="8430770" y="994480"/>
              <a:chExt cx="891000" cy="1184040"/>
            </a:xfrm>
          </p:grpSpPr>
          <p:sp>
            <p:nvSpPr>
              <p:cNvPr id="196" name="Google Shape;196;p6"/>
              <p:cNvSpPr/>
              <p:nvPr/>
            </p:nvSpPr>
            <p:spPr>
              <a:xfrm>
                <a:off x="8692850" y="1951000"/>
                <a:ext cx="122760" cy="224640"/>
              </a:xfrm>
              <a:custGeom>
                <a:avLst/>
                <a:gdLst/>
                <a:ahLst/>
                <a:cxnLst/>
                <a:rect l="l" t="t" r="r" b="b"/>
                <a:pathLst>
                  <a:path w="341" h="624" extrusionOk="0">
                    <a:moveTo>
                      <a:pt x="53" y="0"/>
                    </a:moveTo>
                    <a:lnTo>
                      <a:pt x="53" y="0"/>
                    </a:lnTo>
                    <a:cubicBezTo>
                      <a:pt x="41" y="131"/>
                      <a:pt x="-25" y="201"/>
                      <a:pt x="12" y="287"/>
                    </a:cubicBezTo>
                    <a:cubicBezTo>
                      <a:pt x="53" y="377"/>
                      <a:pt x="241" y="624"/>
                      <a:pt x="241" y="624"/>
                    </a:cubicBezTo>
                    <a:cubicBezTo>
                      <a:pt x="241" y="624"/>
                      <a:pt x="397" y="464"/>
                      <a:pt x="319" y="242"/>
                    </a:cubicBezTo>
                    <a:cubicBezTo>
                      <a:pt x="245" y="20"/>
                      <a:pt x="53" y="0"/>
                      <a:pt x="5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6"/>
              <p:cNvSpPr/>
              <p:nvPr/>
            </p:nvSpPr>
            <p:spPr>
              <a:xfrm>
                <a:off x="8699330" y="1843000"/>
                <a:ext cx="190080" cy="136080"/>
              </a:xfrm>
              <a:custGeom>
                <a:avLst/>
                <a:gdLst/>
                <a:ahLst/>
                <a:cxnLst/>
                <a:rect l="l" t="t" r="r" b="b"/>
                <a:pathLst>
                  <a:path w="528" h="378" extrusionOk="0">
                    <a:moveTo>
                      <a:pt x="527" y="378"/>
                    </a:moveTo>
                    <a:lnTo>
                      <a:pt x="527" y="378"/>
                    </a:lnTo>
                    <a:cubicBezTo>
                      <a:pt x="432" y="349"/>
                      <a:pt x="186" y="341"/>
                      <a:pt x="117" y="275"/>
                    </a:cubicBezTo>
                    <a:cubicBezTo>
                      <a:pt x="52" y="210"/>
                      <a:pt x="-10" y="156"/>
                      <a:pt x="2" y="74"/>
                    </a:cubicBezTo>
                    <a:cubicBezTo>
                      <a:pt x="117" y="-45"/>
                      <a:pt x="272" y="0"/>
                      <a:pt x="346" y="70"/>
                    </a:cubicBezTo>
                    <a:cubicBezTo>
                      <a:pt x="424" y="144"/>
                      <a:pt x="539" y="288"/>
                      <a:pt x="527" y="37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6"/>
              <p:cNvSpPr/>
              <p:nvPr/>
            </p:nvSpPr>
            <p:spPr>
              <a:xfrm>
                <a:off x="8434370" y="1852000"/>
                <a:ext cx="169920" cy="127080"/>
              </a:xfrm>
              <a:custGeom>
                <a:avLst/>
                <a:gdLst/>
                <a:ahLst/>
                <a:cxnLst/>
                <a:rect l="l" t="t" r="r" b="b"/>
                <a:pathLst>
                  <a:path w="472" h="353" extrusionOk="0">
                    <a:moveTo>
                      <a:pt x="472" y="4"/>
                    </a:moveTo>
                    <a:lnTo>
                      <a:pt x="472" y="4"/>
                    </a:lnTo>
                    <a:cubicBezTo>
                      <a:pt x="435" y="66"/>
                      <a:pt x="480" y="152"/>
                      <a:pt x="402" y="230"/>
                    </a:cubicBezTo>
                    <a:cubicBezTo>
                      <a:pt x="328" y="304"/>
                      <a:pt x="32" y="312"/>
                      <a:pt x="0" y="353"/>
                    </a:cubicBezTo>
                    <a:cubicBezTo>
                      <a:pt x="61" y="279"/>
                      <a:pt x="115" y="94"/>
                      <a:pt x="209" y="41"/>
                    </a:cubicBezTo>
                    <a:cubicBezTo>
                      <a:pt x="299" y="-17"/>
                      <a:pt x="472" y="4"/>
                      <a:pt x="472" y="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6"/>
              <p:cNvSpPr/>
              <p:nvPr/>
            </p:nvSpPr>
            <p:spPr>
              <a:xfrm>
                <a:off x="8744690" y="1980520"/>
                <a:ext cx="69480" cy="187560"/>
              </a:xfrm>
              <a:custGeom>
                <a:avLst/>
                <a:gdLst/>
                <a:ahLst/>
                <a:cxnLst/>
                <a:rect l="l" t="t" r="r" b="b"/>
                <a:pathLst>
                  <a:path w="193" h="521" extrusionOk="0">
                    <a:moveTo>
                      <a:pt x="16" y="0"/>
                    </a:moveTo>
                    <a:lnTo>
                      <a:pt x="16" y="0"/>
                    </a:lnTo>
                    <a:cubicBezTo>
                      <a:pt x="8" y="0"/>
                      <a:pt x="4" y="4"/>
                      <a:pt x="0" y="8"/>
                    </a:cubicBezTo>
                    <a:cubicBezTo>
                      <a:pt x="8" y="25"/>
                      <a:pt x="16" y="45"/>
                      <a:pt x="20" y="62"/>
                    </a:cubicBezTo>
                    <a:cubicBezTo>
                      <a:pt x="28" y="70"/>
                      <a:pt x="36" y="78"/>
                      <a:pt x="44" y="86"/>
                    </a:cubicBezTo>
                    <a:cubicBezTo>
                      <a:pt x="60" y="103"/>
                      <a:pt x="76" y="115"/>
                      <a:pt x="89" y="131"/>
                    </a:cubicBezTo>
                    <a:cubicBezTo>
                      <a:pt x="113" y="164"/>
                      <a:pt x="126" y="205"/>
                      <a:pt x="130" y="246"/>
                    </a:cubicBezTo>
                    <a:cubicBezTo>
                      <a:pt x="134" y="291"/>
                      <a:pt x="130" y="336"/>
                      <a:pt x="118" y="378"/>
                    </a:cubicBezTo>
                    <a:cubicBezTo>
                      <a:pt x="113" y="402"/>
                      <a:pt x="105" y="423"/>
                      <a:pt x="97" y="448"/>
                    </a:cubicBezTo>
                    <a:cubicBezTo>
                      <a:pt x="89" y="472"/>
                      <a:pt x="89" y="488"/>
                      <a:pt x="89" y="517"/>
                    </a:cubicBezTo>
                    <a:cubicBezTo>
                      <a:pt x="89" y="521"/>
                      <a:pt x="93" y="521"/>
                      <a:pt x="97" y="521"/>
                    </a:cubicBezTo>
                    <a:lnTo>
                      <a:pt x="101" y="521"/>
                    </a:lnTo>
                    <a:cubicBezTo>
                      <a:pt x="109" y="513"/>
                      <a:pt x="122" y="505"/>
                      <a:pt x="126" y="492"/>
                    </a:cubicBezTo>
                    <a:cubicBezTo>
                      <a:pt x="134" y="480"/>
                      <a:pt x="142" y="468"/>
                      <a:pt x="146" y="456"/>
                    </a:cubicBezTo>
                    <a:cubicBezTo>
                      <a:pt x="154" y="435"/>
                      <a:pt x="167" y="410"/>
                      <a:pt x="171" y="386"/>
                    </a:cubicBezTo>
                    <a:cubicBezTo>
                      <a:pt x="187" y="336"/>
                      <a:pt x="196" y="283"/>
                      <a:pt x="191" y="234"/>
                    </a:cubicBezTo>
                    <a:cubicBezTo>
                      <a:pt x="183" y="127"/>
                      <a:pt x="118" y="45"/>
                      <a:pt x="24" y="4"/>
                    </a:cubicBezTo>
                    <a:cubicBezTo>
                      <a:pt x="24" y="0"/>
                      <a:pt x="20" y="0"/>
                      <a:pt x="1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6"/>
              <p:cNvSpPr/>
              <p:nvPr/>
            </p:nvSpPr>
            <p:spPr>
              <a:xfrm>
                <a:off x="8746850" y="1854880"/>
                <a:ext cx="139680" cy="116640"/>
              </a:xfrm>
              <a:custGeom>
                <a:avLst/>
                <a:gdLst/>
                <a:ahLst/>
                <a:cxnLst/>
                <a:rect l="l" t="t" r="r" b="b"/>
                <a:pathLst>
                  <a:path w="388" h="324" extrusionOk="0">
                    <a:moveTo>
                      <a:pt x="140" y="0"/>
                    </a:moveTo>
                    <a:lnTo>
                      <a:pt x="140" y="0"/>
                    </a:lnTo>
                    <a:cubicBezTo>
                      <a:pt x="128" y="0"/>
                      <a:pt x="120" y="4"/>
                      <a:pt x="112" y="8"/>
                    </a:cubicBezTo>
                    <a:cubicBezTo>
                      <a:pt x="107" y="12"/>
                      <a:pt x="103" y="21"/>
                      <a:pt x="107" y="29"/>
                    </a:cubicBezTo>
                    <a:cubicBezTo>
                      <a:pt x="120" y="53"/>
                      <a:pt x="148" y="66"/>
                      <a:pt x="165" y="82"/>
                    </a:cubicBezTo>
                    <a:cubicBezTo>
                      <a:pt x="190" y="103"/>
                      <a:pt x="210" y="127"/>
                      <a:pt x="231" y="152"/>
                    </a:cubicBezTo>
                    <a:cubicBezTo>
                      <a:pt x="255" y="185"/>
                      <a:pt x="276" y="214"/>
                      <a:pt x="296" y="250"/>
                    </a:cubicBezTo>
                    <a:cubicBezTo>
                      <a:pt x="247" y="242"/>
                      <a:pt x="202" y="234"/>
                      <a:pt x="153" y="234"/>
                    </a:cubicBezTo>
                    <a:cubicBezTo>
                      <a:pt x="120" y="230"/>
                      <a:pt x="87" y="230"/>
                      <a:pt x="58" y="218"/>
                    </a:cubicBezTo>
                    <a:cubicBezTo>
                      <a:pt x="46" y="214"/>
                      <a:pt x="34" y="205"/>
                      <a:pt x="18" y="205"/>
                    </a:cubicBezTo>
                    <a:lnTo>
                      <a:pt x="18" y="205"/>
                    </a:lnTo>
                    <a:cubicBezTo>
                      <a:pt x="10" y="205"/>
                      <a:pt x="6" y="205"/>
                      <a:pt x="2" y="209"/>
                    </a:cubicBezTo>
                    <a:cubicBezTo>
                      <a:pt x="-2" y="214"/>
                      <a:pt x="2" y="230"/>
                      <a:pt x="2" y="234"/>
                    </a:cubicBezTo>
                    <a:cubicBezTo>
                      <a:pt x="10" y="246"/>
                      <a:pt x="26" y="259"/>
                      <a:pt x="38" y="267"/>
                    </a:cubicBezTo>
                    <a:cubicBezTo>
                      <a:pt x="66" y="279"/>
                      <a:pt x="99" y="287"/>
                      <a:pt x="132" y="291"/>
                    </a:cubicBezTo>
                    <a:cubicBezTo>
                      <a:pt x="169" y="296"/>
                      <a:pt x="202" y="296"/>
                      <a:pt x="239" y="304"/>
                    </a:cubicBezTo>
                    <a:cubicBezTo>
                      <a:pt x="276" y="308"/>
                      <a:pt x="313" y="316"/>
                      <a:pt x="350" y="324"/>
                    </a:cubicBezTo>
                    <a:cubicBezTo>
                      <a:pt x="350" y="324"/>
                      <a:pt x="354" y="324"/>
                      <a:pt x="358" y="324"/>
                    </a:cubicBezTo>
                    <a:cubicBezTo>
                      <a:pt x="382" y="324"/>
                      <a:pt x="395" y="300"/>
                      <a:pt x="382" y="279"/>
                    </a:cubicBezTo>
                    <a:cubicBezTo>
                      <a:pt x="354" y="214"/>
                      <a:pt x="317" y="156"/>
                      <a:pt x="272" y="103"/>
                    </a:cubicBezTo>
                    <a:cubicBezTo>
                      <a:pt x="251" y="78"/>
                      <a:pt x="226" y="49"/>
                      <a:pt x="202" y="29"/>
                    </a:cubicBezTo>
                    <a:cubicBezTo>
                      <a:pt x="185" y="17"/>
                      <a:pt x="161" y="0"/>
                      <a:pt x="14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6"/>
              <p:cNvSpPr/>
              <p:nvPr/>
            </p:nvSpPr>
            <p:spPr>
              <a:xfrm>
                <a:off x="8444450" y="1893400"/>
                <a:ext cx="155880" cy="70920"/>
              </a:xfrm>
              <a:custGeom>
                <a:avLst/>
                <a:gdLst/>
                <a:ahLst/>
                <a:cxnLst/>
                <a:rect l="l" t="t" r="r" b="b"/>
                <a:pathLst>
                  <a:path w="433" h="197" extrusionOk="0">
                    <a:moveTo>
                      <a:pt x="13" y="176"/>
                    </a:moveTo>
                    <a:lnTo>
                      <a:pt x="13" y="176"/>
                    </a:lnTo>
                    <a:cubicBezTo>
                      <a:pt x="9" y="180"/>
                      <a:pt x="4" y="184"/>
                      <a:pt x="0" y="189"/>
                    </a:cubicBezTo>
                    <a:cubicBezTo>
                      <a:pt x="0" y="193"/>
                      <a:pt x="0" y="193"/>
                      <a:pt x="0" y="197"/>
                    </a:cubicBezTo>
                    <a:cubicBezTo>
                      <a:pt x="4" y="189"/>
                      <a:pt x="9" y="184"/>
                      <a:pt x="13" y="176"/>
                    </a:cubicBezTo>
                    <a:moveTo>
                      <a:pt x="271" y="164"/>
                    </a:moveTo>
                    <a:lnTo>
                      <a:pt x="271" y="164"/>
                    </a:lnTo>
                    <a:cubicBezTo>
                      <a:pt x="238" y="172"/>
                      <a:pt x="201" y="180"/>
                      <a:pt x="169" y="189"/>
                    </a:cubicBezTo>
                    <a:cubicBezTo>
                      <a:pt x="201" y="184"/>
                      <a:pt x="230" y="176"/>
                      <a:pt x="263" y="164"/>
                    </a:cubicBezTo>
                    <a:cubicBezTo>
                      <a:pt x="267" y="164"/>
                      <a:pt x="267" y="164"/>
                      <a:pt x="271" y="164"/>
                    </a:cubicBezTo>
                    <a:moveTo>
                      <a:pt x="423" y="0"/>
                    </a:moveTo>
                    <a:lnTo>
                      <a:pt x="423" y="0"/>
                    </a:lnTo>
                    <a:cubicBezTo>
                      <a:pt x="419" y="24"/>
                      <a:pt x="415" y="53"/>
                      <a:pt x="398" y="78"/>
                    </a:cubicBezTo>
                    <a:cubicBezTo>
                      <a:pt x="423" y="57"/>
                      <a:pt x="440" y="33"/>
                      <a:pt x="431" y="8"/>
                    </a:cubicBezTo>
                    <a:cubicBezTo>
                      <a:pt x="427" y="4"/>
                      <a:pt x="427" y="0"/>
                      <a:pt x="423" y="0"/>
                    </a:cubicBezTo>
                    <a:close/>
                  </a:path>
                </a:pathLst>
              </a:custGeom>
              <a:solidFill>
                <a:srgbClr val="D0E0CE"/>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6"/>
              <p:cNvSpPr/>
              <p:nvPr/>
            </p:nvSpPr>
            <p:spPr>
              <a:xfrm>
                <a:off x="8444450" y="1891960"/>
                <a:ext cx="152280" cy="75240"/>
              </a:xfrm>
              <a:custGeom>
                <a:avLst/>
                <a:gdLst/>
                <a:ahLst/>
                <a:cxnLst/>
                <a:rect l="l" t="t" r="r" b="b"/>
                <a:pathLst>
                  <a:path w="423" h="209" extrusionOk="0">
                    <a:moveTo>
                      <a:pt x="415" y="0"/>
                    </a:moveTo>
                    <a:lnTo>
                      <a:pt x="415" y="0"/>
                    </a:lnTo>
                    <a:cubicBezTo>
                      <a:pt x="394" y="0"/>
                      <a:pt x="382" y="12"/>
                      <a:pt x="369" y="24"/>
                    </a:cubicBezTo>
                    <a:cubicBezTo>
                      <a:pt x="357" y="41"/>
                      <a:pt x="341" y="53"/>
                      <a:pt x="329" y="69"/>
                    </a:cubicBezTo>
                    <a:cubicBezTo>
                      <a:pt x="296" y="94"/>
                      <a:pt x="263" y="111"/>
                      <a:pt x="226" y="123"/>
                    </a:cubicBezTo>
                    <a:cubicBezTo>
                      <a:pt x="189" y="135"/>
                      <a:pt x="148" y="139"/>
                      <a:pt x="107" y="143"/>
                    </a:cubicBezTo>
                    <a:cubicBezTo>
                      <a:pt x="74" y="152"/>
                      <a:pt x="33" y="156"/>
                      <a:pt x="13" y="180"/>
                    </a:cubicBezTo>
                    <a:cubicBezTo>
                      <a:pt x="9" y="188"/>
                      <a:pt x="4" y="193"/>
                      <a:pt x="0" y="201"/>
                    </a:cubicBezTo>
                    <a:cubicBezTo>
                      <a:pt x="0" y="205"/>
                      <a:pt x="4" y="209"/>
                      <a:pt x="13" y="209"/>
                    </a:cubicBezTo>
                    <a:lnTo>
                      <a:pt x="13" y="209"/>
                    </a:lnTo>
                    <a:cubicBezTo>
                      <a:pt x="33" y="209"/>
                      <a:pt x="53" y="205"/>
                      <a:pt x="74" y="201"/>
                    </a:cubicBezTo>
                    <a:cubicBezTo>
                      <a:pt x="95" y="197"/>
                      <a:pt x="115" y="197"/>
                      <a:pt x="140" y="193"/>
                    </a:cubicBezTo>
                    <a:cubicBezTo>
                      <a:pt x="148" y="193"/>
                      <a:pt x="156" y="193"/>
                      <a:pt x="169" y="193"/>
                    </a:cubicBezTo>
                    <a:cubicBezTo>
                      <a:pt x="201" y="184"/>
                      <a:pt x="238" y="176"/>
                      <a:pt x="271" y="168"/>
                    </a:cubicBezTo>
                    <a:cubicBezTo>
                      <a:pt x="304" y="152"/>
                      <a:pt x="341" y="135"/>
                      <a:pt x="369" y="111"/>
                    </a:cubicBezTo>
                    <a:cubicBezTo>
                      <a:pt x="378" y="102"/>
                      <a:pt x="390" y="94"/>
                      <a:pt x="398" y="82"/>
                    </a:cubicBezTo>
                    <a:cubicBezTo>
                      <a:pt x="415" y="57"/>
                      <a:pt x="419" y="28"/>
                      <a:pt x="423" y="4"/>
                    </a:cubicBezTo>
                    <a:cubicBezTo>
                      <a:pt x="423" y="0"/>
                      <a:pt x="419" y="0"/>
                      <a:pt x="415" y="0"/>
                    </a:cubicBezTo>
                    <a:close/>
                  </a:path>
                </a:pathLst>
              </a:custGeom>
              <a:solidFill>
                <a:schemeClr val="accent4"/>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6"/>
              <p:cNvSpPr/>
              <p:nvPr/>
            </p:nvSpPr>
            <p:spPr>
              <a:xfrm>
                <a:off x="8706170" y="1951000"/>
                <a:ext cx="64440" cy="147960"/>
              </a:xfrm>
              <a:custGeom>
                <a:avLst/>
                <a:gdLst/>
                <a:ahLst/>
                <a:cxnLst/>
                <a:rect l="l" t="t" r="r" b="b"/>
                <a:pathLst>
                  <a:path w="179" h="411" extrusionOk="0">
                    <a:moveTo>
                      <a:pt x="16" y="0"/>
                    </a:moveTo>
                    <a:lnTo>
                      <a:pt x="16" y="0"/>
                    </a:lnTo>
                    <a:cubicBezTo>
                      <a:pt x="12" y="29"/>
                      <a:pt x="8" y="57"/>
                      <a:pt x="0" y="82"/>
                    </a:cubicBezTo>
                    <a:cubicBezTo>
                      <a:pt x="8" y="94"/>
                      <a:pt x="20" y="107"/>
                      <a:pt x="29" y="119"/>
                    </a:cubicBezTo>
                    <a:cubicBezTo>
                      <a:pt x="41" y="144"/>
                      <a:pt x="49" y="168"/>
                      <a:pt x="61" y="193"/>
                    </a:cubicBezTo>
                    <a:cubicBezTo>
                      <a:pt x="70" y="226"/>
                      <a:pt x="82" y="258"/>
                      <a:pt x="94" y="292"/>
                    </a:cubicBezTo>
                    <a:cubicBezTo>
                      <a:pt x="102" y="324"/>
                      <a:pt x="115" y="353"/>
                      <a:pt x="119" y="386"/>
                    </a:cubicBezTo>
                    <a:cubicBezTo>
                      <a:pt x="123" y="402"/>
                      <a:pt x="135" y="411"/>
                      <a:pt x="147" y="411"/>
                    </a:cubicBezTo>
                    <a:cubicBezTo>
                      <a:pt x="155" y="411"/>
                      <a:pt x="163" y="406"/>
                      <a:pt x="167" y="398"/>
                    </a:cubicBezTo>
                    <a:cubicBezTo>
                      <a:pt x="179" y="382"/>
                      <a:pt x="179" y="361"/>
                      <a:pt x="179" y="345"/>
                    </a:cubicBezTo>
                    <a:cubicBezTo>
                      <a:pt x="179" y="324"/>
                      <a:pt x="175" y="304"/>
                      <a:pt x="171" y="283"/>
                    </a:cubicBezTo>
                    <a:cubicBezTo>
                      <a:pt x="163" y="242"/>
                      <a:pt x="151" y="205"/>
                      <a:pt x="135" y="168"/>
                    </a:cubicBezTo>
                    <a:cubicBezTo>
                      <a:pt x="135" y="160"/>
                      <a:pt x="131" y="152"/>
                      <a:pt x="127" y="144"/>
                    </a:cubicBezTo>
                    <a:cubicBezTo>
                      <a:pt x="123" y="135"/>
                      <a:pt x="115" y="127"/>
                      <a:pt x="107" y="119"/>
                    </a:cubicBezTo>
                    <a:cubicBezTo>
                      <a:pt x="98" y="111"/>
                      <a:pt x="98" y="98"/>
                      <a:pt x="107" y="90"/>
                    </a:cubicBezTo>
                    <a:cubicBezTo>
                      <a:pt x="102" y="86"/>
                      <a:pt x="98" y="78"/>
                      <a:pt x="94" y="74"/>
                    </a:cubicBezTo>
                    <a:cubicBezTo>
                      <a:pt x="78" y="41"/>
                      <a:pt x="53" y="4"/>
                      <a:pt x="1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6"/>
              <p:cNvSpPr/>
              <p:nvPr/>
            </p:nvSpPr>
            <p:spPr>
              <a:xfrm>
                <a:off x="8742170" y="1983400"/>
                <a:ext cx="9720" cy="19440"/>
              </a:xfrm>
              <a:custGeom>
                <a:avLst/>
                <a:gdLst/>
                <a:ahLst/>
                <a:cxnLst/>
                <a:rect l="l" t="t" r="r" b="b"/>
                <a:pathLst>
                  <a:path w="27" h="54" extrusionOk="0">
                    <a:moveTo>
                      <a:pt x="7" y="0"/>
                    </a:moveTo>
                    <a:lnTo>
                      <a:pt x="7" y="0"/>
                    </a:lnTo>
                    <a:cubicBezTo>
                      <a:pt x="-2" y="8"/>
                      <a:pt x="-2" y="21"/>
                      <a:pt x="7" y="29"/>
                    </a:cubicBezTo>
                    <a:cubicBezTo>
                      <a:pt x="15" y="37"/>
                      <a:pt x="23" y="45"/>
                      <a:pt x="27" y="54"/>
                    </a:cubicBezTo>
                    <a:cubicBezTo>
                      <a:pt x="23" y="37"/>
                      <a:pt x="15" y="17"/>
                      <a:pt x="7"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6"/>
              <p:cNvSpPr/>
              <p:nvPr/>
            </p:nvSpPr>
            <p:spPr>
              <a:xfrm>
                <a:off x="8703290" y="1859200"/>
                <a:ext cx="107640" cy="65160"/>
              </a:xfrm>
              <a:custGeom>
                <a:avLst/>
                <a:gdLst/>
                <a:ahLst/>
                <a:cxnLst/>
                <a:rect l="l" t="t" r="r" b="b"/>
                <a:pathLst>
                  <a:path w="299" h="181" extrusionOk="0">
                    <a:moveTo>
                      <a:pt x="102" y="99"/>
                    </a:moveTo>
                    <a:lnTo>
                      <a:pt x="102" y="99"/>
                    </a:lnTo>
                    <a:moveTo>
                      <a:pt x="45" y="0"/>
                    </a:moveTo>
                    <a:lnTo>
                      <a:pt x="45" y="0"/>
                    </a:lnTo>
                    <a:cubicBezTo>
                      <a:pt x="37" y="0"/>
                      <a:pt x="32" y="0"/>
                      <a:pt x="28" y="0"/>
                    </a:cubicBezTo>
                    <a:cubicBezTo>
                      <a:pt x="12" y="5"/>
                      <a:pt x="0" y="25"/>
                      <a:pt x="0" y="37"/>
                    </a:cubicBezTo>
                    <a:cubicBezTo>
                      <a:pt x="4" y="50"/>
                      <a:pt x="4" y="62"/>
                      <a:pt x="12" y="70"/>
                    </a:cubicBezTo>
                    <a:cubicBezTo>
                      <a:pt x="20" y="78"/>
                      <a:pt x="28" y="78"/>
                      <a:pt x="37" y="82"/>
                    </a:cubicBezTo>
                    <a:cubicBezTo>
                      <a:pt x="45" y="87"/>
                      <a:pt x="57" y="91"/>
                      <a:pt x="69" y="91"/>
                    </a:cubicBezTo>
                    <a:cubicBezTo>
                      <a:pt x="82" y="95"/>
                      <a:pt x="90" y="95"/>
                      <a:pt x="102" y="99"/>
                    </a:cubicBezTo>
                    <a:lnTo>
                      <a:pt x="102" y="99"/>
                    </a:lnTo>
                    <a:lnTo>
                      <a:pt x="98" y="95"/>
                    </a:lnTo>
                    <a:lnTo>
                      <a:pt x="102" y="99"/>
                    </a:lnTo>
                    <a:lnTo>
                      <a:pt x="102" y="99"/>
                    </a:lnTo>
                    <a:lnTo>
                      <a:pt x="102" y="99"/>
                    </a:lnTo>
                    <a:lnTo>
                      <a:pt x="102" y="99"/>
                    </a:lnTo>
                    <a:lnTo>
                      <a:pt x="102" y="99"/>
                    </a:lnTo>
                    <a:lnTo>
                      <a:pt x="102" y="99"/>
                    </a:lnTo>
                    <a:lnTo>
                      <a:pt x="102" y="99"/>
                    </a:lnTo>
                    <a:cubicBezTo>
                      <a:pt x="106" y="99"/>
                      <a:pt x="106" y="103"/>
                      <a:pt x="110" y="103"/>
                    </a:cubicBezTo>
                    <a:cubicBezTo>
                      <a:pt x="110" y="107"/>
                      <a:pt x="115" y="107"/>
                      <a:pt x="119" y="111"/>
                    </a:cubicBezTo>
                    <a:cubicBezTo>
                      <a:pt x="131" y="119"/>
                      <a:pt x="147" y="128"/>
                      <a:pt x="159" y="132"/>
                    </a:cubicBezTo>
                    <a:cubicBezTo>
                      <a:pt x="167" y="132"/>
                      <a:pt x="171" y="132"/>
                      <a:pt x="179" y="136"/>
                    </a:cubicBezTo>
                    <a:lnTo>
                      <a:pt x="183" y="136"/>
                    </a:lnTo>
                    <a:lnTo>
                      <a:pt x="183" y="136"/>
                    </a:lnTo>
                    <a:lnTo>
                      <a:pt x="187" y="140"/>
                    </a:lnTo>
                    <a:cubicBezTo>
                      <a:pt x="191" y="144"/>
                      <a:pt x="200" y="144"/>
                      <a:pt x="204" y="148"/>
                    </a:cubicBezTo>
                    <a:cubicBezTo>
                      <a:pt x="204" y="148"/>
                      <a:pt x="208" y="152"/>
                      <a:pt x="212" y="152"/>
                    </a:cubicBezTo>
                    <a:lnTo>
                      <a:pt x="212" y="152"/>
                    </a:lnTo>
                    <a:lnTo>
                      <a:pt x="212" y="156"/>
                    </a:lnTo>
                    <a:cubicBezTo>
                      <a:pt x="216" y="156"/>
                      <a:pt x="220" y="160"/>
                      <a:pt x="224" y="160"/>
                    </a:cubicBezTo>
                    <a:cubicBezTo>
                      <a:pt x="224" y="165"/>
                      <a:pt x="224" y="165"/>
                      <a:pt x="224" y="165"/>
                    </a:cubicBezTo>
                    <a:lnTo>
                      <a:pt x="224" y="165"/>
                    </a:lnTo>
                    <a:lnTo>
                      <a:pt x="224" y="165"/>
                    </a:lnTo>
                    <a:lnTo>
                      <a:pt x="228" y="165"/>
                    </a:lnTo>
                    <a:cubicBezTo>
                      <a:pt x="233" y="173"/>
                      <a:pt x="241" y="177"/>
                      <a:pt x="249" y="177"/>
                    </a:cubicBezTo>
                    <a:cubicBezTo>
                      <a:pt x="253" y="181"/>
                      <a:pt x="257" y="181"/>
                      <a:pt x="265" y="181"/>
                    </a:cubicBezTo>
                    <a:cubicBezTo>
                      <a:pt x="286" y="181"/>
                      <a:pt x="302" y="165"/>
                      <a:pt x="298" y="140"/>
                    </a:cubicBezTo>
                    <a:cubicBezTo>
                      <a:pt x="290" y="107"/>
                      <a:pt x="261" y="87"/>
                      <a:pt x="237" y="70"/>
                    </a:cubicBezTo>
                    <a:cubicBezTo>
                      <a:pt x="224" y="66"/>
                      <a:pt x="212" y="58"/>
                      <a:pt x="196" y="54"/>
                    </a:cubicBezTo>
                    <a:cubicBezTo>
                      <a:pt x="191" y="54"/>
                      <a:pt x="183" y="50"/>
                      <a:pt x="179" y="50"/>
                    </a:cubicBezTo>
                    <a:lnTo>
                      <a:pt x="175" y="46"/>
                    </a:lnTo>
                    <a:lnTo>
                      <a:pt x="175" y="50"/>
                    </a:lnTo>
                    <a:cubicBezTo>
                      <a:pt x="175" y="46"/>
                      <a:pt x="171" y="46"/>
                      <a:pt x="171" y="46"/>
                    </a:cubicBezTo>
                    <a:lnTo>
                      <a:pt x="167" y="46"/>
                    </a:lnTo>
                    <a:cubicBezTo>
                      <a:pt x="167" y="41"/>
                      <a:pt x="167" y="41"/>
                      <a:pt x="167" y="41"/>
                    </a:cubicBezTo>
                    <a:lnTo>
                      <a:pt x="167" y="41"/>
                    </a:lnTo>
                    <a:cubicBezTo>
                      <a:pt x="163" y="41"/>
                      <a:pt x="163" y="37"/>
                      <a:pt x="159" y="37"/>
                    </a:cubicBezTo>
                    <a:cubicBezTo>
                      <a:pt x="155" y="33"/>
                      <a:pt x="147" y="25"/>
                      <a:pt x="139" y="25"/>
                    </a:cubicBezTo>
                    <a:cubicBezTo>
                      <a:pt x="127" y="17"/>
                      <a:pt x="115" y="13"/>
                      <a:pt x="102" y="13"/>
                    </a:cubicBezTo>
                    <a:cubicBezTo>
                      <a:pt x="90" y="9"/>
                      <a:pt x="82" y="9"/>
                      <a:pt x="69" y="9"/>
                    </a:cubicBezTo>
                    <a:cubicBezTo>
                      <a:pt x="69" y="5"/>
                      <a:pt x="65" y="5"/>
                      <a:pt x="65" y="5"/>
                    </a:cubicBezTo>
                    <a:lnTo>
                      <a:pt x="69" y="5"/>
                    </a:lnTo>
                    <a:lnTo>
                      <a:pt x="61" y="5"/>
                    </a:lnTo>
                    <a:cubicBezTo>
                      <a:pt x="53" y="0"/>
                      <a:pt x="49" y="0"/>
                      <a:pt x="45" y="0"/>
                    </a:cubicBezTo>
                    <a:close/>
                  </a:path>
                </a:pathLst>
              </a:custGeom>
              <a:solidFill>
                <a:schemeClr val="accent3"/>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6"/>
              <p:cNvSpPr/>
              <p:nvPr/>
            </p:nvSpPr>
            <p:spPr>
              <a:xfrm>
                <a:off x="8579090" y="1850560"/>
                <a:ext cx="11880" cy="1440"/>
              </a:xfrm>
              <a:custGeom>
                <a:avLst/>
                <a:gdLst/>
                <a:ahLst/>
                <a:cxnLst/>
                <a:rect l="l" t="t" r="r" b="b"/>
                <a:pathLst>
                  <a:path w="33" h="4" extrusionOk="0">
                    <a:moveTo>
                      <a:pt x="16" y="0"/>
                    </a:moveTo>
                    <a:lnTo>
                      <a:pt x="16" y="0"/>
                    </a:lnTo>
                    <a:cubicBezTo>
                      <a:pt x="16" y="0"/>
                      <a:pt x="12" y="0"/>
                      <a:pt x="8" y="0"/>
                    </a:cubicBezTo>
                    <a:cubicBezTo>
                      <a:pt x="8" y="4"/>
                      <a:pt x="4" y="4"/>
                      <a:pt x="0" y="4"/>
                    </a:cubicBezTo>
                    <a:cubicBezTo>
                      <a:pt x="4" y="4"/>
                      <a:pt x="4" y="4"/>
                      <a:pt x="4" y="4"/>
                    </a:cubicBezTo>
                    <a:cubicBezTo>
                      <a:pt x="16" y="4"/>
                      <a:pt x="24" y="4"/>
                      <a:pt x="33" y="4"/>
                    </a:cubicBezTo>
                    <a:cubicBezTo>
                      <a:pt x="29" y="0"/>
                      <a:pt x="24" y="0"/>
                      <a:pt x="1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6"/>
              <p:cNvSpPr/>
              <p:nvPr/>
            </p:nvSpPr>
            <p:spPr>
              <a:xfrm>
                <a:off x="8497010" y="1852000"/>
                <a:ext cx="101520" cy="69480"/>
              </a:xfrm>
              <a:custGeom>
                <a:avLst/>
                <a:gdLst/>
                <a:ahLst/>
                <a:cxnLst/>
                <a:rect l="l" t="t" r="r" b="b"/>
                <a:pathLst>
                  <a:path w="282" h="193" extrusionOk="0">
                    <a:moveTo>
                      <a:pt x="232" y="0"/>
                    </a:moveTo>
                    <a:lnTo>
                      <a:pt x="232" y="0"/>
                    </a:lnTo>
                    <a:lnTo>
                      <a:pt x="228" y="0"/>
                    </a:lnTo>
                    <a:cubicBezTo>
                      <a:pt x="220" y="4"/>
                      <a:pt x="207" y="16"/>
                      <a:pt x="199" y="25"/>
                    </a:cubicBezTo>
                    <a:cubicBezTo>
                      <a:pt x="191" y="33"/>
                      <a:pt x="183" y="37"/>
                      <a:pt x="174" y="45"/>
                    </a:cubicBezTo>
                    <a:lnTo>
                      <a:pt x="174" y="45"/>
                    </a:lnTo>
                    <a:lnTo>
                      <a:pt x="170" y="45"/>
                    </a:lnTo>
                    <a:cubicBezTo>
                      <a:pt x="170" y="49"/>
                      <a:pt x="166" y="49"/>
                      <a:pt x="166" y="53"/>
                    </a:cubicBezTo>
                    <a:cubicBezTo>
                      <a:pt x="158" y="57"/>
                      <a:pt x="154" y="61"/>
                      <a:pt x="150" y="61"/>
                    </a:cubicBezTo>
                    <a:cubicBezTo>
                      <a:pt x="142" y="70"/>
                      <a:pt x="133" y="78"/>
                      <a:pt x="121" y="82"/>
                    </a:cubicBezTo>
                    <a:cubicBezTo>
                      <a:pt x="104" y="94"/>
                      <a:pt x="84" y="107"/>
                      <a:pt x="64" y="115"/>
                    </a:cubicBezTo>
                    <a:cubicBezTo>
                      <a:pt x="55" y="123"/>
                      <a:pt x="43" y="127"/>
                      <a:pt x="35" y="131"/>
                    </a:cubicBezTo>
                    <a:cubicBezTo>
                      <a:pt x="23" y="135"/>
                      <a:pt x="10" y="144"/>
                      <a:pt x="2" y="156"/>
                    </a:cubicBezTo>
                    <a:cubicBezTo>
                      <a:pt x="-2" y="172"/>
                      <a:pt x="2" y="185"/>
                      <a:pt x="14" y="189"/>
                    </a:cubicBezTo>
                    <a:lnTo>
                      <a:pt x="14" y="189"/>
                    </a:lnTo>
                    <a:cubicBezTo>
                      <a:pt x="19" y="193"/>
                      <a:pt x="26" y="193"/>
                      <a:pt x="35" y="193"/>
                    </a:cubicBezTo>
                    <a:cubicBezTo>
                      <a:pt x="51" y="193"/>
                      <a:pt x="76" y="185"/>
                      <a:pt x="92" y="180"/>
                    </a:cubicBezTo>
                    <a:cubicBezTo>
                      <a:pt x="117" y="168"/>
                      <a:pt x="138" y="160"/>
                      <a:pt x="162" y="148"/>
                    </a:cubicBezTo>
                    <a:cubicBezTo>
                      <a:pt x="183" y="135"/>
                      <a:pt x="203" y="123"/>
                      <a:pt x="220" y="107"/>
                    </a:cubicBezTo>
                    <a:cubicBezTo>
                      <a:pt x="232" y="98"/>
                      <a:pt x="244" y="90"/>
                      <a:pt x="252" y="78"/>
                    </a:cubicBezTo>
                    <a:cubicBezTo>
                      <a:pt x="265" y="70"/>
                      <a:pt x="277" y="57"/>
                      <a:pt x="281" y="41"/>
                    </a:cubicBezTo>
                    <a:cubicBezTo>
                      <a:pt x="285" y="20"/>
                      <a:pt x="277" y="8"/>
                      <a:pt x="261" y="0"/>
                    </a:cubicBezTo>
                    <a:cubicBezTo>
                      <a:pt x="252" y="0"/>
                      <a:pt x="244" y="0"/>
                      <a:pt x="232" y="0"/>
                    </a:cubicBezTo>
                    <a:close/>
                  </a:path>
                </a:pathLst>
              </a:custGeom>
              <a:solidFill>
                <a:schemeClr val="accent3"/>
              </a:solidFill>
              <a:ln>
                <a:noFill/>
              </a:ln>
            </p:spPr>
            <p:txBody>
              <a:bodyPr spcFirstLastPara="1" wrap="square" lIns="90000" tIns="24475" rIns="90000" bIns="24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6"/>
              <p:cNvSpPr/>
              <p:nvPr/>
            </p:nvSpPr>
            <p:spPr>
              <a:xfrm>
                <a:off x="8648210" y="1555720"/>
                <a:ext cx="123840" cy="538560"/>
              </a:xfrm>
              <a:custGeom>
                <a:avLst/>
                <a:gdLst/>
                <a:ahLst/>
                <a:cxnLst/>
                <a:rect l="l" t="t" r="r" b="b"/>
                <a:pathLst>
                  <a:path w="344" h="1496" extrusionOk="0">
                    <a:moveTo>
                      <a:pt x="344" y="1496"/>
                    </a:moveTo>
                    <a:lnTo>
                      <a:pt x="344" y="1496"/>
                    </a:lnTo>
                    <a:cubicBezTo>
                      <a:pt x="304" y="1303"/>
                      <a:pt x="190" y="1135"/>
                      <a:pt x="107" y="958"/>
                    </a:cubicBezTo>
                    <a:cubicBezTo>
                      <a:pt x="66" y="868"/>
                      <a:pt x="29" y="778"/>
                      <a:pt x="21" y="679"/>
                    </a:cubicBezTo>
                    <a:cubicBezTo>
                      <a:pt x="9" y="568"/>
                      <a:pt x="29" y="458"/>
                      <a:pt x="66" y="351"/>
                    </a:cubicBezTo>
                    <a:cubicBezTo>
                      <a:pt x="91" y="289"/>
                      <a:pt x="116" y="232"/>
                      <a:pt x="144" y="174"/>
                    </a:cubicBezTo>
                    <a:cubicBezTo>
                      <a:pt x="161" y="146"/>
                      <a:pt x="177" y="121"/>
                      <a:pt x="194" y="92"/>
                    </a:cubicBezTo>
                    <a:cubicBezTo>
                      <a:pt x="210" y="64"/>
                      <a:pt x="226" y="39"/>
                      <a:pt x="239" y="10"/>
                    </a:cubicBezTo>
                    <a:cubicBezTo>
                      <a:pt x="239" y="2"/>
                      <a:pt x="231" y="-2"/>
                      <a:pt x="226" y="2"/>
                    </a:cubicBezTo>
                    <a:cubicBezTo>
                      <a:pt x="206" y="23"/>
                      <a:pt x="194" y="51"/>
                      <a:pt x="177" y="76"/>
                    </a:cubicBezTo>
                    <a:cubicBezTo>
                      <a:pt x="165" y="101"/>
                      <a:pt x="148" y="125"/>
                      <a:pt x="136" y="150"/>
                    </a:cubicBezTo>
                    <a:cubicBezTo>
                      <a:pt x="107" y="199"/>
                      <a:pt x="83" y="252"/>
                      <a:pt x="62" y="306"/>
                    </a:cubicBezTo>
                    <a:cubicBezTo>
                      <a:pt x="21" y="408"/>
                      <a:pt x="-3" y="519"/>
                      <a:pt x="1" y="634"/>
                    </a:cubicBezTo>
                    <a:cubicBezTo>
                      <a:pt x="5" y="835"/>
                      <a:pt x="116" y="1016"/>
                      <a:pt x="210" y="1188"/>
                    </a:cubicBezTo>
                    <a:cubicBezTo>
                      <a:pt x="268" y="1287"/>
                      <a:pt x="320" y="1385"/>
                      <a:pt x="344" y="14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 name="Google Shape;209;p6"/>
              <p:cNvSpPr/>
              <p:nvPr/>
            </p:nvSpPr>
            <p:spPr>
              <a:xfrm>
                <a:off x="8524370" y="1748320"/>
                <a:ext cx="131400" cy="173160"/>
              </a:xfrm>
              <a:custGeom>
                <a:avLst/>
                <a:gdLst/>
                <a:ahLst/>
                <a:cxnLst/>
                <a:rect l="l" t="t" r="r" b="b"/>
                <a:pathLst>
                  <a:path w="365" h="481" extrusionOk="0">
                    <a:moveTo>
                      <a:pt x="0" y="481"/>
                    </a:moveTo>
                    <a:lnTo>
                      <a:pt x="0" y="481"/>
                    </a:lnTo>
                    <a:cubicBezTo>
                      <a:pt x="37" y="460"/>
                      <a:pt x="70" y="436"/>
                      <a:pt x="98" y="411"/>
                    </a:cubicBezTo>
                    <a:cubicBezTo>
                      <a:pt x="131" y="386"/>
                      <a:pt x="160" y="358"/>
                      <a:pt x="189" y="329"/>
                    </a:cubicBezTo>
                    <a:cubicBezTo>
                      <a:pt x="242" y="271"/>
                      <a:pt x="287" y="202"/>
                      <a:pt x="324" y="132"/>
                    </a:cubicBezTo>
                    <a:cubicBezTo>
                      <a:pt x="332" y="111"/>
                      <a:pt x="341" y="91"/>
                      <a:pt x="349" y="70"/>
                    </a:cubicBezTo>
                    <a:cubicBezTo>
                      <a:pt x="353" y="62"/>
                      <a:pt x="357" y="50"/>
                      <a:pt x="357" y="42"/>
                    </a:cubicBezTo>
                    <a:cubicBezTo>
                      <a:pt x="361" y="29"/>
                      <a:pt x="365" y="17"/>
                      <a:pt x="365" y="5"/>
                    </a:cubicBezTo>
                    <a:cubicBezTo>
                      <a:pt x="365" y="1"/>
                      <a:pt x="357" y="-4"/>
                      <a:pt x="353" y="5"/>
                    </a:cubicBezTo>
                    <a:cubicBezTo>
                      <a:pt x="345" y="21"/>
                      <a:pt x="341" y="42"/>
                      <a:pt x="332" y="58"/>
                    </a:cubicBezTo>
                    <a:cubicBezTo>
                      <a:pt x="328" y="74"/>
                      <a:pt x="320" y="95"/>
                      <a:pt x="312" y="111"/>
                    </a:cubicBezTo>
                    <a:cubicBezTo>
                      <a:pt x="295" y="148"/>
                      <a:pt x="279" y="181"/>
                      <a:pt x="254" y="214"/>
                    </a:cubicBezTo>
                    <a:cubicBezTo>
                      <a:pt x="213" y="280"/>
                      <a:pt x="160" y="337"/>
                      <a:pt x="103" y="390"/>
                    </a:cubicBezTo>
                    <a:cubicBezTo>
                      <a:pt x="70" y="419"/>
                      <a:pt x="37" y="452"/>
                      <a:pt x="0" y="477"/>
                    </a:cubicBezTo>
                    <a:cubicBezTo>
                      <a:pt x="0" y="481"/>
                      <a:pt x="0" y="481"/>
                      <a:pt x="0" y="4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 name="Google Shape;210;p6"/>
              <p:cNvSpPr/>
              <p:nvPr/>
            </p:nvSpPr>
            <p:spPr>
              <a:xfrm>
                <a:off x="8430770" y="1841560"/>
                <a:ext cx="177840" cy="140760"/>
              </a:xfrm>
              <a:custGeom>
                <a:avLst/>
                <a:gdLst/>
                <a:ahLst/>
                <a:cxnLst/>
                <a:rect l="l" t="t" r="r" b="b"/>
                <a:pathLst>
                  <a:path w="494" h="391" extrusionOk="0">
                    <a:moveTo>
                      <a:pt x="490" y="0"/>
                    </a:moveTo>
                    <a:lnTo>
                      <a:pt x="490" y="0"/>
                    </a:lnTo>
                    <a:cubicBezTo>
                      <a:pt x="453" y="86"/>
                      <a:pt x="473" y="193"/>
                      <a:pt x="400" y="259"/>
                    </a:cubicBezTo>
                    <a:cubicBezTo>
                      <a:pt x="334" y="320"/>
                      <a:pt x="239" y="320"/>
                      <a:pt x="153" y="333"/>
                    </a:cubicBezTo>
                    <a:cubicBezTo>
                      <a:pt x="104" y="337"/>
                      <a:pt x="51" y="349"/>
                      <a:pt x="6" y="374"/>
                    </a:cubicBezTo>
                    <a:cubicBezTo>
                      <a:pt x="10" y="378"/>
                      <a:pt x="13" y="382"/>
                      <a:pt x="18" y="386"/>
                    </a:cubicBezTo>
                    <a:cubicBezTo>
                      <a:pt x="38" y="345"/>
                      <a:pt x="63" y="304"/>
                      <a:pt x="88" y="263"/>
                    </a:cubicBezTo>
                    <a:cubicBezTo>
                      <a:pt x="104" y="230"/>
                      <a:pt x="125" y="193"/>
                      <a:pt x="145" y="160"/>
                    </a:cubicBezTo>
                    <a:cubicBezTo>
                      <a:pt x="166" y="131"/>
                      <a:pt x="186" y="103"/>
                      <a:pt x="215" y="78"/>
                    </a:cubicBezTo>
                    <a:cubicBezTo>
                      <a:pt x="248" y="54"/>
                      <a:pt x="285" y="41"/>
                      <a:pt x="326" y="37"/>
                    </a:cubicBezTo>
                    <a:cubicBezTo>
                      <a:pt x="375" y="29"/>
                      <a:pt x="428" y="33"/>
                      <a:pt x="478" y="33"/>
                    </a:cubicBezTo>
                    <a:cubicBezTo>
                      <a:pt x="490" y="33"/>
                      <a:pt x="490" y="12"/>
                      <a:pt x="478" y="12"/>
                    </a:cubicBezTo>
                    <a:cubicBezTo>
                      <a:pt x="432" y="12"/>
                      <a:pt x="383" y="12"/>
                      <a:pt x="338" y="17"/>
                    </a:cubicBezTo>
                    <a:cubicBezTo>
                      <a:pt x="297" y="21"/>
                      <a:pt x="256" y="33"/>
                      <a:pt x="219" y="54"/>
                    </a:cubicBezTo>
                    <a:cubicBezTo>
                      <a:pt x="157" y="99"/>
                      <a:pt x="120" y="164"/>
                      <a:pt x="84" y="230"/>
                    </a:cubicBezTo>
                    <a:cubicBezTo>
                      <a:pt x="55" y="279"/>
                      <a:pt x="30" y="328"/>
                      <a:pt x="1" y="378"/>
                    </a:cubicBezTo>
                    <a:cubicBezTo>
                      <a:pt x="-3" y="386"/>
                      <a:pt x="6" y="394"/>
                      <a:pt x="13" y="390"/>
                    </a:cubicBezTo>
                    <a:cubicBezTo>
                      <a:pt x="100" y="341"/>
                      <a:pt x="198" y="353"/>
                      <a:pt x="293" y="328"/>
                    </a:cubicBezTo>
                    <a:cubicBezTo>
                      <a:pt x="330" y="320"/>
                      <a:pt x="371" y="304"/>
                      <a:pt x="404" y="275"/>
                    </a:cubicBezTo>
                    <a:cubicBezTo>
                      <a:pt x="436" y="246"/>
                      <a:pt x="457" y="209"/>
                      <a:pt x="465" y="164"/>
                    </a:cubicBezTo>
                    <a:cubicBezTo>
                      <a:pt x="473" y="140"/>
                      <a:pt x="473" y="111"/>
                      <a:pt x="478" y="86"/>
                    </a:cubicBezTo>
                    <a:cubicBezTo>
                      <a:pt x="482" y="58"/>
                      <a:pt x="486" y="29"/>
                      <a:pt x="494" y="4"/>
                    </a:cubicBezTo>
                    <a:cubicBezTo>
                      <a:pt x="494" y="0"/>
                      <a:pt x="494" y="0"/>
                      <a:pt x="49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 name="Google Shape;211;p6"/>
              <p:cNvSpPr/>
              <p:nvPr/>
            </p:nvSpPr>
            <p:spPr>
              <a:xfrm>
                <a:off x="8695010" y="1947760"/>
                <a:ext cx="122400" cy="230760"/>
              </a:xfrm>
              <a:custGeom>
                <a:avLst/>
                <a:gdLst/>
                <a:ahLst/>
                <a:cxnLst/>
                <a:rect l="l" t="t" r="r" b="b"/>
                <a:pathLst>
                  <a:path w="340" h="641" extrusionOk="0">
                    <a:moveTo>
                      <a:pt x="27" y="5"/>
                    </a:moveTo>
                    <a:lnTo>
                      <a:pt x="27" y="5"/>
                    </a:lnTo>
                    <a:cubicBezTo>
                      <a:pt x="43" y="50"/>
                      <a:pt x="27" y="91"/>
                      <a:pt x="14" y="136"/>
                    </a:cubicBezTo>
                    <a:cubicBezTo>
                      <a:pt x="2" y="181"/>
                      <a:pt x="-2" y="226"/>
                      <a:pt x="2" y="276"/>
                    </a:cubicBezTo>
                    <a:cubicBezTo>
                      <a:pt x="2" y="321"/>
                      <a:pt x="23" y="362"/>
                      <a:pt x="47" y="399"/>
                    </a:cubicBezTo>
                    <a:cubicBezTo>
                      <a:pt x="72" y="440"/>
                      <a:pt x="96" y="477"/>
                      <a:pt x="129" y="514"/>
                    </a:cubicBezTo>
                    <a:cubicBezTo>
                      <a:pt x="158" y="559"/>
                      <a:pt x="194" y="600"/>
                      <a:pt x="227" y="641"/>
                    </a:cubicBezTo>
                    <a:cubicBezTo>
                      <a:pt x="231" y="641"/>
                      <a:pt x="235" y="641"/>
                      <a:pt x="239" y="637"/>
                    </a:cubicBezTo>
                    <a:cubicBezTo>
                      <a:pt x="309" y="555"/>
                      <a:pt x="346" y="448"/>
                      <a:pt x="338" y="337"/>
                    </a:cubicBezTo>
                    <a:cubicBezTo>
                      <a:pt x="329" y="235"/>
                      <a:pt x="276" y="140"/>
                      <a:pt x="198" y="75"/>
                    </a:cubicBezTo>
                    <a:cubicBezTo>
                      <a:pt x="154" y="38"/>
                      <a:pt x="105" y="13"/>
                      <a:pt x="47" y="1"/>
                    </a:cubicBezTo>
                    <a:cubicBezTo>
                      <a:pt x="35" y="-3"/>
                      <a:pt x="31" y="17"/>
                      <a:pt x="43" y="17"/>
                    </a:cubicBezTo>
                    <a:cubicBezTo>
                      <a:pt x="138" y="42"/>
                      <a:pt x="219" y="103"/>
                      <a:pt x="268" y="185"/>
                    </a:cubicBezTo>
                    <a:cubicBezTo>
                      <a:pt x="321" y="272"/>
                      <a:pt x="334" y="374"/>
                      <a:pt x="305" y="473"/>
                    </a:cubicBezTo>
                    <a:cubicBezTo>
                      <a:pt x="292" y="530"/>
                      <a:pt x="264" y="583"/>
                      <a:pt x="227" y="629"/>
                    </a:cubicBezTo>
                    <a:cubicBezTo>
                      <a:pt x="231" y="624"/>
                      <a:pt x="235" y="624"/>
                      <a:pt x="239" y="624"/>
                    </a:cubicBezTo>
                    <a:cubicBezTo>
                      <a:pt x="178" y="555"/>
                      <a:pt x="121" y="481"/>
                      <a:pt x="68" y="403"/>
                    </a:cubicBezTo>
                    <a:cubicBezTo>
                      <a:pt x="43" y="362"/>
                      <a:pt x="23" y="325"/>
                      <a:pt x="18" y="276"/>
                    </a:cubicBezTo>
                    <a:cubicBezTo>
                      <a:pt x="14" y="230"/>
                      <a:pt x="14" y="181"/>
                      <a:pt x="27" y="136"/>
                    </a:cubicBezTo>
                    <a:cubicBezTo>
                      <a:pt x="35" y="95"/>
                      <a:pt x="55" y="42"/>
                      <a:pt x="31" y="5"/>
                    </a:cubicBezTo>
                    <a:cubicBezTo>
                      <a:pt x="31" y="1"/>
                      <a:pt x="27" y="5"/>
                      <a:pt x="27"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 name="Google Shape;212;p6"/>
              <p:cNvSpPr/>
              <p:nvPr/>
            </p:nvSpPr>
            <p:spPr>
              <a:xfrm>
                <a:off x="8652530" y="1819960"/>
                <a:ext cx="151560" cy="95400"/>
              </a:xfrm>
              <a:custGeom>
                <a:avLst/>
                <a:gdLst/>
                <a:ahLst/>
                <a:cxnLst/>
                <a:rect l="l" t="t" r="r" b="b"/>
                <a:pathLst>
                  <a:path w="421" h="265" extrusionOk="0">
                    <a:moveTo>
                      <a:pt x="419" y="261"/>
                    </a:moveTo>
                    <a:lnTo>
                      <a:pt x="419" y="261"/>
                    </a:lnTo>
                    <a:cubicBezTo>
                      <a:pt x="390" y="249"/>
                      <a:pt x="361" y="237"/>
                      <a:pt x="332" y="224"/>
                    </a:cubicBezTo>
                    <a:cubicBezTo>
                      <a:pt x="300" y="208"/>
                      <a:pt x="272" y="200"/>
                      <a:pt x="243" y="183"/>
                    </a:cubicBezTo>
                    <a:cubicBezTo>
                      <a:pt x="186" y="159"/>
                      <a:pt x="128" y="126"/>
                      <a:pt x="79" y="81"/>
                    </a:cubicBezTo>
                    <a:cubicBezTo>
                      <a:pt x="63" y="72"/>
                      <a:pt x="50" y="60"/>
                      <a:pt x="38" y="44"/>
                    </a:cubicBezTo>
                    <a:cubicBezTo>
                      <a:pt x="34" y="40"/>
                      <a:pt x="30" y="31"/>
                      <a:pt x="26" y="23"/>
                    </a:cubicBezTo>
                    <a:cubicBezTo>
                      <a:pt x="22" y="15"/>
                      <a:pt x="17" y="7"/>
                      <a:pt x="13" y="3"/>
                    </a:cubicBezTo>
                    <a:cubicBezTo>
                      <a:pt x="9" y="-1"/>
                      <a:pt x="5" y="-1"/>
                      <a:pt x="1" y="3"/>
                    </a:cubicBezTo>
                    <a:cubicBezTo>
                      <a:pt x="-3" y="19"/>
                      <a:pt x="9" y="36"/>
                      <a:pt x="17" y="44"/>
                    </a:cubicBezTo>
                    <a:cubicBezTo>
                      <a:pt x="26" y="60"/>
                      <a:pt x="38" y="68"/>
                      <a:pt x="50" y="81"/>
                    </a:cubicBezTo>
                    <a:cubicBezTo>
                      <a:pt x="75" y="105"/>
                      <a:pt x="100" y="126"/>
                      <a:pt x="128" y="142"/>
                    </a:cubicBezTo>
                    <a:cubicBezTo>
                      <a:pt x="186" y="179"/>
                      <a:pt x="247" y="208"/>
                      <a:pt x="308" y="228"/>
                    </a:cubicBezTo>
                    <a:cubicBezTo>
                      <a:pt x="345" y="245"/>
                      <a:pt x="382" y="253"/>
                      <a:pt x="419" y="265"/>
                    </a:cubicBezTo>
                    <a:cubicBezTo>
                      <a:pt x="419" y="265"/>
                      <a:pt x="423" y="261"/>
                      <a:pt x="419" y="2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 name="Google Shape;213;p6"/>
              <p:cNvSpPr/>
              <p:nvPr/>
            </p:nvSpPr>
            <p:spPr>
              <a:xfrm>
                <a:off x="8698250" y="1844080"/>
                <a:ext cx="198000" cy="138240"/>
              </a:xfrm>
              <a:custGeom>
                <a:avLst/>
                <a:gdLst/>
                <a:ahLst/>
                <a:cxnLst/>
                <a:rect l="l" t="t" r="r" b="b"/>
                <a:pathLst>
                  <a:path w="550" h="384" extrusionOk="0">
                    <a:moveTo>
                      <a:pt x="1" y="71"/>
                    </a:moveTo>
                    <a:lnTo>
                      <a:pt x="1" y="71"/>
                    </a:lnTo>
                    <a:cubicBezTo>
                      <a:pt x="-3" y="149"/>
                      <a:pt x="46" y="227"/>
                      <a:pt x="108" y="272"/>
                    </a:cubicBezTo>
                    <a:cubicBezTo>
                      <a:pt x="141" y="297"/>
                      <a:pt x="177" y="313"/>
                      <a:pt x="222" y="321"/>
                    </a:cubicBezTo>
                    <a:cubicBezTo>
                      <a:pt x="271" y="334"/>
                      <a:pt x="320" y="334"/>
                      <a:pt x="374" y="342"/>
                    </a:cubicBezTo>
                    <a:cubicBezTo>
                      <a:pt x="427" y="350"/>
                      <a:pt x="485" y="367"/>
                      <a:pt x="538" y="383"/>
                    </a:cubicBezTo>
                    <a:cubicBezTo>
                      <a:pt x="546" y="387"/>
                      <a:pt x="550" y="379"/>
                      <a:pt x="550" y="375"/>
                    </a:cubicBezTo>
                    <a:cubicBezTo>
                      <a:pt x="522" y="276"/>
                      <a:pt x="480" y="178"/>
                      <a:pt x="407" y="104"/>
                    </a:cubicBezTo>
                    <a:cubicBezTo>
                      <a:pt x="374" y="71"/>
                      <a:pt x="333" y="42"/>
                      <a:pt x="288" y="26"/>
                    </a:cubicBezTo>
                    <a:cubicBezTo>
                      <a:pt x="242" y="5"/>
                      <a:pt x="189" y="-3"/>
                      <a:pt x="137" y="1"/>
                    </a:cubicBezTo>
                    <a:cubicBezTo>
                      <a:pt x="108" y="5"/>
                      <a:pt x="79" y="10"/>
                      <a:pt x="51" y="22"/>
                    </a:cubicBezTo>
                    <a:cubicBezTo>
                      <a:pt x="30" y="30"/>
                      <a:pt x="9" y="42"/>
                      <a:pt x="5" y="67"/>
                    </a:cubicBezTo>
                    <a:cubicBezTo>
                      <a:pt x="1" y="79"/>
                      <a:pt x="22" y="83"/>
                      <a:pt x="26" y="71"/>
                    </a:cubicBezTo>
                    <a:cubicBezTo>
                      <a:pt x="30" y="51"/>
                      <a:pt x="46" y="42"/>
                      <a:pt x="63" y="38"/>
                    </a:cubicBezTo>
                    <a:cubicBezTo>
                      <a:pt x="87" y="30"/>
                      <a:pt x="112" y="26"/>
                      <a:pt x="137" y="22"/>
                    </a:cubicBezTo>
                    <a:cubicBezTo>
                      <a:pt x="185" y="18"/>
                      <a:pt x="238" y="22"/>
                      <a:pt x="283" y="42"/>
                    </a:cubicBezTo>
                    <a:cubicBezTo>
                      <a:pt x="366" y="75"/>
                      <a:pt x="427" y="149"/>
                      <a:pt x="472" y="227"/>
                    </a:cubicBezTo>
                    <a:cubicBezTo>
                      <a:pt x="497" y="272"/>
                      <a:pt x="517" y="326"/>
                      <a:pt x="534" y="379"/>
                    </a:cubicBezTo>
                    <a:cubicBezTo>
                      <a:pt x="538" y="375"/>
                      <a:pt x="538" y="371"/>
                      <a:pt x="542" y="367"/>
                    </a:cubicBezTo>
                    <a:cubicBezTo>
                      <a:pt x="497" y="350"/>
                      <a:pt x="448" y="338"/>
                      <a:pt x="402" y="330"/>
                    </a:cubicBezTo>
                    <a:cubicBezTo>
                      <a:pt x="353" y="321"/>
                      <a:pt x="304" y="317"/>
                      <a:pt x="255" y="313"/>
                    </a:cubicBezTo>
                    <a:cubicBezTo>
                      <a:pt x="214" y="305"/>
                      <a:pt x="169" y="297"/>
                      <a:pt x="133" y="272"/>
                    </a:cubicBezTo>
                    <a:cubicBezTo>
                      <a:pt x="100" y="252"/>
                      <a:pt x="75" y="223"/>
                      <a:pt x="55" y="190"/>
                    </a:cubicBezTo>
                    <a:cubicBezTo>
                      <a:pt x="30" y="153"/>
                      <a:pt x="18" y="112"/>
                      <a:pt x="9" y="71"/>
                    </a:cubicBezTo>
                    <a:cubicBezTo>
                      <a:pt x="9" y="63"/>
                      <a:pt x="1" y="67"/>
                      <a:pt x="1" y="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 name="Google Shape;214;p6"/>
              <p:cNvSpPr/>
              <p:nvPr/>
            </p:nvSpPr>
            <p:spPr>
              <a:xfrm>
                <a:off x="8553890" y="999520"/>
                <a:ext cx="763560" cy="863640"/>
              </a:xfrm>
              <a:custGeom>
                <a:avLst/>
                <a:gdLst/>
                <a:ahLst/>
                <a:cxnLst/>
                <a:rect l="l" t="t" r="r" b="b"/>
                <a:pathLst>
                  <a:path w="2121" h="2399" extrusionOk="0">
                    <a:moveTo>
                      <a:pt x="152" y="1243"/>
                    </a:moveTo>
                    <a:lnTo>
                      <a:pt x="152" y="1243"/>
                    </a:lnTo>
                    <a:cubicBezTo>
                      <a:pt x="0" y="1974"/>
                      <a:pt x="0" y="1974"/>
                      <a:pt x="0" y="1974"/>
                    </a:cubicBezTo>
                    <a:cubicBezTo>
                      <a:pt x="45" y="1990"/>
                      <a:pt x="45" y="1990"/>
                      <a:pt x="45" y="1990"/>
                    </a:cubicBezTo>
                    <a:cubicBezTo>
                      <a:pt x="107" y="1962"/>
                      <a:pt x="107" y="1962"/>
                      <a:pt x="107" y="1962"/>
                    </a:cubicBezTo>
                    <a:cubicBezTo>
                      <a:pt x="107" y="1962"/>
                      <a:pt x="164" y="1912"/>
                      <a:pt x="172" y="1904"/>
                    </a:cubicBezTo>
                    <a:cubicBezTo>
                      <a:pt x="181" y="1896"/>
                      <a:pt x="378" y="1994"/>
                      <a:pt x="439" y="2076"/>
                    </a:cubicBezTo>
                    <a:cubicBezTo>
                      <a:pt x="501" y="2159"/>
                      <a:pt x="570" y="2245"/>
                      <a:pt x="562" y="2253"/>
                    </a:cubicBezTo>
                    <a:cubicBezTo>
                      <a:pt x="554" y="2265"/>
                      <a:pt x="476" y="2351"/>
                      <a:pt x="497" y="2380"/>
                    </a:cubicBezTo>
                    <a:cubicBezTo>
                      <a:pt x="513" y="2409"/>
                      <a:pt x="521" y="2397"/>
                      <a:pt x="521" y="2397"/>
                    </a:cubicBezTo>
                    <a:cubicBezTo>
                      <a:pt x="521" y="2397"/>
                      <a:pt x="1813" y="763"/>
                      <a:pt x="1813" y="746"/>
                    </a:cubicBezTo>
                    <a:cubicBezTo>
                      <a:pt x="1813" y="730"/>
                      <a:pt x="2121" y="324"/>
                      <a:pt x="2121" y="324"/>
                    </a:cubicBezTo>
                    <a:cubicBezTo>
                      <a:pt x="2121" y="324"/>
                      <a:pt x="2063" y="131"/>
                      <a:pt x="1903" y="82"/>
                    </a:cubicBezTo>
                    <a:cubicBezTo>
                      <a:pt x="1747" y="32"/>
                      <a:pt x="1587" y="0"/>
                      <a:pt x="1587" y="0"/>
                    </a:cubicBezTo>
                    <a:cubicBezTo>
                      <a:pt x="1587" y="0"/>
                      <a:pt x="1148" y="4"/>
                      <a:pt x="1107" y="36"/>
                    </a:cubicBezTo>
                    <a:cubicBezTo>
                      <a:pt x="1066" y="69"/>
                      <a:pt x="152" y="1243"/>
                      <a:pt x="152" y="12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8615810" y="1030840"/>
                <a:ext cx="683280" cy="779760"/>
              </a:xfrm>
              <a:custGeom>
                <a:avLst/>
                <a:gdLst/>
                <a:ahLst/>
                <a:cxnLst/>
                <a:rect l="l" t="t" r="r" b="b"/>
                <a:pathLst>
                  <a:path w="1898" h="2166" extrusionOk="0">
                    <a:moveTo>
                      <a:pt x="0" y="1817"/>
                    </a:moveTo>
                    <a:lnTo>
                      <a:pt x="0" y="1817"/>
                    </a:lnTo>
                    <a:cubicBezTo>
                      <a:pt x="177" y="1817"/>
                      <a:pt x="267" y="1989"/>
                      <a:pt x="267" y="1989"/>
                    </a:cubicBezTo>
                    <a:cubicBezTo>
                      <a:pt x="390" y="2166"/>
                      <a:pt x="390" y="2166"/>
                      <a:pt x="390" y="2166"/>
                    </a:cubicBezTo>
                    <a:cubicBezTo>
                      <a:pt x="1658" y="508"/>
                      <a:pt x="1658" y="508"/>
                      <a:pt x="1658" y="508"/>
                    </a:cubicBezTo>
                    <a:cubicBezTo>
                      <a:pt x="1658" y="508"/>
                      <a:pt x="1916" y="265"/>
                      <a:pt x="1896" y="237"/>
                    </a:cubicBezTo>
                    <a:cubicBezTo>
                      <a:pt x="1879" y="212"/>
                      <a:pt x="1731" y="60"/>
                      <a:pt x="1641" y="32"/>
                    </a:cubicBezTo>
                    <a:cubicBezTo>
                      <a:pt x="1551" y="7"/>
                      <a:pt x="1493" y="-14"/>
                      <a:pt x="1428" y="11"/>
                    </a:cubicBezTo>
                    <a:cubicBezTo>
                      <a:pt x="1362" y="36"/>
                      <a:pt x="849" y="705"/>
                      <a:pt x="849" y="705"/>
                    </a:cubicBezTo>
                    <a:cubicBezTo>
                      <a:pt x="296" y="1423"/>
                      <a:pt x="296" y="1423"/>
                      <a:pt x="296" y="1423"/>
                    </a:cubicBezTo>
                    <a:lnTo>
                      <a:pt x="0" y="181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8557130" y="1021480"/>
                <a:ext cx="544680" cy="685800"/>
              </a:xfrm>
              <a:custGeom>
                <a:avLst/>
                <a:gdLst/>
                <a:ahLst/>
                <a:cxnLst/>
                <a:rect l="l" t="t" r="r" b="b"/>
                <a:pathLst>
                  <a:path w="1513" h="1905" extrusionOk="0">
                    <a:moveTo>
                      <a:pt x="1509" y="0"/>
                    </a:moveTo>
                    <a:lnTo>
                      <a:pt x="1509" y="0"/>
                    </a:lnTo>
                    <a:cubicBezTo>
                      <a:pt x="1451" y="37"/>
                      <a:pt x="1406" y="94"/>
                      <a:pt x="1361" y="152"/>
                    </a:cubicBezTo>
                    <a:cubicBezTo>
                      <a:pt x="1312" y="209"/>
                      <a:pt x="1262" y="271"/>
                      <a:pt x="1217" y="333"/>
                    </a:cubicBezTo>
                    <a:cubicBezTo>
                      <a:pt x="1119" y="456"/>
                      <a:pt x="1020" y="583"/>
                      <a:pt x="922" y="710"/>
                    </a:cubicBezTo>
                    <a:cubicBezTo>
                      <a:pt x="823" y="833"/>
                      <a:pt x="725" y="960"/>
                      <a:pt x="626" y="1084"/>
                    </a:cubicBezTo>
                    <a:cubicBezTo>
                      <a:pt x="529" y="1211"/>
                      <a:pt x="430" y="1338"/>
                      <a:pt x="336" y="1461"/>
                    </a:cubicBezTo>
                    <a:cubicBezTo>
                      <a:pt x="237" y="1589"/>
                      <a:pt x="139" y="1712"/>
                      <a:pt x="40" y="1839"/>
                    </a:cubicBezTo>
                    <a:cubicBezTo>
                      <a:pt x="28" y="1855"/>
                      <a:pt x="16" y="1872"/>
                      <a:pt x="3" y="1888"/>
                    </a:cubicBezTo>
                    <a:cubicBezTo>
                      <a:pt x="-5" y="1896"/>
                      <a:pt x="7" y="1913"/>
                      <a:pt x="16" y="1901"/>
                    </a:cubicBezTo>
                    <a:cubicBezTo>
                      <a:pt x="118" y="1777"/>
                      <a:pt x="213" y="1650"/>
                      <a:pt x="311" y="1523"/>
                    </a:cubicBezTo>
                    <a:cubicBezTo>
                      <a:pt x="410" y="1396"/>
                      <a:pt x="508" y="1272"/>
                      <a:pt x="606" y="1145"/>
                    </a:cubicBezTo>
                    <a:cubicBezTo>
                      <a:pt x="704" y="1022"/>
                      <a:pt x="799" y="895"/>
                      <a:pt x="897" y="772"/>
                    </a:cubicBezTo>
                    <a:cubicBezTo>
                      <a:pt x="996" y="644"/>
                      <a:pt x="1094" y="517"/>
                      <a:pt x="1193" y="390"/>
                    </a:cubicBezTo>
                    <a:cubicBezTo>
                      <a:pt x="1242" y="328"/>
                      <a:pt x="1287" y="267"/>
                      <a:pt x="1336" y="209"/>
                    </a:cubicBezTo>
                    <a:cubicBezTo>
                      <a:pt x="1381" y="152"/>
                      <a:pt x="1427" y="94"/>
                      <a:pt x="1476" y="41"/>
                    </a:cubicBezTo>
                    <a:cubicBezTo>
                      <a:pt x="1488" y="29"/>
                      <a:pt x="1500" y="17"/>
                      <a:pt x="1513" y="0"/>
                    </a:cubicBezTo>
                    <a:lnTo>
                      <a:pt x="15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 name="Google Shape;217;p6"/>
              <p:cNvSpPr/>
              <p:nvPr/>
            </p:nvSpPr>
            <p:spPr>
              <a:xfrm>
                <a:off x="9095690" y="999520"/>
                <a:ext cx="226080" cy="120600"/>
              </a:xfrm>
              <a:custGeom>
                <a:avLst/>
                <a:gdLst/>
                <a:ahLst/>
                <a:cxnLst/>
                <a:rect l="l" t="t" r="r" b="b"/>
                <a:pathLst>
                  <a:path w="628" h="335" extrusionOk="0">
                    <a:moveTo>
                      <a:pt x="0" y="49"/>
                    </a:moveTo>
                    <a:lnTo>
                      <a:pt x="0" y="49"/>
                    </a:lnTo>
                    <a:cubicBezTo>
                      <a:pt x="25" y="41"/>
                      <a:pt x="45" y="32"/>
                      <a:pt x="70" y="24"/>
                    </a:cubicBezTo>
                    <a:cubicBezTo>
                      <a:pt x="95" y="20"/>
                      <a:pt x="119" y="16"/>
                      <a:pt x="144" y="16"/>
                    </a:cubicBezTo>
                    <a:cubicBezTo>
                      <a:pt x="193" y="16"/>
                      <a:pt x="242" y="28"/>
                      <a:pt x="292" y="45"/>
                    </a:cubicBezTo>
                    <a:cubicBezTo>
                      <a:pt x="337" y="65"/>
                      <a:pt x="386" y="90"/>
                      <a:pt x="431" y="119"/>
                    </a:cubicBezTo>
                    <a:cubicBezTo>
                      <a:pt x="468" y="143"/>
                      <a:pt x="505" y="168"/>
                      <a:pt x="538" y="201"/>
                    </a:cubicBezTo>
                    <a:cubicBezTo>
                      <a:pt x="558" y="217"/>
                      <a:pt x="571" y="238"/>
                      <a:pt x="583" y="258"/>
                    </a:cubicBezTo>
                    <a:cubicBezTo>
                      <a:pt x="595" y="283"/>
                      <a:pt x="604" y="303"/>
                      <a:pt x="608" y="328"/>
                    </a:cubicBezTo>
                    <a:cubicBezTo>
                      <a:pt x="608" y="340"/>
                      <a:pt x="628" y="336"/>
                      <a:pt x="628" y="324"/>
                    </a:cubicBezTo>
                    <a:cubicBezTo>
                      <a:pt x="624" y="279"/>
                      <a:pt x="600" y="238"/>
                      <a:pt x="567" y="201"/>
                    </a:cubicBezTo>
                    <a:cubicBezTo>
                      <a:pt x="538" y="168"/>
                      <a:pt x="497" y="139"/>
                      <a:pt x="456" y="110"/>
                    </a:cubicBezTo>
                    <a:cubicBezTo>
                      <a:pt x="370" y="53"/>
                      <a:pt x="267" y="4"/>
                      <a:pt x="156" y="0"/>
                    </a:cubicBezTo>
                    <a:cubicBezTo>
                      <a:pt x="128" y="0"/>
                      <a:pt x="99" y="4"/>
                      <a:pt x="74" y="8"/>
                    </a:cubicBezTo>
                    <a:cubicBezTo>
                      <a:pt x="45" y="16"/>
                      <a:pt x="17" y="28"/>
                      <a:pt x="0" y="45"/>
                    </a:cubicBezTo>
                    <a:lnTo>
                      <a:pt x="0" y="4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8" name="Google Shape;218;p6"/>
              <p:cNvSpPr/>
              <p:nvPr/>
            </p:nvSpPr>
            <p:spPr>
              <a:xfrm>
                <a:off x="8737490" y="1119760"/>
                <a:ext cx="581400" cy="746280"/>
              </a:xfrm>
              <a:custGeom>
                <a:avLst/>
                <a:gdLst/>
                <a:ahLst/>
                <a:cxnLst/>
                <a:rect l="l" t="t" r="r" b="b"/>
                <a:pathLst>
                  <a:path w="1615" h="2073" extrusionOk="0">
                    <a:moveTo>
                      <a:pt x="1611" y="2"/>
                    </a:moveTo>
                    <a:lnTo>
                      <a:pt x="1611" y="2"/>
                    </a:lnTo>
                    <a:cubicBezTo>
                      <a:pt x="1603" y="6"/>
                      <a:pt x="1595" y="14"/>
                      <a:pt x="1590" y="23"/>
                    </a:cubicBezTo>
                    <a:cubicBezTo>
                      <a:pt x="1582" y="31"/>
                      <a:pt x="1574" y="39"/>
                      <a:pt x="1570" y="47"/>
                    </a:cubicBezTo>
                    <a:cubicBezTo>
                      <a:pt x="1558" y="64"/>
                      <a:pt x="1541" y="84"/>
                      <a:pt x="1529" y="101"/>
                    </a:cubicBezTo>
                    <a:cubicBezTo>
                      <a:pt x="1504" y="133"/>
                      <a:pt x="1480" y="166"/>
                      <a:pt x="1451" y="199"/>
                    </a:cubicBezTo>
                    <a:cubicBezTo>
                      <a:pt x="1402" y="269"/>
                      <a:pt x="1349" y="335"/>
                      <a:pt x="1299" y="400"/>
                    </a:cubicBezTo>
                    <a:cubicBezTo>
                      <a:pt x="1196" y="536"/>
                      <a:pt x="1090" y="671"/>
                      <a:pt x="987" y="806"/>
                    </a:cubicBezTo>
                    <a:cubicBezTo>
                      <a:pt x="884" y="938"/>
                      <a:pt x="778" y="1074"/>
                      <a:pt x="675" y="1209"/>
                    </a:cubicBezTo>
                    <a:cubicBezTo>
                      <a:pt x="568" y="1340"/>
                      <a:pt x="466" y="1476"/>
                      <a:pt x="359" y="1607"/>
                    </a:cubicBezTo>
                    <a:cubicBezTo>
                      <a:pt x="252" y="1738"/>
                      <a:pt x="146" y="1874"/>
                      <a:pt x="44" y="2005"/>
                    </a:cubicBezTo>
                    <a:cubicBezTo>
                      <a:pt x="28" y="2022"/>
                      <a:pt x="15" y="2038"/>
                      <a:pt x="3" y="2054"/>
                    </a:cubicBezTo>
                    <a:cubicBezTo>
                      <a:pt x="-5" y="2067"/>
                      <a:pt x="11" y="2079"/>
                      <a:pt x="20" y="2071"/>
                    </a:cubicBezTo>
                    <a:cubicBezTo>
                      <a:pt x="72" y="2005"/>
                      <a:pt x="125" y="1935"/>
                      <a:pt x="179" y="1870"/>
                    </a:cubicBezTo>
                    <a:cubicBezTo>
                      <a:pt x="232" y="1804"/>
                      <a:pt x="285" y="1738"/>
                      <a:pt x="339" y="1669"/>
                    </a:cubicBezTo>
                    <a:cubicBezTo>
                      <a:pt x="441" y="1537"/>
                      <a:pt x="548" y="1402"/>
                      <a:pt x="651" y="1271"/>
                    </a:cubicBezTo>
                    <a:cubicBezTo>
                      <a:pt x="757" y="1135"/>
                      <a:pt x="860" y="1003"/>
                      <a:pt x="967" y="868"/>
                    </a:cubicBezTo>
                    <a:cubicBezTo>
                      <a:pt x="1069" y="733"/>
                      <a:pt x="1176" y="597"/>
                      <a:pt x="1278" y="462"/>
                    </a:cubicBezTo>
                    <a:cubicBezTo>
                      <a:pt x="1381" y="326"/>
                      <a:pt x="1484" y="191"/>
                      <a:pt x="1587" y="55"/>
                    </a:cubicBezTo>
                    <a:cubicBezTo>
                      <a:pt x="1590" y="47"/>
                      <a:pt x="1595" y="39"/>
                      <a:pt x="1603" y="31"/>
                    </a:cubicBezTo>
                    <a:cubicBezTo>
                      <a:pt x="1607" y="23"/>
                      <a:pt x="1611" y="14"/>
                      <a:pt x="1615" y="2"/>
                    </a:cubicBezTo>
                    <a:cubicBezTo>
                      <a:pt x="1615" y="2"/>
                      <a:pt x="1615" y="-2"/>
                      <a:pt x="1611"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 name="Google Shape;219;p6"/>
              <p:cNvSpPr/>
              <p:nvPr/>
            </p:nvSpPr>
            <p:spPr>
              <a:xfrm>
                <a:off x="8556050" y="1025080"/>
                <a:ext cx="746280" cy="845640"/>
              </a:xfrm>
              <a:custGeom>
                <a:avLst/>
                <a:gdLst/>
                <a:ahLst/>
                <a:cxnLst/>
                <a:rect l="l" t="t" r="r" b="b"/>
                <a:pathLst>
                  <a:path w="2073" h="2349" extrusionOk="0">
                    <a:moveTo>
                      <a:pt x="2" y="1911"/>
                    </a:moveTo>
                    <a:lnTo>
                      <a:pt x="2" y="1911"/>
                    </a:lnTo>
                    <a:cubicBezTo>
                      <a:pt x="35" y="1936"/>
                      <a:pt x="68" y="1923"/>
                      <a:pt x="97" y="1903"/>
                    </a:cubicBezTo>
                    <a:cubicBezTo>
                      <a:pt x="134" y="1878"/>
                      <a:pt x="162" y="1837"/>
                      <a:pt x="187" y="1800"/>
                    </a:cubicBezTo>
                    <a:cubicBezTo>
                      <a:pt x="253" y="1718"/>
                      <a:pt x="318" y="1632"/>
                      <a:pt x="384" y="1550"/>
                    </a:cubicBezTo>
                    <a:cubicBezTo>
                      <a:pt x="515" y="1378"/>
                      <a:pt x="646" y="1209"/>
                      <a:pt x="777" y="1041"/>
                    </a:cubicBezTo>
                    <a:cubicBezTo>
                      <a:pt x="908" y="872"/>
                      <a:pt x="1040" y="704"/>
                      <a:pt x="1171" y="536"/>
                    </a:cubicBezTo>
                    <a:cubicBezTo>
                      <a:pt x="1237" y="454"/>
                      <a:pt x="1298" y="372"/>
                      <a:pt x="1364" y="286"/>
                    </a:cubicBezTo>
                    <a:cubicBezTo>
                      <a:pt x="1397" y="245"/>
                      <a:pt x="1430" y="204"/>
                      <a:pt x="1462" y="162"/>
                    </a:cubicBezTo>
                    <a:cubicBezTo>
                      <a:pt x="1487" y="130"/>
                      <a:pt x="1512" y="97"/>
                      <a:pt x="1544" y="72"/>
                    </a:cubicBezTo>
                    <a:cubicBezTo>
                      <a:pt x="1573" y="48"/>
                      <a:pt x="1610" y="23"/>
                      <a:pt x="1651" y="19"/>
                    </a:cubicBezTo>
                    <a:cubicBezTo>
                      <a:pt x="1700" y="15"/>
                      <a:pt x="1750" y="31"/>
                      <a:pt x="1795" y="52"/>
                    </a:cubicBezTo>
                    <a:cubicBezTo>
                      <a:pt x="1873" y="89"/>
                      <a:pt x="1947" y="142"/>
                      <a:pt x="2012" y="204"/>
                    </a:cubicBezTo>
                    <a:cubicBezTo>
                      <a:pt x="2025" y="220"/>
                      <a:pt x="2041" y="236"/>
                      <a:pt x="2053" y="257"/>
                    </a:cubicBezTo>
                    <a:cubicBezTo>
                      <a:pt x="2057" y="253"/>
                      <a:pt x="2057" y="249"/>
                      <a:pt x="2057" y="245"/>
                    </a:cubicBezTo>
                    <a:cubicBezTo>
                      <a:pt x="2016" y="286"/>
                      <a:pt x="1979" y="331"/>
                      <a:pt x="1943" y="372"/>
                    </a:cubicBezTo>
                    <a:cubicBezTo>
                      <a:pt x="1889" y="433"/>
                      <a:pt x="1836" y="499"/>
                      <a:pt x="1787" y="561"/>
                    </a:cubicBezTo>
                    <a:cubicBezTo>
                      <a:pt x="1725" y="639"/>
                      <a:pt x="1663" y="712"/>
                      <a:pt x="1606" y="790"/>
                    </a:cubicBezTo>
                    <a:cubicBezTo>
                      <a:pt x="1536" y="877"/>
                      <a:pt x="1471" y="963"/>
                      <a:pt x="1405" y="1049"/>
                    </a:cubicBezTo>
                    <a:cubicBezTo>
                      <a:pt x="1335" y="1135"/>
                      <a:pt x="1269" y="1225"/>
                      <a:pt x="1200" y="1316"/>
                    </a:cubicBezTo>
                    <a:cubicBezTo>
                      <a:pt x="1134" y="1402"/>
                      <a:pt x="1068" y="1488"/>
                      <a:pt x="999" y="1575"/>
                    </a:cubicBezTo>
                    <a:cubicBezTo>
                      <a:pt x="941" y="1657"/>
                      <a:pt x="880" y="1735"/>
                      <a:pt x="818" y="1817"/>
                    </a:cubicBezTo>
                    <a:cubicBezTo>
                      <a:pt x="769" y="1882"/>
                      <a:pt x="720" y="1952"/>
                      <a:pt x="666" y="2018"/>
                    </a:cubicBezTo>
                    <a:cubicBezTo>
                      <a:pt x="629" y="2071"/>
                      <a:pt x="592" y="2120"/>
                      <a:pt x="556" y="2174"/>
                    </a:cubicBezTo>
                    <a:cubicBezTo>
                      <a:pt x="544" y="2190"/>
                      <a:pt x="532" y="2207"/>
                      <a:pt x="519" y="2223"/>
                    </a:cubicBezTo>
                    <a:cubicBezTo>
                      <a:pt x="507" y="2244"/>
                      <a:pt x="487" y="2268"/>
                      <a:pt x="482" y="2289"/>
                    </a:cubicBezTo>
                    <a:cubicBezTo>
                      <a:pt x="478" y="2305"/>
                      <a:pt x="478" y="2326"/>
                      <a:pt x="491" y="2338"/>
                    </a:cubicBezTo>
                    <a:cubicBezTo>
                      <a:pt x="503" y="2346"/>
                      <a:pt x="515" y="2354"/>
                      <a:pt x="532" y="2346"/>
                    </a:cubicBezTo>
                    <a:cubicBezTo>
                      <a:pt x="544" y="2342"/>
                      <a:pt x="536" y="2322"/>
                      <a:pt x="524" y="2326"/>
                    </a:cubicBezTo>
                    <a:cubicBezTo>
                      <a:pt x="515" y="2330"/>
                      <a:pt x="511" y="2326"/>
                      <a:pt x="507" y="2317"/>
                    </a:cubicBezTo>
                    <a:cubicBezTo>
                      <a:pt x="499" y="2309"/>
                      <a:pt x="499" y="2301"/>
                      <a:pt x="503" y="2293"/>
                    </a:cubicBezTo>
                    <a:cubicBezTo>
                      <a:pt x="507" y="2280"/>
                      <a:pt x="515" y="2272"/>
                      <a:pt x="524" y="2260"/>
                    </a:cubicBezTo>
                    <a:cubicBezTo>
                      <a:pt x="524" y="2256"/>
                      <a:pt x="528" y="2248"/>
                      <a:pt x="532" y="2244"/>
                    </a:cubicBezTo>
                    <a:cubicBezTo>
                      <a:pt x="544" y="2227"/>
                      <a:pt x="556" y="2211"/>
                      <a:pt x="564" y="2198"/>
                    </a:cubicBezTo>
                    <a:cubicBezTo>
                      <a:pt x="600" y="2149"/>
                      <a:pt x="633" y="2104"/>
                      <a:pt x="670" y="2055"/>
                    </a:cubicBezTo>
                    <a:cubicBezTo>
                      <a:pt x="715" y="1989"/>
                      <a:pt x="765" y="1923"/>
                      <a:pt x="814" y="1858"/>
                    </a:cubicBezTo>
                    <a:cubicBezTo>
                      <a:pt x="871" y="1784"/>
                      <a:pt x="933" y="1706"/>
                      <a:pt x="990" y="1628"/>
                    </a:cubicBezTo>
                    <a:cubicBezTo>
                      <a:pt x="1052" y="1541"/>
                      <a:pt x="1118" y="1456"/>
                      <a:pt x="1183" y="1373"/>
                    </a:cubicBezTo>
                    <a:cubicBezTo>
                      <a:pt x="1249" y="1283"/>
                      <a:pt x="1319" y="1197"/>
                      <a:pt x="1384" y="1111"/>
                    </a:cubicBezTo>
                    <a:cubicBezTo>
                      <a:pt x="1450" y="1024"/>
                      <a:pt x="1516" y="938"/>
                      <a:pt x="1581" y="856"/>
                    </a:cubicBezTo>
                    <a:cubicBezTo>
                      <a:pt x="1643" y="778"/>
                      <a:pt x="1705" y="700"/>
                      <a:pt x="1766" y="622"/>
                    </a:cubicBezTo>
                    <a:cubicBezTo>
                      <a:pt x="1819" y="556"/>
                      <a:pt x="1873" y="491"/>
                      <a:pt x="1926" y="425"/>
                    </a:cubicBezTo>
                    <a:cubicBezTo>
                      <a:pt x="1967" y="376"/>
                      <a:pt x="2008" y="331"/>
                      <a:pt x="2050" y="281"/>
                    </a:cubicBezTo>
                    <a:cubicBezTo>
                      <a:pt x="2057" y="273"/>
                      <a:pt x="2062" y="265"/>
                      <a:pt x="2070" y="257"/>
                    </a:cubicBezTo>
                    <a:cubicBezTo>
                      <a:pt x="2074" y="253"/>
                      <a:pt x="2074" y="249"/>
                      <a:pt x="2070" y="240"/>
                    </a:cubicBezTo>
                    <a:cubicBezTo>
                      <a:pt x="2012" y="175"/>
                      <a:pt x="1947" y="117"/>
                      <a:pt x="1873" y="72"/>
                    </a:cubicBezTo>
                    <a:cubicBezTo>
                      <a:pt x="1799" y="27"/>
                      <a:pt x="1705" y="-18"/>
                      <a:pt x="1618" y="7"/>
                    </a:cubicBezTo>
                    <a:cubicBezTo>
                      <a:pt x="1540" y="31"/>
                      <a:pt x="1483" y="101"/>
                      <a:pt x="1438" y="162"/>
                    </a:cubicBezTo>
                    <a:cubicBezTo>
                      <a:pt x="1372" y="249"/>
                      <a:pt x="1306" y="331"/>
                      <a:pt x="1241" y="417"/>
                    </a:cubicBezTo>
                    <a:cubicBezTo>
                      <a:pt x="1109" y="585"/>
                      <a:pt x="978" y="753"/>
                      <a:pt x="847" y="922"/>
                    </a:cubicBezTo>
                    <a:cubicBezTo>
                      <a:pt x="715" y="1090"/>
                      <a:pt x="584" y="1262"/>
                      <a:pt x="454" y="1431"/>
                    </a:cubicBezTo>
                    <a:cubicBezTo>
                      <a:pt x="388" y="1513"/>
                      <a:pt x="327" y="1599"/>
                      <a:pt x="261" y="1681"/>
                    </a:cubicBezTo>
                    <a:cubicBezTo>
                      <a:pt x="228" y="1726"/>
                      <a:pt x="195" y="1767"/>
                      <a:pt x="162" y="1808"/>
                    </a:cubicBezTo>
                    <a:cubicBezTo>
                      <a:pt x="134" y="1845"/>
                      <a:pt x="109" y="1886"/>
                      <a:pt x="68" y="1903"/>
                    </a:cubicBezTo>
                    <a:cubicBezTo>
                      <a:pt x="47" y="1911"/>
                      <a:pt x="31" y="1915"/>
                      <a:pt x="15" y="1903"/>
                    </a:cubicBezTo>
                    <a:cubicBezTo>
                      <a:pt x="6" y="1895"/>
                      <a:pt x="-2" y="1907"/>
                      <a:pt x="2" y="19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0" name="Google Shape;220;p6"/>
              <p:cNvSpPr/>
              <p:nvPr/>
            </p:nvSpPr>
            <p:spPr>
              <a:xfrm>
                <a:off x="8611490" y="1682080"/>
                <a:ext cx="147960" cy="132480"/>
              </a:xfrm>
              <a:custGeom>
                <a:avLst/>
                <a:gdLst/>
                <a:ahLst/>
                <a:cxnLst/>
                <a:rect l="l" t="t" r="r" b="b"/>
                <a:pathLst>
                  <a:path w="411" h="368" extrusionOk="0">
                    <a:moveTo>
                      <a:pt x="0" y="16"/>
                    </a:moveTo>
                    <a:lnTo>
                      <a:pt x="0" y="16"/>
                    </a:lnTo>
                    <a:cubicBezTo>
                      <a:pt x="8" y="16"/>
                      <a:pt x="17" y="16"/>
                      <a:pt x="29" y="16"/>
                    </a:cubicBezTo>
                    <a:cubicBezTo>
                      <a:pt x="37" y="16"/>
                      <a:pt x="45" y="20"/>
                      <a:pt x="53" y="20"/>
                    </a:cubicBezTo>
                    <a:cubicBezTo>
                      <a:pt x="74" y="25"/>
                      <a:pt x="90" y="33"/>
                      <a:pt x="103" y="45"/>
                    </a:cubicBezTo>
                    <a:cubicBezTo>
                      <a:pt x="136" y="61"/>
                      <a:pt x="164" y="86"/>
                      <a:pt x="189" y="111"/>
                    </a:cubicBezTo>
                    <a:cubicBezTo>
                      <a:pt x="242" y="156"/>
                      <a:pt x="292" y="209"/>
                      <a:pt x="328" y="267"/>
                    </a:cubicBezTo>
                    <a:cubicBezTo>
                      <a:pt x="341" y="283"/>
                      <a:pt x="353" y="300"/>
                      <a:pt x="361" y="316"/>
                    </a:cubicBezTo>
                    <a:cubicBezTo>
                      <a:pt x="374" y="332"/>
                      <a:pt x="382" y="353"/>
                      <a:pt x="394" y="365"/>
                    </a:cubicBezTo>
                    <a:cubicBezTo>
                      <a:pt x="402" y="373"/>
                      <a:pt x="414" y="365"/>
                      <a:pt x="410" y="357"/>
                    </a:cubicBezTo>
                    <a:cubicBezTo>
                      <a:pt x="406" y="336"/>
                      <a:pt x="398" y="320"/>
                      <a:pt x="386" y="304"/>
                    </a:cubicBezTo>
                    <a:cubicBezTo>
                      <a:pt x="378" y="287"/>
                      <a:pt x="365" y="271"/>
                      <a:pt x="357" y="258"/>
                    </a:cubicBezTo>
                    <a:cubicBezTo>
                      <a:pt x="337" y="226"/>
                      <a:pt x="312" y="197"/>
                      <a:pt x="287" y="168"/>
                    </a:cubicBezTo>
                    <a:cubicBezTo>
                      <a:pt x="263" y="144"/>
                      <a:pt x="234" y="115"/>
                      <a:pt x="205" y="90"/>
                    </a:cubicBezTo>
                    <a:cubicBezTo>
                      <a:pt x="177" y="70"/>
                      <a:pt x="148" y="45"/>
                      <a:pt x="115" y="25"/>
                    </a:cubicBezTo>
                    <a:cubicBezTo>
                      <a:pt x="95" y="16"/>
                      <a:pt x="74" y="8"/>
                      <a:pt x="53" y="4"/>
                    </a:cubicBezTo>
                    <a:cubicBezTo>
                      <a:pt x="45" y="0"/>
                      <a:pt x="33" y="0"/>
                      <a:pt x="25" y="0"/>
                    </a:cubicBezTo>
                    <a:cubicBezTo>
                      <a:pt x="17" y="4"/>
                      <a:pt x="8" y="8"/>
                      <a:pt x="0" y="12"/>
                    </a:cubicBezTo>
                    <a:lnTo>
                      <a:pt x="0" y="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1" name="Google Shape;221;p6"/>
              <p:cNvSpPr/>
              <p:nvPr/>
            </p:nvSpPr>
            <p:spPr>
              <a:xfrm>
                <a:off x="8556770" y="1452400"/>
                <a:ext cx="55080" cy="253440"/>
              </a:xfrm>
              <a:custGeom>
                <a:avLst/>
                <a:gdLst/>
                <a:ahLst/>
                <a:cxnLst/>
                <a:rect l="l" t="t" r="r" b="b"/>
                <a:pathLst>
                  <a:path w="153" h="704" extrusionOk="0">
                    <a:moveTo>
                      <a:pt x="0" y="704"/>
                    </a:moveTo>
                    <a:lnTo>
                      <a:pt x="0" y="704"/>
                    </a:lnTo>
                    <a:cubicBezTo>
                      <a:pt x="21" y="658"/>
                      <a:pt x="33" y="609"/>
                      <a:pt x="45" y="560"/>
                    </a:cubicBezTo>
                    <a:cubicBezTo>
                      <a:pt x="57" y="511"/>
                      <a:pt x="66" y="461"/>
                      <a:pt x="78" y="412"/>
                    </a:cubicBezTo>
                    <a:cubicBezTo>
                      <a:pt x="99" y="313"/>
                      <a:pt x="119" y="215"/>
                      <a:pt x="140" y="116"/>
                    </a:cubicBezTo>
                    <a:cubicBezTo>
                      <a:pt x="144" y="88"/>
                      <a:pt x="148" y="59"/>
                      <a:pt x="152" y="35"/>
                    </a:cubicBezTo>
                    <a:cubicBezTo>
                      <a:pt x="156" y="22"/>
                      <a:pt x="152" y="-6"/>
                      <a:pt x="132" y="2"/>
                    </a:cubicBezTo>
                    <a:cubicBezTo>
                      <a:pt x="128" y="6"/>
                      <a:pt x="128" y="10"/>
                      <a:pt x="132" y="14"/>
                    </a:cubicBezTo>
                    <a:cubicBezTo>
                      <a:pt x="140" y="14"/>
                      <a:pt x="136" y="30"/>
                      <a:pt x="136" y="35"/>
                    </a:cubicBezTo>
                    <a:cubicBezTo>
                      <a:pt x="136" y="47"/>
                      <a:pt x="132" y="59"/>
                      <a:pt x="128" y="72"/>
                    </a:cubicBezTo>
                    <a:cubicBezTo>
                      <a:pt x="123" y="92"/>
                      <a:pt x="119" y="116"/>
                      <a:pt x="115" y="137"/>
                    </a:cubicBezTo>
                    <a:cubicBezTo>
                      <a:pt x="107" y="186"/>
                      <a:pt x="99" y="232"/>
                      <a:pt x="91" y="276"/>
                    </a:cubicBezTo>
                    <a:cubicBezTo>
                      <a:pt x="74" y="367"/>
                      <a:pt x="54" y="457"/>
                      <a:pt x="33" y="552"/>
                    </a:cubicBezTo>
                    <a:cubicBezTo>
                      <a:pt x="21" y="601"/>
                      <a:pt x="8" y="654"/>
                      <a:pt x="0" y="7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2" name="Google Shape;222;p6"/>
              <p:cNvSpPr/>
              <p:nvPr/>
            </p:nvSpPr>
            <p:spPr>
              <a:xfrm>
                <a:off x="8603570" y="994480"/>
                <a:ext cx="529560" cy="460800"/>
              </a:xfrm>
              <a:custGeom>
                <a:avLst/>
                <a:gdLst/>
                <a:ahLst/>
                <a:cxnLst/>
                <a:rect l="l" t="t" r="r" b="b"/>
                <a:pathLst>
                  <a:path w="1471" h="1280" extrusionOk="0">
                    <a:moveTo>
                      <a:pt x="10" y="1278"/>
                    </a:moveTo>
                    <a:lnTo>
                      <a:pt x="10" y="1278"/>
                    </a:lnTo>
                    <a:cubicBezTo>
                      <a:pt x="55" y="1228"/>
                      <a:pt x="96" y="1175"/>
                      <a:pt x="137" y="1122"/>
                    </a:cubicBezTo>
                    <a:cubicBezTo>
                      <a:pt x="178" y="1064"/>
                      <a:pt x="223" y="1011"/>
                      <a:pt x="264" y="957"/>
                    </a:cubicBezTo>
                    <a:cubicBezTo>
                      <a:pt x="346" y="851"/>
                      <a:pt x="428" y="744"/>
                      <a:pt x="510" y="637"/>
                    </a:cubicBezTo>
                    <a:cubicBezTo>
                      <a:pt x="592" y="531"/>
                      <a:pt x="678" y="424"/>
                      <a:pt x="760" y="317"/>
                    </a:cubicBezTo>
                    <a:cubicBezTo>
                      <a:pt x="801" y="264"/>
                      <a:pt x="842" y="211"/>
                      <a:pt x="883" y="157"/>
                    </a:cubicBezTo>
                    <a:cubicBezTo>
                      <a:pt x="899" y="133"/>
                      <a:pt x="920" y="108"/>
                      <a:pt x="940" y="87"/>
                    </a:cubicBezTo>
                    <a:cubicBezTo>
                      <a:pt x="961" y="63"/>
                      <a:pt x="986" y="50"/>
                      <a:pt x="1014" y="46"/>
                    </a:cubicBezTo>
                    <a:cubicBezTo>
                      <a:pt x="1088" y="30"/>
                      <a:pt x="1162" y="26"/>
                      <a:pt x="1236" y="22"/>
                    </a:cubicBezTo>
                    <a:cubicBezTo>
                      <a:pt x="1273" y="22"/>
                      <a:pt x="1310" y="22"/>
                      <a:pt x="1351" y="22"/>
                    </a:cubicBezTo>
                    <a:cubicBezTo>
                      <a:pt x="1388" y="22"/>
                      <a:pt x="1425" y="26"/>
                      <a:pt x="1462" y="18"/>
                    </a:cubicBezTo>
                    <a:cubicBezTo>
                      <a:pt x="1470" y="18"/>
                      <a:pt x="1474" y="5"/>
                      <a:pt x="1466" y="5"/>
                    </a:cubicBezTo>
                    <a:cubicBezTo>
                      <a:pt x="1433" y="-3"/>
                      <a:pt x="1396" y="1"/>
                      <a:pt x="1363" y="1"/>
                    </a:cubicBezTo>
                    <a:cubicBezTo>
                      <a:pt x="1330" y="1"/>
                      <a:pt x="1298" y="1"/>
                      <a:pt x="1261" y="1"/>
                    </a:cubicBezTo>
                    <a:cubicBezTo>
                      <a:pt x="1195" y="5"/>
                      <a:pt x="1125" y="14"/>
                      <a:pt x="1059" y="22"/>
                    </a:cubicBezTo>
                    <a:cubicBezTo>
                      <a:pt x="1031" y="26"/>
                      <a:pt x="998" y="26"/>
                      <a:pt x="969" y="38"/>
                    </a:cubicBezTo>
                    <a:cubicBezTo>
                      <a:pt x="945" y="50"/>
                      <a:pt x="924" y="71"/>
                      <a:pt x="908" y="92"/>
                    </a:cubicBezTo>
                    <a:cubicBezTo>
                      <a:pt x="867" y="145"/>
                      <a:pt x="826" y="198"/>
                      <a:pt x="785" y="252"/>
                    </a:cubicBezTo>
                    <a:cubicBezTo>
                      <a:pt x="702" y="362"/>
                      <a:pt x="616" y="469"/>
                      <a:pt x="534" y="580"/>
                    </a:cubicBezTo>
                    <a:cubicBezTo>
                      <a:pt x="448" y="687"/>
                      <a:pt x="367" y="797"/>
                      <a:pt x="281" y="904"/>
                    </a:cubicBezTo>
                    <a:cubicBezTo>
                      <a:pt x="199" y="1015"/>
                      <a:pt x="112" y="1122"/>
                      <a:pt x="30" y="1232"/>
                    </a:cubicBezTo>
                    <a:cubicBezTo>
                      <a:pt x="18" y="1249"/>
                      <a:pt x="10" y="1261"/>
                      <a:pt x="2" y="1274"/>
                    </a:cubicBezTo>
                    <a:cubicBezTo>
                      <a:pt x="-2" y="1278"/>
                      <a:pt x="6" y="1282"/>
                      <a:pt x="10" y="12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3" name="Google Shape;223;p6"/>
              <p:cNvSpPr/>
              <p:nvPr/>
            </p:nvSpPr>
            <p:spPr>
              <a:xfrm>
                <a:off x="8720930" y="1697560"/>
                <a:ext cx="57240" cy="72360"/>
              </a:xfrm>
              <a:custGeom>
                <a:avLst/>
                <a:gdLst/>
                <a:ahLst/>
                <a:cxnLst/>
                <a:rect l="l" t="t" r="r" b="b"/>
                <a:pathLst>
                  <a:path w="159" h="201" extrusionOk="0">
                    <a:moveTo>
                      <a:pt x="155" y="2"/>
                    </a:moveTo>
                    <a:lnTo>
                      <a:pt x="155" y="2"/>
                    </a:lnTo>
                    <a:cubicBezTo>
                      <a:pt x="126" y="31"/>
                      <a:pt x="98" y="60"/>
                      <a:pt x="74" y="92"/>
                    </a:cubicBezTo>
                    <a:cubicBezTo>
                      <a:pt x="49" y="121"/>
                      <a:pt x="24" y="154"/>
                      <a:pt x="0" y="187"/>
                    </a:cubicBezTo>
                    <a:cubicBezTo>
                      <a:pt x="4" y="191"/>
                      <a:pt x="12" y="191"/>
                      <a:pt x="16" y="195"/>
                    </a:cubicBezTo>
                    <a:cubicBezTo>
                      <a:pt x="20" y="191"/>
                      <a:pt x="20" y="183"/>
                      <a:pt x="24" y="174"/>
                    </a:cubicBezTo>
                    <a:cubicBezTo>
                      <a:pt x="24" y="170"/>
                      <a:pt x="20" y="166"/>
                      <a:pt x="16" y="170"/>
                    </a:cubicBezTo>
                    <a:cubicBezTo>
                      <a:pt x="12" y="174"/>
                      <a:pt x="8" y="179"/>
                      <a:pt x="4" y="187"/>
                    </a:cubicBezTo>
                    <a:cubicBezTo>
                      <a:pt x="-4" y="195"/>
                      <a:pt x="8" y="207"/>
                      <a:pt x="16" y="199"/>
                    </a:cubicBezTo>
                    <a:cubicBezTo>
                      <a:pt x="41" y="166"/>
                      <a:pt x="61" y="133"/>
                      <a:pt x="86" y="101"/>
                    </a:cubicBezTo>
                    <a:cubicBezTo>
                      <a:pt x="110" y="68"/>
                      <a:pt x="134" y="35"/>
                      <a:pt x="159" y="2"/>
                    </a:cubicBezTo>
                    <a:cubicBezTo>
                      <a:pt x="159" y="2"/>
                      <a:pt x="155" y="-2"/>
                      <a:pt x="155" y="2"/>
                    </a:cubicBezTo>
                    <a:close/>
                  </a:path>
                </a:pathLst>
              </a:custGeom>
              <a:solidFill>
                <a:schemeClr val="dk1"/>
              </a:solidFill>
              <a:ln>
                <a:noFill/>
              </a:ln>
            </p:spPr>
            <p:txBody>
              <a:bodyPr spcFirstLastPara="1" wrap="square" lIns="90000" tIns="27350" rIns="90000" bIns="27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 name="Google Shape;224;p6"/>
              <p:cNvSpPr/>
              <p:nvPr/>
            </p:nvSpPr>
            <p:spPr>
              <a:xfrm>
                <a:off x="8692130" y="1541680"/>
                <a:ext cx="171720" cy="187920"/>
              </a:xfrm>
              <a:custGeom>
                <a:avLst/>
                <a:gdLst/>
                <a:ahLst/>
                <a:cxnLst/>
                <a:rect l="l" t="t" r="r" b="b"/>
                <a:pathLst>
                  <a:path w="477" h="522" extrusionOk="0">
                    <a:moveTo>
                      <a:pt x="473" y="0"/>
                    </a:moveTo>
                    <a:lnTo>
                      <a:pt x="473" y="0"/>
                    </a:lnTo>
                    <a:cubicBezTo>
                      <a:pt x="440" y="33"/>
                      <a:pt x="407" y="62"/>
                      <a:pt x="374" y="94"/>
                    </a:cubicBezTo>
                    <a:cubicBezTo>
                      <a:pt x="342" y="123"/>
                      <a:pt x="309" y="156"/>
                      <a:pt x="276" y="189"/>
                    </a:cubicBezTo>
                    <a:cubicBezTo>
                      <a:pt x="214" y="254"/>
                      <a:pt x="154" y="320"/>
                      <a:pt x="96" y="390"/>
                    </a:cubicBezTo>
                    <a:cubicBezTo>
                      <a:pt x="63" y="427"/>
                      <a:pt x="31" y="468"/>
                      <a:pt x="2" y="509"/>
                    </a:cubicBezTo>
                    <a:cubicBezTo>
                      <a:pt x="-2" y="517"/>
                      <a:pt x="6" y="525"/>
                      <a:pt x="14" y="521"/>
                    </a:cubicBezTo>
                    <a:cubicBezTo>
                      <a:pt x="26" y="513"/>
                      <a:pt x="35" y="509"/>
                      <a:pt x="43" y="501"/>
                    </a:cubicBezTo>
                    <a:cubicBezTo>
                      <a:pt x="43" y="497"/>
                      <a:pt x="39" y="493"/>
                      <a:pt x="39" y="493"/>
                    </a:cubicBezTo>
                    <a:cubicBezTo>
                      <a:pt x="31" y="497"/>
                      <a:pt x="26" y="497"/>
                      <a:pt x="18" y="497"/>
                    </a:cubicBezTo>
                    <a:cubicBezTo>
                      <a:pt x="14" y="501"/>
                      <a:pt x="10" y="501"/>
                      <a:pt x="6" y="505"/>
                    </a:cubicBezTo>
                    <a:cubicBezTo>
                      <a:pt x="10" y="509"/>
                      <a:pt x="14" y="513"/>
                      <a:pt x="18" y="517"/>
                    </a:cubicBezTo>
                    <a:cubicBezTo>
                      <a:pt x="125" y="373"/>
                      <a:pt x="247" y="242"/>
                      <a:pt x="374" y="115"/>
                    </a:cubicBezTo>
                    <a:cubicBezTo>
                      <a:pt x="407" y="78"/>
                      <a:pt x="440" y="41"/>
                      <a:pt x="477" y="4"/>
                    </a:cubicBezTo>
                    <a:lnTo>
                      <a:pt x="47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225" name="Google Shape;225;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6"/>
        <p:cNvGrpSpPr/>
        <p:nvPr/>
      </p:nvGrpSpPr>
      <p:grpSpPr>
        <a:xfrm>
          <a:off x="0" y="0"/>
          <a:ext cx="0" cy="0"/>
          <a:chOff x="0" y="0"/>
          <a:chExt cx="0" cy="0"/>
        </a:xfrm>
      </p:grpSpPr>
      <p:grpSp>
        <p:nvGrpSpPr>
          <p:cNvPr id="227" name="Google Shape;227;p7"/>
          <p:cNvGrpSpPr/>
          <p:nvPr/>
        </p:nvGrpSpPr>
        <p:grpSpPr>
          <a:xfrm>
            <a:off x="-1022176" y="-1281293"/>
            <a:ext cx="9207294" cy="8108375"/>
            <a:chOff x="-1022176" y="-1281293"/>
            <a:chExt cx="9207294" cy="8108375"/>
          </a:xfrm>
        </p:grpSpPr>
        <p:sp>
          <p:nvSpPr>
            <p:cNvPr id="228" name="Google Shape;228;p7"/>
            <p:cNvSpPr/>
            <p:nvPr/>
          </p:nvSpPr>
          <p:spPr>
            <a:xfrm rot="-3074648">
              <a:off x="-512875" y="-817838"/>
              <a:ext cx="2357252" cy="2436729"/>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9" name="Google Shape;229;p7"/>
            <p:cNvSpPr/>
            <p:nvPr/>
          </p:nvSpPr>
          <p:spPr>
            <a:xfrm rot="-7768761" flipH="1">
              <a:off x="5316718" y="3924353"/>
              <a:ext cx="2357253" cy="2436733"/>
            </a:xfrm>
            <a:custGeom>
              <a:avLst/>
              <a:gdLst/>
              <a:ahLst/>
              <a:cxnLst/>
              <a:rect l="l" t="t" r="r" b="b"/>
              <a:pathLst>
                <a:path w="4034" h="4170" extrusionOk="0">
                  <a:moveTo>
                    <a:pt x="754" y="1851"/>
                  </a:moveTo>
                  <a:lnTo>
                    <a:pt x="754" y="1851"/>
                  </a:lnTo>
                  <a:cubicBezTo>
                    <a:pt x="1000" y="1974"/>
                    <a:pt x="1290" y="2019"/>
                    <a:pt x="1503" y="2193"/>
                  </a:cubicBezTo>
                  <a:cubicBezTo>
                    <a:pt x="1858" y="2484"/>
                    <a:pt x="1891" y="3008"/>
                    <a:pt x="2046" y="3434"/>
                  </a:cubicBezTo>
                  <a:cubicBezTo>
                    <a:pt x="2188" y="3815"/>
                    <a:pt x="2511" y="4176"/>
                    <a:pt x="2911" y="4170"/>
                  </a:cubicBezTo>
                  <a:cubicBezTo>
                    <a:pt x="3163" y="4170"/>
                    <a:pt x="3395" y="4021"/>
                    <a:pt x="3557" y="3828"/>
                  </a:cubicBezTo>
                  <a:cubicBezTo>
                    <a:pt x="3712" y="3628"/>
                    <a:pt x="3796" y="3388"/>
                    <a:pt x="3867" y="3143"/>
                  </a:cubicBezTo>
                  <a:cubicBezTo>
                    <a:pt x="4022" y="2581"/>
                    <a:pt x="4068" y="1987"/>
                    <a:pt x="4009" y="1405"/>
                  </a:cubicBezTo>
                  <a:cubicBezTo>
                    <a:pt x="3983" y="1173"/>
                    <a:pt x="3938" y="934"/>
                    <a:pt x="3822" y="728"/>
                  </a:cubicBezTo>
                  <a:cubicBezTo>
                    <a:pt x="3654" y="443"/>
                    <a:pt x="3350" y="263"/>
                    <a:pt x="3034" y="165"/>
                  </a:cubicBezTo>
                  <a:cubicBezTo>
                    <a:pt x="2718" y="75"/>
                    <a:pt x="2382" y="63"/>
                    <a:pt x="2052" y="50"/>
                  </a:cubicBezTo>
                  <a:cubicBezTo>
                    <a:pt x="1620" y="30"/>
                    <a:pt x="1193" y="17"/>
                    <a:pt x="767" y="4"/>
                  </a:cubicBezTo>
                  <a:cubicBezTo>
                    <a:pt x="618" y="-3"/>
                    <a:pt x="470" y="-9"/>
                    <a:pt x="334" y="50"/>
                  </a:cubicBezTo>
                  <a:cubicBezTo>
                    <a:pt x="-422" y="392"/>
                    <a:pt x="276" y="1613"/>
                    <a:pt x="754" y="1851"/>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30" name="Google Shape;230;p7"/>
          <p:cNvSpPr txBox="1">
            <a:spLocks noGrp="1"/>
          </p:cNvSpPr>
          <p:nvPr>
            <p:ph type="title"/>
          </p:nvPr>
        </p:nvSpPr>
        <p:spPr>
          <a:xfrm>
            <a:off x="4417975" y="772700"/>
            <a:ext cx="4012800" cy="1160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231" name="Google Shape;231;p7"/>
          <p:cNvSpPr txBox="1">
            <a:spLocks noGrp="1"/>
          </p:cNvSpPr>
          <p:nvPr>
            <p:ph type="subTitle" idx="1"/>
          </p:nvPr>
        </p:nvSpPr>
        <p:spPr>
          <a:xfrm>
            <a:off x="4417975" y="2082350"/>
            <a:ext cx="4012800" cy="2139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1400"/>
              <a:buFont typeface="Commissioner Light"/>
              <a:buChar char="●"/>
              <a:defRPr/>
            </a:lvl1pPr>
            <a:lvl2pPr lvl="1" algn="ctr" rtl="0">
              <a:lnSpc>
                <a:spcPct val="115000"/>
              </a:lnSpc>
              <a:spcBef>
                <a:spcPts val="0"/>
              </a:spcBef>
              <a:spcAft>
                <a:spcPts val="0"/>
              </a:spcAft>
              <a:buClr>
                <a:srgbClr val="E76A28"/>
              </a:buClr>
              <a:buSzPts val="1600"/>
              <a:buFont typeface="Nunito Light"/>
              <a:buChar char="○"/>
              <a:defRPr/>
            </a:lvl2pPr>
            <a:lvl3pPr lvl="2" algn="ctr" rtl="0">
              <a:lnSpc>
                <a:spcPct val="115000"/>
              </a:lnSpc>
              <a:spcBef>
                <a:spcPts val="0"/>
              </a:spcBef>
              <a:spcAft>
                <a:spcPts val="0"/>
              </a:spcAft>
              <a:buClr>
                <a:srgbClr val="E76A28"/>
              </a:buClr>
              <a:buSzPts val="1500"/>
              <a:buFont typeface="Nunito Light"/>
              <a:buChar char="■"/>
              <a:defRPr/>
            </a:lvl3pPr>
            <a:lvl4pPr lvl="3" algn="ctr" rtl="0">
              <a:lnSpc>
                <a:spcPct val="115000"/>
              </a:lnSpc>
              <a:spcBef>
                <a:spcPts val="0"/>
              </a:spcBef>
              <a:spcAft>
                <a:spcPts val="0"/>
              </a:spcAft>
              <a:buClr>
                <a:srgbClr val="E76A28"/>
              </a:buClr>
              <a:buSzPts val="1500"/>
              <a:buFont typeface="Nunito Light"/>
              <a:buChar char="●"/>
              <a:defRPr/>
            </a:lvl4pPr>
            <a:lvl5pPr lvl="4" algn="ctr" rtl="0">
              <a:lnSpc>
                <a:spcPct val="115000"/>
              </a:lnSpc>
              <a:spcBef>
                <a:spcPts val="0"/>
              </a:spcBef>
              <a:spcAft>
                <a:spcPts val="0"/>
              </a:spcAft>
              <a:buClr>
                <a:srgbClr val="E76A28"/>
              </a:buClr>
              <a:buSzPts val="1400"/>
              <a:buFont typeface="Nunito Light"/>
              <a:buChar char="○"/>
              <a:defRPr/>
            </a:lvl5pPr>
            <a:lvl6pPr lvl="5" algn="ctr" rtl="0">
              <a:lnSpc>
                <a:spcPct val="115000"/>
              </a:lnSpc>
              <a:spcBef>
                <a:spcPts val="0"/>
              </a:spcBef>
              <a:spcAft>
                <a:spcPts val="0"/>
              </a:spcAft>
              <a:buClr>
                <a:srgbClr val="999999"/>
              </a:buClr>
              <a:buSzPts val="1400"/>
              <a:buFont typeface="Nunito Light"/>
              <a:buChar char="■"/>
              <a:defRPr/>
            </a:lvl6pPr>
            <a:lvl7pPr lvl="6" algn="ctr" rtl="0">
              <a:lnSpc>
                <a:spcPct val="115000"/>
              </a:lnSpc>
              <a:spcBef>
                <a:spcPts val="0"/>
              </a:spcBef>
              <a:spcAft>
                <a:spcPts val="0"/>
              </a:spcAft>
              <a:buClr>
                <a:srgbClr val="999999"/>
              </a:buClr>
              <a:buSzPts val="1300"/>
              <a:buFont typeface="Nunito Light"/>
              <a:buChar char="●"/>
              <a:defRPr/>
            </a:lvl7pPr>
            <a:lvl8pPr lvl="7" algn="ctr" rtl="0">
              <a:lnSpc>
                <a:spcPct val="115000"/>
              </a:lnSpc>
              <a:spcBef>
                <a:spcPts val="0"/>
              </a:spcBef>
              <a:spcAft>
                <a:spcPts val="0"/>
              </a:spcAft>
              <a:buClr>
                <a:srgbClr val="999999"/>
              </a:buClr>
              <a:buSzPts val="1300"/>
              <a:buFont typeface="Nunito Light"/>
              <a:buChar char="○"/>
              <a:defRPr/>
            </a:lvl8pPr>
            <a:lvl9pPr lvl="8" algn="ctr" rtl="0">
              <a:lnSpc>
                <a:spcPct val="115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32"/>
        <p:cNvGrpSpPr/>
        <p:nvPr/>
      </p:nvGrpSpPr>
      <p:grpSpPr>
        <a:xfrm>
          <a:off x="0" y="0"/>
          <a:ext cx="0" cy="0"/>
          <a:chOff x="0" y="0"/>
          <a:chExt cx="0" cy="0"/>
        </a:xfrm>
      </p:grpSpPr>
      <p:sp>
        <p:nvSpPr>
          <p:cNvPr id="233" name="Google Shape;233;p8"/>
          <p:cNvSpPr txBox="1">
            <a:spLocks noGrp="1"/>
          </p:cNvSpPr>
          <p:nvPr>
            <p:ph type="title"/>
          </p:nvPr>
        </p:nvSpPr>
        <p:spPr>
          <a:xfrm>
            <a:off x="713225" y="1596150"/>
            <a:ext cx="4677300" cy="19512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234" name="Google Shape;234;p8"/>
          <p:cNvGrpSpPr/>
          <p:nvPr/>
        </p:nvGrpSpPr>
        <p:grpSpPr>
          <a:xfrm flipH="1">
            <a:off x="-1670422" y="-1315519"/>
            <a:ext cx="12777232" cy="8809491"/>
            <a:chOff x="-2056147" y="-1315519"/>
            <a:chExt cx="12777232" cy="8809491"/>
          </a:xfrm>
        </p:grpSpPr>
        <p:sp>
          <p:nvSpPr>
            <p:cNvPr id="235" name="Google Shape;235;p8"/>
            <p:cNvSpPr/>
            <p:nvPr/>
          </p:nvSpPr>
          <p:spPr>
            <a:xfrm>
              <a:off x="8016256" y="-1315519"/>
              <a:ext cx="2704828" cy="2086974"/>
            </a:xfrm>
            <a:custGeom>
              <a:avLst/>
              <a:gdLst/>
              <a:ahLst/>
              <a:cxnLst/>
              <a:rect l="l" t="t" r="r" b="b"/>
              <a:pathLst>
                <a:path w="3349" h="2584" extrusionOk="0">
                  <a:moveTo>
                    <a:pt x="2923" y="2044"/>
                  </a:moveTo>
                  <a:lnTo>
                    <a:pt x="2923" y="2044"/>
                  </a:lnTo>
                  <a:cubicBezTo>
                    <a:pt x="3047" y="1992"/>
                    <a:pt x="3171" y="1933"/>
                    <a:pt x="3249" y="1828"/>
                  </a:cubicBezTo>
                  <a:cubicBezTo>
                    <a:pt x="3361" y="1685"/>
                    <a:pt x="3367" y="1488"/>
                    <a:pt x="3328" y="1312"/>
                  </a:cubicBezTo>
                  <a:cubicBezTo>
                    <a:pt x="3269" y="1025"/>
                    <a:pt x="3112" y="763"/>
                    <a:pt x="2896" y="560"/>
                  </a:cubicBezTo>
                  <a:cubicBezTo>
                    <a:pt x="2687" y="358"/>
                    <a:pt x="2426" y="208"/>
                    <a:pt x="2158" y="97"/>
                  </a:cubicBezTo>
                  <a:cubicBezTo>
                    <a:pt x="2040" y="57"/>
                    <a:pt x="1922" y="18"/>
                    <a:pt x="1805" y="5"/>
                  </a:cubicBezTo>
                  <a:cubicBezTo>
                    <a:pt x="1687" y="-8"/>
                    <a:pt x="1576" y="5"/>
                    <a:pt x="1465" y="18"/>
                  </a:cubicBezTo>
                  <a:cubicBezTo>
                    <a:pt x="1289" y="38"/>
                    <a:pt x="1112" y="57"/>
                    <a:pt x="949" y="110"/>
                  </a:cubicBezTo>
                  <a:cubicBezTo>
                    <a:pt x="681" y="201"/>
                    <a:pt x="445" y="384"/>
                    <a:pt x="282" y="613"/>
                  </a:cubicBezTo>
                  <a:cubicBezTo>
                    <a:pt x="-38" y="1051"/>
                    <a:pt x="-97" y="1672"/>
                    <a:pt x="164" y="2142"/>
                  </a:cubicBezTo>
                  <a:cubicBezTo>
                    <a:pt x="256" y="2306"/>
                    <a:pt x="386" y="2456"/>
                    <a:pt x="563" y="2528"/>
                  </a:cubicBezTo>
                  <a:cubicBezTo>
                    <a:pt x="753" y="2606"/>
                    <a:pt x="975" y="2586"/>
                    <a:pt x="1184" y="2567"/>
                  </a:cubicBezTo>
                  <a:cubicBezTo>
                    <a:pt x="1465" y="2534"/>
                    <a:pt x="1694" y="2404"/>
                    <a:pt x="1968" y="2351"/>
                  </a:cubicBezTo>
                  <a:cubicBezTo>
                    <a:pt x="2295" y="2279"/>
                    <a:pt x="2615" y="2182"/>
                    <a:pt x="2923" y="2044"/>
                  </a:cubicBezTo>
                  <a:close/>
                </a:path>
              </a:pathLst>
            </a:custGeom>
            <a:solidFill>
              <a:srgbClr val="8ECBBE">
                <a:alpha val="322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8"/>
            <p:cNvSpPr/>
            <p:nvPr/>
          </p:nvSpPr>
          <p:spPr>
            <a:xfrm rot="1470980">
              <a:off x="-1688018" y="4264135"/>
              <a:ext cx="3700429" cy="2578312"/>
            </a:xfrm>
            <a:custGeom>
              <a:avLst/>
              <a:gdLst/>
              <a:ahLst/>
              <a:cxnLst/>
              <a:rect l="l" t="t" r="r" b="b"/>
              <a:pathLst>
                <a:path w="10279" h="7162" extrusionOk="0">
                  <a:moveTo>
                    <a:pt x="7334" y="156"/>
                  </a:moveTo>
                  <a:lnTo>
                    <a:pt x="7334" y="156"/>
                  </a:lnTo>
                  <a:cubicBezTo>
                    <a:pt x="6863" y="267"/>
                    <a:pt x="6393" y="398"/>
                    <a:pt x="5909" y="385"/>
                  </a:cubicBezTo>
                  <a:cubicBezTo>
                    <a:pt x="5053" y="359"/>
                    <a:pt x="4190" y="-105"/>
                    <a:pt x="3366" y="136"/>
                  </a:cubicBezTo>
                  <a:cubicBezTo>
                    <a:pt x="3230" y="176"/>
                    <a:pt x="3099" y="235"/>
                    <a:pt x="2994" y="326"/>
                  </a:cubicBezTo>
                  <a:cubicBezTo>
                    <a:pt x="2746" y="542"/>
                    <a:pt x="2661" y="895"/>
                    <a:pt x="2445" y="1143"/>
                  </a:cubicBezTo>
                  <a:cubicBezTo>
                    <a:pt x="2112" y="1521"/>
                    <a:pt x="1537" y="1560"/>
                    <a:pt x="1112" y="1828"/>
                  </a:cubicBezTo>
                  <a:cubicBezTo>
                    <a:pt x="726" y="2063"/>
                    <a:pt x="465" y="2495"/>
                    <a:pt x="426" y="2946"/>
                  </a:cubicBezTo>
                  <a:cubicBezTo>
                    <a:pt x="380" y="3508"/>
                    <a:pt x="667" y="4109"/>
                    <a:pt x="426" y="4619"/>
                  </a:cubicBezTo>
                  <a:cubicBezTo>
                    <a:pt x="354" y="4776"/>
                    <a:pt x="242" y="4913"/>
                    <a:pt x="158" y="5064"/>
                  </a:cubicBezTo>
                  <a:cubicBezTo>
                    <a:pt x="-110" y="5534"/>
                    <a:pt x="-32" y="6174"/>
                    <a:pt x="347" y="6566"/>
                  </a:cubicBezTo>
                  <a:cubicBezTo>
                    <a:pt x="583" y="6808"/>
                    <a:pt x="903" y="6946"/>
                    <a:pt x="1229" y="7037"/>
                  </a:cubicBezTo>
                  <a:cubicBezTo>
                    <a:pt x="1602" y="7141"/>
                    <a:pt x="1994" y="7187"/>
                    <a:pt x="2380" y="7148"/>
                  </a:cubicBezTo>
                  <a:cubicBezTo>
                    <a:pt x="3432" y="7030"/>
                    <a:pt x="4393" y="6266"/>
                    <a:pt x="5445" y="6416"/>
                  </a:cubicBezTo>
                  <a:cubicBezTo>
                    <a:pt x="5805" y="6475"/>
                    <a:pt x="6138" y="6632"/>
                    <a:pt x="6478" y="6743"/>
                  </a:cubicBezTo>
                  <a:cubicBezTo>
                    <a:pt x="7066" y="6933"/>
                    <a:pt x="7700" y="6985"/>
                    <a:pt x="8308" y="6887"/>
                  </a:cubicBezTo>
                  <a:cubicBezTo>
                    <a:pt x="8693" y="6821"/>
                    <a:pt x="9092" y="6690"/>
                    <a:pt x="9367" y="6403"/>
                  </a:cubicBezTo>
                  <a:cubicBezTo>
                    <a:pt x="9726" y="6030"/>
                    <a:pt x="9791" y="5468"/>
                    <a:pt x="9785" y="4946"/>
                  </a:cubicBezTo>
                  <a:cubicBezTo>
                    <a:pt x="9778" y="4429"/>
                    <a:pt x="9719" y="3893"/>
                    <a:pt x="9883" y="3403"/>
                  </a:cubicBezTo>
                  <a:cubicBezTo>
                    <a:pt x="9961" y="3174"/>
                    <a:pt x="10086" y="2959"/>
                    <a:pt x="10164" y="2730"/>
                  </a:cubicBezTo>
                  <a:cubicBezTo>
                    <a:pt x="10354" y="2181"/>
                    <a:pt x="10308" y="1364"/>
                    <a:pt x="10033" y="836"/>
                  </a:cubicBezTo>
                  <a:cubicBezTo>
                    <a:pt x="9798" y="392"/>
                    <a:pt x="9157" y="84"/>
                    <a:pt x="8687" y="19"/>
                  </a:cubicBezTo>
                  <a:cubicBezTo>
                    <a:pt x="8236" y="-40"/>
                    <a:pt x="7772" y="52"/>
                    <a:pt x="7334" y="156"/>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a:off x="-1631072" y="-1236794"/>
            <a:ext cx="11801132" cy="8675666"/>
            <a:chOff x="-1631072" y="-1236794"/>
            <a:chExt cx="11801132" cy="8675666"/>
          </a:xfrm>
        </p:grpSpPr>
        <p:sp>
          <p:nvSpPr>
            <p:cNvPr id="239" name="Google Shape;239;p9"/>
            <p:cNvSpPr/>
            <p:nvPr/>
          </p:nvSpPr>
          <p:spPr>
            <a:xfrm>
              <a:off x="7465231" y="-1236794"/>
              <a:ext cx="2704828" cy="2086974"/>
            </a:xfrm>
            <a:custGeom>
              <a:avLst/>
              <a:gdLst/>
              <a:ahLst/>
              <a:cxnLst/>
              <a:rect l="l" t="t" r="r" b="b"/>
              <a:pathLst>
                <a:path w="3349" h="2584" extrusionOk="0">
                  <a:moveTo>
                    <a:pt x="2923" y="2044"/>
                  </a:moveTo>
                  <a:lnTo>
                    <a:pt x="2923" y="2044"/>
                  </a:lnTo>
                  <a:cubicBezTo>
                    <a:pt x="3047" y="1992"/>
                    <a:pt x="3171" y="1933"/>
                    <a:pt x="3249" y="1828"/>
                  </a:cubicBezTo>
                  <a:cubicBezTo>
                    <a:pt x="3361" y="1685"/>
                    <a:pt x="3367" y="1488"/>
                    <a:pt x="3328" y="1312"/>
                  </a:cubicBezTo>
                  <a:cubicBezTo>
                    <a:pt x="3269" y="1025"/>
                    <a:pt x="3112" y="763"/>
                    <a:pt x="2896" y="560"/>
                  </a:cubicBezTo>
                  <a:cubicBezTo>
                    <a:pt x="2687" y="358"/>
                    <a:pt x="2426" y="208"/>
                    <a:pt x="2158" y="97"/>
                  </a:cubicBezTo>
                  <a:cubicBezTo>
                    <a:pt x="2040" y="57"/>
                    <a:pt x="1922" y="18"/>
                    <a:pt x="1805" y="5"/>
                  </a:cubicBezTo>
                  <a:cubicBezTo>
                    <a:pt x="1687" y="-8"/>
                    <a:pt x="1576" y="5"/>
                    <a:pt x="1465" y="18"/>
                  </a:cubicBezTo>
                  <a:cubicBezTo>
                    <a:pt x="1289" y="38"/>
                    <a:pt x="1112" y="57"/>
                    <a:pt x="949" y="110"/>
                  </a:cubicBezTo>
                  <a:cubicBezTo>
                    <a:pt x="681" y="201"/>
                    <a:pt x="445" y="384"/>
                    <a:pt x="282" y="613"/>
                  </a:cubicBezTo>
                  <a:cubicBezTo>
                    <a:pt x="-38" y="1051"/>
                    <a:pt x="-97" y="1672"/>
                    <a:pt x="164" y="2142"/>
                  </a:cubicBezTo>
                  <a:cubicBezTo>
                    <a:pt x="256" y="2306"/>
                    <a:pt x="386" y="2456"/>
                    <a:pt x="563" y="2528"/>
                  </a:cubicBezTo>
                  <a:cubicBezTo>
                    <a:pt x="753" y="2606"/>
                    <a:pt x="975" y="2586"/>
                    <a:pt x="1184" y="2567"/>
                  </a:cubicBezTo>
                  <a:cubicBezTo>
                    <a:pt x="1465" y="2534"/>
                    <a:pt x="1694" y="2404"/>
                    <a:pt x="1968" y="2351"/>
                  </a:cubicBezTo>
                  <a:cubicBezTo>
                    <a:pt x="2295" y="2279"/>
                    <a:pt x="2615" y="2182"/>
                    <a:pt x="2923" y="2044"/>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 name="Google Shape;240;p9"/>
            <p:cNvSpPr/>
            <p:nvPr/>
          </p:nvSpPr>
          <p:spPr>
            <a:xfrm rot="1470980">
              <a:off x="-1262943" y="4209035"/>
              <a:ext cx="3700429" cy="2578312"/>
            </a:xfrm>
            <a:custGeom>
              <a:avLst/>
              <a:gdLst/>
              <a:ahLst/>
              <a:cxnLst/>
              <a:rect l="l" t="t" r="r" b="b"/>
              <a:pathLst>
                <a:path w="10279" h="7162" extrusionOk="0">
                  <a:moveTo>
                    <a:pt x="7334" y="156"/>
                  </a:moveTo>
                  <a:lnTo>
                    <a:pt x="7334" y="156"/>
                  </a:lnTo>
                  <a:cubicBezTo>
                    <a:pt x="6863" y="267"/>
                    <a:pt x="6393" y="398"/>
                    <a:pt x="5909" y="385"/>
                  </a:cubicBezTo>
                  <a:cubicBezTo>
                    <a:pt x="5053" y="359"/>
                    <a:pt x="4190" y="-105"/>
                    <a:pt x="3366" y="136"/>
                  </a:cubicBezTo>
                  <a:cubicBezTo>
                    <a:pt x="3230" y="176"/>
                    <a:pt x="3099" y="235"/>
                    <a:pt x="2994" y="326"/>
                  </a:cubicBezTo>
                  <a:cubicBezTo>
                    <a:pt x="2746" y="542"/>
                    <a:pt x="2661" y="895"/>
                    <a:pt x="2445" y="1143"/>
                  </a:cubicBezTo>
                  <a:cubicBezTo>
                    <a:pt x="2112" y="1521"/>
                    <a:pt x="1537" y="1560"/>
                    <a:pt x="1112" y="1828"/>
                  </a:cubicBezTo>
                  <a:cubicBezTo>
                    <a:pt x="726" y="2063"/>
                    <a:pt x="465" y="2495"/>
                    <a:pt x="426" y="2946"/>
                  </a:cubicBezTo>
                  <a:cubicBezTo>
                    <a:pt x="380" y="3508"/>
                    <a:pt x="667" y="4109"/>
                    <a:pt x="426" y="4619"/>
                  </a:cubicBezTo>
                  <a:cubicBezTo>
                    <a:pt x="354" y="4776"/>
                    <a:pt x="242" y="4913"/>
                    <a:pt x="158" y="5064"/>
                  </a:cubicBezTo>
                  <a:cubicBezTo>
                    <a:pt x="-110" y="5534"/>
                    <a:pt x="-32" y="6174"/>
                    <a:pt x="347" y="6566"/>
                  </a:cubicBezTo>
                  <a:cubicBezTo>
                    <a:pt x="583" y="6808"/>
                    <a:pt x="903" y="6946"/>
                    <a:pt x="1229" y="7037"/>
                  </a:cubicBezTo>
                  <a:cubicBezTo>
                    <a:pt x="1602" y="7141"/>
                    <a:pt x="1994" y="7187"/>
                    <a:pt x="2380" y="7148"/>
                  </a:cubicBezTo>
                  <a:cubicBezTo>
                    <a:pt x="3432" y="7030"/>
                    <a:pt x="4393" y="6266"/>
                    <a:pt x="5445" y="6416"/>
                  </a:cubicBezTo>
                  <a:cubicBezTo>
                    <a:pt x="5805" y="6475"/>
                    <a:pt x="6138" y="6632"/>
                    <a:pt x="6478" y="6743"/>
                  </a:cubicBezTo>
                  <a:cubicBezTo>
                    <a:pt x="7066" y="6933"/>
                    <a:pt x="7700" y="6985"/>
                    <a:pt x="8308" y="6887"/>
                  </a:cubicBezTo>
                  <a:cubicBezTo>
                    <a:pt x="8693" y="6821"/>
                    <a:pt x="9092" y="6690"/>
                    <a:pt x="9367" y="6403"/>
                  </a:cubicBezTo>
                  <a:cubicBezTo>
                    <a:pt x="9726" y="6030"/>
                    <a:pt x="9791" y="5468"/>
                    <a:pt x="9785" y="4946"/>
                  </a:cubicBezTo>
                  <a:cubicBezTo>
                    <a:pt x="9778" y="4429"/>
                    <a:pt x="9719" y="3893"/>
                    <a:pt x="9883" y="3403"/>
                  </a:cubicBezTo>
                  <a:cubicBezTo>
                    <a:pt x="9961" y="3174"/>
                    <a:pt x="10086" y="2959"/>
                    <a:pt x="10164" y="2730"/>
                  </a:cubicBezTo>
                  <a:cubicBezTo>
                    <a:pt x="10354" y="2181"/>
                    <a:pt x="10308" y="1364"/>
                    <a:pt x="10033" y="836"/>
                  </a:cubicBezTo>
                  <a:cubicBezTo>
                    <a:pt x="9798" y="392"/>
                    <a:pt x="9157" y="84"/>
                    <a:pt x="8687" y="19"/>
                  </a:cubicBezTo>
                  <a:cubicBezTo>
                    <a:pt x="8236" y="-40"/>
                    <a:pt x="7772" y="52"/>
                    <a:pt x="7334" y="156"/>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41" name="Google Shape;241;p9"/>
          <p:cNvSpPr txBox="1">
            <a:spLocks noGrp="1"/>
          </p:cNvSpPr>
          <p:nvPr>
            <p:ph type="title"/>
          </p:nvPr>
        </p:nvSpPr>
        <p:spPr>
          <a:xfrm>
            <a:off x="713225" y="1620750"/>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242" name="Google Shape;242;p9"/>
          <p:cNvSpPr txBox="1">
            <a:spLocks noGrp="1"/>
          </p:cNvSpPr>
          <p:nvPr>
            <p:ph type="subTitle" idx="1"/>
          </p:nvPr>
        </p:nvSpPr>
        <p:spPr>
          <a:xfrm>
            <a:off x="713225" y="2851625"/>
            <a:ext cx="4872900" cy="671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6"/>
        <p:cNvGrpSpPr/>
        <p:nvPr/>
      </p:nvGrpSpPr>
      <p:grpSpPr>
        <a:xfrm>
          <a:off x="0" y="0"/>
          <a:ext cx="0" cy="0"/>
          <a:chOff x="0" y="0"/>
          <a:chExt cx="0" cy="0"/>
        </a:xfrm>
      </p:grpSpPr>
      <p:sp>
        <p:nvSpPr>
          <p:cNvPr id="247" name="Google Shape;247;p11"/>
          <p:cNvSpPr txBox="1">
            <a:spLocks noGrp="1"/>
          </p:cNvSpPr>
          <p:nvPr>
            <p:ph type="title" hasCustomPrompt="1"/>
          </p:nvPr>
        </p:nvSpPr>
        <p:spPr>
          <a:xfrm>
            <a:off x="713225" y="1693275"/>
            <a:ext cx="5001900" cy="12162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48" name="Google Shape;248;p11"/>
          <p:cNvSpPr txBox="1">
            <a:spLocks noGrp="1"/>
          </p:cNvSpPr>
          <p:nvPr>
            <p:ph type="subTitle" idx="1"/>
          </p:nvPr>
        </p:nvSpPr>
        <p:spPr>
          <a:xfrm>
            <a:off x="713225" y="3038626"/>
            <a:ext cx="5001900" cy="411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grpSp>
        <p:nvGrpSpPr>
          <p:cNvPr id="249" name="Google Shape;249;p11"/>
          <p:cNvGrpSpPr/>
          <p:nvPr/>
        </p:nvGrpSpPr>
        <p:grpSpPr>
          <a:xfrm>
            <a:off x="-1591722" y="-1898364"/>
            <a:ext cx="12037634" cy="9691461"/>
            <a:chOff x="-1591722" y="-1898364"/>
            <a:chExt cx="12037634" cy="9691461"/>
          </a:xfrm>
        </p:grpSpPr>
        <p:sp>
          <p:nvSpPr>
            <p:cNvPr id="250" name="Google Shape;250;p11"/>
            <p:cNvSpPr/>
            <p:nvPr/>
          </p:nvSpPr>
          <p:spPr>
            <a:xfrm rot="2932819">
              <a:off x="7418006" y="-1236794"/>
              <a:ext cx="2704829" cy="2086975"/>
            </a:xfrm>
            <a:custGeom>
              <a:avLst/>
              <a:gdLst/>
              <a:ahLst/>
              <a:cxnLst/>
              <a:rect l="l" t="t" r="r" b="b"/>
              <a:pathLst>
                <a:path w="3349" h="2584" extrusionOk="0">
                  <a:moveTo>
                    <a:pt x="2923" y="2044"/>
                  </a:moveTo>
                  <a:lnTo>
                    <a:pt x="2923" y="2044"/>
                  </a:lnTo>
                  <a:cubicBezTo>
                    <a:pt x="3047" y="1992"/>
                    <a:pt x="3171" y="1933"/>
                    <a:pt x="3249" y="1828"/>
                  </a:cubicBezTo>
                  <a:cubicBezTo>
                    <a:pt x="3361" y="1685"/>
                    <a:pt x="3367" y="1488"/>
                    <a:pt x="3328" y="1312"/>
                  </a:cubicBezTo>
                  <a:cubicBezTo>
                    <a:pt x="3269" y="1025"/>
                    <a:pt x="3112" y="763"/>
                    <a:pt x="2896" y="560"/>
                  </a:cubicBezTo>
                  <a:cubicBezTo>
                    <a:pt x="2687" y="358"/>
                    <a:pt x="2426" y="208"/>
                    <a:pt x="2158" y="97"/>
                  </a:cubicBezTo>
                  <a:cubicBezTo>
                    <a:pt x="2040" y="57"/>
                    <a:pt x="1922" y="18"/>
                    <a:pt x="1805" y="5"/>
                  </a:cubicBezTo>
                  <a:cubicBezTo>
                    <a:pt x="1687" y="-8"/>
                    <a:pt x="1576" y="5"/>
                    <a:pt x="1465" y="18"/>
                  </a:cubicBezTo>
                  <a:cubicBezTo>
                    <a:pt x="1289" y="38"/>
                    <a:pt x="1112" y="57"/>
                    <a:pt x="949" y="110"/>
                  </a:cubicBezTo>
                  <a:cubicBezTo>
                    <a:pt x="681" y="201"/>
                    <a:pt x="445" y="384"/>
                    <a:pt x="282" y="613"/>
                  </a:cubicBezTo>
                  <a:cubicBezTo>
                    <a:pt x="-38" y="1051"/>
                    <a:pt x="-97" y="1672"/>
                    <a:pt x="164" y="2142"/>
                  </a:cubicBezTo>
                  <a:cubicBezTo>
                    <a:pt x="256" y="2306"/>
                    <a:pt x="386" y="2456"/>
                    <a:pt x="563" y="2528"/>
                  </a:cubicBezTo>
                  <a:cubicBezTo>
                    <a:pt x="753" y="2606"/>
                    <a:pt x="975" y="2586"/>
                    <a:pt x="1184" y="2567"/>
                  </a:cubicBezTo>
                  <a:cubicBezTo>
                    <a:pt x="1465" y="2534"/>
                    <a:pt x="1694" y="2404"/>
                    <a:pt x="1968" y="2351"/>
                  </a:cubicBezTo>
                  <a:cubicBezTo>
                    <a:pt x="2295" y="2279"/>
                    <a:pt x="2615" y="2182"/>
                    <a:pt x="2923" y="2044"/>
                  </a:cubicBezTo>
                  <a:close/>
                </a:path>
              </a:pathLst>
            </a:custGeom>
            <a:solidFill>
              <a:srgbClr val="8ECBBE">
                <a:alpha val="322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11"/>
            <p:cNvSpPr/>
            <p:nvPr/>
          </p:nvSpPr>
          <p:spPr>
            <a:xfrm rot="1470980">
              <a:off x="-1223593" y="4563260"/>
              <a:ext cx="3700429" cy="2578312"/>
            </a:xfrm>
            <a:custGeom>
              <a:avLst/>
              <a:gdLst/>
              <a:ahLst/>
              <a:cxnLst/>
              <a:rect l="l" t="t" r="r" b="b"/>
              <a:pathLst>
                <a:path w="10279" h="7162" extrusionOk="0">
                  <a:moveTo>
                    <a:pt x="7334" y="156"/>
                  </a:moveTo>
                  <a:lnTo>
                    <a:pt x="7334" y="156"/>
                  </a:lnTo>
                  <a:cubicBezTo>
                    <a:pt x="6863" y="267"/>
                    <a:pt x="6393" y="398"/>
                    <a:pt x="5909" y="385"/>
                  </a:cubicBezTo>
                  <a:cubicBezTo>
                    <a:pt x="5053" y="359"/>
                    <a:pt x="4190" y="-105"/>
                    <a:pt x="3366" y="136"/>
                  </a:cubicBezTo>
                  <a:cubicBezTo>
                    <a:pt x="3230" y="176"/>
                    <a:pt x="3099" y="235"/>
                    <a:pt x="2994" y="326"/>
                  </a:cubicBezTo>
                  <a:cubicBezTo>
                    <a:pt x="2746" y="542"/>
                    <a:pt x="2661" y="895"/>
                    <a:pt x="2445" y="1143"/>
                  </a:cubicBezTo>
                  <a:cubicBezTo>
                    <a:pt x="2112" y="1521"/>
                    <a:pt x="1537" y="1560"/>
                    <a:pt x="1112" y="1828"/>
                  </a:cubicBezTo>
                  <a:cubicBezTo>
                    <a:pt x="726" y="2063"/>
                    <a:pt x="465" y="2495"/>
                    <a:pt x="426" y="2946"/>
                  </a:cubicBezTo>
                  <a:cubicBezTo>
                    <a:pt x="380" y="3508"/>
                    <a:pt x="667" y="4109"/>
                    <a:pt x="426" y="4619"/>
                  </a:cubicBezTo>
                  <a:cubicBezTo>
                    <a:pt x="354" y="4776"/>
                    <a:pt x="242" y="4913"/>
                    <a:pt x="158" y="5064"/>
                  </a:cubicBezTo>
                  <a:cubicBezTo>
                    <a:pt x="-110" y="5534"/>
                    <a:pt x="-32" y="6174"/>
                    <a:pt x="347" y="6566"/>
                  </a:cubicBezTo>
                  <a:cubicBezTo>
                    <a:pt x="583" y="6808"/>
                    <a:pt x="903" y="6946"/>
                    <a:pt x="1229" y="7037"/>
                  </a:cubicBezTo>
                  <a:cubicBezTo>
                    <a:pt x="1602" y="7141"/>
                    <a:pt x="1994" y="7187"/>
                    <a:pt x="2380" y="7148"/>
                  </a:cubicBezTo>
                  <a:cubicBezTo>
                    <a:pt x="3432" y="7030"/>
                    <a:pt x="4393" y="6266"/>
                    <a:pt x="5445" y="6416"/>
                  </a:cubicBezTo>
                  <a:cubicBezTo>
                    <a:pt x="5805" y="6475"/>
                    <a:pt x="6138" y="6632"/>
                    <a:pt x="6478" y="6743"/>
                  </a:cubicBezTo>
                  <a:cubicBezTo>
                    <a:pt x="7066" y="6933"/>
                    <a:pt x="7700" y="6985"/>
                    <a:pt x="8308" y="6887"/>
                  </a:cubicBezTo>
                  <a:cubicBezTo>
                    <a:pt x="8693" y="6821"/>
                    <a:pt x="9092" y="6690"/>
                    <a:pt x="9367" y="6403"/>
                  </a:cubicBezTo>
                  <a:cubicBezTo>
                    <a:pt x="9726" y="6030"/>
                    <a:pt x="9791" y="5468"/>
                    <a:pt x="9785" y="4946"/>
                  </a:cubicBezTo>
                  <a:cubicBezTo>
                    <a:pt x="9778" y="4429"/>
                    <a:pt x="9719" y="3893"/>
                    <a:pt x="9883" y="3403"/>
                  </a:cubicBezTo>
                  <a:cubicBezTo>
                    <a:pt x="9961" y="3174"/>
                    <a:pt x="10086" y="2959"/>
                    <a:pt x="10164" y="2730"/>
                  </a:cubicBezTo>
                  <a:cubicBezTo>
                    <a:pt x="10354" y="2181"/>
                    <a:pt x="10308" y="1364"/>
                    <a:pt x="10033" y="836"/>
                  </a:cubicBezTo>
                  <a:cubicBezTo>
                    <a:pt x="9798" y="392"/>
                    <a:pt x="9157" y="84"/>
                    <a:pt x="8687" y="19"/>
                  </a:cubicBezTo>
                  <a:cubicBezTo>
                    <a:pt x="8236" y="-40"/>
                    <a:pt x="7772" y="52"/>
                    <a:pt x="7334" y="156"/>
                  </a:cubicBezTo>
                  <a:close/>
                </a:path>
              </a:pathLst>
            </a:custGeom>
            <a:solidFill>
              <a:srgbClr val="68A37D">
                <a:alpha val="1772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5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1pPr>
            <a:lvl2pPr lvl="1"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2pPr>
            <a:lvl3pPr lvl="2"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3pPr>
            <a:lvl4pPr lvl="3"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4pPr>
            <a:lvl5pPr lvl="4"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5pPr>
            <a:lvl6pPr lvl="5"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6pPr>
            <a:lvl7pPr lvl="6"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7pPr>
            <a:lvl8pPr lvl="7"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8pPr>
            <a:lvl9pPr lvl="8" algn="ctr" rtl="0">
              <a:spcBef>
                <a:spcPts val="0"/>
              </a:spcBef>
              <a:spcAft>
                <a:spcPts val="0"/>
              </a:spcAft>
              <a:buClr>
                <a:schemeClr val="dk1"/>
              </a:buClr>
              <a:buSzPts val="3300"/>
              <a:buFont typeface="Arbutus Slab"/>
              <a:buNone/>
              <a:defRPr sz="3300" b="1">
                <a:solidFill>
                  <a:schemeClr val="dk1"/>
                </a:solidFill>
                <a:latin typeface="Arbutus Slab"/>
                <a:ea typeface="Arbutus Slab"/>
                <a:cs typeface="Arbutus Slab"/>
                <a:sym typeface="Arbutus Slab"/>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9" r:id="rId19"/>
    <p:sldLayoutId id="2147483671" r:id="rId20"/>
    <p:sldLayoutId id="2147483674" r:id="rId21"/>
    <p:sldLayoutId id="2147483675" r:id="rId22"/>
    <p:sldLayoutId id="2147483676"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dribbble.com/" TargetMode="Externa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hyperlink" Target="https://uimovement.com/" TargetMode="External"/><Relationship Id="rId4" Type="http://schemas.openxmlformats.org/officeDocument/2006/relationships/hyperlink" Target="https://www.behance.ne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2"/>
        <p:cNvGrpSpPr/>
        <p:nvPr/>
      </p:nvGrpSpPr>
      <p:grpSpPr>
        <a:xfrm>
          <a:off x="0" y="0"/>
          <a:ext cx="0" cy="0"/>
          <a:chOff x="0" y="0"/>
          <a:chExt cx="0" cy="0"/>
        </a:xfrm>
      </p:grpSpPr>
      <p:sp>
        <p:nvSpPr>
          <p:cNvPr id="1213" name="Google Shape;1213;p34"/>
          <p:cNvSpPr txBox="1">
            <a:spLocks noGrp="1"/>
          </p:cNvSpPr>
          <p:nvPr>
            <p:ph type="ctrTitle"/>
          </p:nvPr>
        </p:nvSpPr>
        <p:spPr>
          <a:xfrm>
            <a:off x="911150" y="2947611"/>
            <a:ext cx="6937513" cy="11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BookMates!</a:t>
            </a:r>
            <a:endParaRPr dirty="0"/>
          </a:p>
        </p:txBody>
      </p:sp>
      <p:sp>
        <p:nvSpPr>
          <p:cNvPr id="1214" name="Google Shape;1214;p34"/>
          <p:cNvSpPr txBox="1">
            <a:spLocks noGrp="1"/>
          </p:cNvSpPr>
          <p:nvPr>
            <p:ph type="subTitle" idx="1"/>
          </p:nvPr>
        </p:nvSpPr>
        <p:spPr>
          <a:xfrm>
            <a:off x="2488200" y="4184600"/>
            <a:ext cx="4167600" cy="411600"/>
          </a:xfrm>
          <a:prstGeom prst="rect">
            <a:avLst/>
          </a:prstGeom>
        </p:spPr>
        <p:txBody>
          <a:bodyPr spcFirstLastPara="1" wrap="square" lIns="91425" tIns="91425" rIns="91425" bIns="91425" anchor="t" anchorCtr="0">
            <a:noAutofit/>
          </a:bodyPr>
          <a:lstStyle/>
          <a:p>
            <a:pPr marL="0" lvl="0" indent="0"/>
            <a:r>
              <a:rPr lang="en-US" b="1" dirty="0"/>
              <a:t>-GIVING BOOKS A SECOND LIFE</a:t>
            </a:r>
            <a:endParaRPr dirty="0"/>
          </a:p>
        </p:txBody>
      </p:sp>
      <p:cxnSp>
        <p:nvCxnSpPr>
          <p:cNvPr id="1215" name="Google Shape;1215;p34"/>
          <p:cNvCxnSpPr/>
          <p:nvPr/>
        </p:nvCxnSpPr>
        <p:spPr>
          <a:xfrm>
            <a:off x="2668800" y="4136855"/>
            <a:ext cx="3806400" cy="0"/>
          </a:xfrm>
          <a:prstGeom prst="straightConnector1">
            <a:avLst/>
          </a:prstGeom>
          <a:noFill/>
          <a:ln w="9525" cap="flat" cmpd="sng">
            <a:solidFill>
              <a:schemeClr val="dk1"/>
            </a:solidFill>
            <a:prstDash val="solid"/>
            <a:round/>
            <a:headEnd type="none" w="med" len="med"/>
            <a:tailEnd type="none" w="med" len="med"/>
          </a:ln>
        </p:spPr>
      </p:cxnSp>
      <p:grpSp>
        <p:nvGrpSpPr>
          <p:cNvPr id="1216" name="Google Shape;1216;p34"/>
          <p:cNvGrpSpPr/>
          <p:nvPr/>
        </p:nvGrpSpPr>
        <p:grpSpPr>
          <a:xfrm>
            <a:off x="6546902" y="945485"/>
            <a:ext cx="1883880" cy="1719360"/>
            <a:chOff x="6546902" y="945485"/>
            <a:chExt cx="1883880" cy="1719360"/>
          </a:xfrm>
        </p:grpSpPr>
        <p:grpSp>
          <p:nvGrpSpPr>
            <p:cNvPr id="1217" name="Google Shape;1217;p34"/>
            <p:cNvGrpSpPr/>
            <p:nvPr/>
          </p:nvGrpSpPr>
          <p:grpSpPr>
            <a:xfrm>
              <a:off x="7597383" y="945485"/>
              <a:ext cx="446040" cy="610200"/>
              <a:chOff x="7597383" y="945485"/>
              <a:chExt cx="446040" cy="610200"/>
            </a:xfrm>
          </p:grpSpPr>
          <p:sp>
            <p:nvSpPr>
              <p:cNvPr id="1218" name="Google Shape;1218;p34"/>
              <p:cNvSpPr/>
              <p:nvPr/>
            </p:nvSpPr>
            <p:spPr>
              <a:xfrm>
                <a:off x="7699263" y="949445"/>
                <a:ext cx="111240" cy="233280"/>
              </a:xfrm>
              <a:custGeom>
                <a:avLst/>
                <a:gdLst/>
                <a:ahLst/>
                <a:cxnLst/>
                <a:rect l="l" t="t" r="r" b="b"/>
                <a:pathLst>
                  <a:path w="309" h="648" extrusionOk="0">
                    <a:moveTo>
                      <a:pt x="185" y="648"/>
                    </a:moveTo>
                    <a:lnTo>
                      <a:pt x="185" y="648"/>
                    </a:lnTo>
                    <a:cubicBezTo>
                      <a:pt x="235" y="529"/>
                      <a:pt x="320" y="480"/>
                      <a:pt x="308" y="386"/>
                    </a:cubicBezTo>
                    <a:cubicBezTo>
                      <a:pt x="296" y="287"/>
                      <a:pt x="189" y="0"/>
                      <a:pt x="189" y="0"/>
                    </a:cubicBezTo>
                    <a:cubicBezTo>
                      <a:pt x="189" y="0"/>
                      <a:pt x="-12" y="106"/>
                      <a:pt x="1" y="340"/>
                    </a:cubicBezTo>
                    <a:cubicBezTo>
                      <a:pt x="9" y="574"/>
                      <a:pt x="185" y="648"/>
                      <a:pt x="185" y="64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9" name="Google Shape;1219;p34"/>
              <p:cNvSpPr/>
              <p:nvPr/>
            </p:nvSpPr>
            <p:spPr>
              <a:xfrm>
                <a:off x="7600263" y="1104605"/>
                <a:ext cx="158040" cy="170280"/>
              </a:xfrm>
              <a:custGeom>
                <a:avLst/>
                <a:gdLst/>
                <a:ahLst/>
                <a:cxnLst/>
                <a:rect l="l" t="t" r="r" b="b"/>
                <a:pathLst>
                  <a:path w="439" h="473" extrusionOk="0">
                    <a:moveTo>
                      <a:pt x="13" y="0"/>
                    </a:moveTo>
                    <a:lnTo>
                      <a:pt x="13" y="0"/>
                    </a:lnTo>
                    <a:cubicBezTo>
                      <a:pt x="95" y="57"/>
                      <a:pt x="329" y="135"/>
                      <a:pt x="374" y="217"/>
                    </a:cubicBezTo>
                    <a:cubicBezTo>
                      <a:pt x="419" y="300"/>
                      <a:pt x="460" y="369"/>
                      <a:pt x="427" y="442"/>
                    </a:cubicBezTo>
                    <a:cubicBezTo>
                      <a:pt x="284" y="520"/>
                      <a:pt x="148" y="434"/>
                      <a:pt x="95" y="344"/>
                    </a:cubicBezTo>
                    <a:cubicBezTo>
                      <a:pt x="41" y="254"/>
                      <a:pt x="-28" y="82"/>
                      <a:pt x="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0" name="Google Shape;1220;p34"/>
              <p:cNvSpPr/>
              <p:nvPr/>
            </p:nvSpPr>
            <p:spPr>
              <a:xfrm>
                <a:off x="7839663" y="1230965"/>
                <a:ext cx="201240" cy="93960"/>
              </a:xfrm>
              <a:custGeom>
                <a:avLst/>
                <a:gdLst/>
                <a:ahLst/>
                <a:cxnLst/>
                <a:rect l="l" t="t" r="r" b="b"/>
                <a:pathLst>
                  <a:path w="559" h="261" extrusionOk="0">
                    <a:moveTo>
                      <a:pt x="0" y="214"/>
                    </a:moveTo>
                    <a:lnTo>
                      <a:pt x="0" y="214"/>
                    </a:lnTo>
                    <a:cubicBezTo>
                      <a:pt x="58" y="165"/>
                      <a:pt x="42" y="70"/>
                      <a:pt x="136" y="18"/>
                    </a:cubicBezTo>
                    <a:cubicBezTo>
                      <a:pt x="185" y="-11"/>
                      <a:pt x="296" y="2"/>
                      <a:pt x="390" y="10"/>
                    </a:cubicBezTo>
                    <a:cubicBezTo>
                      <a:pt x="468" y="22"/>
                      <a:pt x="538" y="30"/>
                      <a:pt x="559" y="14"/>
                    </a:cubicBezTo>
                    <a:cubicBezTo>
                      <a:pt x="477" y="70"/>
                      <a:pt x="370" y="230"/>
                      <a:pt x="267" y="255"/>
                    </a:cubicBezTo>
                    <a:cubicBezTo>
                      <a:pt x="165" y="280"/>
                      <a:pt x="0" y="214"/>
                      <a:pt x="0" y="2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1" name="Google Shape;1221;p34"/>
              <p:cNvSpPr/>
              <p:nvPr/>
            </p:nvSpPr>
            <p:spPr>
              <a:xfrm>
                <a:off x="7699623" y="1063205"/>
                <a:ext cx="0" cy="5760"/>
              </a:xfrm>
              <a:custGeom>
                <a:avLst/>
                <a:gdLst/>
                <a:ahLst/>
                <a:cxnLst/>
                <a:rect l="l" t="t" r="r" b="b"/>
                <a:pathLst>
                  <a:path w="120000" h="16" extrusionOk="0">
                    <a:moveTo>
                      <a:pt x="0" y="0"/>
                    </a:moveTo>
                    <a:lnTo>
                      <a:pt x="0" y="0"/>
                    </a:lnTo>
                    <a:cubicBezTo>
                      <a:pt x="0" y="4"/>
                      <a:pt x="0" y="12"/>
                      <a:pt x="0" y="16"/>
                    </a:cubicBezTo>
                    <a:cubicBezTo>
                      <a:pt x="0" y="8"/>
                      <a:pt x="0"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2" name="Google Shape;1222;p34"/>
              <p:cNvSpPr/>
              <p:nvPr/>
            </p:nvSpPr>
            <p:spPr>
              <a:xfrm>
                <a:off x="7699623" y="955205"/>
                <a:ext cx="66600" cy="189360"/>
              </a:xfrm>
              <a:custGeom>
                <a:avLst/>
                <a:gdLst/>
                <a:ahLst/>
                <a:cxnLst/>
                <a:rect l="l" t="t" r="r" b="b"/>
                <a:pathLst>
                  <a:path w="185" h="526" extrusionOk="0">
                    <a:moveTo>
                      <a:pt x="180" y="0"/>
                    </a:moveTo>
                    <a:lnTo>
                      <a:pt x="180" y="0"/>
                    </a:lnTo>
                    <a:cubicBezTo>
                      <a:pt x="176" y="0"/>
                      <a:pt x="176" y="0"/>
                      <a:pt x="176" y="0"/>
                    </a:cubicBezTo>
                    <a:cubicBezTo>
                      <a:pt x="164" y="8"/>
                      <a:pt x="151" y="8"/>
                      <a:pt x="143" y="17"/>
                    </a:cubicBezTo>
                    <a:cubicBezTo>
                      <a:pt x="131" y="25"/>
                      <a:pt x="122" y="37"/>
                      <a:pt x="115" y="45"/>
                    </a:cubicBezTo>
                    <a:cubicBezTo>
                      <a:pt x="98" y="66"/>
                      <a:pt x="82" y="86"/>
                      <a:pt x="69" y="107"/>
                    </a:cubicBezTo>
                    <a:cubicBezTo>
                      <a:pt x="41" y="148"/>
                      <a:pt x="16" y="197"/>
                      <a:pt x="3" y="246"/>
                    </a:cubicBezTo>
                    <a:cubicBezTo>
                      <a:pt x="0" y="263"/>
                      <a:pt x="0" y="283"/>
                      <a:pt x="0" y="300"/>
                    </a:cubicBezTo>
                    <a:cubicBezTo>
                      <a:pt x="0" y="304"/>
                      <a:pt x="0" y="308"/>
                      <a:pt x="0" y="316"/>
                    </a:cubicBezTo>
                    <a:cubicBezTo>
                      <a:pt x="0" y="394"/>
                      <a:pt x="37" y="468"/>
                      <a:pt x="98" y="517"/>
                    </a:cubicBezTo>
                    <a:cubicBezTo>
                      <a:pt x="102" y="521"/>
                      <a:pt x="106" y="526"/>
                      <a:pt x="115" y="526"/>
                    </a:cubicBezTo>
                    <a:cubicBezTo>
                      <a:pt x="119" y="526"/>
                      <a:pt x="122" y="521"/>
                      <a:pt x="122" y="521"/>
                    </a:cubicBezTo>
                    <a:cubicBezTo>
                      <a:pt x="122" y="501"/>
                      <a:pt x="119" y="480"/>
                      <a:pt x="119" y="460"/>
                    </a:cubicBezTo>
                    <a:cubicBezTo>
                      <a:pt x="115" y="452"/>
                      <a:pt x="110" y="443"/>
                      <a:pt x="106" y="439"/>
                    </a:cubicBezTo>
                    <a:cubicBezTo>
                      <a:pt x="98" y="419"/>
                      <a:pt x="86" y="402"/>
                      <a:pt x="78" y="382"/>
                    </a:cubicBezTo>
                    <a:cubicBezTo>
                      <a:pt x="61" y="341"/>
                      <a:pt x="61" y="296"/>
                      <a:pt x="69" y="251"/>
                    </a:cubicBezTo>
                    <a:cubicBezTo>
                      <a:pt x="78" y="205"/>
                      <a:pt x="98" y="164"/>
                      <a:pt x="122" y="127"/>
                    </a:cubicBezTo>
                    <a:cubicBezTo>
                      <a:pt x="131" y="107"/>
                      <a:pt x="147" y="90"/>
                      <a:pt x="160" y="70"/>
                    </a:cubicBezTo>
                    <a:cubicBezTo>
                      <a:pt x="172" y="49"/>
                      <a:pt x="180" y="33"/>
                      <a:pt x="184" y="8"/>
                    </a:cubicBezTo>
                    <a:cubicBezTo>
                      <a:pt x="188" y="4"/>
                      <a:pt x="184" y="0"/>
                      <a:pt x="18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3" name="Google Shape;1223;p34"/>
              <p:cNvSpPr/>
              <p:nvPr/>
            </p:nvSpPr>
            <p:spPr>
              <a:xfrm>
                <a:off x="7601342" y="1114685"/>
                <a:ext cx="127080" cy="135720"/>
              </a:xfrm>
              <a:custGeom>
                <a:avLst/>
                <a:gdLst/>
                <a:ahLst/>
                <a:cxnLst/>
                <a:rect l="l" t="t" r="r" b="b"/>
                <a:pathLst>
                  <a:path w="353" h="377" extrusionOk="0">
                    <a:moveTo>
                      <a:pt x="30" y="0"/>
                    </a:moveTo>
                    <a:lnTo>
                      <a:pt x="30" y="0"/>
                    </a:lnTo>
                    <a:cubicBezTo>
                      <a:pt x="14" y="0"/>
                      <a:pt x="-2" y="13"/>
                      <a:pt x="1" y="34"/>
                    </a:cubicBezTo>
                    <a:cubicBezTo>
                      <a:pt x="10" y="103"/>
                      <a:pt x="30" y="173"/>
                      <a:pt x="59" y="243"/>
                    </a:cubicBezTo>
                    <a:cubicBezTo>
                      <a:pt x="71" y="272"/>
                      <a:pt x="84" y="304"/>
                      <a:pt x="104" y="333"/>
                    </a:cubicBezTo>
                    <a:cubicBezTo>
                      <a:pt x="117" y="353"/>
                      <a:pt x="141" y="377"/>
                      <a:pt x="170" y="377"/>
                    </a:cubicBezTo>
                    <a:cubicBezTo>
                      <a:pt x="174" y="377"/>
                      <a:pt x="178" y="377"/>
                      <a:pt x="182" y="373"/>
                    </a:cubicBezTo>
                    <a:cubicBezTo>
                      <a:pt x="191" y="373"/>
                      <a:pt x="195" y="366"/>
                      <a:pt x="191" y="357"/>
                    </a:cubicBezTo>
                    <a:cubicBezTo>
                      <a:pt x="186" y="333"/>
                      <a:pt x="166" y="312"/>
                      <a:pt x="154" y="288"/>
                    </a:cubicBezTo>
                    <a:cubicBezTo>
                      <a:pt x="137" y="263"/>
                      <a:pt x="125" y="234"/>
                      <a:pt x="113" y="210"/>
                    </a:cubicBezTo>
                    <a:cubicBezTo>
                      <a:pt x="96" y="173"/>
                      <a:pt x="84" y="132"/>
                      <a:pt x="76" y="91"/>
                    </a:cubicBezTo>
                    <a:cubicBezTo>
                      <a:pt x="120" y="115"/>
                      <a:pt x="162" y="132"/>
                      <a:pt x="211" y="148"/>
                    </a:cubicBezTo>
                    <a:cubicBezTo>
                      <a:pt x="236" y="160"/>
                      <a:pt x="264" y="173"/>
                      <a:pt x="289" y="189"/>
                    </a:cubicBezTo>
                    <a:cubicBezTo>
                      <a:pt x="301" y="197"/>
                      <a:pt x="314" y="210"/>
                      <a:pt x="326" y="214"/>
                    </a:cubicBezTo>
                    <a:cubicBezTo>
                      <a:pt x="330" y="214"/>
                      <a:pt x="338" y="218"/>
                      <a:pt x="342" y="218"/>
                    </a:cubicBezTo>
                    <a:lnTo>
                      <a:pt x="346" y="218"/>
                    </a:lnTo>
                    <a:cubicBezTo>
                      <a:pt x="355" y="214"/>
                      <a:pt x="355" y="202"/>
                      <a:pt x="351" y="193"/>
                    </a:cubicBezTo>
                    <a:cubicBezTo>
                      <a:pt x="351" y="177"/>
                      <a:pt x="338" y="165"/>
                      <a:pt x="330" y="153"/>
                    </a:cubicBezTo>
                    <a:cubicBezTo>
                      <a:pt x="305" y="128"/>
                      <a:pt x="276" y="111"/>
                      <a:pt x="244" y="99"/>
                    </a:cubicBezTo>
                    <a:cubicBezTo>
                      <a:pt x="211" y="83"/>
                      <a:pt x="178" y="74"/>
                      <a:pt x="145" y="58"/>
                    </a:cubicBezTo>
                    <a:cubicBezTo>
                      <a:pt x="113" y="41"/>
                      <a:pt x="79" y="25"/>
                      <a:pt x="47" y="5"/>
                    </a:cubicBezTo>
                    <a:cubicBezTo>
                      <a:pt x="43" y="0"/>
                      <a:pt x="38" y="0"/>
                      <a:pt x="3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4" name="Google Shape;1224;p34"/>
              <p:cNvSpPr/>
              <p:nvPr/>
            </p:nvSpPr>
            <p:spPr>
              <a:xfrm>
                <a:off x="7857303" y="1231685"/>
                <a:ext cx="168840" cy="41040"/>
              </a:xfrm>
              <a:custGeom>
                <a:avLst/>
                <a:gdLst/>
                <a:ahLst/>
                <a:cxnLst/>
                <a:rect l="l" t="t" r="r" b="b"/>
                <a:pathLst>
                  <a:path w="469" h="114" extrusionOk="0">
                    <a:moveTo>
                      <a:pt x="469" y="45"/>
                    </a:moveTo>
                    <a:lnTo>
                      <a:pt x="469" y="45"/>
                    </a:lnTo>
                    <a:cubicBezTo>
                      <a:pt x="465" y="52"/>
                      <a:pt x="456" y="56"/>
                      <a:pt x="452" y="60"/>
                    </a:cubicBezTo>
                    <a:cubicBezTo>
                      <a:pt x="456" y="60"/>
                      <a:pt x="460" y="56"/>
                      <a:pt x="465" y="52"/>
                    </a:cubicBezTo>
                    <a:cubicBezTo>
                      <a:pt x="469" y="52"/>
                      <a:pt x="469" y="48"/>
                      <a:pt x="469" y="45"/>
                    </a:cubicBezTo>
                    <a:moveTo>
                      <a:pt x="50" y="41"/>
                    </a:moveTo>
                    <a:lnTo>
                      <a:pt x="50" y="41"/>
                    </a:lnTo>
                    <a:cubicBezTo>
                      <a:pt x="25" y="56"/>
                      <a:pt x="0" y="73"/>
                      <a:pt x="0" y="102"/>
                    </a:cubicBezTo>
                    <a:cubicBezTo>
                      <a:pt x="0" y="106"/>
                      <a:pt x="5" y="109"/>
                      <a:pt x="5" y="114"/>
                    </a:cubicBezTo>
                    <a:cubicBezTo>
                      <a:pt x="17" y="89"/>
                      <a:pt x="29" y="65"/>
                      <a:pt x="50" y="41"/>
                    </a:cubicBezTo>
                    <a:moveTo>
                      <a:pt x="226" y="0"/>
                    </a:moveTo>
                    <a:lnTo>
                      <a:pt x="226" y="0"/>
                    </a:lnTo>
                    <a:cubicBezTo>
                      <a:pt x="218" y="0"/>
                      <a:pt x="210" y="0"/>
                      <a:pt x="202" y="0"/>
                    </a:cubicBezTo>
                    <a:lnTo>
                      <a:pt x="202" y="0"/>
                    </a:lnTo>
                    <a:cubicBezTo>
                      <a:pt x="235" y="0"/>
                      <a:pt x="272" y="4"/>
                      <a:pt x="309" y="8"/>
                    </a:cubicBezTo>
                    <a:cubicBezTo>
                      <a:pt x="280" y="0"/>
                      <a:pt x="255" y="0"/>
                      <a:pt x="22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5" name="Google Shape;1225;p34"/>
              <p:cNvSpPr/>
              <p:nvPr/>
            </p:nvSpPr>
            <p:spPr>
              <a:xfrm>
                <a:off x="7859103" y="1231685"/>
                <a:ext cx="167040" cy="42480"/>
              </a:xfrm>
              <a:custGeom>
                <a:avLst/>
                <a:gdLst/>
                <a:ahLst/>
                <a:cxnLst/>
                <a:rect l="l" t="t" r="r" b="b"/>
                <a:pathLst>
                  <a:path w="464" h="118" extrusionOk="0">
                    <a:moveTo>
                      <a:pt x="197" y="0"/>
                    </a:moveTo>
                    <a:lnTo>
                      <a:pt x="197" y="0"/>
                    </a:lnTo>
                    <a:cubicBezTo>
                      <a:pt x="156" y="4"/>
                      <a:pt x="119" y="12"/>
                      <a:pt x="82" y="28"/>
                    </a:cubicBezTo>
                    <a:cubicBezTo>
                      <a:pt x="70" y="32"/>
                      <a:pt x="57" y="37"/>
                      <a:pt x="45" y="41"/>
                    </a:cubicBezTo>
                    <a:cubicBezTo>
                      <a:pt x="24" y="65"/>
                      <a:pt x="12" y="89"/>
                      <a:pt x="0" y="114"/>
                    </a:cubicBezTo>
                    <a:cubicBezTo>
                      <a:pt x="4" y="114"/>
                      <a:pt x="4" y="114"/>
                      <a:pt x="8" y="118"/>
                    </a:cubicBezTo>
                    <a:cubicBezTo>
                      <a:pt x="12" y="118"/>
                      <a:pt x="16" y="118"/>
                      <a:pt x="20" y="118"/>
                    </a:cubicBezTo>
                    <a:cubicBezTo>
                      <a:pt x="33" y="118"/>
                      <a:pt x="49" y="114"/>
                      <a:pt x="57" y="106"/>
                    </a:cubicBezTo>
                    <a:cubicBezTo>
                      <a:pt x="74" y="97"/>
                      <a:pt x="90" y="85"/>
                      <a:pt x="111" y="77"/>
                    </a:cubicBezTo>
                    <a:cubicBezTo>
                      <a:pt x="143" y="65"/>
                      <a:pt x="185" y="52"/>
                      <a:pt x="221" y="52"/>
                    </a:cubicBezTo>
                    <a:cubicBezTo>
                      <a:pt x="226" y="52"/>
                      <a:pt x="230" y="52"/>
                      <a:pt x="230" y="52"/>
                    </a:cubicBezTo>
                    <a:cubicBezTo>
                      <a:pt x="271" y="52"/>
                      <a:pt x="308" y="60"/>
                      <a:pt x="345" y="68"/>
                    </a:cubicBezTo>
                    <a:cubicBezTo>
                      <a:pt x="361" y="68"/>
                      <a:pt x="382" y="73"/>
                      <a:pt x="398" y="73"/>
                    </a:cubicBezTo>
                    <a:cubicBezTo>
                      <a:pt x="418" y="73"/>
                      <a:pt x="431" y="68"/>
                      <a:pt x="447" y="60"/>
                    </a:cubicBezTo>
                    <a:cubicBezTo>
                      <a:pt x="451" y="56"/>
                      <a:pt x="460" y="52"/>
                      <a:pt x="464" y="45"/>
                    </a:cubicBezTo>
                    <a:cubicBezTo>
                      <a:pt x="464" y="41"/>
                      <a:pt x="460" y="37"/>
                      <a:pt x="455" y="32"/>
                    </a:cubicBezTo>
                    <a:cubicBezTo>
                      <a:pt x="435" y="25"/>
                      <a:pt x="414" y="28"/>
                      <a:pt x="394" y="25"/>
                    </a:cubicBezTo>
                    <a:cubicBezTo>
                      <a:pt x="369" y="20"/>
                      <a:pt x="349" y="16"/>
                      <a:pt x="328" y="12"/>
                    </a:cubicBezTo>
                    <a:cubicBezTo>
                      <a:pt x="320" y="8"/>
                      <a:pt x="312" y="8"/>
                      <a:pt x="304" y="8"/>
                    </a:cubicBezTo>
                    <a:cubicBezTo>
                      <a:pt x="267" y="4"/>
                      <a:pt x="230" y="0"/>
                      <a:pt x="197"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6" name="Google Shape;1226;p34"/>
              <p:cNvSpPr/>
              <p:nvPr/>
            </p:nvSpPr>
            <p:spPr>
              <a:xfrm>
                <a:off x="7741383" y="1026125"/>
                <a:ext cx="37800" cy="156600"/>
              </a:xfrm>
              <a:custGeom>
                <a:avLst/>
                <a:gdLst/>
                <a:ahLst/>
                <a:cxnLst/>
                <a:rect l="l" t="t" r="r" b="b"/>
                <a:pathLst>
                  <a:path w="105" h="435" extrusionOk="0">
                    <a:moveTo>
                      <a:pt x="56" y="0"/>
                    </a:moveTo>
                    <a:lnTo>
                      <a:pt x="56" y="0"/>
                    </a:lnTo>
                    <a:cubicBezTo>
                      <a:pt x="52" y="0"/>
                      <a:pt x="48" y="4"/>
                      <a:pt x="44" y="8"/>
                    </a:cubicBezTo>
                    <a:cubicBezTo>
                      <a:pt x="15" y="29"/>
                      <a:pt x="6" y="70"/>
                      <a:pt x="3" y="107"/>
                    </a:cubicBezTo>
                    <a:cubicBezTo>
                      <a:pt x="-1" y="148"/>
                      <a:pt x="-1" y="189"/>
                      <a:pt x="3" y="230"/>
                    </a:cubicBezTo>
                    <a:cubicBezTo>
                      <a:pt x="3" y="238"/>
                      <a:pt x="3" y="251"/>
                      <a:pt x="3" y="263"/>
                    </a:cubicBezTo>
                    <a:cubicBezTo>
                      <a:pt x="6" y="275"/>
                      <a:pt x="15" y="287"/>
                      <a:pt x="19" y="300"/>
                    </a:cubicBezTo>
                    <a:cubicBezTo>
                      <a:pt x="23" y="312"/>
                      <a:pt x="19" y="320"/>
                      <a:pt x="6" y="324"/>
                    </a:cubicBezTo>
                    <a:cubicBezTo>
                      <a:pt x="15" y="365"/>
                      <a:pt x="27" y="406"/>
                      <a:pt x="60" y="431"/>
                    </a:cubicBezTo>
                    <a:cubicBezTo>
                      <a:pt x="64" y="431"/>
                      <a:pt x="68" y="435"/>
                      <a:pt x="68" y="435"/>
                    </a:cubicBezTo>
                    <a:cubicBezTo>
                      <a:pt x="81" y="411"/>
                      <a:pt x="93" y="386"/>
                      <a:pt x="105" y="365"/>
                    </a:cubicBezTo>
                    <a:cubicBezTo>
                      <a:pt x="101" y="349"/>
                      <a:pt x="93" y="329"/>
                      <a:pt x="93" y="312"/>
                    </a:cubicBezTo>
                    <a:cubicBezTo>
                      <a:pt x="85" y="287"/>
                      <a:pt x="85" y="259"/>
                      <a:pt x="85" y="230"/>
                    </a:cubicBezTo>
                    <a:cubicBezTo>
                      <a:pt x="81" y="197"/>
                      <a:pt x="81" y="164"/>
                      <a:pt x="81" y="127"/>
                    </a:cubicBezTo>
                    <a:cubicBezTo>
                      <a:pt x="81" y="99"/>
                      <a:pt x="76" y="66"/>
                      <a:pt x="81" y="37"/>
                    </a:cubicBezTo>
                    <a:cubicBezTo>
                      <a:pt x="85" y="21"/>
                      <a:pt x="72" y="0"/>
                      <a:pt x="5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7" name="Google Shape;1227;p34"/>
              <p:cNvSpPr/>
              <p:nvPr/>
            </p:nvSpPr>
            <p:spPr>
              <a:xfrm>
                <a:off x="7742463" y="1120805"/>
                <a:ext cx="6120" cy="21960"/>
              </a:xfrm>
              <a:custGeom>
                <a:avLst/>
                <a:gdLst/>
                <a:ahLst/>
                <a:cxnLst/>
                <a:rect l="l" t="t" r="r" b="b"/>
                <a:pathLst>
                  <a:path w="17" h="61" extrusionOk="0">
                    <a:moveTo>
                      <a:pt x="0" y="0"/>
                    </a:moveTo>
                    <a:lnTo>
                      <a:pt x="0" y="0"/>
                    </a:lnTo>
                    <a:cubicBezTo>
                      <a:pt x="0" y="20"/>
                      <a:pt x="3" y="41"/>
                      <a:pt x="3" y="61"/>
                    </a:cubicBezTo>
                    <a:cubicBezTo>
                      <a:pt x="16" y="57"/>
                      <a:pt x="20" y="49"/>
                      <a:pt x="16" y="37"/>
                    </a:cubicBezTo>
                    <a:cubicBezTo>
                      <a:pt x="12" y="24"/>
                      <a:pt x="3" y="12"/>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8" name="Google Shape;1228;p34"/>
              <p:cNvSpPr/>
              <p:nvPr/>
            </p:nvSpPr>
            <p:spPr>
              <a:xfrm>
                <a:off x="7659663" y="1181285"/>
                <a:ext cx="93240" cy="88560"/>
              </a:xfrm>
              <a:custGeom>
                <a:avLst/>
                <a:gdLst/>
                <a:ahLst/>
                <a:cxnLst/>
                <a:rect l="l" t="t" r="r" b="b"/>
                <a:pathLst>
                  <a:path w="259" h="246" extrusionOk="0">
                    <a:moveTo>
                      <a:pt x="180" y="229"/>
                    </a:moveTo>
                    <a:lnTo>
                      <a:pt x="180" y="229"/>
                    </a:lnTo>
                    <a:cubicBezTo>
                      <a:pt x="180" y="229"/>
                      <a:pt x="184" y="229"/>
                      <a:pt x="184" y="233"/>
                    </a:cubicBezTo>
                    <a:cubicBezTo>
                      <a:pt x="184" y="229"/>
                      <a:pt x="180" y="229"/>
                      <a:pt x="180" y="229"/>
                    </a:cubicBezTo>
                    <a:moveTo>
                      <a:pt x="176" y="131"/>
                    </a:moveTo>
                    <a:lnTo>
                      <a:pt x="176" y="131"/>
                    </a:lnTo>
                    <a:lnTo>
                      <a:pt x="176" y="131"/>
                    </a:lnTo>
                    <a:lnTo>
                      <a:pt x="176" y="136"/>
                    </a:lnTo>
                    <a:lnTo>
                      <a:pt x="180" y="136"/>
                    </a:lnTo>
                    <a:cubicBezTo>
                      <a:pt x="176" y="131"/>
                      <a:pt x="176" y="131"/>
                      <a:pt x="176" y="131"/>
                    </a:cubicBezTo>
                    <a:moveTo>
                      <a:pt x="33" y="0"/>
                    </a:moveTo>
                    <a:lnTo>
                      <a:pt x="33" y="0"/>
                    </a:lnTo>
                    <a:cubicBezTo>
                      <a:pt x="29" y="0"/>
                      <a:pt x="20" y="4"/>
                      <a:pt x="16" y="8"/>
                    </a:cubicBezTo>
                    <a:cubicBezTo>
                      <a:pt x="-13" y="29"/>
                      <a:pt x="4" y="70"/>
                      <a:pt x="20" y="95"/>
                    </a:cubicBezTo>
                    <a:cubicBezTo>
                      <a:pt x="36" y="115"/>
                      <a:pt x="53" y="136"/>
                      <a:pt x="74" y="148"/>
                    </a:cubicBezTo>
                    <a:cubicBezTo>
                      <a:pt x="78" y="152"/>
                      <a:pt x="82" y="156"/>
                      <a:pt x="90" y="156"/>
                    </a:cubicBezTo>
                    <a:lnTo>
                      <a:pt x="90" y="156"/>
                    </a:lnTo>
                    <a:cubicBezTo>
                      <a:pt x="90" y="160"/>
                      <a:pt x="90" y="160"/>
                      <a:pt x="94" y="160"/>
                    </a:cubicBezTo>
                    <a:cubicBezTo>
                      <a:pt x="94" y="165"/>
                      <a:pt x="94" y="165"/>
                      <a:pt x="94" y="165"/>
                    </a:cubicBezTo>
                    <a:cubicBezTo>
                      <a:pt x="98" y="168"/>
                      <a:pt x="98" y="168"/>
                      <a:pt x="98" y="168"/>
                    </a:cubicBezTo>
                    <a:cubicBezTo>
                      <a:pt x="102" y="177"/>
                      <a:pt x="106" y="185"/>
                      <a:pt x="114" y="188"/>
                    </a:cubicBezTo>
                    <a:cubicBezTo>
                      <a:pt x="127" y="205"/>
                      <a:pt x="143" y="213"/>
                      <a:pt x="164" y="221"/>
                    </a:cubicBezTo>
                    <a:cubicBezTo>
                      <a:pt x="168" y="221"/>
                      <a:pt x="176" y="225"/>
                      <a:pt x="184" y="229"/>
                    </a:cubicBezTo>
                    <a:cubicBezTo>
                      <a:pt x="189" y="233"/>
                      <a:pt x="189" y="233"/>
                      <a:pt x="189" y="233"/>
                    </a:cubicBezTo>
                    <a:lnTo>
                      <a:pt x="184" y="233"/>
                    </a:lnTo>
                    <a:lnTo>
                      <a:pt x="184" y="233"/>
                    </a:lnTo>
                    <a:cubicBezTo>
                      <a:pt x="197" y="242"/>
                      <a:pt x="205" y="246"/>
                      <a:pt x="217" y="246"/>
                    </a:cubicBezTo>
                    <a:cubicBezTo>
                      <a:pt x="217" y="246"/>
                      <a:pt x="221" y="246"/>
                      <a:pt x="226" y="246"/>
                    </a:cubicBezTo>
                    <a:cubicBezTo>
                      <a:pt x="254" y="242"/>
                      <a:pt x="267" y="208"/>
                      <a:pt x="254" y="185"/>
                    </a:cubicBezTo>
                    <a:cubicBezTo>
                      <a:pt x="246" y="172"/>
                      <a:pt x="233" y="165"/>
                      <a:pt x="221" y="156"/>
                    </a:cubicBezTo>
                    <a:cubicBezTo>
                      <a:pt x="209" y="148"/>
                      <a:pt x="193" y="144"/>
                      <a:pt x="180" y="136"/>
                    </a:cubicBezTo>
                    <a:lnTo>
                      <a:pt x="180" y="136"/>
                    </a:lnTo>
                    <a:lnTo>
                      <a:pt x="176" y="136"/>
                    </a:lnTo>
                    <a:lnTo>
                      <a:pt x="176" y="136"/>
                    </a:lnTo>
                    <a:cubicBezTo>
                      <a:pt x="176" y="131"/>
                      <a:pt x="176" y="131"/>
                      <a:pt x="176" y="131"/>
                    </a:cubicBezTo>
                    <a:lnTo>
                      <a:pt x="176" y="131"/>
                    </a:lnTo>
                    <a:cubicBezTo>
                      <a:pt x="172" y="131"/>
                      <a:pt x="172" y="131"/>
                      <a:pt x="172" y="131"/>
                    </a:cubicBezTo>
                    <a:cubicBezTo>
                      <a:pt x="172" y="127"/>
                      <a:pt x="172" y="127"/>
                      <a:pt x="172" y="127"/>
                    </a:cubicBezTo>
                    <a:cubicBezTo>
                      <a:pt x="164" y="115"/>
                      <a:pt x="155" y="107"/>
                      <a:pt x="148" y="99"/>
                    </a:cubicBezTo>
                    <a:cubicBezTo>
                      <a:pt x="139" y="90"/>
                      <a:pt x="131" y="87"/>
                      <a:pt x="123" y="82"/>
                    </a:cubicBezTo>
                    <a:lnTo>
                      <a:pt x="119" y="78"/>
                    </a:lnTo>
                    <a:cubicBezTo>
                      <a:pt x="114" y="74"/>
                      <a:pt x="114" y="74"/>
                      <a:pt x="114" y="74"/>
                    </a:cubicBezTo>
                    <a:cubicBezTo>
                      <a:pt x="111" y="74"/>
                      <a:pt x="111" y="74"/>
                      <a:pt x="111" y="74"/>
                    </a:cubicBezTo>
                    <a:cubicBezTo>
                      <a:pt x="111" y="74"/>
                      <a:pt x="114" y="74"/>
                      <a:pt x="114" y="78"/>
                    </a:cubicBezTo>
                    <a:lnTo>
                      <a:pt x="114" y="78"/>
                    </a:lnTo>
                    <a:lnTo>
                      <a:pt x="102" y="66"/>
                    </a:lnTo>
                    <a:cubicBezTo>
                      <a:pt x="98" y="62"/>
                      <a:pt x="94" y="58"/>
                      <a:pt x="90" y="53"/>
                    </a:cubicBezTo>
                    <a:lnTo>
                      <a:pt x="90" y="53"/>
                    </a:lnTo>
                    <a:lnTo>
                      <a:pt x="90" y="53"/>
                    </a:lnTo>
                    <a:cubicBezTo>
                      <a:pt x="86" y="49"/>
                      <a:pt x="86" y="46"/>
                      <a:pt x="86" y="46"/>
                    </a:cubicBezTo>
                    <a:cubicBezTo>
                      <a:pt x="82" y="41"/>
                      <a:pt x="78" y="33"/>
                      <a:pt x="74" y="29"/>
                    </a:cubicBezTo>
                    <a:cubicBezTo>
                      <a:pt x="65" y="17"/>
                      <a:pt x="49" y="0"/>
                      <a:pt x="33" y="0"/>
                    </a:cubicBezTo>
                    <a:close/>
                  </a:path>
                </a:pathLst>
              </a:custGeom>
              <a:solidFill>
                <a:schemeClr val="accent3"/>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9" name="Google Shape;1229;p34"/>
              <p:cNvSpPr/>
              <p:nvPr/>
            </p:nvSpPr>
            <p:spPr>
              <a:xfrm>
                <a:off x="7852983" y="1312685"/>
                <a:ext cx="10440" cy="2880"/>
              </a:xfrm>
              <a:custGeom>
                <a:avLst/>
                <a:gdLst/>
                <a:ahLst/>
                <a:cxnLst/>
                <a:rect l="l" t="t" r="r" b="b"/>
                <a:pathLst>
                  <a:path w="29" h="8" extrusionOk="0">
                    <a:moveTo>
                      <a:pt x="0" y="0"/>
                    </a:moveTo>
                    <a:lnTo>
                      <a:pt x="0" y="0"/>
                    </a:lnTo>
                    <a:cubicBezTo>
                      <a:pt x="9" y="8"/>
                      <a:pt x="17" y="8"/>
                      <a:pt x="25" y="8"/>
                    </a:cubicBezTo>
                    <a:cubicBezTo>
                      <a:pt x="29" y="8"/>
                      <a:pt x="29" y="8"/>
                      <a:pt x="29" y="8"/>
                    </a:cubicBezTo>
                    <a:cubicBezTo>
                      <a:pt x="21" y="8"/>
                      <a:pt x="9" y="3"/>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0" name="Google Shape;1230;p34"/>
              <p:cNvSpPr/>
              <p:nvPr/>
            </p:nvSpPr>
            <p:spPr>
              <a:xfrm>
                <a:off x="7848663" y="1268405"/>
                <a:ext cx="111960" cy="47160"/>
              </a:xfrm>
              <a:custGeom>
                <a:avLst/>
                <a:gdLst/>
                <a:ahLst/>
                <a:cxnLst/>
                <a:rect l="l" t="t" r="r" b="b"/>
                <a:pathLst>
                  <a:path w="311" h="131" extrusionOk="0">
                    <a:moveTo>
                      <a:pt x="255" y="0"/>
                    </a:moveTo>
                    <a:lnTo>
                      <a:pt x="255" y="0"/>
                    </a:lnTo>
                    <a:cubicBezTo>
                      <a:pt x="246" y="0"/>
                      <a:pt x="234" y="0"/>
                      <a:pt x="226" y="0"/>
                    </a:cubicBezTo>
                    <a:cubicBezTo>
                      <a:pt x="201" y="4"/>
                      <a:pt x="177" y="7"/>
                      <a:pt x="152" y="12"/>
                    </a:cubicBezTo>
                    <a:cubicBezTo>
                      <a:pt x="131" y="16"/>
                      <a:pt x="107" y="24"/>
                      <a:pt x="86" y="32"/>
                    </a:cubicBezTo>
                    <a:cubicBezTo>
                      <a:pt x="62" y="41"/>
                      <a:pt x="33" y="53"/>
                      <a:pt x="12" y="69"/>
                    </a:cubicBezTo>
                    <a:cubicBezTo>
                      <a:pt x="0" y="82"/>
                      <a:pt x="-4" y="102"/>
                      <a:pt x="4" y="114"/>
                    </a:cubicBezTo>
                    <a:cubicBezTo>
                      <a:pt x="8" y="119"/>
                      <a:pt x="8" y="119"/>
                      <a:pt x="12" y="123"/>
                    </a:cubicBezTo>
                    <a:cubicBezTo>
                      <a:pt x="21" y="126"/>
                      <a:pt x="33" y="131"/>
                      <a:pt x="41" y="131"/>
                    </a:cubicBezTo>
                    <a:cubicBezTo>
                      <a:pt x="45" y="131"/>
                      <a:pt x="45" y="131"/>
                      <a:pt x="49" y="131"/>
                    </a:cubicBezTo>
                    <a:cubicBezTo>
                      <a:pt x="74" y="126"/>
                      <a:pt x="90" y="110"/>
                      <a:pt x="111" y="102"/>
                    </a:cubicBezTo>
                    <a:cubicBezTo>
                      <a:pt x="131" y="94"/>
                      <a:pt x="152" y="90"/>
                      <a:pt x="172" y="82"/>
                    </a:cubicBezTo>
                    <a:cubicBezTo>
                      <a:pt x="197" y="77"/>
                      <a:pt x="218" y="73"/>
                      <a:pt x="238" y="69"/>
                    </a:cubicBezTo>
                    <a:cubicBezTo>
                      <a:pt x="259" y="65"/>
                      <a:pt x="287" y="65"/>
                      <a:pt x="304" y="49"/>
                    </a:cubicBezTo>
                    <a:cubicBezTo>
                      <a:pt x="316" y="36"/>
                      <a:pt x="312" y="24"/>
                      <a:pt x="304" y="16"/>
                    </a:cubicBezTo>
                    <a:lnTo>
                      <a:pt x="304" y="16"/>
                    </a:lnTo>
                    <a:cubicBezTo>
                      <a:pt x="292" y="4"/>
                      <a:pt x="271" y="0"/>
                      <a:pt x="255" y="0"/>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1" name="Google Shape;1231;p34"/>
              <p:cNvSpPr/>
              <p:nvPr/>
            </p:nvSpPr>
            <p:spPr>
              <a:xfrm>
                <a:off x="7630863" y="1027565"/>
                <a:ext cx="156240" cy="528120"/>
              </a:xfrm>
              <a:custGeom>
                <a:avLst/>
                <a:gdLst/>
                <a:ahLst/>
                <a:cxnLst/>
                <a:rect l="l" t="t" r="r" b="b"/>
                <a:pathLst>
                  <a:path w="434" h="1467" extrusionOk="0">
                    <a:moveTo>
                      <a:pt x="330" y="0"/>
                    </a:moveTo>
                    <a:lnTo>
                      <a:pt x="330" y="0"/>
                    </a:lnTo>
                    <a:cubicBezTo>
                      <a:pt x="322" y="107"/>
                      <a:pt x="334" y="218"/>
                      <a:pt x="355" y="325"/>
                    </a:cubicBezTo>
                    <a:cubicBezTo>
                      <a:pt x="371" y="431"/>
                      <a:pt x="400" y="538"/>
                      <a:pt x="412" y="644"/>
                    </a:cubicBezTo>
                    <a:cubicBezTo>
                      <a:pt x="420" y="751"/>
                      <a:pt x="416" y="857"/>
                      <a:pt x="383" y="956"/>
                    </a:cubicBezTo>
                    <a:cubicBezTo>
                      <a:pt x="351" y="1050"/>
                      <a:pt x="297" y="1136"/>
                      <a:pt x="235" y="1210"/>
                    </a:cubicBezTo>
                    <a:cubicBezTo>
                      <a:pt x="203" y="1255"/>
                      <a:pt x="166" y="1296"/>
                      <a:pt x="125" y="1337"/>
                    </a:cubicBezTo>
                    <a:cubicBezTo>
                      <a:pt x="104" y="1354"/>
                      <a:pt x="84" y="1374"/>
                      <a:pt x="63" y="1395"/>
                    </a:cubicBezTo>
                    <a:cubicBezTo>
                      <a:pt x="43" y="1411"/>
                      <a:pt x="22" y="1432"/>
                      <a:pt x="2" y="1452"/>
                    </a:cubicBezTo>
                    <a:cubicBezTo>
                      <a:pt x="-3" y="1461"/>
                      <a:pt x="6" y="1469"/>
                      <a:pt x="14" y="1465"/>
                    </a:cubicBezTo>
                    <a:cubicBezTo>
                      <a:pt x="35" y="1452"/>
                      <a:pt x="51" y="1436"/>
                      <a:pt x="72" y="1420"/>
                    </a:cubicBezTo>
                    <a:cubicBezTo>
                      <a:pt x="88" y="1399"/>
                      <a:pt x="109" y="1383"/>
                      <a:pt x="125" y="1366"/>
                    </a:cubicBezTo>
                    <a:cubicBezTo>
                      <a:pt x="162" y="1329"/>
                      <a:pt x="199" y="1292"/>
                      <a:pt x="232" y="1251"/>
                    </a:cubicBezTo>
                    <a:cubicBezTo>
                      <a:pt x="293" y="1177"/>
                      <a:pt x="351" y="1091"/>
                      <a:pt x="388" y="1001"/>
                    </a:cubicBezTo>
                    <a:cubicBezTo>
                      <a:pt x="425" y="902"/>
                      <a:pt x="441" y="795"/>
                      <a:pt x="432" y="693"/>
                    </a:cubicBezTo>
                    <a:cubicBezTo>
                      <a:pt x="425" y="583"/>
                      <a:pt x="400" y="476"/>
                      <a:pt x="375" y="370"/>
                    </a:cubicBezTo>
                    <a:cubicBezTo>
                      <a:pt x="351" y="251"/>
                      <a:pt x="322" y="128"/>
                      <a:pt x="33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2" name="Google Shape;1232;p34"/>
              <p:cNvSpPr/>
              <p:nvPr/>
            </p:nvSpPr>
            <p:spPr>
              <a:xfrm>
                <a:off x="7761542" y="1265165"/>
                <a:ext cx="175680" cy="129240"/>
              </a:xfrm>
              <a:custGeom>
                <a:avLst/>
                <a:gdLst/>
                <a:ahLst/>
                <a:cxnLst/>
                <a:rect l="l" t="t" r="r" b="b"/>
                <a:pathLst>
                  <a:path w="488" h="359" extrusionOk="0">
                    <a:moveTo>
                      <a:pt x="484" y="0"/>
                    </a:moveTo>
                    <a:lnTo>
                      <a:pt x="484" y="0"/>
                    </a:lnTo>
                    <a:cubicBezTo>
                      <a:pt x="447" y="13"/>
                      <a:pt x="410" y="21"/>
                      <a:pt x="369" y="37"/>
                    </a:cubicBezTo>
                    <a:cubicBezTo>
                      <a:pt x="332" y="53"/>
                      <a:pt x="300" y="74"/>
                      <a:pt x="263" y="94"/>
                    </a:cubicBezTo>
                    <a:cubicBezTo>
                      <a:pt x="197" y="132"/>
                      <a:pt x="131" y="181"/>
                      <a:pt x="78" y="242"/>
                    </a:cubicBezTo>
                    <a:cubicBezTo>
                      <a:pt x="66" y="255"/>
                      <a:pt x="49" y="275"/>
                      <a:pt x="37" y="291"/>
                    </a:cubicBezTo>
                    <a:cubicBezTo>
                      <a:pt x="29" y="300"/>
                      <a:pt x="25" y="308"/>
                      <a:pt x="16" y="320"/>
                    </a:cubicBezTo>
                    <a:cubicBezTo>
                      <a:pt x="12" y="329"/>
                      <a:pt x="4" y="337"/>
                      <a:pt x="0" y="349"/>
                    </a:cubicBezTo>
                    <a:cubicBezTo>
                      <a:pt x="0" y="357"/>
                      <a:pt x="8" y="361"/>
                      <a:pt x="12" y="357"/>
                    </a:cubicBezTo>
                    <a:cubicBezTo>
                      <a:pt x="20" y="349"/>
                      <a:pt x="25" y="341"/>
                      <a:pt x="29" y="332"/>
                    </a:cubicBezTo>
                    <a:cubicBezTo>
                      <a:pt x="33" y="325"/>
                      <a:pt x="41" y="316"/>
                      <a:pt x="45" y="308"/>
                    </a:cubicBezTo>
                    <a:cubicBezTo>
                      <a:pt x="57" y="291"/>
                      <a:pt x="69" y="275"/>
                      <a:pt x="82" y="263"/>
                    </a:cubicBezTo>
                    <a:cubicBezTo>
                      <a:pt x="107" y="234"/>
                      <a:pt x="135" y="206"/>
                      <a:pt x="164" y="181"/>
                    </a:cubicBezTo>
                    <a:cubicBezTo>
                      <a:pt x="226" y="132"/>
                      <a:pt x="295" y="94"/>
                      <a:pt x="365" y="58"/>
                    </a:cubicBezTo>
                    <a:cubicBezTo>
                      <a:pt x="402" y="37"/>
                      <a:pt x="443" y="21"/>
                      <a:pt x="488" y="4"/>
                    </a:cubicBezTo>
                    <a:cubicBezTo>
                      <a:pt x="488" y="4"/>
                      <a:pt x="488" y="0"/>
                      <a:pt x="48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3" name="Google Shape;1233;p34"/>
              <p:cNvSpPr/>
              <p:nvPr/>
            </p:nvSpPr>
            <p:spPr>
              <a:xfrm>
                <a:off x="7833903" y="1225565"/>
                <a:ext cx="209520" cy="104760"/>
              </a:xfrm>
              <a:custGeom>
                <a:avLst/>
                <a:gdLst/>
                <a:ahLst/>
                <a:cxnLst/>
                <a:rect l="l" t="t" r="r" b="b"/>
                <a:pathLst>
                  <a:path w="582" h="291" extrusionOk="0">
                    <a:moveTo>
                      <a:pt x="0" y="254"/>
                    </a:moveTo>
                    <a:lnTo>
                      <a:pt x="0" y="254"/>
                    </a:lnTo>
                    <a:cubicBezTo>
                      <a:pt x="58" y="192"/>
                      <a:pt x="70" y="98"/>
                      <a:pt x="144" y="49"/>
                    </a:cubicBezTo>
                    <a:cubicBezTo>
                      <a:pt x="218" y="-4"/>
                      <a:pt x="316" y="21"/>
                      <a:pt x="402" y="33"/>
                    </a:cubicBezTo>
                    <a:cubicBezTo>
                      <a:pt x="460" y="45"/>
                      <a:pt x="517" y="54"/>
                      <a:pt x="575" y="37"/>
                    </a:cubicBezTo>
                    <a:cubicBezTo>
                      <a:pt x="575" y="33"/>
                      <a:pt x="571" y="29"/>
                      <a:pt x="566" y="25"/>
                    </a:cubicBezTo>
                    <a:cubicBezTo>
                      <a:pt x="534" y="58"/>
                      <a:pt x="501" y="90"/>
                      <a:pt x="468" y="119"/>
                    </a:cubicBezTo>
                    <a:cubicBezTo>
                      <a:pt x="439" y="147"/>
                      <a:pt x="410" y="176"/>
                      <a:pt x="382" y="201"/>
                    </a:cubicBezTo>
                    <a:cubicBezTo>
                      <a:pt x="353" y="225"/>
                      <a:pt x="324" y="245"/>
                      <a:pt x="287" y="258"/>
                    </a:cubicBezTo>
                    <a:cubicBezTo>
                      <a:pt x="246" y="274"/>
                      <a:pt x="205" y="274"/>
                      <a:pt x="164" y="266"/>
                    </a:cubicBezTo>
                    <a:cubicBezTo>
                      <a:pt x="119" y="258"/>
                      <a:pt x="70" y="242"/>
                      <a:pt x="25" y="229"/>
                    </a:cubicBezTo>
                    <a:cubicBezTo>
                      <a:pt x="12" y="225"/>
                      <a:pt x="8" y="245"/>
                      <a:pt x="21" y="245"/>
                    </a:cubicBezTo>
                    <a:cubicBezTo>
                      <a:pt x="62" y="258"/>
                      <a:pt x="107" y="274"/>
                      <a:pt x="152" y="282"/>
                    </a:cubicBezTo>
                    <a:cubicBezTo>
                      <a:pt x="193" y="291"/>
                      <a:pt x="234" y="295"/>
                      <a:pt x="275" y="282"/>
                    </a:cubicBezTo>
                    <a:cubicBezTo>
                      <a:pt x="349" y="258"/>
                      <a:pt x="410" y="201"/>
                      <a:pt x="464" y="147"/>
                    </a:cubicBezTo>
                    <a:cubicBezTo>
                      <a:pt x="501" y="110"/>
                      <a:pt x="542" y="73"/>
                      <a:pt x="579" y="37"/>
                    </a:cubicBezTo>
                    <a:cubicBezTo>
                      <a:pt x="587" y="29"/>
                      <a:pt x="579" y="21"/>
                      <a:pt x="571" y="21"/>
                    </a:cubicBezTo>
                    <a:cubicBezTo>
                      <a:pt x="468" y="45"/>
                      <a:pt x="369" y="0"/>
                      <a:pt x="267" y="0"/>
                    </a:cubicBezTo>
                    <a:cubicBezTo>
                      <a:pt x="222" y="0"/>
                      <a:pt x="181" y="8"/>
                      <a:pt x="144" y="29"/>
                    </a:cubicBezTo>
                    <a:cubicBezTo>
                      <a:pt x="107" y="49"/>
                      <a:pt x="82" y="85"/>
                      <a:pt x="65" y="123"/>
                    </a:cubicBezTo>
                    <a:cubicBezTo>
                      <a:pt x="53" y="143"/>
                      <a:pt x="45" y="163"/>
                      <a:pt x="37" y="188"/>
                    </a:cubicBezTo>
                    <a:cubicBezTo>
                      <a:pt x="25" y="209"/>
                      <a:pt x="12" y="233"/>
                      <a:pt x="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4" name="Google Shape;1234;p34"/>
              <p:cNvSpPr/>
              <p:nvPr/>
            </p:nvSpPr>
            <p:spPr>
              <a:xfrm>
                <a:off x="7697103" y="945485"/>
                <a:ext cx="114480" cy="241920"/>
              </a:xfrm>
              <a:custGeom>
                <a:avLst/>
                <a:gdLst/>
                <a:ahLst/>
                <a:cxnLst/>
                <a:rect l="l" t="t" r="r" b="b"/>
                <a:pathLst>
                  <a:path w="318" h="672" extrusionOk="0">
                    <a:moveTo>
                      <a:pt x="212" y="672"/>
                    </a:moveTo>
                    <a:lnTo>
                      <a:pt x="212" y="672"/>
                    </a:lnTo>
                    <a:cubicBezTo>
                      <a:pt x="208" y="623"/>
                      <a:pt x="236" y="589"/>
                      <a:pt x="257" y="548"/>
                    </a:cubicBezTo>
                    <a:cubicBezTo>
                      <a:pt x="282" y="511"/>
                      <a:pt x="302" y="470"/>
                      <a:pt x="310" y="425"/>
                    </a:cubicBezTo>
                    <a:cubicBezTo>
                      <a:pt x="323" y="380"/>
                      <a:pt x="319" y="339"/>
                      <a:pt x="306" y="294"/>
                    </a:cubicBezTo>
                    <a:cubicBezTo>
                      <a:pt x="294" y="245"/>
                      <a:pt x="282" y="200"/>
                      <a:pt x="265" y="154"/>
                    </a:cubicBezTo>
                    <a:cubicBezTo>
                      <a:pt x="245" y="105"/>
                      <a:pt x="224" y="56"/>
                      <a:pt x="204" y="7"/>
                    </a:cubicBezTo>
                    <a:cubicBezTo>
                      <a:pt x="199" y="3"/>
                      <a:pt x="195" y="-2"/>
                      <a:pt x="191" y="3"/>
                    </a:cubicBezTo>
                    <a:cubicBezTo>
                      <a:pt x="101" y="56"/>
                      <a:pt x="35" y="146"/>
                      <a:pt x="10" y="249"/>
                    </a:cubicBezTo>
                    <a:cubicBezTo>
                      <a:pt x="-14" y="351"/>
                      <a:pt x="7" y="462"/>
                      <a:pt x="64" y="548"/>
                    </a:cubicBezTo>
                    <a:cubicBezTo>
                      <a:pt x="97" y="598"/>
                      <a:pt x="138" y="639"/>
                      <a:pt x="187" y="667"/>
                    </a:cubicBezTo>
                    <a:cubicBezTo>
                      <a:pt x="199" y="676"/>
                      <a:pt x="208" y="659"/>
                      <a:pt x="199" y="651"/>
                    </a:cubicBezTo>
                    <a:cubicBezTo>
                      <a:pt x="113" y="602"/>
                      <a:pt x="51" y="516"/>
                      <a:pt x="31" y="417"/>
                    </a:cubicBezTo>
                    <a:cubicBezTo>
                      <a:pt x="7" y="319"/>
                      <a:pt x="27" y="216"/>
                      <a:pt x="80" y="134"/>
                    </a:cubicBezTo>
                    <a:cubicBezTo>
                      <a:pt x="113" y="89"/>
                      <a:pt x="150" y="48"/>
                      <a:pt x="199" y="15"/>
                    </a:cubicBezTo>
                    <a:cubicBezTo>
                      <a:pt x="195" y="15"/>
                      <a:pt x="191" y="15"/>
                      <a:pt x="187" y="11"/>
                    </a:cubicBezTo>
                    <a:cubicBezTo>
                      <a:pt x="224" y="97"/>
                      <a:pt x="261" y="187"/>
                      <a:pt x="286" y="278"/>
                    </a:cubicBezTo>
                    <a:cubicBezTo>
                      <a:pt x="294" y="302"/>
                      <a:pt x="298" y="327"/>
                      <a:pt x="302" y="351"/>
                    </a:cubicBezTo>
                    <a:cubicBezTo>
                      <a:pt x="306" y="372"/>
                      <a:pt x="302" y="397"/>
                      <a:pt x="298" y="417"/>
                    </a:cubicBezTo>
                    <a:cubicBezTo>
                      <a:pt x="286" y="462"/>
                      <a:pt x="269" y="507"/>
                      <a:pt x="248" y="544"/>
                    </a:cubicBezTo>
                    <a:cubicBezTo>
                      <a:pt x="228" y="581"/>
                      <a:pt x="191" y="626"/>
                      <a:pt x="208" y="672"/>
                    </a:cubicBezTo>
                    <a:lnTo>
                      <a:pt x="212" y="6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5" name="Google Shape;1235;p34"/>
              <p:cNvSpPr/>
              <p:nvPr/>
            </p:nvSpPr>
            <p:spPr>
              <a:xfrm>
                <a:off x="7666863" y="1191725"/>
                <a:ext cx="119520" cy="133560"/>
              </a:xfrm>
              <a:custGeom>
                <a:avLst/>
                <a:gdLst/>
                <a:ahLst/>
                <a:cxnLst/>
                <a:rect l="l" t="t" r="r" b="b"/>
                <a:pathLst>
                  <a:path w="332" h="371" extrusionOk="0">
                    <a:moveTo>
                      <a:pt x="0" y="0"/>
                    </a:moveTo>
                    <a:lnTo>
                      <a:pt x="0" y="0"/>
                    </a:lnTo>
                    <a:cubicBezTo>
                      <a:pt x="25" y="20"/>
                      <a:pt x="50" y="41"/>
                      <a:pt x="74" y="61"/>
                    </a:cubicBezTo>
                    <a:cubicBezTo>
                      <a:pt x="99" y="82"/>
                      <a:pt x="123" y="102"/>
                      <a:pt x="148" y="127"/>
                    </a:cubicBezTo>
                    <a:cubicBezTo>
                      <a:pt x="197" y="167"/>
                      <a:pt x="242" y="217"/>
                      <a:pt x="279" y="270"/>
                    </a:cubicBezTo>
                    <a:cubicBezTo>
                      <a:pt x="288" y="286"/>
                      <a:pt x="296" y="303"/>
                      <a:pt x="304" y="319"/>
                    </a:cubicBezTo>
                    <a:cubicBezTo>
                      <a:pt x="308" y="327"/>
                      <a:pt x="312" y="336"/>
                      <a:pt x="312" y="344"/>
                    </a:cubicBezTo>
                    <a:cubicBezTo>
                      <a:pt x="312" y="352"/>
                      <a:pt x="312" y="360"/>
                      <a:pt x="316" y="368"/>
                    </a:cubicBezTo>
                    <a:cubicBezTo>
                      <a:pt x="320" y="368"/>
                      <a:pt x="325" y="373"/>
                      <a:pt x="325" y="368"/>
                    </a:cubicBezTo>
                    <a:cubicBezTo>
                      <a:pt x="337" y="356"/>
                      <a:pt x="332" y="339"/>
                      <a:pt x="329" y="327"/>
                    </a:cubicBezTo>
                    <a:cubicBezTo>
                      <a:pt x="325" y="311"/>
                      <a:pt x="316" y="295"/>
                      <a:pt x="308" y="282"/>
                    </a:cubicBezTo>
                    <a:cubicBezTo>
                      <a:pt x="292" y="254"/>
                      <a:pt x="271" y="225"/>
                      <a:pt x="247" y="200"/>
                    </a:cubicBezTo>
                    <a:cubicBezTo>
                      <a:pt x="206" y="148"/>
                      <a:pt x="152" y="102"/>
                      <a:pt x="99" y="61"/>
                    </a:cubicBezTo>
                    <a:cubicBezTo>
                      <a:pt x="70" y="37"/>
                      <a:pt x="37" y="20"/>
                      <a:pt x="4"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36" name="Google Shape;1236;p34"/>
              <p:cNvSpPr/>
              <p:nvPr/>
            </p:nvSpPr>
            <p:spPr>
              <a:xfrm>
                <a:off x="7597383" y="1099205"/>
                <a:ext cx="161640" cy="177840"/>
              </a:xfrm>
              <a:custGeom>
                <a:avLst/>
                <a:gdLst/>
                <a:ahLst/>
                <a:cxnLst/>
                <a:rect l="l" t="t" r="r" b="b"/>
                <a:pathLst>
                  <a:path w="449" h="494" extrusionOk="0">
                    <a:moveTo>
                      <a:pt x="440" y="457"/>
                    </a:moveTo>
                    <a:lnTo>
                      <a:pt x="440" y="457"/>
                    </a:lnTo>
                    <a:cubicBezTo>
                      <a:pt x="464" y="384"/>
                      <a:pt x="440" y="294"/>
                      <a:pt x="394" y="232"/>
                    </a:cubicBezTo>
                    <a:cubicBezTo>
                      <a:pt x="366" y="196"/>
                      <a:pt x="333" y="171"/>
                      <a:pt x="292" y="150"/>
                    </a:cubicBezTo>
                    <a:cubicBezTo>
                      <a:pt x="251" y="130"/>
                      <a:pt x="206" y="113"/>
                      <a:pt x="160" y="93"/>
                    </a:cubicBezTo>
                    <a:cubicBezTo>
                      <a:pt x="111" y="68"/>
                      <a:pt x="62" y="39"/>
                      <a:pt x="17" y="2"/>
                    </a:cubicBezTo>
                    <a:cubicBezTo>
                      <a:pt x="9" y="-2"/>
                      <a:pt x="0" y="2"/>
                      <a:pt x="0" y="11"/>
                    </a:cubicBezTo>
                    <a:cubicBezTo>
                      <a:pt x="0" y="117"/>
                      <a:pt x="12" y="228"/>
                      <a:pt x="66" y="318"/>
                    </a:cubicBezTo>
                    <a:cubicBezTo>
                      <a:pt x="87" y="359"/>
                      <a:pt x="119" y="396"/>
                      <a:pt x="156" y="424"/>
                    </a:cubicBezTo>
                    <a:cubicBezTo>
                      <a:pt x="197" y="457"/>
                      <a:pt x="243" y="477"/>
                      <a:pt x="292" y="486"/>
                    </a:cubicBezTo>
                    <a:cubicBezTo>
                      <a:pt x="321" y="490"/>
                      <a:pt x="349" y="494"/>
                      <a:pt x="378" y="494"/>
                    </a:cubicBezTo>
                    <a:cubicBezTo>
                      <a:pt x="399" y="490"/>
                      <a:pt x="423" y="486"/>
                      <a:pt x="435" y="461"/>
                    </a:cubicBezTo>
                    <a:cubicBezTo>
                      <a:pt x="440" y="453"/>
                      <a:pt x="423" y="441"/>
                      <a:pt x="415" y="453"/>
                    </a:cubicBezTo>
                    <a:cubicBezTo>
                      <a:pt x="406" y="470"/>
                      <a:pt x="386" y="474"/>
                      <a:pt x="370" y="474"/>
                    </a:cubicBezTo>
                    <a:cubicBezTo>
                      <a:pt x="345" y="474"/>
                      <a:pt x="321" y="470"/>
                      <a:pt x="300" y="465"/>
                    </a:cubicBezTo>
                    <a:cubicBezTo>
                      <a:pt x="251" y="457"/>
                      <a:pt x="206" y="441"/>
                      <a:pt x="168" y="413"/>
                    </a:cubicBezTo>
                    <a:cubicBezTo>
                      <a:pt x="95" y="355"/>
                      <a:pt x="54" y="269"/>
                      <a:pt x="33" y="183"/>
                    </a:cubicBezTo>
                    <a:cubicBezTo>
                      <a:pt x="21" y="126"/>
                      <a:pt x="21" y="68"/>
                      <a:pt x="17" y="11"/>
                    </a:cubicBezTo>
                    <a:cubicBezTo>
                      <a:pt x="12" y="15"/>
                      <a:pt x="9" y="15"/>
                      <a:pt x="5" y="19"/>
                    </a:cubicBezTo>
                    <a:cubicBezTo>
                      <a:pt x="41" y="48"/>
                      <a:pt x="82" y="72"/>
                      <a:pt x="124" y="93"/>
                    </a:cubicBezTo>
                    <a:cubicBezTo>
                      <a:pt x="165" y="113"/>
                      <a:pt x="209" y="130"/>
                      <a:pt x="255" y="150"/>
                    </a:cubicBezTo>
                    <a:cubicBezTo>
                      <a:pt x="296" y="167"/>
                      <a:pt x="333" y="191"/>
                      <a:pt x="362" y="220"/>
                    </a:cubicBezTo>
                    <a:cubicBezTo>
                      <a:pt x="390" y="249"/>
                      <a:pt x="411" y="286"/>
                      <a:pt x="423" y="323"/>
                    </a:cubicBezTo>
                    <a:cubicBezTo>
                      <a:pt x="435" y="368"/>
                      <a:pt x="435" y="413"/>
                      <a:pt x="431" y="457"/>
                    </a:cubicBezTo>
                    <a:cubicBezTo>
                      <a:pt x="431" y="461"/>
                      <a:pt x="440" y="465"/>
                      <a:pt x="440" y="4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237" name="Google Shape;1237;p34"/>
            <p:cNvSpPr/>
            <p:nvPr/>
          </p:nvSpPr>
          <p:spPr>
            <a:xfrm>
              <a:off x="7646343" y="2137085"/>
              <a:ext cx="162360" cy="141840"/>
            </a:xfrm>
            <a:custGeom>
              <a:avLst/>
              <a:gdLst/>
              <a:ahLst/>
              <a:cxnLst/>
              <a:rect l="l" t="t" r="r" b="b"/>
              <a:pathLst>
                <a:path w="451" h="394" extrusionOk="0">
                  <a:moveTo>
                    <a:pt x="12" y="0"/>
                  </a:moveTo>
                  <a:lnTo>
                    <a:pt x="12" y="0"/>
                  </a:lnTo>
                  <a:cubicBezTo>
                    <a:pt x="4" y="0"/>
                    <a:pt x="0" y="4"/>
                    <a:pt x="0" y="12"/>
                  </a:cubicBezTo>
                  <a:cubicBezTo>
                    <a:pt x="12" y="57"/>
                    <a:pt x="73" y="78"/>
                    <a:pt x="107" y="94"/>
                  </a:cubicBezTo>
                  <a:cubicBezTo>
                    <a:pt x="151" y="115"/>
                    <a:pt x="201" y="131"/>
                    <a:pt x="242" y="156"/>
                  </a:cubicBezTo>
                  <a:cubicBezTo>
                    <a:pt x="283" y="181"/>
                    <a:pt x="316" y="213"/>
                    <a:pt x="340" y="250"/>
                  </a:cubicBezTo>
                  <a:cubicBezTo>
                    <a:pt x="361" y="283"/>
                    <a:pt x="373" y="320"/>
                    <a:pt x="386" y="353"/>
                  </a:cubicBezTo>
                  <a:cubicBezTo>
                    <a:pt x="394" y="361"/>
                    <a:pt x="406" y="365"/>
                    <a:pt x="410" y="373"/>
                  </a:cubicBezTo>
                  <a:cubicBezTo>
                    <a:pt x="418" y="382"/>
                    <a:pt x="423" y="386"/>
                    <a:pt x="427" y="394"/>
                  </a:cubicBezTo>
                  <a:cubicBezTo>
                    <a:pt x="439" y="390"/>
                    <a:pt x="451" y="378"/>
                    <a:pt x="451" y="365"/>
                  </a:cubicBezTo>
                  <a:cubicBezTo>
                    <a:pt x="455" y="316"/>
                    <a:pt x="427" y="263"/>
                    <a:pt x="398" y="225"/>
                  </a:cubicBezTo>
                  <a:cubicBezTo>
                    <a:pt x="369" y="181"/>
                    <a:pt x="332" y="148"/>
                    <a:pt x="291" y="119"/>
                  </a:cubicBezTo>
                  <a:cubicBezTo>
                    <a:pt x="246" y="90"/>
                    <a:pt x="197" y="74"/>
                    <a:pt x="151" y="57"/>
                  </a:cubicBezTo>
                  <a:cubicBezTo>
                    <a:pt x="127" y="49"/>
                    <a:pt x="107" y="41"/>
                    <a:pt x="82" y="28"/>
                  </a:cubicBezTo>
                  <a:cubicBezTo>
                    <a:pt x="61" y="21"/>
                    <a:pt x="37" y="4"/>
                    <a:pt x="16" y="0"/>
                  </a:cubicBezTo>
                  <a:cubicBezTo>
                    <a:pt x="12" y="0"/>
                    <a:pt x="12" y="0"/>
                    <a:pt x="1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8" name="Google Shape;1238;p34"/>
            <p:cNvSpPr/>
            <p:nvPr/>
          </p:nvSpPr>
          <p:spPr>
            <a:xfrm>
              <a:off x="8225583" y="2197565"/>
              <a:ext cx="32400" cy="2880"/>
            </a:xfrm>
            <a:custGeom>
              <a:avLst/>
              <a:gdLst/>
              <a:ahLst/>
              <a:cxnLst/>
              <a:rect l="l" t="t" r="r" b="b"/>
              <a:pathLst>
                <a:path w="90" h="8" extrusionOk="0">
                  <a:moveTo>
                    <a:pt x="65" y="0"/>
                  </a:moveTo>
                  <a:lnTo>
                    <a:pt x="65" y="0"/>
                  </a:lnTo>
                  <a:cubicBezTo>
                    <a:pt x="61" y="0"/>
                    <a:pt x="57" y="0"/>
                    <a:pt x="57" y="0"/>
                  </a:cubicBezTo>
                  <a:cubicBezTo>
                    <a:pt x="37" y="0"/>
                    <a:pt x="16" y="0"/>
                    <a:pt x="0" y="8"/>
                  </a:cubicBezTo>
                  <a:cubicBezTo>
                    <a:pt x="20" y="0"/>
                    <a:pt x="49" y="0"/>
                    <a:pt x="78" y="0"/>
                  </a:cubicBezTo>
                  <a:cubicBezTo>
                    <a:pt x="82" y="0"/>
                    <a:pt x="86" y="0"/>
                    <a:pt x="90" y="0"/>
                  </a:cubicBezTo>
                  <a:cubicBezTo>
                    <a:pt x="82" y="0"/>
                    <a:pt x="74" y="0"/>
                    <a:pt x="65"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9" name="Google Shape;1239;p34"/>
            <p:cNvSpPr/>
            <p:nvPr/>
          </p:nvSpPr>
          <p:spPr>
            <a:xfrm>
              <a:off x="8209383" y="2197565"/>
              <a:ext cx="203760" cy="53280"/>
            </a:xfrm>
            <a:custGeom>
              <a:avLst/>
              <a:gdLst/>
              <a:ahLst/>
              <a:cxnLst/>
              <a:rect l="l" t="t" r="r" b="b"/>
              <a:pathLst>
                <a:path w="566" h="148" extrusionOk="0">
                  <a:moveTo>
                    <a:pt x="123" y="0"/>
                  </a:moveTo>
                  <a:lnTo>
                    <a:pt x="123" y="0"/>
                  </a:lnTo>
                  <a:cubicBezTo>
                    <a:pt x="94" y="0"/>
                    <a:pt x="65" y="0"/>
                    <a:pt x="45" y="8"/>
                  </a:cubicBezTo>
                  <a:cubicBezTo>
                    <a:pt x="41" y="8"/>
                    <a:pt x="36" y="13"/>
                    <a:pt x="36" y="13"/>
                  </a:cubicBezTo>
                  <a:cubicBezTo>
                    <a:pt x="28" y="17"/>
                    <a:pt x="16" y="25"/>
                    <a:pt x="8" y="33"/>
                  </a:cubicBezTo>
                  <a:cubicBezTo>
                    <a:pt x="8" y="37"/>
                    <a:pt x="4" y="45"/>
                    <a:pt x="4" y="50"/>
                  </a:cubicBezTo>
                  <a:lnTo>
                    <a:pt x="4" y="54"/>
                  </a:lnTo>
                  <a:cubicBezTo>
                    <a:pt x="4" y="57"/>
                    <a:pt x="4" y="62"/>
                    <a:pt x="4" y="62"/>
                  </a:cubicBezTo>
                  <a:lnTo>
                    <a:pt x="0" y="57"/>
                  </a:lnTo>
                  <a:cubicBezTo>
                    <a:pt x="0" y="70"/>
                    <a:pt x="8" y="74"/>
                    <a:pt x="16" y="74"/>
                  </a:cubicBezTo>
                  <a:lnTo>
                    <a:pt x="16" y="74"/>
                  </a:lnTo>
                  <a:cubicBezTo>
                    <a:pt x="20" y="78"/>
                    <a:pt x="24" y="78"/>
                    <a:pt x="24" y="78"/>
                  </a:cubicBezTo>
                  <a:cubicBezTo>
                    <a:pt x="28" y="78"/>
                    <a:pt x="28" y="78"/>
                    <a:pt x="28" y="78"/>
                  </a:cubicBezTo>
                  <a:lnTo>
                    <a:pt x="32" y="78"/>
                  </a:lnTo>
                  <a:cubicBezTo>
                    <a:pt x="45" y="74"/>
                    <a:pt x="53" y="74"/>
                    <a:pt x="65" y="70"/>
                  </a:cubicBezTo>
                  <a:cubicBezTo>
                    <a:pt x="82" y="66"/>
                    <a:pt x="94" y="66"/>
                    <a:pt x="110" y="66"/>
                  </a:cubicBezTo>
                  <a:cubicBezTo>
                    <a:pt x="114" y="66"/>
                    <a:pt x="119" y="66"/>
                    <a:pt x="123" y="66"/>
                  </a:cubicBezTo>
                  <a:cubicBezTo>
                    <a:pt x="172" y="70"/>
                    <a:pt x="221" y="86"/>
                    <a:pt x="266" y="103"/>
                  </a:cubicBezTo>
                  <a:cubicBezTo>
                    <a:pt x="320" y="119"/>
                    <a:pt x="369" y="136"/>
                    <a:pt x="422" y="144"/>
                  </a:cubicBezTo>
                  <a:cubicBezTo>
                    <a:pt x="439" y="144"/>
                    <a:pt x="455" y="148"/>
                    <a:pt x="472" y="148"/>
                  </a:cubicBezTo>
                  <a:cubicBezTo>
                    <a:pt x="484" y="148"/>
                    <a:pt x="492" y="148"/>
                    <a:pt x="504" y="144"/>
                  </a:cubicBezTo>
                  <a:cubicBezTo>
                    <a:pt x="517" y="140"/>
                    <a:pt x="525" y="136"/>
                    <a:pt x="537" y="132"/>
                  </a:cubicBezTo>
                  <a:cubicBezTo>
                    <a:pt x="549" y="128"/>
                    <a:pt x="558" y="123"/>
                    <a:pt x="566" y="115"/>
                  </a:cubicBezTo>
                  <a:cubicBezTo>
                    <a:pt x="566" y="111"/>
                    <a:pt x="566" y="111"/>
                    <a:pt x="566" y="111"/>
                  </a:cubicBezTo>
                  <a:cubicBezTo>
                    <a:pt x="558" y="111"/>
                    <a:pt x="554" y="111"/>
                    <a:pt x="545" y="111"/>
                  </a:cubicBezTo>
                  <a:lnTo>
                    <a:pt x="545" y="111"/>
                  </a:lnTo>
                  <a:cubicBezTo>
                    <a:pt x="541" y="111"/>
                    <a:pt x="541" y="111"/>
                    <a:pt x="541" y="111"/>
                  </a:cubicBezTo>
                  <a:cubicBezTo>
                    <a:pt x="537" y="111"/>
                    <a:pt x="533" y="111"/>
                    <a:pt x="529" y="111"/>
                  </a:cubicBezTo>
                  <a:cubicBezTo>
                    <a:pt x="517" y="107"/>
                    <a:pt x="500" y="103"/>
                    <a:pt x="488" y="103"/>
                  </a:cubicBezTo>
                  <a:cubicBezTo>
                    <a:pt x="459" y="99"/>
                    <a:pt x="430" y="95"/>
                    <a:pt x="406" y="86"/>
                  </a:cubicBezTo>
                  <a:cubicBezTo>
                    <a:pt x="352" y="70"/>
                    <a:pt x="299" y="45"/>
                    <a:pt x="246" y="29"/>
                  </a:cubicBezTo>
                  <a:cubicBezTo>
                    <a:pt x="213" y="17"/>
                    <a:pt x="176" y="4"/>
                    <a:pt x="135" y="0"/>
                  </a:cubicBezTo>
                  <a:cubicBezTo>
                    <a:pt x="131" y="0"/>
                    <a:pt x="127" y="0"/>
                    <a:pt x="123" y="0"/>
                  </a:cubicBezTo>
                  <a:close/>
                </a:path>
              </a:pathLst>
            </a:custGeom>
            <a:solidFill>
              <a:schemeClr val="accent4"/>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0" name="Google Shape;1240;p34"/>
            <p:cNvSpPr/>
            <p:nvPr/>
          </p:nvSpPr>
          <p:spPr>
            <a:xfrm>
              <a:off x="7785303" y="2264165"/>
              <a:ext cx="14760" cy="14760"/>
            </a:xfrm>
            <a:custGeom>
              <a:avLst/>
              <a:gdLst/>
              <a:ahLst/>
              <a:cxnLst/>
              <a:rect l="l" t="t" r="r" b="b"/>
              <a:pathLst>
                <a:path w="41" h="41" extrusionOk="0">
                  <a:moveTo>
                    <a:pt x="0" y="0"/>
                  </a:moveTo>
                  <a:lnTo>
                    <a:pt x="0" y="0"/>
                  </a:lnTo>
                  <a:cubicBezTo>
                    <a:pt x="3" y="12"/>
                    <a:pt x="8" y="20"/>
                    <a:pt x="12" y="29"/>
                  </a:cubicBezTo>
                  <a:cubicBezTo>
                    <a:pt x="16" y="37"/>
                    <a:pt x="24" y="41"/>
                    <a:pt x="32" y="41"/>
                  </a:cubicBezTo>
                  <a:cubicBezTo>
                    <a:pt x="37" y="41"/>
                    <a:pt x="41" y="41"/>
                    <a:pt x="41" y="41"/>
                  </a:cubicBezTo>
                  <a:cubicBezTo>
                    <a:pt x="37" y="33"/>
                    <a:pt x="32" y="29"/>
                    <a:pt x="24" y="20"/>
                  </a:cubicBezTo>
                  <a:cubicBezTo>
                    <a:pt x="20" y="12"/>
                    <a:pt x="8" y="8"/>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241" name="Google Shape;1241;p34"/>
            <p:cNvGrpSpPr/>
            <p:nvPr/>
          </p:nvGrpSpPr>
          <p:grpSpPr>
            <a:xfrm>
              <a:off x="7442223" y="2123405"/>
              <a:ext cx="988560" cy="541440"/>
              <a:chOff x="7433298" y="2123405"/>
              <a:chExt cx="988560" cy="541440"/>
            </a:xfrm>
          </p:grpSpPr>
          <p:sp>
            <p:nvSpPr>
              <p:cNvPr id="1242" name="Google Shape;1242;p34"/>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3" name="Google Shape;1243;p34"/>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4" name="Google Shape;1244;p34"/>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5" name="Google Shape;1245;p34"/>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6" name="Google Shape;1246;p34"/>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7" name="Google Shape;1247;p34"/>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8" name="Google Shape;1248;p34"/>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9" name="Google Shape;1249;p34"/>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0" name="Google Shape;1250;p34"/>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1" name="Google Shape;1251;p34"/>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2" name="Google Shape;1252;p34"/>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3" name="Google Shape;1253;p34"/>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4" name="Google Shape;1254;p34"/>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5" name="Google Shape;1255;p34"/>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6" name="Google Shape;1256;p34"/>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7" name="Google Shape;1257;p34"/>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8" name="Google Shape;1258;p34"/>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59" name="Google Shape;1259;p34"/>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0" name="Google Shape;1260;p34"/>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1" name="Google Shape;1261;p34"/>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2" name="Google Shape;1262;p34"/>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3" name="Google Shape;1263;p34"/>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4" name="Google Shape;1264;p34"/>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5" name="Google Shape;1265;p34"/>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6" name="Google Shape;1266;p34"/>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67" name="Google Shape;1267;p34"/>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268" name="Google Shape;1268;p34"/>
            <p:cNvSpPr/>
            <p:nvPr/>
          </p:nvSpPr>
          <p:spPr>
            <a:xfrm>
              <a:off x="6546902" y="1101365"/>
              <a:ext cx="1545480" cy="1459800"/>
            </a:xfrm>
            <a:custGeom>
              <a:avLst/>
              <a:gdLst/>
              <a:ahLst/>
              <a:cxnLst/>
              <a:rect l="l" t="t" r="r" b="b"/>
              <a:pathLst>
                <a:path w="4293" h="4055" extrusionOk="0">
                  <a:moveTo>
                    <a:pt x="1416" y="46"/>
                  </a:moveTo>
                  <a:lnTo>
                    <a:pt x="1416" y="46"/>
                  </a:lnTo>
                  <a:cubicBezTo>
                    <a:pt x="1215" y="0"/>
                    <a:pt x="1215" y="0"/>
                    <a:pt x="1215" y="0"/>
                  </a:cubicBezTo>
                  <a:cubicBezTo>
                    <a:pt x="546" y="1161"/>
                    <a:pt x="546" y="1161"/>
                    <a:pt x="546" y="1161"/>
                  </a:cubicBezTo>
                  <a:cubicBezTo>
                    <a:pt x="0" y="2023"/>
                    <a:pt x="0" y="2023"/>
                    <a:pt x="0" y="2023"/>
                  </a:cubicBezTo>
                  <a:cubicBezTo>
                    <a:pt x="0" y="2023"/>
                    <a:pt x="1199" y="2770"/>
                    <a:pt x="1276" y="2873"/>
                  </a:cubicBezTo>
                  <a:cubicBezTo>
                    <a:pt x="1354" y="2971"/>
                    <a:pt x="1367" y="3000"/>
                    <a:pt x="1367" y="3000"/>
                  </a:cubicBezTo>
                  <a:cubicBezTo>
                    <a:pt x="1367" y="3000"/>
                    <a:pt x="1482" y="3025"/>
                    <a:pt x="1551" y="3082"/>
                  </a:cubicBezTo>
                  <a:cubicBezTo>
                    <a:pt x="1625" y="3140"/>
                    <a:pt x="2422" y="3796"/>
                    <a:pt x="2541" y="3919"/>
                  </a:cubicBezTo>
                  <a:cubicBezTo>
                    <a:pt x="2660" y="4038"/>
                    <a:pt x="2676" y="4055"/>
                    <a:pt x="2676" y="4055"/>
                  </a:cubicBezTo>
                  <a:cubicBezTo>
                    <a:pt x="2676" y="4055"/>
                    <a:pt x="3382" y="3242"/>
                    <a:pt x="3604" y="3049"/>
                  </a:cubicBezTo>
                  <a:cubicBezTo>
                    <a:pt x="3825" y="2861"/>
                    <a:pt x="4289" y="2376"/>
                    <a:pt x="4293" y="2343"/>
                  </a:cubicBezTo>
                  <a:cubicBezTo>
                    <a:pt x="4293" y="2314"/>
                    <a:pt x="4199" y="2154"/>
                    <a:pt x="4199" y="2154"/>
                  </a:cubicBezTo>
                  <a:lnTo>
                    <a:pt x="1416" y="4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9" name="Google Shape;1269;p34"/>
            <p:cNvSpPr/>
            <p:nvPr/>
          </p:nvSpPr>
          <p:spPr>
            <a:xfrm>
              <a:off x="6636902" y="1082285"/>
              <a:ext cx="1446840" cy="1385640"/>
            </a:xfrm>
            <a:custGeom>
              <a:avLst/>
              <a:gdLst/>
              <a:ahLst/>
              <a:cxnLst/>
              <a:rect l="l" t="t" r="r" b="b"/>
              <a:pathLst>
                <a:path w="4019" h="3849" extrusionOk="0">
                  <a:moveTo>
                    <a:pt x="2664" y="984"/>
                  </a:moveTo>
                  <a:lnTo>
                    <a:pt x="2664" y="984"/>
                  </a:lnTo>
                  <a:cubicBezTo>
                    <a:pt x="2529" y="742"/>
                    <a:pt x="2344" y="500"/>
                    <a:pt x="2143" y="370"/>
                  </a:cubicBezTo>
                  <a:cubicBezTo>
                    <a:pt x="1942" y="234"/>
                    <a:pt x="1728" y="119"/>
                    <a:pt x="1634" y="90"/>
                  </a:cubicBezTo>
                  <a:cubicBezTo>
                    <a:pt x="1540" y="62"/>
                    <a:pt x="1207" y="0"/>
                    <a:pt x="1207" y="0"/>
                  </a:cubicBezTo>
                  <a:cubicBezTo>
                    <a:pt x="604" y="1075"/>
                    <a:pt x="604" y="1075"/>
                    <a:pt x="604" y="1075"/>
                  </a:cubicBezTo>
                  <a:cubicBezTo>
                    <a:pt x="312" y="1538"/>
                    <a:pt x="312" y="1538"/>
                    <a:pt x="312" y="1538"/>
                  </a:cubicBezTo>
                  <a:cubicBezTo>
                    <a:pt x="0" y="1973"/>
                    <a:pt x="0" y="1973"/>
                    <a:pt x="0" y="1973"/>
                  </a:cubicBezTo>
                  <a:cubicBezTo>
                    <a:pt x="0" y="1973"/>
                    <a:pt x="193" y="1990"/>
                    <a:pt x="370" y="2080"/>
                  </a:cubicBezTo>
                  <a:cubicBezTo>
                    <a:pt x="546" y="2170"/>
                    <a:pt x="1035" y="2532"/>
                    <a:pt x="1035" y="2532"/>
                  </a:cubicBezTo>
                  <a:cubicBezTo>
                    <a:pt x="1293" y="2819"/>
                    <a:pt x="1293" y="2819"/>
                    <a:pt x="1293" y="2819"/>
                  </a:cubicBezTo>
                  <a:cubicBezTo>
                    <a:pt x="1293" y="2819"/>
                    <a:pt x="1605" y="2996"/>
                    <a:pt x="1794" y="3123"/>
                  </a:cubicBezTo>
                  <a:cubicBezTo>
                    <a:pt x="1983" y="3254"/>
                    <a:pt x="2196" y="3476"/>
                    <a:pt x="2196" y="3476"/>
                  </a:cubicBezTo>
                  <a:cubicBezTo>
                    <a:pt x="2196" y="3476"/>
                    <a:pt x="2348" y="3648"/>
                    <a:pt x="2385" y="3714"/>
                  </a:cubicBezTo>
                  <a:cubicBezTo>
                    <a:pt x="2422" y="3780"/>
                    <a:pt x="2447" y="3849"/>
                    <a:pt x="2447" y="3849"/>
                  </a:cubicBezTo>
                  <a:cubicBezTo>
                    <a:pt x="2877" y="3336"/>
                    <a:pt x="2877" y="3336"/>
                    <a:pt x="2877" y="3336"/>
                  </a:cubicBezTo>
                  <a:cubicBezTo>
                    <a:pt x="3485" y="2684"/>
                    <a:pt x="3485" y="2684"/>
                    <a:pt x="3485" y="2684"/>
                  </a:cubicBezTo>
                  <a:cubicBezTo>
                    <a:pt x="4019" y="2134"/>
                    <a:pt x="4019" y="2134"/>
                    <a:pt x="4019" y="2134"/>
                  </a:cubicBezTo>
                  <a:cubicBezTo>
                    <a:pt x="3867" y="1756"/>
                    <a:pt x="3658" y="1502"/>
                    <a:pt x="3383" y="1309"/>
                  </a:cubicBezTo>
                  <a:cubicBezTo>
                    <a:pt x="3112" y="1120"/>
                    <a:pt x="2664" y="984"/>
                    <a:pt x="2664" y="98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0" name="Google Shape;1270;p34"/>
            <p:cNvSpPr/>
            <p:nvPr/>
          </p:nvSpPr>
          <p:spPr>
            <a:xfrm>
              <a:off x="6966638" y="1146365"/>
              <a:ext cx="537840" cy="533520"/>
            </a:xfrm>
            <a:custGeom>
              <a:avLst/>
              <a:gdLst/>
              <a:ahLst/>
              <a:cxnLst/>
              <a:rect l="l" t="t" r="r" b="b"/>
              <a:pathLst>
                <a:path w="1494" h="1482" extrusionOk="0">
                  <a:moveTo>
                    <a:pt x="534" y="0"/>
                  </a:moveTo>
                  <a:lnTo>
                    <a:pt x="534" y="0"/>
                  </a:lnTo>
                  <a:cubicBezTo>
                    <a:pt x="534" y="21"/>
                    <a:pt x="0" y="805"/>
                    <a:pt x="0" y="805"/>
                  </a:cubicBezTo>
                  <a:cubicBezTo>
                    <a:pt x="0" y="805"/>
                    <a:pt x="899" y="1486"/>
                    <a:pt x="899" y="1482"/>
                  </a:cubicBezTo>
                  <a:cubicBezTo>
                    <a:pt x="903" y="1482"/>
                    <a:pt x="1494" y="731"/>
                    <a:pt x="1494" y="731"/>
                  </a:cubicBezTo>
                  <a:cubicBezTo>
                    <a:pt x="1494" y="731"/>
                    <a:pt x="813" y="99"/>
                    <a:pt x="534"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1" name="Google Shape;1271;p34"/>
            <p:cNvSpPr/>
            <p:nvPr/>
          </p:nvSpPr>
          <p:spPr>
            <a:xfrm>
              <a:off x="7448343" y="1488365"/>
              <a:ext cx="372240" cy="384120"/>
            </a:xfrm>
            <a:custGeom>
              <a:avLst/>
              <a:gdLst/>
              <a:ahLst/>
              <a:cxnLst/>
              <a:rect l="l" t="t" r="r" b="b"/>
              <a:pathLst>
                <a:path w="1034" h="1067" extrusionOk="0">
                  <a:moveTo>
                    <a:pt x="488" y="0"/>
                  </a:moveTo>
                  <a:lnTo>
                    <a:pt x="488" y="0"/>
                  </a:lnTo>
                  <a:cubicBezTo>
                    <a:pt x="476" y="16"/>
                    <a:pt x="0" y="702"/>
                    <a:pt x="0" y="702"/>
                  </a:cubicBezTo>
                  <a:cubicBezTo>
                    <a:pt x="414" y="1067"/>
                    <a:pt x="414" y="1067"/>
                    <a:pt x="414" y="1067"/>
                  </a:cubicBezTo>
                  <a:cubicBezTo>
                    <a:pt x="1034" y="374"/>
                    <a:pt x="1034" y="374"/>
                    <a:pt x="1034" y="374"/>
                  </a:cubicBezTo>
                  <a:cubicBezTo>
                    <a:pt x="1034" y="374"/>
                    <a:pt x="800" y="94"/>
                    <a:pt x="488"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2" name="Google Shape;1272;p34"/>
            <p:cNvSpPr/>
            <p:nvPr/>
          </p:nvSpPr>
          <p:spPr>
            <a:xfrm>
              <a:off x="6616383" y="1795805"/>
              <a:ext cx="898560" cy="695880"/>
            </a:xfrm>
            <a:custGeom>
              <a:avLst/>
              <a:gdLst/>
              <a:ahLst/>
              <a:cxnLst/>
              <a:rect l="l" t="t" r="r" b="b"/>
              <a:pathLst>
                <a:path w="2496" h="1933" extrusionOk="0">
                  <a:moveTo>
                    <a:pt x="49" y="0"/>
                  </a:moveTo>
                  <a:lnTo>
                    <a:pt x="49" y="0"/>
                  </a:lnTo>
                  <a:cubicBezTo>
                    <a:pt x="49" y="16"/>
                    <a:pt x="0" y="78"/>
                    <a:pt x="0" y="78"/>
                  </a:cubicBezTo>
                  <a:cubicBezTo>
                    <a:pt x="628" y="447"/>
                    <a:pt x="628" y="447"/>
                    <a:pt x="628" y="447"/>
                  </a:cubicBezTo>
                  <a:cubicBezTo>
                    <a:pt x="632" y="447"/>
                    <a:pt x="1276" y="919"/>
                    <a:pt x="1280" y="919"/>
                  </a:cubicBezTo>
                  <a:cubicBezTo>
                    <a:pt x="1334" y="960"/>
                    <a:pt x="2307" y="1724"/>
                    <a:pt x="2442" y="1933"/>
                  </a:cubicBezTo>
                  <a:cubicBezTo>
                    <a:pt x="2496" y="1843"/>
                    <a:pt x="2496" y="1843"/>
                    <a:pt x="2496" y="1843"/>
                  </a:cubicBezTo>
                  <a:cubicBezTo>
                    <a:pt x="2352" y="1506"/>
                    <a:pt x="1917" y="1194"/>
                    <a:pt x="1806" y="1108"/>
                  </a:cubicBezTo>
                  <a:cubicBezTo>
                    <a:pt x="1695" y="1022"/>
                    <a:pt x="1494" y="870"/>
                    <a:pt x="1441" y="857"/>
                  </a:cubicBezTo>
                  <a:cubicBezTo>
                    <a:pt x="1387" y="845"/>
                    <a:pt x="1334" y="833"/>
                    <a:pt x="1334" y="833"/>
                  </a:cubicBezTo>
                  <a:cubicBezTo>
                    <a:pt x="1334" y="833"/>
                    <a:pt x="1358" y="784"/>
                    <a:pt x="1030" y="517"/>
                  </a:cubicBezTo>
                  <a:cubicBezTo>
                    <a:pt x="698" y="250"/>
                    <a:pt x="509" y="131"/>
                    <a:pt x="378" y="86"/>
                  </a:cubicBezTo>
                  <a:cubicBezTo>
                    <a:pt x="250" y="37"/>
                    <a:pt x="49" y="0"/>
                    <a:pt x="4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3" name="Google Shape;1273;p34"/>
            <p:cNvSpPr/>
            <p:nvPr/>
          </p:nvSpPr>
          <p:spPr>
            <a:xfrm>
              <a:off x="7068543" y="1086605"/>
              <a:ext cx="531000" cy="357840"/>
            </a:xfrm>
            <a:custGeom>
              <a:avLst/>
              <a:gdLst/>
              <a:ahLst/>
              <a:cxnLst/>
              <a:rect l="l" t="t" r="r" b="b"/>
              <a:pathLst>
                <a:path w="1475" h="994" extrusionOk="0">
                  <a:moveTo>
                    <a:pt x="0" y="0"/>
                  </a:moveTo>
                  <a:lnTo>
                    <a:pt x="0" y="0"/>
                  </a:lnTo>
                  <a:cubicBezTo>
                    <a:pt x="115" y="5"/>
                    <a:pt x="234" y="25"/>
                    <a:pt x="345" y="58"/>
                  </a:cubicBezTo>
                  <a:cubicBezTo>
                    <a:pt x="460" y="91"/>
                    <a:pt x="570" y="140"/>
                    <a:pt x="677" y="197"/>
                  </a:cubicBezTo>
                  <a:cubicBezTo>
                    <a:pt x="788" y="255"/>
                    <a:pt x="890" y="325"/>
                    <a:pt x="985" y="407"/>
                  </a:cubicBezTo>
                  <a:cubicBezTo>
                    <a:pt x="1080" y="480"/>
                    <a:pt x="1165" y="566"/>
                    <a:pt x="1243" y="660"/>
                  </a:cubicBezTo>
                  <a:cubicBezTo>
                    <a:pt x="1318" y="751"/>
                    <a:pt x="1383" y="853"/>
                    <a:pt x="1437" y="956"/>
                  </a:cubicBezTo>
                  <a:cubicBezTo>
                    <a:pt x="1440" y="964"/>
                    <a:pt x="1445" y="968"/>
                    <a:pt x="1445" y="976"/>
                  </a:cubicBezTo>
                  <a:cubicBezTo>
                    <a:pt x="1449" y="981"/>
                    <a:pt x="1457" y="985"/>
                    <a:pt x="1461" y="989"/>
                  </a:cubicBezTo>
                  <a:cubicBezTo>
                    <a:pt x="1465" y="997"/>
                    <a:pt x="1478" y="993"/>
                    <a:pt x="1474" y="985"/>
                  </a:cubicBezTo>
                  <a:cubicBezTo>
                    <a:pt x="1474" y="976"/>
                    <a:pt x="1474" y="972"/>
                    <a:pt x="1474" y="964"/>
                  </a:cubicBezTo>
                  <a:cubicBezTo>
                    <a:pt x="1469" y="956"/>
                    <a:pt x="1465" y="948"/>
                    <a:pt x="1461" y="944"/>
                  </a:cubicBezTo>
                  <a:cubicBezTo>
                    <a:pt x="1457" y="931"/>
                    <a:pt x="1449" y="915"/>
                    <a:pt x="1440" y="903"/>
                  </a:cubicBezTo>
                  <a:cubicBezTo>
                    <a:pt x="1428" y="878"/>
                    <a:pt x="1412" y="853"/>
                    <a:pt x="1399" y="828"/>
                  </a:cubicBezTo>
                  <a:cubicBezTo>
                    <a:pt x="1367" y="775"/>
                    <a:pt x="1330" y="726"/>
                    <a:pt x="1293" y="681"/>
                  </a:cubicBezTo>
                  <a:cubicBezTo>
                    <a:pt x="1219" y="582"/>
                    <a:pt x="1133" y="492"/>
                    <a:pt x="1038" y="415"/>
                  </a:cubicBezTo>
                  <a:cubicBezTo>
                    <a:pt x="940" y="333"/>
                    <a:pt x="837" y="259"/>
                    <a:pt x="730" y="197"/>
                  </a:cubicBezTo>
                  <a:cubicBezTo>
                    <a:pt x="620" y="140"/>
                    <a:pt x="509" y="91"/>
                    <a:pt x="390" y="54"/>
                  </a:cubicBezTo>
                  <a:cubicBezTo>
                    <a:pt x="279" y="21"/>
                    <a:pt x="160" y="0"/>
                    <a:pt x="41" y="0"/>
                  </a:cubicBezTo>
                  <a:cubicBezTo>
                    <a:pt x="29" y="0"/>
                    <a:pt x="12"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4" name="Google Shape;1274;p34"/>
            <p:cNvSpPr/>
            <p:nvPr/>
          </p:nvSpPr>
          <p:spPr>
            <a:xfrm>
              <a:off x="6630063" y="1791125"/>
              <a:ext cx="468000" cy="307440"/>
            </a:xfrm>
            <a:custGeom>
              <a:avLst/>
              <a:gdLst/>
              <a:ahLst/>
              <a:cxnLst/>
              <a:rect l="l" t="t" r="r" b="b"/>
              <a:pathLst>
                <a:path w="1300" h="854" extrusionOk="0">
                  <a:moveTo>
                    <a:pt x="1300" y="854"/>
                  </a:moveTo>
                  <a:lnTo>
                    <a:pt x="1300" y="854"/>
                  </a:lnTo>
                  <a:cubicBezTo>
                    <a:pt x="1300" y="842"/>
                    <a:pt x="1300" y="834"/>
                    <a:pt x="1296" y="826"/>
                  </a:cubicBezTo>
                  <a:cubicBezTo>
                    <a:pt x="1296" y="813"/>
                    <a:pt x="1292" y="805"/>
                    <a:pt x="1284" y="792"/>
                  </a:cubicBezTo>
                  <a:cubicBezTo>
                    <a:pt x="1275" y="776"/>
                    <a:pt x="1263" y="756"/>
                    <a:pt x="1251" y="739"/>
                  </a:cubicBezTo>
                  <a:cubicBezTo>
                    <a:pt x="1218" y="702"/>
                    <a:pt x="1185" y="673"/>
                    <a:pt x="1148" y="645"/>
                  </a:cubicBezTo>
                  <a:cubicBezTo>
                    <a:pt x="1066" y="575"/>
                    <a:pt x="984" y="510"/>
                    <a:pt x="902" y="444"/>
                  </a:cubicBezTo>
                  <a:cubicBezTo>
                    <a:pt x="734" y="316"/>
                    <a:pt x="557" y="193"/>
                    <a:pt x="364" y="103"/>
                  </a:cubicBezTo>
                  <a:cubicBezTo>
                    <a:pt x="311" y="74"/>
                    <a:pt x="253" y="50"/>
                    <a:pt x="196" y="33"/>
                  </a:cubicBezTo>
                  <a:cubicBezTo>
                    <a:pt x="167" y="25"/>
                    <a:pt x="134" y="17"/>
                    <a:pt x="106" y="13"/>
                  </a:cubicBezTo>
                  <a:cubicBezTo>
                    <a:pt x="73" y="4"/>
                    <a:pt x="40" y="0"/>
                    <a:pt x="11" y="0"/>
                  </a:cubicBezTo>
                  <a:cubicBezTo>
                    <a:pt x="-1" y="4"/>
                    <a:pt x="-5" y="21"/>
                    <a:pt x="7" y="25"/>
                  </a:cubicBezTo>
                  <a:cubicBezTo>
                    <a:pt x="32" y="29"/>
                    <a:pt x="60" y="33"/>
                    <a:pt x="89" y="37"/>
                  </a:cubicBezTo>
                  <a:cubicBezTo>
                    <a:pt x="114" y="41"/>
                    <a:pt x="143" y="46"/>
                    <a:pt x="167" y="54"/>
                  </a:cubicBezTo>
                  <a:cubicBezTo>
                    <a:pt x="216" y="70"/>
                    <a:pt x="266" y="87"/>
                    <a:pt x="315" y="111"/>
                  </a:cubicBezTo>
                  <a:cubicBezTo>
                    <a:pt x="409" y="152"/>
                    <a:pt x="504" y="201"/>
                    <a:pt x="590" y="259"/>
                  </a:cubicBezTo>
                  <a:cubicBezTo>
                    <a:pt x="766" y="370"/>
                    <a:pt x="931" y="501"/>
                    <a:pt x="1095" y="632"/>
                  </a:cubicBezTo>
                  <a:cubicBezTo>
                    <a:pt x="1136" y="666"/>
                    <a:pt x="1177" y="694"/>
                    <a:pt x="1214" y="731"/>
                  </a:cubicBezTo>
                  <a:cubicBezTo>
                    <a:pt x="1230" y="751"/>
                    <a:pt x="1247" y="768"/>
                    <a:pt x="1259" y="792"/>
                  </a:cubicBezTo>
                  <a:cubicBezTo>
                    <a:pt x="1267" y="801"/>
                    <a:pt x="1275" y="813"/>
                    <a:pt x="1279" y="821"/>
                  </a:cubicBezTo>
                  <a:cubicBezTo>
                    <a:pt x="1284" y="829"/>
                    <a:pt x="1284" y="834"/>
                    <a:pt x="1288" y="838"/>
                  </a:cubicBezTo>
                  <a:cubicBezTo>
                    <a:pt x="1292" y="846"/>
                    <a:pt x="1292" y="850"/>
                    <a:pt x="1296" y="854"/>
                  </a:cubicBezTo>
                  <a:lnTo>
                    <a:pt x="1300" y="85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5" name="Google Shape;1275;p34"/>
            <p:cNvSpPr/>
            <p:nvPr/>
          </p:nvSpPr>
          <p:spPr>
            <a:xfrm>
              <a:off x="6623223" y="1085885"/>
              <a:ext cx="453960" cy="720720"/>
            </a:xfrm>
            <a:custGeom>
              <a:avLst/>
              <a:gdLst/>
              <a:ahLst/>
              <a:cxnLst/>
              <a:rect l="l" t="t" r="r" b="b"/>
              <a:pathLst>
                <a:path w="1261" h="2002" extrusionOk="0">
                  <a:moveTo>
                    <a:pt x="1257" y="2"/>
                  </a:moveTo>
                  <a:lnTo>
                    <a:pt x="1257" y="2"/>
                  </a:lnTo>
                  <a:cubicBezTo>
                    <a:pt x="1233" y="31"/>
                    <a:pt x="1216" y="64"/>
                    <a:pt x="1196" y="97"/>
                  </a:cubicBezTo>
                  <a:cubicBezTo>
                    <a:pt x="1175" y="130"/>
                    <a:pt x="1159" y="163"/>
                    <a:pt x="1138" y="195"/>
                  </a:cubicBezTo>
                  <a:cubicBezTo>
                    <a:pt x="1097" y="261"/>
                    <a:pt x="1060" y="331"/>
                    <a:pt x="1023" y="396"/>
                  </a:cubicBezTo>
                  <a:cubicBezTo>
                    <a:pt x="945" y="527"/>
                    <a:pt x="867" y="662"/>
                    <a:pt x="790" y="794"/>
                  </a:cubicBezTo>
                  <a:cubicBezTo>
                    <a:pt x="712" y="925"/>
                    <a:pt x="638" y="1061"/>
                    <a:pt x="560" y="1188"/>
                  </a:cubicBezTo>
                  <a:cubicBezTo>
                    <a:pt x="482" y="1315"/>
                    <a:pt x="391" y="1438"/>
                    <a:pt x="305" y="1561"/>
                  </a:cubicBezTo>
                  <a:cubicBezTo>
                    <a:pt x="215" y="1684"/>
                    <a:pt x="125" y="1812"/>
                    <a:pt x="34" y="1935"/>
                  </a:cubicBezTo>
                  <a:cubicBezTo>
                    <a:pt x="22" y="1951"/>
                    <a:pt x="14" y="1968"/>
                    <a:pt x="2" y="1984"/>
                  </a:cubicBezTo>
                  <a:cubicBezTo>
                    <a:pt x="-7" y="1996"/>
                    <a:pt x="14" y="2009"/>
                    <a:pt x="22" y="1996"/>
                  </a:cubicBezTo>
                  <a:cubicBezTo>
                    <a:pt x="30" y="1988"/>
                    <a:pt x="34" y="1976"/>
                    <a:pt x="43" y="1963"/>
                  </a:cubicBezTo>
                  <a:cubicBezTo>
                    <a:pt x="47" y="1959"/>
                    <a:pt x="38" y="1951"/>
                    <a:pt x="34" y="1955"/>
                  </a:cubicBezTo>
                  <a:cubicBezTo>
                    <a:pt x="22" y="1963"/>
                    <a:pt x="14" y="1972"/>
                    <a:pt x="6" y="1980"/>
                  </a:cubicBezTo>
                  <a:cubicBezTo>
                    <a:pt x="10" y="1988"/>
                    <a:pt x="18" y="1992"/>
                    <a:pt x="22" y="1996"/>
                  </a:cubicBezTo>
                  <a:cubicBezTo>
                    <a:pt x="47" y="1968"/>
                    <a:pt x="67" y="1935"/>
                    <a:pt x="92" y="1906"/>
                  </a:cubicBezTo>
                  <a:cubicBezTo>
                    <a:pt x="112" y="1873"/>
                    <a:pt x="137" y="1840"/>
                    <a:pt x="157" y="1812"/>
                  </a:cubicBezTo>
                  <a:cubicBezTo>
                    <a:pt x="203" y="1750"/>
                    <a:pt x="248" y="1684"/>
                    <a:pt x="293" y="1623"/>
                  </a:cubicBezTo>
                  <a:cubicBezTo>
                    <a:pt x="379" y="1500"/>
                    <a:pt x="473" y="1381"/>
                    <a:pt x="551" y="1249"/>
                  </a:cubicBezTo>
                  <a:cubicBezTo>
                    <a:pt x="634" y="1122"/>
                    <a:pt x="707" y="991"/>
                    <a:pt x="781" y="859"/>
                  </a:cubicBezTo>
                  <a:cubicBezTo>
                    <a:pt x="859" y="724"/>
                    <a:pt x="933" y="589"/>
                    <a:pt x="1011" y="453"/>
                  </a:cubicBezTo>
                  <a:cubicBezTo>
                    <a:pt x="1085" y="323"/>
                    <a:pt x="1167" y="187"/>
                    <a:pt x="1237" y="52"/>
                  </a:cubicBezTo>
                  <a:cubicBezTo>
                    <a:pt x="1249" y="35"/>
                    <a:pt x="1253" y="19"/>
                    <a:pt x="1261" y="2"/>
                  </a:cubicBezTo>
                  <a:cubicBezTo>
                    <a:pt x="1261" y="2"/>
                    <a:pt x="1257" y="-2"/>
                    <a:pt x="1257"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6" name="Google Shape;1276;p34"/>
            <p:cNvSpPr/>
            <p:nvPr/>
          </p:nvSpPr>
          <p:spPr>
            <a:xfrm>
              <a:off x="6547263" y="1095245"/>
              <a:ext cx="511560" cy="731160"/>
            </a:xfrm>
            <a:custGeom>
              <a:avLst/>
              <a:gdLst/>
              <a:ahLst/>
              <a:cxnLst/>
              <a:rect l="l" t="t" r="r" b="b"/>
              <a:pathLst>
                <a:path w="1421" h="2031" extrusionOk="0">
                  <a:moveTo>
                    <a:pt x="1419" y="59"/>
                  </a:moveTo>
                  <a:lnTo>
                    <a:pt x="1419" y="59"/>
                  </a:lnTo>
                  <a:cubicBezTo>
                    <a:pt x="1378" y="38"/>
                    <a:pt x="1333" y="26"/>
                    <a:pt x="1288" y="13"/>
                  </a:cubicBezTo>
                  <a:cubicBezTo>
                    <a:pt x="1271" y="9"/>
                    <a:pt x="1251" y="-3"/>
                    <a:pt x="1226" y="1"/>
                  </a:cubicBezTo>
                  <a:cubicBezTo>
                    <a:pt x="1210" y="5"/>
                    <a:pt x="1198" y="17"/>
                    <a:pt x="1189" y="30"/>
                  </a:cubicBezTo>
                  <a:cubicBezTo>
                    <a:pt x="1165" y="63"/>
                    <a:pt x="1144" y="100"/>
                    <a:pt x="1124" y="132"/>
                  </a:cubicBezTo>
                  <a:cubicBezTo>
                    <a:pt x="1103" y="169"/>
                    <a:pt x="1078" y="207"/>
                    <a:pt x="1058" y="239"/>
                  </a:cubicBezTo>
                  <a:cubicBezTo>
                    <a:pt x="972" y="383"/>
                    <a:pt x="890" y="530"/>
                    <a:pt x="808" y="673"/>
                  </a:cubicBezTo>
                  <a:cubicBezTo>
                    <a:pt x="730" y="821"/>
                    <a:pt x="648" y="965"/>
                    <a:pt x="570" y="1113"/>
                  </a:cubicBezTo>
                  <a:cubicBezTo>
                    <a:pt x="487" y="1256"/>
                    <a:pt x="405" y="1400"/>
                    <a:pt x="315" y="1543"/>
                  </a:cubicBezTo>
                  <a:cubicBezTo>
                    <a:pt x="229" y="1683"/>
                    <a:pt x="139" y="1823"/>
                    <a:pt x="40" y="1958"/>
                  </a:cubicBezTo>
                  <a:cubicBezTo>
                    <a:pt x="28" y="1974"/>
                    <a:pt x="16" y="1991"/>
                    <a:pt x="3" y="2007"/>
                  </a:cubicBezTo>
                  <a:cubicBezTo>
                    <a:pt x="-1" y="2011"/>
                    <a:pt x="-1" y="2020"/>
                    <a:pt x="3" y="2028"/>
                  </a:cubicBezTo>
                  <a:cubicBezTo>
                    <a:pt x="11" y="2032"/>
                    <a:pt x="20" y="2032"/>
                    <a:pt x="23" y="2028"/>
                  </a:cubicBezTo>
                  <a:cubicBezTo>
                    <a:pt x="122" y="1896"/>
                    <a:pt x="213" y="1761"/>
                    <a:pt x="303" y="1621"/>
                  </a:cubicBezTo>
                  <a:cubicBezTo>
                    <a:pt x="389" y="1482"/>
                    <a:pt x="471" y="1338"/>
                    <a:pt x="553" y="1195"/>
                  </a:cubicBezTo>
                  <a:cubicBezTo>
                    <a:pt x="631" y="1051"/>
                    <a:pt x="709" y="907"/>
                    <a:pt x="791" y="763"/>
                  </a:cubicBezTo>
                  <a:cubicBezTo>
                    <a:pt x="869" y="620"/>
                    <a:pt x="947" y="476"/>
                    <a:pt x="1033" y="334"/>
                  </a:cubicBezTo>
                  <a:cubicBezTo>
                    <a:pt x="1074" y="264"/>
                    <a:pt x="1115" y="194"/>
                    <a:pt x="1156" y="124"/>
                  </a:cubicBezTo>
                  <a:cubicBezTo>
                    <a:pt x="1169" y="104"/>
                    <a:pt x="1181" y="88"/>
                    <a:pt x="1189" y="71"/>
                  </a:cubicBezTo>
                  <a:cubicBezTo>
                    <a:pt x="1198" y="54"/>
                    <a:pt x="1210" y="38"/>
                    <a:pt x="1222" y="30"/>
                  </a:cubicBezTo>
                  <a:cubicBezTo>
                    <a:pt x="1239" y="17"/>
                    <a:pt x="1267" y="26"/>
                    <a:pt x="1284" y="34"/>
                  </a:cubicBezTo>
                  <a:cubicBezTo>
                    <a:pt x="1308" y="38"/>
                    <a:pt x="1329" y="46"/>
                    <a:pt x="1349" y="50"/>
                  </a:cubicBezTo>
                  <a:cubicBezTo>
                    <a:pt x="1370" y="54"/>
                    <a:pt x="1395" y="63"/>
                    <a:pt x="1415" y="67"/>
                  </a:cubicBezTo>
                  <a:cubicBezTo>
                    <a:pt x="1419" y="67"/>
                    <a:pt x="1423" y="59"/>
                    <a:pt x="1419" y="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7" name="Google Shape;1277;p34"/>
            <p:cNvSpPr/>
            <p:nvPr/>
          </p:nvSpPr>
          <p:spPr>
            <a:xfrm>
              <a:off x="6612063" y="1798685"/>
              <a:ext cx="461880" cy="329760"/>
            </a:xfrm>
            <a:custGeom>
              <a:avLst/>
              <a:gdLst/>
              <a:ahLst/>
              <a:cxnLst/>
              <a:rect l="l" t="t" r="r" b="b"/>
              <a:pathLst>
                <a:path w="1283" h="916" extrusionOk="0">
                  <a:moveTo>
                    <a:pt x="78" y="0"/>
                  </a:moveTo>
                  <a:lnTo>
                    <a:pt x="78" y="0"/>
                  </a:lnTo>
                  <a:cubicBezTo>
                    <a:pt x="74" y="0"/>
                    <a:pt x="65" y="0"/>
                    <a:pt x="57" y="4"/>
                  </a:cubicBezTo>
                  <a:cubicBezTo>
                    <a:pt x="49" y="12"/>
                    <a:pt x="41" y="16"/>
                    <a:pt x="37" y="25"/>
                  </a:cubicBezTo>
                  <a:cubicBezTo>
                    <a:pt x="20" y="37"/>
                    <a:pt x="12" y="53"/>
                    <a:pt x="0" y="70"/>
                  </a:cubicBezTo>
                  <a:cubicBezTo>
                    <a:pt x="0" y="74"/>
                    <a:pt x="0" y="78"/>
                    <a:pt x="4" y="82"/>
                  </a:cubicBezTo>
                  <a:cubicBezTo>
                    <a:pt x="180" y="172"/>
                    <a:pt x="353" y="271"/>
                    <a:pt x="517" y="373"/>
                  </a:cubicBezTo>
                  <a:cubicBezTo>
                    <a:pt x="685" y="480"/>
                    <a:pt x="849" y="591"/>
                    <a:pt x="1005" y="710"/>
                  </a:cubicBezTo>
                  <a:cubicBezTo>
                    <a:pt x="1050" y="743"/>
                    <a:pt x="1091" y="776"/>
                    <a:pt x="1137" y="813"/>
                  </a:cubicBezTo>
                  <a:cubicBezTo>
                    <a:pt x="1157" y="829"/>
                    <a:pt x="1182" y="846"/>
                    <a:pt x="1202" y="862"/>
                  </a:cubicBezTo>
                  <a:cubicBezTo>
                    <a:pt x="1215" y="870"/>
                    <a:pt x="1223" y="883"/>
                    <a:pt x="1235" y="891"/>
                  </a:cubicBezTo>
                  <a:cubicBezTo>
                    <a:pt x="1247" y="899"/>
                    <a:pt x="1256" y="907"/>
                    <a:pt x="1268" y="915"/>
                  </a:cubicBezTo>
                  <a:cubicBezTo>
                    <a:pt x="1280" y="919"/>
                    <a:pt x="1288" y="907"/>
                    <a:pt x="1280" y="899"/>
                  </a:cubicBezTo>
                  <a:cubicBezTo>
                    <a:pt x="1272" y="891"/>
                    <a:pt x="1264" y="878"/>
                    <a:pt x="1256" y="870"/>
                  </a:cubicBezTo>
                  <a:cubicBezTo>
                    <a:pt x="1243" y="862"/>
                    <a:pt x="1235" y="858"/>
                    <a:pt x="1223" y="849"/>
                  </a:cubicBezTo>
                  <a:cubicBezTo>
                    <a:pt x="1206" y="833"/>
                    <a:pt x="1186" y="817"/>
                    <a:pt x="1165" y="800"/>
                  </a:cubicBezTo>
                  <a:cubicBezTo>
                    <a:pt x="1128" y="771"/>
                    <a:pt x="1087" y="739"/>
                    <a:pt x="1050" y="710"/>
                  </a:cubicBezTo>
                  <a:cubicBezTo>
                    <a:pt x="972" y="652"/>
                    <a:pt x="890" y="595"/>
                    <a:pt x="808" y="538"/>
                  </a:cubicBezTo>
                  <a:cubicBezTo>
                    <a:pt x="648" y="427"/>
                    <a:pt x="480" y="320"/>
                    <a:pt x="307" y="222"/>
                  </a:cubicBezTo>
                  <a:cubicBezTo>
                    <a:pt x="213" y="168"/>
                    <a:pt x="115" y="115"/>
                    <a:pt x="12" y="66"/>
                  </a:cubicBezTo>
                  <a:cubicBezTo>
                    <a:pt x="16" y="70"/>
                    <a:pt x="16" y="74"/>
                    <a:pt x="16" y="78"/>
                  </a:cubicBezTo>
                  <a:cubicBezTo>
                    <a:pt x="24" y="61"/>
                    <a:pt x="37" y="49"/>
                    <a:pt x="49" y="37"/>
                  </a:cubicBezTo>
                  <a:cubicBezTo>
                    <a:pt x="53" y="29"/>
                    <a:pt x="61" y="25"/>
                    <a:pt x="65" y="16"/>
                  </a:cubicBezTo>
                  <a:cubicBezTo>
                    <a:pt x="74" y="12"/>
                    <a:pt x="78" y="8"/>
                    <a:pt x="82" y="0"/>
                  </a:cubicBezTo>
                  <a:lnTo>
                    <a:pt x="7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8" name="Google Shape;1278;p34"/>
            <p:cNvSpPr/>
            <p:nvPr/>
          </p:nvSpPr>
          <p:spPr>
            <a:xfrm>
              <a:off x="6546902" y="1828205"/>
              <a:ext cx="496440" cy="357120"/>
            </a:xfrm>
            <a:custGeom>
              <a:avLst/>
              <a:gdLst/>
              <a:ahLst/>
              <a:cxnLst/>
              <a:rect l="l" t="t" r="r" b="b"/>
              <a:pathLst>
                <a:path w="1379" h="992" extrusionOk="0">
                  <a:moveTo>
                    <a:pt x="0" y="4"/>
                  </a:moveTo>
                  <a:lnTo>
                    <a:pt x="0" y="4"/>
                  </a:lnTo>
                  <a:cubicBezTo>
                    <a:pt x="8" y="12"/>
                    <a:pt x="17" y="21"/>
                    <a:pt x="29" y="29"/>
                  </a:cubicBezTo>
                  <a:cubicBezTo>
                    <a:pt x="41" y="37"/>
                    <a:pt x="53" y="45"/>
                    <a:pt x="66" y="49"/>
                  </a:cubicBezTo>
                  <a:cubicBezTo>
                    <a:pt x="90" y="66"/>
                    <a:pt x="115" y="78"/>
                    <a:pt x="140" y="90"/>
                  </a:cubicBezTo>
                  <a:cubicBezTo>
                    <a:pt x="189" y="119"/>
                    <a:pt x="234" y="148"/>
                    <a:pt x="283" y="176"/>
                  </a:cubicBezTo>
                  <a:cubicBezTo>
                    <a:pt x="382" y="234"/>
                    <a:pt x="476" y="295"/>
                    <a:pt x="566" y="361"/>
                  </a:cubicBezTo>
                  <a:cubicBezTo>
                    <a:pt x="759" y="488"/>
                    <a:pt x="944" y="628"/>
                    <a:pt x="1133" y="764"/>
                  </a:cubicBezTo>
                  <a:cubicBezTo>
                    <a:pt x="1174" y="792"/>
                    <a:pt x="1219" y="825"/>
                    <a:pt x="1260" y="862"/>
                  </a:cubicBezTo>
                  <a:cubicBezTo>
                    <a:pt x="1301" y="899"/>
                    <a:pt x="1334" y="940"/>
                    <a:pt x="1354" y="985"/>
                  </a:cubicBezTo>
                  <a:cubicBezTo>
                    <a:pt x="1363" y="998"/>
                    <a:pt x="1383" y="989"/>
                    <a:pt x="1379" y="977"/>
                  </a:cubicBezTo>
                  <a:cubicBezTo>
                    <a:pt x="1342" y="886"/>
                    <a:pt x="1264" y="825"/>
                    <a:pt x="1186" y="772"/>
                  </a:cubicBezTo>
                  <a:cubicBezTo>
                    <a:pt x="1092" y="702"/>
                    <a:pt x="997" y="632"/>
                    <a:pt x="903" y="566"/>
                  </a:cubicBezTo>
                  <a:cubicBezTo>
                    <a:pt x="809" y="497"/>
                    <a:pt x="714" y="427"/>
                    <a:pt x="620" y="366"/>
                  </a:cubicBezTo>
                  <a:cubicBezTo>
                    <a:pt x="525" y="300"/>
                    <a:pt x="431" y="238"/>
                    <a:pt x="333" y="181"/>
                  </a:cubicBezTo>
                  <a:cubicBezTo>
                    <a:pt x="279" y="148"/>
                    <a:pt x="222" y="115"/>
                    <a:pt x="168" y="86"/>
                  </a:cubicBezTo>
                  <a:cubicBezTo>
                    <a:pt x="140" y="70"/>
                    <a:pt x="115" y="53"/>
                    <a:pt x="86" y="37"/>
                  </a:cubicBezTo>
                  <a:cubicBezTo>
                    <a:pt x="74" y="33"/>
                    <a:pt x="58" y="25"/>
                    <a:pt x="45" y="16"/>
                  </a:cubicBezTo>
                  <a:cubicBezTo>
                    <a:pt x="37" y="12"/>
                    <a:pt x="33" y="12"/>
                    <a:pt x="24" y="8"/>
                  </a:cubicBezTo>
                  <a:cubicBezTo>
                    <a:pt x="17" y="4"/>
                    <a:pt x="8" y="4"/>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79" name="Google Shape;1279;p34"/>
            <p:cNvSpPr/>
            <p:nvPr/>
          </p:nvSpPr>
          <p:spPr>
            <a:xfrm>
              <a:off x="7593423" y="1436525"/>
              <a:ext cx="491760" cy="422640"/>
            </a:xfrm>
            <a:custGeom>
              <a:avLst/>
              <a:gdLst/>
              <a:ahLst/>
              <a:cxnLst/>
              <a:rect l="l" t="t" r="r" b="b"/>
              <a:pathLst>
                <a:path w="1366" h="1174" extrusionOk="0">
                  <a:moveTo>
                    <a:pt x="1366" y="1174"/>
                  </a:moveTo>
                  <a:lnTo>
                    <a:pt x="1366" y="1174"/>
                  </a:lnTo>
                  <a:cubicBezTo>
                    <a:pt x="1337" y="1059"/>
                    <a:pt x="1292" y="948"/>
                    <a:pt x="1230" y="846"/>
                  </a:cubicBezTo>
                  <a:cubicBezTo>
                    <a:pt x="1169" y="743"/>
                    <a:pt x="1091" y="645"/>
                    <a:pt x="1005" y="554"/>
                  </a:cubicBezTo>
                  <a:cubicBezTo>
                    <a:pt x="918" y="460"/>
                    <a:pt x="824" y="378"/>
                    <a:pt x="717" y="304"/>
                  </a:cubicBezTo>
                  <a:cubicBezTo>
                    <a:pt x="614" y="230"/>
                    <a:pt x="508" y="169"/>
                    <a:pt x="393" y="115"/>
                  </a:cubicBezTo>
                  <a:cubicBezTo>
                    <a:pt x="282" y="66"/>
                    <a:pt x="167" y="29"/>
                    <a:pt x="48" y="4"/>
                  </a:cubicBezTo>
                  <a:cubicBezTo>
                    <a:pt x="44" y="4"/>
                    <a:pt x="36" y="0"/>
                    <a:pt x="28" y="0"/>
                  </a:cubicBezTo>
                  <a:cubicBezTo>
                    <a:pt x="20" y="0"/>
                    <a:pt x="16" y="4"/>
                    <a:pt x="7" y="4"/>
                  </a:cubicBezTo>
                  <a:cubicBezTo>
                    <a:pt x="-1" y="4"/>
                    <a:pt x="-1" y="17"/>
                    <a:pt x="3" y="21"/>
                  </a:cubicBezTo>
                  <a:cubicBezTo>
                    <a:pt x="11" y="25"/>
                    <a:pt x="16" y="25"/>
                    <a:pt x="23" y="29"/>
                  </a:cubicBezTo>
                  <a:cubicBezTo>
                    <a:pt x="28" y="33"/>
                    <a:pt x="36" y="33"/>
                    <a:pt x="44" y="33"/>
                  </a:cubicBezTo>
                  <a:cubicBezTo>
                    <a:pt x="60" y="37"/>
                    <a:pt x="73" y="41"/>
                    <a:pt x="89" y="41"/>
                  </a:cubicBezTo>
                  <a:cubicBezTo>
                    <a:pt x="114" y="50"/>
                    <a:pt x="142" y="58"/>
                    <a:pt x="171" y="66"/>
                  </a:cubicBezTo>
                  <a:cubicBezTo>
                    <a:pt x="229" y="82"/>
                    <a:pt x="286" y="103"/>
                    <a:pt x="339" y="124"/>
                  </a:cubicBezTo>
                  <a:cubicBezTo>
                    <a:pt x="455" y="173"/>
                    <a:pt x="561" y="230"/>
                    <a:pt x="664" y="300"/>
                  </a:cubicBezTo>
                  <a:cubicBezTo>
                    <a:pt x="771" y="370"/>
                    <a:pt x="865" y="448"/>
                    <a:pt x="955" y="534"/>
                  </a:cubicBezTo>
                  <a:cubicBezTo>
                    <a:pt x="1046" y="620"/>
                    <a:pt x="1124" y="715"/>
                    <a:pt x="1193" y="817"/>
                  </a:cubicBezTo>
                  <a:cubicBezTo>
                    <a:pt x="1255" y="916"/>
                    <a:pt x="1312" y="1022"/>
                    <a:pt x="1353" y="1133"/>
                  </a:cubicBezTo>
                  <a:cubicBezTo>
                    <a:pt x="1358" y="1145"/>
                    <a:pt x="1362" y="1158"/>
                    <a:pt x="1366" y="1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0" name="Google Shape;1280;p34"/>
            <p:cNvSpPr/>
            <p:nvPr/>
          </p:nvSpPr>
          <p:spPr>
            <a:xfrm>
              <a:off x="7096623" y="2095685"/>
              <a:ext cx="425520" cy="376200"/>
            </a:xfrm>
            <a:custGeom>
              <a:avLst/>
              <a:gdLst/>
              <a:ahLst/>
              <a:cxnLst/>
              <a:rect l="l" t="t" r="r" b="b"/>
              <a:pathLst>
                <a:path w="1182" h="1045" extrusionOk="0">
                  <a:moveTo>
                    <a:pt x="0" y="8"/>
                  </a:moveTo>
                  <a:lnTo>
                    <a:pt x="0" y="8"/>
                  </a:lnTo>
                  <a:cubicBezTo>
                    <a:pt x="12" y="12"/>
                    <a:pt x="20" y="12"/>
                    <a:pt x="29" y="17"/>
                  </a:cubicBezTo>
                  <a:cubicBezTo>
                    <a:pt x="41" y="17"/>
                    <a:pt x="49" y="21"/>
                    <a:pt x="61" y="24"/>
                  </a:cubicBezTo>
                  <a:cubicBezTo>
                    <a:pt x="82" y="29"/>
                    <a:pt x="102" y="41"/>
                    <a:pt x="123" y="49"/>
                  </a:cubicBezTo>
                  <a:cubicBezTo>
                    <a:pt x="164" y="70"/>
                    <a:pt x="205" y="99"/>
                    <a:pt x="242" y="123"/>
                  </a:cubicBezTo>
                  <a:cubicBezTo>
                    <a:pt x="328" y="185"/>
                    <a:pt x="411" y="246"/>
                    <a:pt x="496" y="308"/>
                  </a:cubicBezTo>
                  <a:cubicBezTo>
                    <a:pt x="665" y="435"/>
                    <a:pt x="829" y="571"/>
                    <a:pt x="968" y="735"/>
                  </a:cubicBezTo>
                  <a:cubicBezTo>
                    <a:pt x="1009" y="780"/>
                    <a:pt x="1046" y="825"/>
                    <a:pt x="1079" y="878"/>
                  </a:cubicBezTo>
                  <a:cubicBezTo>
                    <a:pt x="1096" y="903"/>
                    <a:pt x="1108" y="928"/>
                    <a:pt x="1124" y="952"/>
                  </a:cubicBezTo>
                  <a:cubicBezTo>
                    <a:pt x="1137" y="981"/>
                    <a:pt x="1145" y="1014"/>
                    <a:pt x="1162" y="1038"/>
                  </a:cubicBezTo>
                  <a:cubicBezTo>
                    <a:pt x="1170" y="1051"/>
                    <a:pt x="1182" y="1043"/>
                    <a:pt x="1182" y="1030"/>
                  </a:cubicBezTo>
                  <a:cubicBezTo>
                    <a:pt x="1178" y="1002"/>
                    <a:pt x="1165" y="977"/>
                    <a:pt x="1153" y="952"/>
                  </a:cubicBezTo>
                  <a:cubicBezTo>
                    <a:pt x="1141" y="928"/>
                    <a:pt x="1128" y="903"/>
                    <a:pt x="1112" y="878"/>
                  </a:cubicBezTo>
                  <a:cubicBezTo>
                    <a:pt x="1084" y="833"/>
                    <a:pt x="1051" y="788"/>
                    <a:pt x="1018" y="747"/>
                  </a:cubicBezTo>
                  <a:cubicBezTo>
                    <a:pt x="948" y="665"/>
                    <a:pt x="870" y="587"/>
                    <a:pt x="792" y="513"/>
                  </a:cubicBezTo>
                  <a:cubicBezTo>
                    <a:pt x="628" y="369"/>
                    <a:pt x="451" y="242"/>
                    <a:pt x="275" y="115"/>
                  </a:cubicBezTo>
                  <a:cubicBezTo>
                    <a:pt x="230" y="86"/>
                    <a:pt x="189" y="58"/>
                    <a:pt x="143" y="33"/>
                  </a:cubicBezTo>
                  <a:cubicBezTo>
                    <a:pt x="119" y="21"/>
                    <a:pt x="94" y="12"/>
                    <a:pt x="70" y="4"/>
                  </a:cubicBezTo>
                  <a:cubicBezTo>
                    <a:pt x="57" y="4"/>
                    <a:pt x="45" y="0"/>
                    <a:pt x="33" y="0"/>
                  </a:cubicBezTo>
                  <a:cubicBezTo>
                    <a:pt x="20" y="0"/>
                    <a:pt x="12" y="0"/>
                    <a:pt x="0" y="4"/>
                  </a:cubicBezTo>
                  <a:lnTo>
                    <a:pt x="0"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1" name="Google Shape;1281;p34"/>
            <p:cNvSpPr/>
            <p:nvPr/>
          </p:nvSpPr>
          <p:spPr>
            <a:xfrm>
              <a:off x="7509543" y="1849805"/>
              <a:ext cx="574200" cy="630360"/>
            </a:xfrm>
            <a:custGeom>
              <a:avLst/>
              <a:gdLst/>
              <a:ahLst/>
              <a:cxnLst/>
              <a:rect l="l" t="t" r="r" b="b"/>
              <a:pathLst>
                <a:path w="1595" h="1751" extrusionOk="0">
                  <a:moveTo>
                    <a:pt x="1591" y="2"/>
                  </a:moveTo>
                  <a:lnTo>
                    <a:pt x="1591" y="2"/>
                  </a:lnTo>
                  <a:cubicBezTo>
                    <a:pt x="1562" y="22"/>
                    <a:pt x="1533" y="51"/>
                    <a:pt x="1508" y="75"/>
                  </a:cubicBezTo>
                  <a:cubicBezTo>
                    <a:pt x="1480" y="104"/>
                    <a:pt x="1455" y="133"/>
                    <a:pt x="1426" y="158"/>
                  </a:cubicBezTo>
                  <a:cubicBezTo>
                    <a:pt x="1373" y="215"/>
                    <a:pt x="1320" y="268"/>
                    <a:pt x="1262" y="322"/>
                  </a:cubicBezTo>
                  <a:cubicBezTo>
                    <a:pt x="1156" y="432"/>
                    <a:pt x="1045" y="544"/>
                    <a:pt x="934" y="654"/>
                  </a:cubicBezTo>
                  <a:cubicBezTo>
                    <a:pt x="827" y="761"/>
                    <a:pt x="720" y="868"/>
                    <a:pt x="618" y="979"/>
                  </a:cubicBezTo>
                  <a:cubicBezTo>
                    <a:pt x="515" y="1089"/>
                    <a:pt x="421" y="1208"/>
                    <a:pt x="326" y="1323"/>
                  </a:cubicBezTo>
                  <a:cubicBezTo>
                    <a:pt x="228" y="1446"/>
                    <a:pt x="134" y="1565"/>
                    <a:pt x="35" y="1685"/>
                  </a:cubicBezTo>
                  <a:cubicBezTo>
                    <a:pt x="23" y="1701"/>
                    <a:pt x="10" y="1713"/>
                    <a:pt x="2" y="1730"/>
                  </a:cubicBezTo>
                  <a:cubicBezTo>
                    <a:pt x="10" y="1734"/>
                    <a:pt x="15" y="1738"/>
                    <a:pt x="23" y="1742"/>
                  </a:cubicBezTo>
                  <a:cubicBezTo>
                    <a:pt x="31" y="1730"/>
                    <a:pt x="35" y="1721"/>
                    <a:pt x="39" y="1709"/>
                  </a:cubicBezTo>
                  <a:cubicBezTo>
                    <a:pt x="43" y="1701"/>
                    <a:pt x="31" y="1697"/>
                    <a:pt x="27" y="1701"/>
                  </a:cubicBezTo>
                  <a:cubicBezTo>
                    <a:pt x="18" y="1709"/>
                    <a:pt x="10" y="1717"/>
                    <a:pt x="2" y="1730"/>
                  </a:cubicBezTo>
                  <a:cubicBezTo>
                    <a:pt x="-6" y="1742"/>
                    <a:pt x="10" y="1758"/>
                    <a:pt x="23" y="1746"/>
                  </a:cubicBezTo>
                  <a:cubicBezTo>
                    <a:pt x="47" y="1717"/>
                    <a:pt x="72" y="1685"/>
                    <a:pt x="96" y="1656"/>
                  </a:cubicBezTo>
                  <a:cubicBezTo>
                    <a:pt x="121" y="1623"/>
                    <a:pt x="142" y="1594"/>
                    <a:pt x="166" y="1565"/>
                  </a:cubicBezTo>
                  <a:cubicBezTo>
                    <a:pt x="215" y="1504"/>
                    <a:pt x="265" y="1446"/>
                    <a:pt x="310" y="1385"/>
                  </a:cubicBezTo>
                  <a:cubicBezTo>
                    <a:pt x="404" y="1266"/>
                    <a:pt x="499" y="1147"/>
                    <a:pt x="601" y="1036"/>
                  </a:cubicBezTo>
                  <a:cubicBezTo>
                    <a:pt x="700" y="925"/>
                    <a:pt x="807" y="819"/>
                    <a:pt x="913" y="707"/>
                  </a:cubicBezTo>
                  <a:cubicBezTo>
                    <a:pt x="1020" y="601"/>
                    <a:pt x="1131" y="490"/>
                    <a:pt x="1238" y="379"/>
                  </a:cubicBezTo>
                  <a:cubicBezTo>
                    <a:pt x="1344" y="268"/>
                    <a:pt x="1455" y="158"/>
                    <a:pt x="1562" y="47"/>
                  </a:cubicBezTo>
                  <a:cubicBezTo>
                    <a:pt x="1574" y="30"/>
                    <a:pt x="1582" y="18"/>
                    <a:pt x="1595" y="2"/>
                  </a:cubicBezTo>
                  <a:cubicBezTo>
                    <a:pt x="1595" y="2"/>
                    <a:pt x="1595" y="-3"/>
                    <a:pt x="1591"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2" name="Google Shape;1282;p34"/>
            <p:cNvSpPr/>
            <p:nvPr/>
          </p:nvSpPr>
          <p:spPr>
            <a:xfrm>
              <a:off x="7510983" y="1876445"/>
              <a:ext cx="586440" cy="681840"/>
            </a:xfrm>
            <a:custGeom>
              <a:avLst/>
              <a:gdLst/>
              <a:ahLst/>
              <a:cxnLst/>
              <a:rect l="l" t="t" r="r" b="b"/>
              <a:pathLst>
                <a:path w="1629" h="1894" extrusionOk="0">
                  <a:moveTo>
                    <a:pt x="1517" y="6"/>
                  </a:moveTo>
                  <a:lnTo>
                    <a:pt x="1517" y="6"/>
                  </a:lnTo>
                  <a:cubicBezTo>
                    <a:pt x="1537" y="47"/>
                    <a:pt x="1562" y="88"/>
                    <a:pt x="1587" y="125"/>
                  </a:cubicBezTo>
                  <a:cubicBezTo>
                    <a:pt x="1595" y="141"/>
                    <a:pt x="1611" y="161"/>
                    <a:pt x="1607" y="182"/>
                  </a:cubicBezTo>
                  <a:cubicBezTo>
                    <a:pt x="1599" y="198"/>
                    <a:pt x="1582" y="211"/>
                    <a:pt x="1570" y="223"/>
                  </a:cubicBezTo>
                  <a:cubicBezTo>
                    <a:pt x="1517" y="285"/>
                    <a:pt x="1459" y="346"/>
                    <a:pt x="1402" y="404"/>
                  </a:cubicBezTo>
                  <a:cubicBezTo>
                    <a:pt x="1291" y="523"/>
                    <a:pt x="1172" y="638"/>
                    <a:pt x="1057" y="752"/>
                  </a:cubicBezTo>
                  <a:cubicBezTo>
                    <a:pt x="938" y="868"/>
                    <a:pt x="819" y="983"/>
                    <a:pt x="704" y="1097"/>
                  </a:cubicBezTo>
                  <a:cubicBezTo>
                    <a:pt x="589" y="1212"/>
                    <a:pt x="470" y="1327"/>
                    <a:pt x="359" y="1450"/>
                  </a:cubicBezTo>
                  <a:cubicBezTo>
                    <a:pt x="249" y="1569"/>
                    <a:pt x="142" y="1693"/>
                    <a:pt x="39" y="1820"/>
                  </a:cubicBezTo>
                  <a:cubicBezTo>
                    <a:pt x="27" y="1836"/>
                    <a:pt x="14" y="1853"/>
                    <a:pt x="2" y="1869"/>
                  </a:cubicBezTo>
                  <a:cubicBezTo>
                    <a:pt x="-6" y="1885"/>
                    <a:pt x="11" y="1902"/>
                    <a:pt x="23" y="1890"/>
                  </a:cubicBezTo>
                  <a:cubicBezTo>
                    <a:pt x="125" y="1758"/>
                    <a:pt x="232" y="1631"/>
                    <a:pt x="347" y="1508"/>
                  </a:cubicBezTo>
                  <a:cubicBezTo>
                    <a:pt x="458" y="1385"/>
                    <a:pt x="573" y="1266"/>
                    <a:pt x="692" y="1147"/>
                  </a:cubicBezTo>
                  <a:cubicBezTo>
                    <a:pt x="811" y="1032"/>
                    <a:pt x="930" y="913"/>
                    <a:pt x="1049" y="798"/>
                  </a:cubicBezTo>
                  <a:cubicBezTo>
                    <a:pt x="1168" y="679"/>
                    <a:pt x="1287" y="564"/>
                    <a:pt x="1402" y="441"/>
                  </a:cubicBezTo>
                  <a:cubicBezTo>
                    <a:pt x="1459" y="383"/>
                    <a:pt x="1513" y="322"/>
                    <a:pt x="1570" y="260"/>
                  </a:cubicBezTo>
                  <a:cubicBezTo>
                    <a:pt x="1582" y="244"/>
                    <a:pt x="1599" y="232"/>
                    <a:pt x="1611" y="215"/>
                  </a:cubicBezTo>
                  <a:cubicBezTo>
                    <a:pt x="1624" y="198"/>
                    <a:pt x="1632" y="182"/>
                    <a:pt x="1628" y="166"/>
                  </a:cubicBezTo>
                  <a:cubicBezTo>
                    <a:pt x="1624" y="145"/>
                    <a:pt x="1611" y="129"/>
                    <a:pt x="1599" y="112"/>
                  </a:cubicBezTo>
                  <a:cubicBezTo>
                    <a:pt x="1587" y="92"/>
                    <a:pt x="1574" y="71"/>
                    <a:pt x="1562" y="55"/>
                  </a:cubicBezTo>
                  <a:cubicBezTo>
                    <a:pt x="1550" y="35"/>
                    <a:pt x="1537" y="18"/>
                    <a:pt x="1525" y="1"/>
                  </a:cubicBezTo>
                  <a:cubicBezTo>
                    <a:pt x="1521" y="-3"/>
                    <a:pt x="1517" y="1"/>
                    <a:pt x="1517"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3" name="Google Shape;1283;p34"/>
            <p:cNvSpPr/>
            <p:nvPr/>
          </p:nvSpPr>
          <p:spPr>
            <a:xfrm>
              <a:off x="7068902" y="2122325"/>
              <a:ext cx="446040" cy="374400"/>
            </a:xfrm>
            <a:custGeom>
              <a:avLst/>
              <a:gdLst/>
              <a:ahLst/>
              <a:cxnLst/>
              <a:rect l="l" t="t" r="r" b="b"/>
              <a:pathLst>
                <a:path w="1239" h="1040" extrusionOk="0">
                  <a:moveTo>
                    <a:pt x="1234" y="940"/>
                  </a:moveTo>
                  <a:lnTo>
                    <a:pt x="1234" y="940"/>
                  </a:lnTo>
                  <a:cubicBezTo>
                    <a:pt x="1230" y="948"/>
                    <a:pt x="1226" y="952"/>
                    <a:pt x="1222" y="960"/>
                  </a:cubicBezTo>
                  <a:cubicBezTo>
                    <a:pt x="1218" y="969"/>
                    <a:pt x="1214" y="977"/>
                    <a:pt x="1210" y="985"/>
                  </a:cubicBezTo>
                  <a:cubicBezTo>
                    <a:pt x="1201" y="997"/>
                    <a:pt x="1189" y="1014"/>
                    <a:pt x="1177" y="1022"/>
                  </a:cubicBezTo>
                  <a:cubicBezTo>
                    <a:pt x="1181" y="1022"/>
                    <a:pt x="1185" y="1022"/>
                    <a:pt x="1189" y="1022"/>
                  </a:cubicBezTo>
                  <a:cubicBezTo>
                    <a:pt x="1054" y="874"/>
                    <a:pt x="910" y="731"/>
                    <a:pt x="758" y="595"/>
                  </a:cubicBezTo>
                  <a:cubicBezTo>
                    <a:pt x="606" y="456"/>
                    <a:pt x="450" y="324"/>
                    <a:pt x="286" y="197"/>
                  </a:cubicBezTo>
                  <a:cubicBezTo>
                    <a:pt x="245" y="164"/>
                    <a:pt x="196" y="127"/>
                    <a:pt x="151" y="94"/>
                  </a:cubicBezTo>
                  <a:cubicBezTo>
                    <a:pt x="130" y="78"/>
                    <a:pt x="106" y="62"/>
                    <a:pt x="85" y="45"/>
                  </a:cubicBezTo>
                  <a:cubicBezTo>
                    <a:pt x="73" y="41"/>
                    <a:pt x="65" y="33"/>
                    <a:pt x="52" y="25"/>
                  </a:cubicBezTo>
                  <a:cubicBezTo>
                    <a:pt x="40" y="16"/>
                    <a:pt x="28" y="8"/>
                    <a:pt x="15" y="0"/>
                  </a:cubicBezTo>
                  <a:cubicBezTo>
                    <a:pt x="3" y="-4"/>
                    <a:pt x="-5" y="8"/>
                    <a:pt x="3" y="16"/>
                  </a:cubicBezTo>
                  <a:cubicBezTo>
                    <a:pt x="11" y="25"/>
                    <a:pt x="19" y="33"/>
                    <a:pt x="32" y="41"/>
                  </a:cubicBezTo>
                  <a:cubicBezTo>
                    <a:pt x="40" y="45"/>
                    <a:pt x="52" y="53"/>
                    <a:pt x="60" y="62"/>
                  </a:cubicBezTo>
                  <a:cubicBezTo>
                    <a:pt x="81" y="74"/>
                    <a:pt x="101" y="90"/>
                    <a:pt x="122" y="107"/>
                  </a:cubicBezTo>
                  <a:cubicBezTo>
                    <a:pt x="163" y="135"/>
                    <a:pt x="204" y="164"/>
                    <a:pt x="241" y="197"/>
                  </a:cubicBezTo>
                  <a:cubicBezTo>
                    <a:pt x="323" y="259"/>
                    <a:pt x="405" y="320"/>
                    <a:pt x="483" y="386"/>
                  </a:cubicBezTo>
                  <a:cubicBezTo>
                    <a:pt x="643" y="517"/>
                    <a:pt x="795" y="653"/>
                    <a:pt x="939" y="796"/>
                  </a:cubicBezTo>
                  <a:cubicBezTo>
                    <a:pt x="1021" y="874"/>
                    <a:pt x="1099" y="956"/>
                    <a:pt x="1177" y="1038"/>
                  </a:cubicBezTo>
                  <a:cubicBezTo>
                    <a:pt x="1181" y="1042"/>
                    <a:pt x="1189" y="1038"/>
                    <a:pt x="1189" y="1038"/>
                  </a:cubicBezTo>
                  <a:cubicBezTo>
                    <a:pt x="1205" y="1022"/>
                    <a:pt x="1214" y="1010"/>
                    <a:pt x="1226" y="993"/>
                  </a:cubicBezTo>
                  <a:cubicBezTo>
                    <a:pt x="1230" y="985"/>
                    <a:pt x="1230" y="977"/>
                    <a:pt x="1234" y="969"/>
                  </a:cubicBezTo>
                  <a:cubicBezTo>
                    <a:pt x="1239" y="960"/>
                    <a:pt x="1239" y="952"/>
                    <a:pt x="1239" y="944"/>
                  </a:cubicBezTo>
                  <a:lnTo>
                    <a:pt x="1234" y="94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4" name="Google Shape;1284;p34"/>
            <p:cNvSpPr/>
            <p:nvPr/>
          </p:nvSpPr>
          <p:spPr>
            <a:xfrm>
              <a:off x="7034343" y="2177045"/>
              <a:ext cx="475920" cy="384120"/>
            </a:xfrm>
            <a:custGeom>
              <a:avLst/>
              <a:gdLst/>
              <a:ahLst/>
              <a:cxnLst/>
              <a:rect l="l" t="t" r="r" b="b"/>
              <a:pathLst>
                <a:path w="1322" h="1067" extrusionOk="0">
                  <a:moveTo>
                    <a:pt x="1322" y="1063"/>
                  </a:moveTo>
                  <a:lnTo>
                    <a:pt x="1322" y="1063"/>
                  </a:lnTo>
                  <a:cubicBezTo>
                    <a:pt x="1314" y="1050"/>
                    <a:pt x="1310" y="1042"/>
                    <a:pt x="1297" y="1030"/>
                  </a:cubicBezTo>
                  <a:cubicBezTo>
                    <a:pt x="1289" y="1022"/>
                    <a:pt x="1281" y="1009"/>
                    <a:pt x="1269" y="1001"/>
                  </a:cubicBezTo>
                  <a:cubicBezTo>
                    <a:pt x="1252" y="981"/>
                    <a:pt x="1232" y="960"/>
                    <a:pt x="1211" y="940"/>
                  </a:cubicBezTo>
                  <a:cubicBezTo>
                    <a:pt x="1175" y="899"/>
                    <a:pt x="1133" y="862"/>
                    <a:pt x="1092" y="821"/>
                  </a:cubicBezTo>
                  <a:cubicBezTo>
                    <a:pt x="1010" y="747"/>
                    <a:pt x="928" y="669"/>
                    <a:pt x="846" y="599"/>
                  </a:cubicBezTo>
                  <a:cubicBezTo>
                    <a:pt x="760" y="525"/>
                    <a:pt x="669" y="451"/>
                    <a:pt x="579" y="382"/>
                  </a:cubicBezTo>
                  <a:cubicBezTo>
                    <a:pt x="489" y="308"/>
                    <a:pt x="394" y="234"/>
                    <a:pt x="304" y="160"/>
                  </a:cubicBezTo>
                  <a:cubicBezTo>
                    <a:pt x="218" y="90"/>
                    <a:pt x="124" y="12"/>
                    <a:pt x="13" y="0"/>
                  </a:cubicBezTo>
                  <a:cubicBezTo>
                    <a:pt x="-4" y="-5"/>
                    <a:pt x="-4" y="20"/>
                    <a:pt x="9" y="24"/>
                  </a:cubicBezTo>
                  <a:cubicBezTo>
                    <a:pt x="58" y="33"/>
                    <a:pt x="103" y="49"/>
                    <a:pt x="144" y="74"/>
                  </a:cubicBezTo>
                  <a:cubicBezTo>
                    <a:pt x="189" y="102"/>
                    <a:pt x="226" y="131"/>
                    <a:pt x="267" y="164"/>
                  </a:cubicBezTo>
                  <a:cubicBezTo>
                    <a:pt x="358" y="234"/>
                    <a:pt x="448" y="308"/>
                    <a:pt x="538" y="377"/>
                  </a:cubicBezTo>
                  <a:cubicBezTo>
                    <a:pt x="710" y="521"/>
                    <a:pt x="887" y="661"/>
                    <a:pt x="1051" y="812"/>
                  </a:cubicBezTo>
                  <a:cubicBezTo>
                    <a:pt x="1097" y="858"/>
                    <a:pt x="1141" y="899"/>
                    <a:pt x="1187" y="944"/>
                  </a:cubicBezTo>
                  <a:cubicBezTo>
                    <a:pt x="1207" y="964"/>
                    <a:pt x="1228" y="985"/>
                    <a:pt x="1252" y="1009"/>
                  </a:cubicBezTo>
                  <a:cubicBezTo>
                    <a:pt x="1260" y="1018"/>
                    <a:pt x="1273" y="1030"/>
                    <a:pt x="1285" y="1038"/>
                  </a:cubicBezTo>
                  <a:cubicBezTo>
                    <a:pt x="1289" y="1046"/>
                    <a:pt x="1294" y="1050"/>
                    <a:pt x="1301" y="1055"/>
                  </a:cubicBezTo>
                  <a:cubicBezTo>
                    <a:pt x="1306" y="1059"/>
                    <a:pt x="1314" y="1063"/>
                    <a:pt x="1318" y="1067"/>
                  </a:cubicBezTo>
                  <a:lnTo>
                    <a:pt x="1322" y="106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5" name="Google Shape;1285;p34"/>
            <p:cNvSpPr/>
            <p:nvPr/>
          </p:nvSpPr>
          <p:spPr>
            <a:xfrm>
              <a:off x="7073582" y="1439045"/>
              <a:ext cx="528480" cy="689400"/>
            </a:xfrm>
            <a:custGeom>
              <a:avLst/>
              <a:gdLst/>
              <a:ahLst/>
              <a:cxnLst/>
              <a:rect l="l" t="t" r="r" b="b"/>
              <a:pathLst>
                <a:path w="1468" h="1915" extrusionOk="0">
                  <a:moveTo>
                    <a:pt x="1460" y="2"/>
                  </a:moveTo>
                  <a:lnTo>
                    <a:pt x="1460" y="2"/>
                  </a:lnTo>
                  <a:cubicBezTo>
                    <a:pt x="1431" y="30"/>
                    <a:pt x="1410" y="59"/>
                    <a:pt x="1385" y="92"/>
                  </a:cubicBezTo>
                  <a:cubicBezTo>
                    <a:pt x="1361" y="121"/>
                    <a:pt x="1336" y="153"/>
                    <a:pt x="1312" y="182"/>
                  </a:cubicBezTo>
                  <a:cubicBezTo>
                    <a:pt x="1263" y="244"/>
                    <a:pt x="1213" y="305"/>
                    <a:pt x="1168" y="367"/>
                  </a:cubicBezTo>
                  <a:cubicBezTo>
                    <a:pt x="1073" y="486"/>
                    <a:pt x="975" y="609"/>
                    <a:pt x="881" y="732"/>
                  </a:cubicBezTo>
                  <a:cubicBezTo>
                    <a:pt x="786" y="855"/>
                    <a:pt x="692" y="978"/>
                    <a:pt x="597" y="1102"/>
                  </a:cubicBezTo>
                  <a:cubicBezTo>
                    <a:pt x="503" y="1229"/>
                    <a:pt x="409" y="1352"/>
                    <a:pt x="314" y="1475"/>
                  </a:cubicBezTo>
                  <a:cubicBezTo>
                    <a:pt x="224" y="1598"/>
                    <a:pt x="130" y="1726"/>
                    <a:pt x="35" y="1848"/>
                  </a:cubicBezTo>
                  <a:cubicBezTo>
                    <a:pt x="27" y="1865"/>
                    <a:pt x="15" y="1877"/>
                    <a:pt x="2" y="1894"/>
                  </a:cubicBezTo>
                  <a:cubicBezTo>
                    <a:pt x="-6" y="1906"/>
                    <a:pt x="10" y="1923"/>
                    <a:pt x="19" y="1910"/>
                  </a:cubicBezTo>
                  <a:cubicBezTo>
                    <a:pt x="113" y="1787"/>
                    <a:pt x="203" y="1660"/>
                    <a:pt x="298" y="1537"/>
                  </a:cubicBezTo>
                  <a:cubicBezTo>
                    <a:pt x="392" y="1413"/>
                    <a:pt x="487" y="1286"/>
                    <a:pt x="581" y="1163"/>
                  </a:cubicBezTo>
                  <a:cubicBezTo>
                    <a:pt x="675" y="1040"/>
                    <a:pt x="770" y="917"/>
                    <a:pt x="864" y="794"/>
                  </a:cubicBezTo>
                  <a:cubicBezTo>
                    <a:pt x="959" y="671"/>
                    <a:pt x="1053" y="547"/>
                    <a:pt x="1151" y="424"/>
                  </a:cubicBezTo>
                  <a:cubicBezTo>
                    <a:pt x="1246" y="301"/>
                    <a:pt x="1340" y="178"/>
                    <a:pt x="1435" y="55"/>
                  </a:cubicBezTo>
                  <a:cubicBezTo>
                    <a:pt x="1447" y="39"/>
                    <a:pt x="1460" y="22"/>
                    <a:pt x="1467" y="10"/>
                  </a:cubicBezTo>
                  <a:cubicBezTo>
                    <a:pt x="1472" y="2"/>
                    <a:pt x="1464" y="-3"/>
                    <a:pt x="146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6" name="Google Shape;1286;p34"/>
            <p:cNvSpPr/>
            <p:nvPr/>
          </p:nvSpPr>
          <p:spPr>
            <a:xfrm>
              <a:off x="6964477" y="1144565"/>
              <a:ext cx="543240" cy="541080"/>
            </a:xfrm>
            <a:custGeom>
              <a:avLst/>
              <a:gdLst/>
              <a:ahLst/>
              <a:cxnLst/>
              <a:rect l="l" t="t" r="r" b="b"/>
              <a:pathLst>
                <a:path w="1509" h="1503" extrusionOk="0">
                  <a:moveTo>
                    <a:pt x="536" y="1"/>
                  </a:moveTo>
                  <a:lnTo>
                    <a:pt x="536" y="1"/>
                  </a:lnTo>
                  <a:cubicBezTo>
                    <a:pt x="499" y="59"/>
                    <a:pt x="453" y="108"/>
                    <a:pt x="417" y="161"/>
                  </a:cubicBezTo>
                  <a:cubicBezTo>
                    <a:pt x="375" y="219"/>
                    <a:pt x="347" y="280"/>
                    <a:pt x="310" y="338"/>
                  </a:cubicBezTo>
                  <a:cubicBezTo>
                    <a:pt x="240" y="436"/>
                    <a:pt x="154" y="522"/>
                    <a:pt x="88" y="621"/>
                  </a:cubicBezTo>
                  <a:cubicBezTo>
                    <a:pt x="55" y="670"/>
                    <a:pt x="23" y="723"/>
                    <a:pt x="6" y="781"/>
                  </a:cubicBezTo>
                  <a:cubicBezTo>
                    <a:pt x="-2" y="793"/>
                    <a:pt x="-2" y="810"/>
                    <a:pt x="10" y="826"/>
                  </a:cubicBezTo>
                  <a:cubicBezTo>
                    <a:pt x="18" y="838"/>
                    <a:pt x="35" y="847"/>
                    <a:pt x="47" y="855"/>
                  </a:cubicBezTo>
                  <a:cubicBezTo>
                    <a:pt x="80" y="879"/>
                    <a:pt x="109" y="900"/>
                    <a:pt x="142" y="920"/>
                  </a:cubicBezTo>
                  <a:cubicBezTo>
                    <a:pt x="265" y="1011"/>
                    <a:pt x="388" y="1097"/>
                    <a:pt x="515" y="1183"/>
                  </a:cubicBezTo>
                  <a:cubicBezTo>
                    <a:pt x="572" y="1228"/>
                    <a:pt x="634" y="1269"/>
                    <a:pt x="696" y="1314"/>
                  </a:cubicBezTo>
                  <a:cubicBezTo>
                    <a:pt x="753" y="1364"/>
                    <a:pt x="806" y="1409"/>
                    <a:pt x="860" y="1462"/>
                  </a:cubicBezTo>
                  <a:cubicBezTo>
                    <a:pt x="872" y="1475"/>
                    <a:pt x="888" y="1487"/>
                    <a:pt x="901" y="1499"/>
                  </a:cubicBezTo>
                  <a:cubicBezTo>
                    <a:pt x="905" y="1504"/>
                    <a:pt x="909" y="1504"/>
                    <a:pt x="917" y="1499"/>
                  </a:cubicBezTo>
                  <a:cubicBezTo>
                    <a:pt x="1020" y="1421"/>
                    <a:pt x="1110" y="1323"/>
                    <a:pt x="1188" y="1220"/>
                  </a:cubicBezTo>
                  <a:cubicBezTo>
                    <a:pt x="1266" y="1113"/>
                    <a:pt x="1336" y="998"/>
                    <a:pt x="1414" y="892"/>
                  </a:cubicBezTo>
                  <a:cubicBezTo>
                    <a:pt x="1430" y="863"/>
                    <a:pt x="1451" y="838"/>
                    <a:pt x="1471" y="810"/>
                  </a:cubicBezTo>
                  <a:cubicBezTo>
                    <a:pt x="1479" y="797"/>
                    <a:pt x="1492" y="785"/>
                    <a:pt x="1500" y="773"/>
                  </a:cubicBezTo>
                  <a:cubicBezTo>
                    <a:pt x="1512" y="760"/>
                    <a:pt x="1512" y="744"/>
                    <a:pt x="1504" y="732"/>
                  </a:cubicBezTo>
                  <a:cubicBezTo>
                    <a:pt x="1496" y="719"/>
                    <a:pt x="1484" y="711"/>
                    <a:pt x="1471" y="703"/>
                  </a:cubicBezTo>
                  <a:cubicBezTo>
                    <a:pt x="1455" y="695"/>
                    <a:pt x="1443" y="687"/>
                    <a:pt x="1430" y="674"/>
                  </a:cubicBezTo>
                  <a:cubicBezTo>
                    <a:pt x="1402" y="654"/>
                    <a:pt x="1377" y="629"/>
                    <a:pt x="1356" y="604"/>
                  </a:cubicBezTo>
                  <a:cubicBezTo>
                    <a:pt x="1307" y="555"/>
                    <a:pt x="1262" y="502"/>
                    <a:pt x="1209" y="453"/>
                  </a:cubicBezTo>
                  <a:cubicBezTo>
                    <a:pt x="1147" y="403"/>
                    <a:pt x="1085" y="354"/>
                    <a:pt x="1020" y="301"/>
                  </a:cubicBezTo>
                  <a:cubicBezTo>
                    <a:pt x="958" y="252"/>
                    <a:pt x="897" y="202"/>
                    <a:pt x="835" y="157"/>
                  </a:cubicBezTo>
                  <a:cubicBezTo>
                    <a:pt x="769" y="116"/>
                    <a:pt x="704" y="75"/>
                    <a:pt x="638" y="42"/>
                  </a:cubicBezTo>
                  <a:cubicBezTo>
                    <a:pt x="622" y="34"/>
                    <a:pt x="605" y="26"/>
                    <a:pt x="589" y="18"/>
                  </a:cubicBezTo>
                  <a:cubicBezTo>
                    <a:pt x="572" y="9"/>
                    <a:pt x="560" y="34"/>
                    <a:pt x="577" y="42"/>
                  </a:cubicBezTo>
                  <a:cubicBezTo>
                    <a:pt x="642" y="71"/>
                    <a:pt x="708" y="108"/>
                    <a:pt x="769" y="145"/>
                  </a:cubicBezTo>
                  <a:cubicBezTo>
                    <a:pt x="835" y="186"/>
                    <a:pt x="897" y="231"/>
                    <a:pt x="954" y="280"/>
                  </a:cubicBezTo>
                  <a:cubicBezTo>
                    <a:pt x="1016" y="329"/>
                    <a:pt x="1077" y="379"/>
                    <a:pt x="1139" y="428"/>
                  </a:cubicBezTo>
                  <a:cubicBezTo>
                    <a:pt x="1168" y="453"/>
                    <a:pt x="1200" y="477"/>
                    <a:pt x="1225" y="502"/>
                  </a:cubicBezTo>
                  <a:cubicBezTo>
                    <a:pt x="1250" y="526"/>
                    <a:pt x="1274" y="551"/>
                    <a:pt x="1295" y="576"/>
                  </a:cubicBezTo>
                  <a:cubicBezTo>
                    <a:pt x="1340" y="625"/>
                    <a:pt x="1385" y="670"/>
                    <a:pt x="1438" y="707"/>
                  </a:cubicBezTo>
                  <a:cubicBezTo>
                    <a:pt x="1451" y="719"/>
                    <a:pt x="1467" y="723"/>
                    <a:pt x="1479" y="736"/>
                  </a:cubicBezTo>
                  <a:cubicBezTo>
                    <a:pt x="1484" y="736"/>
                    <a:pt x="1488" y="744"/>
                    <a:pt x="1488" y="748"/>
                  </a:cubicBezTo>
                  <a:cubicBezTo>
                    <a:pt x="1488" y="756"/>
                    <a:pt x="1479" y="765"/>
                    <a:pt x="1475" y="773"/>
                  </a:cubicBezTo>
                  <a:cubicBezTo>
                    <a:pt x="1455" y="797"/>
                    <a:pt x="1434" y="822"/>
                    <a:pt x="1418" y="847"/>
                  </a:cubicBezTo>
                  <a:cubicBezTo>
                    <a:pt x="1340" y="953"/>
                    <a:pt x="1270" y="1060"/>
                    <a:pt x="1192" y="1167"/>
                  </a:cubicBezTo>
                  <a:cubicBezTo>
                    <a:pt x="1118" y="1269"/>
                    <a:pt x="1040" y="1372"/>
                    <a:pt x="938" y="1450"/>
                  </a:cubicBezTo>
                  <a:cubicBezTo>
                    <a:pt x="930" y="1458"/>
                    <a:pt x="913" y="1470"/>
                    <a:pt x="901" y="1479"/>
                  </a:cubicBezTo>
                  <a:cubicBezTo>
                    <a:pt x="909" y="1479"/>
                    <a:pt x="913" y="1479"/>
                    <a:pt x="917" y="1479"/>
                  </a:cubicBezTo>
                  <a:cubicBezTo>
                    <a:pt x="864" y="1429"/>
                    <a:pt x="815" y="1380"/>
                    <a:pt x="757" y="1335"/>
                  </a:cubicBezTo>
                  <a:cubicBezTo>
                    <a:pt x="704" y="1286"/>
                    <a:pt x="646" y="1245"/>
                    <a:pt x="585" y="1204"/>
                  </a:cubicBezTo>
                  <a:cubicBezTo>
                    <a:pt x="462" y="1117"/>
                    <a:pt x="343" y="1031"/>
                    <a:pt x="220" y="945"/>
                  </a:cubicBezTo>
                  <a:cubicBezTo>
                    <a:pt x="187" y="925"/>
                    <a:pt x="158" y="900"/>
                    <a:pt x="129" y="879"/>
                  </a:cubicBezTo>
                  <a:cubicBezTo>
                    <a:pt x="96" y="859"/>
                    <a:pt x="68" y="838"/>
                    <a:pt x="39" y="818"/>
                  </a:cubicBezTo>
                  <a:cubicBezTo>
                    <a:pt x="31" y="814"/>
                    <a:pt x="27" y="806"/>
                    <a:pt x="27" y="801"/>
                  </a:cubicBezTo>
                  <a:cubicBezTo>
                    <a:pt x="27" y="793"/>
                    <a:pt x="31" y="785"/>
                    <a:pt x="35" y="777"/>
                  </a:cubicBezTo>
                  <a:cubicBezTo>
                    <a:pt x="39" y="765"/>
                    <a:pt x="43" y="752"/>
                    <a:pt x="51" y="736"/>
                  </a:cubicBezTo>
                  <a:cubicBezTo>
                    <a:pt x="64" y="711"/>
                    <a:pt x="76" y="687"/>
                    <a:pt x="92" y="662"/>
                  </a:cubicBezTo>
                  <a:cubicBezTo>
                    <a:pt x="158" y="559"/>
                    <a:pt x="240" y="477"/>
                    <a:pt x="310" y="379"/>
                  </a:cubicBezTo>
                  <a:cubicBezTo>
                    <a:pt x="326" y="358"/>
                    <a:pt x="343" y="334"/>
                    <a:pt x="359" y="305"/>
                  </a:cubicBezTo>
                  <a:cubicBezTo>
                    <a:pt x="380" y="276"/>
                    <a:pt x="392" y="243"/>
                    <a:pt x="412" y="215"/>
                  </a:cubicBezTo>
                  <a:cubicBezTo>
                    <a:pt x="441" y="157"/>
                    <a:pt x="486" y="108"/>
                    <a:pt x="519" y="50"/>
                  </a:cubicBezTo>
                  <a:cubicBezTo>
                    <a:pt x="527" y="34"/>
                    <a:pt x="536" y="22"/>
                    <a:pt x="544" y="5"/>
                  </a:cubicBezTo>
                  <a:cubicBezTo>
                    <a:pt x="544" y="1"/>
                    <a:pt x="536" y="-3"/>
                    <a:pt x="53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87" name="Google Shape;1287;p34"/>
            <p:cNvSpPr/>
            <p:nvPr/>
          </p:nvSpPr>
          <p:spPr>
            <a:xfrm>
              <a:off x="7440063" y="1485485"/>
              <a:ext cx="386280" cy="393480"/>
            </a:xfrm>
            <a:custGeom>
              <a:avLst/>
              <a:gdLst/>
              <a:ahLst/>
              <a:cxnLst/>
              <a:rect l="l" t="t" r="r" b="b"/>
              <a:pathLst>
                <a:path w="1073" h="1093" extrusionOk="0">
                  <a:moveTo>
                    <a:pt x="511" y="0"/>
                  </a:moveTo>
                  <a:lnTo>
                    <a:pt x="511" y="0"/>
                  </a:lnTo>
                  <a:cubicBezTo>
                    <a:pt x="474" y="49"/>
                    <a:pt x="446" y="98"/>
                    <a:pt x="413" y="148"/>
                  </a:cubicBezTo>
                  <a:cubicBezTo>
                    <a:pt x="380" y="197"/>
                    <a:pt x="347" y="246"/>
                    <a:pt x="310" y="295"/>
                  </a:cubicBezTo>
                  <a:cubicBezTo>
                    <a:pt x="245" y="390"/>
                    <a:pt x="174" y="484"/>
                    <a:pt x="101" y="579"/>
                  </a:cubicBezTo>
                  <a:cubicBezTo>
                    <a:pt x="64" y="624"/>
                    <a:pt x="19" y="673"/>
                    <a:pt x="2" y="730"/>
                  </a:cubicBezTo>
                  <a:cubicBezTo>
                    <a:pt x="-2" y="734"/>
                    <a:pt x="2" y="743"/>
                    <a:pt x="6" y="747"/>
                  </a:cubicBezTo>
                  <a:cubicBezTo>
                    <a:pt x="68" y="771"/>
                    <a:pt x="113" y="821"/>
                    <a:pt x="158" y="866"/>
                  </a:cubicBezTo>
                  <a:cubicBezTo>
                    <a:pt x="211" y="915"/>
                    <a:pt x="269" y="964"/>
                    <a:pt x="327" y="1009"/>
                  </a:cubicBezTo>
                  <a:cubicBezTo>
                    <a:pt x="359" y="1038"/>
                    <a:pt x="392" y="1063"/>
                    <a:pt x="425" y="1087"/>
                  </a:cubicBezTo>
                  <a:cubicBezTo>
                    <a:pt x="433" y="1092"/>
                    <a:pt x="442" y="1096"/>
                    <a:pt x="446" y="1087"/>
                  </a:cubicBezTo>
                  <a:cubicBezTo>
                    <a:pt x="618" y="915"/>
                    <a:pt x="762" y="718"/>
                    <a:pt x="926" y="542"/>
                  </a:cubicBezTo>
                  <a:cubicBezTo>
                    <a:pt x="971" y="492"/>
                    <a:pt x="1020" y="443"/>
                    <a:pt x="1069" y="398"/>
                  </a:cubicBezTo>
                  <a:cubicBezTo>
                    <a:pt x="1074" y="390"/>
                    <a:pt x="1074" y="386"/>
                    <a:pt x="1069" y="382"/>
                  </a:cubicBezTo>
                  <a:cubicBezTo>
                    <a:pt x="1053" y="340"/>
                    <a:pt x="1028" y="308"/>
                    <a:pt x="996" y="279"/>
                  </a:cubicBezTo>
                  <a:cubicBezTo>
                    <a:pt x="962" y="246"/>
                    <a:pt x="926" y="221"/>
                    <a:pt x="889" y="201"/>
                  </a:cubicBezTo>
                  <a:cubicBezTo>
                    <a:pt x="807" y="152"/>
                    <a:pt x="721" y="107"/>
                    <a:pt x="634" y="70"/>
                  </a:cubicBezTo>
                  <a:cubicBezTo>
                    <a:pt x="610" y="57"/>
                    <a:pt x="585" y="45"/>
                    <a:pt x="561" y="37"/>
                  </a:cubicBezTo>
                  <a:cubicBezTo>
                    <a:pt x="536" y="24"/>
                    <a:pt x="511" y="12"/>
                    <a:pt x="486" y="4"/>
                  </a:cubicBezTo>
                  <a:cubicBezTo>
                    <a:pt x="486" y="12"/>
                    <a:pt x="483" y="20"/>
                    <a:pt x="483" y="29"/>
                  </a:cubicBezTo>
                  <a:cubicBezTo>
                    <a:pt x="491" y="33"/>
                    <a:pt x="499" y="33"/>
                    <a:pt x="507" y="37"/>
                  </a:cubicBezTo>
                  <a:cubicBezTo>
                    <a:pt x="519" y="37"/>
                    <a:pt x="524" y="20"/>
                    <a:pt x="511" y="12"/>
                  </a:cubicBezTo>
                  <a:cubicBezTo>
                    <a:pt x="503" y="12"/>
                    <a:pt x="495" y="8"/>
                    <a:pt x="486" y="4"/>
                  </a:cubicBezTo>
                  <a:cubicBezTo>
                    <a:pt x="474" y="0"/>
                    <a:pt x="466" y="20"/>
                    <a:pt x="478" y="29"/>
                  </a:cubicBezTo>
                  <a:cubicBezTo>
                    <a:pt x="499" y="37"/>
                    <a:pt x="519" y="45"/>
                    <a:pt x="544" y="57"/>
                  </a:cubicBezTo>
                  <a:cubicBezTo>
                    <a:pt x="565" y="65"/>
                    <a:pt x="585" y="74"/>
                    <a:pt x="605" y="86"/>
                  </a:cubicBezTo>
                  <a:cubicBezTo>
                    <a:pt x="646" y="102"/>
                    <a:pt x="692" y="123"/>
                    <a:pt x="733" y="143"/>
                  </a:cubicBezTo>
                  <a:cubicBezTo>
                    <a:pt x="774" y="164"/>
                    <a:pt x="811" y="189"/>
                    <a:pt x="852" y="209"/>
                  </a:cubicBezTo>
                  <a:cubicBezTo>
                    <a:pt x="893" y="234"/>
                    <a:pt x="930" y="254"/>
                    <a:pt x="962" y="283"/>
                  </a:cubicBezTo>
                  <a:cubicBezTo>
                    <a:pt x="1000" y="316"/>
                    <a:pt x="1028" y="353"/>
                    <a:pt x="1049" y="394"/>
                  </a:cubicBezTo>
                  <a:cubicBezTo>
                    <a:pt x="1049" y="390"/>
                    <a:pt x="1049" y="382"/>
                    <a:pt x="1049" y="377"/>
                  </a:cubicBezTo>
                  <a:cubicBezTo>
                    <a:pt x="872" y="542"/>
                    <a:pt x="724" y="739"/>
                    <a:pt x="565" y="919"/>
                  </a:cubicBezTo>
                  <a:cubicBezTo>
                    <a:pt x="519" y="973"/>
                    <a:pt x="474" y="1022"/>
                    <a:pt x="425" y="1071"/>
                  </a:cubicBezTo>
                  <a:cubicBezTo>
                    <a:pt x="433" y="1071"/>
                    <a:pt x="437" y="1071"/>
                    <a:pt x="446" y="1071"/>
                  </a:cubicBezTo>
                  <a:cubicBezTo>
                    <a:pt x="384" y="1022"/>
                    <a:pt x="327" y="977"/>
                    <a:pt x="269" y="927"/>
                  </a:cubicBezTo>
                  <a:cubicBezTo>
                    <a:pt x="240" y="903"/>
                    <a:pt x="211" y="878"/>
                    <a:pt x="183" y="853"/>
                  </a:cubicBezTo>
                  <a:cubicBezTo>
                    <a:pt x="162" y="829"/>
                    <a:pt x="138" y="804"/>
                    <a:pt x="113" y="784"/>
                  </a:cubicBezTo>
                  <a:cubicBezTo>
                    <a:pt x="84" y="759"/>
                    <a:pt x="55" y="739"/>
                    <a:pt x="19" y="722"/>
                  </a:cubicBezTo>
                  <a:cubicBezTo>
                    <a:pt x="23" y="726"/>
                    <a:pt x="23" y="734"/>
                    <a:pt x="27" y="739"/>
                  </a:cubicBezTo>
                  <a:cubicBezTo>
                    <a:pt x="43" y="685"/>
                    <a:pt x="80" y="644"/>
                    <a:pt x="113" y="603"/>
                  </a:cubicBezTo>
                  <a:cubicBezTo>
                    <a:pt x="150" y="558"/>
                    <a:pt x="187" y="509"/>
                    <a:pt x="220" y="464"/>
                  </a:cubicBezTo>
                  <a:cubicBezTo>
                    <a:pt x="289" y="369"/>
                    <a:pt x="355" y="275"/>
                    <a:pt x="417" y="176"/>
                  </a:cubicBezTo>
                  <a:cubicBezTo>
                    <a:pt x="454" y="123"/>
                    <a:pt x="491" y="65"/>
                    <a:pt x="515" y="4"/>
                  </a:cubicBezTo>
                  <a:cubicBezTo>
                    <a:pt x="519" y="4"/>
                    <a:pt x="515" y="0"/>
                    <a:pt x="51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288" name="Google Shape;1288;p34"/>
          <p:cNvGrpSpPr/>
          <p:nvPr/>
        </p:nvGrpSpPr>
        <p:grpSpPr>
          <a:xfrm>
            <a:off x="713222" y="1174632"/>
            <a:ext cx="1515703" cy="1681811"/>
            <a:chOff x="713222" y="1174633"/>
            <a:chExt cx="1515703" cy="1681811"/>
          </a:xfrm>
        </p:grpSpPr>
        <p:grpSp>
          <p:nvGrpSpPr>
            <p:cNvPr id="1289" name="Google Shape;1289;p34"/>
            <p:cNvGrpSpPr/>
            <p:nvPr/>
          </p:nvGrpSpPr>
          <p:grpSpPr>
            <a:xfrm rot="-1587753" flipH="1">
              <a:off x="782069" y="2123132"/>
              <a:ext cx="988532" cy="541424"/>
              <a:chOff x="7433298" y="2123405"/>
              <a:chExt cx="988560" cy="541440"/>
            </a:xfrm>
          </p:grpSpPr>
          <p:sp>
            <p:nvSpPr>
              <p:cNvPr id="1290" name="Google Shape;1290;p34"/>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1" name="Google Shape;1291;p34"/>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2" name="Google Shape;1292;p34"/>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3" name="Google Shape;1293;p34"/>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4" name="Google Shape;1294;p34"/>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5" name="Google Shape;1295;p34"/>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6" name="Google Shape;1296;p34"/>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7" name="Google Shape;1297;p34"/>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8" name="Google Shape;1298;p34"/>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9" name="Google Shape;1299;p34"/>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0" name="Google Shape;1300;p34"/>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1" name="Google Shape;1301;p34"/>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2" name="Google Shape;1302;p34"/>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34"/>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34"/>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34"/>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34"/>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7" name="Google Shape;1307;p34"/>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8" name="Google Shape;1308;p34"/>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09" name="Google Shape;1309;p34"/>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0" name="Google Shape;1310;p34"/>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1" name="Google Shape;1311;p34"/>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2" name="Google Shape;1312;p34"/>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3" name="Google Shape;1313;p34"/>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4" name="Google Shape;1314;p34"/>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5" name="Google Shape;1315;p34"/>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316" name="Google Shape;1316;p34"/>
            <p:cNvSpPr/>
            <p:nvPr/>
          </p:nvSpPr>
          <p:spPr>
            <a:xfrm>
              <a:off x="883245" y="1443718"/>
              <a:ext cx="39240" cy="180720"/>
            </a:xfrm>
            <a:custGeom>
              <a:avLst/>
              <a:gdLst/>
              <a:ahLst/>
              <a:cxnLst/>
              <a:rect l="l" t="t" r="r" b="b"/>
              <a:pathLst>
                <a:path w="109" h="502" extrusionOk="0">
                  <a:moveTo>
                    <a:pt x="109" y="0"/>
                  </a:moveTo>
                  <a:lnTo>
                    <a:pt x="109" y="0"/>
                  </a:lnTo>
                  <a:cubicBezTo>
                    <a:pt x="81" y="4"/>
                    <a:pt x="60" y="33"/>
                    <a:pt x="52" y="54"/>
                  </a:cubicBezTo>
                  <a:cubicBezTo>
                    <a:pt x="36" y="82"/>
                    <a:pt x="28" y="119"/>
                    <a:pt x="19" y="152"/>
                  </a:cubicBezTo>
                  <a:cubicBezTo>
                    <a:pt x="3" y="222"/>
                    <a:pt x="-5" y="300"/>
                    <a:pt x="3" y="374"/>
                  </a:cubicBezTo>
                  <a:cubicBezTo>
                    <a:pt x="7" y="415"/>
                    <a:pt x="19" y="456"/>
                    <a:pt x="36" y="497"/>
                  </a:cubicBezTo>
                  <a:cubicBezTo>
                    <a:pt x="40" y="505"/>
                    <a:pt x="56" y="501"/>
                    <a:pt x="52" y="493"/>
                  </a:cubicBezTo>
                  <a:cubicBezTo>
                    <a:pt x="23" y="423"/>
                    <a:pt x="15" y="357"/>
                    <a:pt x="19" y="283"/>
                  </a:cubicBezTo>
                  <a:cubicBezTo>
                    <a:pt x="19" y="251"/>
                    <a:pt x="23" y="214"/>
                    <a:pt x="31" y="181"/>
                  </a:cubicBezTo>
                  <a:cubicBezTo>
                    <a:pt x="36" y="148"/>
                    <a:pt x="44" y="115"/>
                    <a:pt x="52" y="82"/>
                  </a:cubicBezTo>
                  <a:cubicBezTo>
                    <a:pt x="60" y="66"/>
                    <a:pt x="65" y="54"/>
                    <a:pt x="72" y="37"/>
                  </a:cubicBezTo>
                  <a:cubicBezTo>
                    <a:pt x="81" y="25"/>
                    <a:pt x="93" y="12"/>
                    <a:pt x="109" y="4"/>
                  </a:cubicBezTo>
                  <a:lnTo>
                    <a:pt x="1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17" name="Google Shape;1317;p34"/>
            <p:cNvSpPr/>
            <p:nvPr/>
          </p:nvSpPr>
          <p:spPr>
            <a:xfrm>
              <a:off x="2030925" y="13042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8" name="Google Shape;1318;p34"/>
            <p:cNvSpPr/>
            <p:nvPr/>
          </p:nvSpPr>
          <p:spPr>
            <a:xfrm>
              <a:off x="1968645" y="14593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9" name="Google Shape;1319;p34"/>
            <p:cNvSpPr/>
            <p:nvPr/>
          </p:nvSpPr>
          <p:spPr>
            <a:xfrm>
              <a:off x="1816365" y="1233313"/>
              <a:ext cx="100800" cy="206640"/>
            </a:xfrm>
            <a:custGeom>
              <a:avLst/>
              <a:gdLst/>
              <a:ahLst/>
              <a:cxnLst/>
              <a:rect l="l" t="t" r="r" b="b"/>
              <a:pathLst>
                <a:path w="280" h="574" extrusionOk="0">
                  <a:moveTo>
                    <a:pt x="189" y="574"/>
                  </a:moveTo>
                  <a:lnTo>
                    <a:pt x="189" y="574"/>
                  </a:lnTo>
                  <a:cubicBezTo>
                    <a:pt x="202" y="501"/>
                    <a:pt x="288" y="464"/>
                    <a:pt x="280" y="357"/>
                  </a:cubicBezTo>
                  <a:cubicBezTo>
                    <a:pt x="272" y="246"/>
                    <a:pt x="50" y="54"/>
                    <a:pt x="50" y="0"/>
                  </a:cubicBezTo>
                  <a:cubicBezTo>
                    <a:pt x="50" y="98"/>
                    <a:pt x="-24" y="275"/>
                    <a:pt x="9" y="377"/>
                  </a:cubicBezTo>
                  <a:cubicBezTo>
                    <a:pt x="46" y="476"/>
                    <a:pt x="189" y="574"/>
                    <a:pt x="189" y="57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0" name="Google Shape;1320;p34"/>
            <p:cNvSpPr/>
            <p:nvPr/>
          </p:nvSpPr>
          <p:spPr>
            <a:xfrm>
              <a:off x="2075205" y="13085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1" name="Google Shape;1321;p34"/>
            <p:cNvSpPr/>
            <p:nvPr/>
          </p:nvSpPr>
          <p:spPr>
            <a:xfrm>
              <a:off x="2028765" y="14637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2" name="Google Shape;1322;p34"/>
            <p:cNvSpPr/>
            <p:nvPr/>
          </p:nvSpPr>
          <p:spPr>
            <a:xfrm>
              <a:off x="1831485" y="1250953"/>
              <a:ext cx="85680" cy="153720"/>
            </a:xfrm>
            <a:custGeom>
              <a:avLst/>
              <a:gdLst/>
              <a:ahLst/>
              <a:cxnLst/>
              <a:rect l="l" t="t" r="r" b="b"/>
              <a:pathLst>
                <a:path w="238" h="427" extrusionOk="0">
                  <a:moveTo>
                    <a:pt x="12" y="0"/>
                  </a:moveTo>
                  <a:lnTo>
                    <a:pt x="12" y="0"/>
                  </a:lnTo>
                  <a:cubicBezTo>
                    <a:pt x="8" y="0"/>
                    <a:pt x="8" y="0"/>
                    <a:pt x="4" y="5"/>
                  </a:cubicBezTo>
                  <a:cubicBezTo>
                    <a:pt x="4" y="8"/>
                    <a:pt x="0" y="17"/>
                    <a:pt x="0" y="29"/>
                  </a:cubicBezTo>
                  <a:cubicBezTo>
                    <a:pt x="0" y="37"/>
                    <a:pt x="4" y="49"/>
                    <a:pt x="8" y="58"/>
                  </a:cubicBezTo>
                  <a:cubicBezTo>
                    <a:pt x="20" y="74"/>
                    <a:pt x="33" y="90"/>
                    <a:pt x="45" y="107"/>
                  </a:cubicBezTo>
                  <a:cubicBezTo>
                    <a:pt x="70" y="136"/>
                    <a:pt x="102" y="165"/>
                    <a:pt x="123" y="197"/>
                  </a:cubicBezTo>
                  <a:cubicBezTo>
                    <a:pt x="143" y="230"/>
                    <a:pt x="160" y="267"/>
                    <a:pt x="168" y="308"/>
                  </a:cubicBezTo>
                  <a:cubicBezTo>
                    <a:pt x="172" y="325"/>
                    <a:pt x="176" y="345"/>
                    <a:pt x="176" y="365"/>
                  </a:cubicBezTo>
                  <a:cubicBezTo>
                    <a:pt x="176" y="386"/>
                    <a:pt x="180" y="411"/>
                    <a:pt x="197" y="423"/>
                  </a:cubicBezTo>
                  <a:cubicBezTo>
                    <a:pt x="197" y="423"/>
                    <a:pt x="201" y="427"/>
                    <a:pt x="205" y="427"/>
                  </a:cubicBezTo>
                  <a:cubicBezTo>
                    <a:pt x="218" y="403"/>
                    <a:pt x="234" y="378"/>
                    <a:pt x="238" y="349"/>
                  </a:cubicBezTo>
                  <a:cubicBezTo>
                    <a:pt x="234" y="333"/>
                    <a:pt x="234" y="316"/>
                    <a:pt x="230" y="304"/>
                  </a:cubicBezTo>
                  <a:cubicBezTo>
                    <a:pt x="221" y="267"/>
                    <a:pt x="209" y="234"/>
                    <a:pt x="193" y="202"/>
                  </a:cubicBezTo>
                  <a:cubicBezTo>
                    <a:pt x="172" y="173"/>
                    <a:pt x="152" y="144"/>
                    <a:pt x="127" y="115"/>
                  </a:cubicBezTo>
                  <a:cubicBezTo>
                    <a:pt x="119" y="107"/>
                    <a:pt x="111" y="99"/>
                    <a:pt x="102" y="90"/>
                  </a:cubicBezTo>
                  <a:cubicBezTo>
                    <a:pt x="86" y="78"/>
                    <a:pt x="74" y="62"/>
                    <a:pt x="57" y="46"/>
                  </a:cubicBezTo>
                  <a:cubicBezTo>
                    <a:pt x="45" y="29"/>
                    <a:pt x="37" y="17"/>
                    <a:pt x="20" y="5"/>
                  </a:cubicBezTo>
                  <a:cubicBezTo>
                    <a:pt x="16" y="0"/>
                    <a:pt x="16" y="0"/>
                    <a:pt x="1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3" name="Google Shape;1323;p34"/>
            <p:cNvSpPr/>
            <p:nvPr/>
          </p:nvSpPr>
          <p:spPr>
            <a:xfrm>
              <a:off x="2030925" y="13470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4" name="Google Shape;1324;p34"/>
            <p:cNvSpPr/>
            <p:nvPr/>
          </p:nvSpPr>
          <p:spPr>
            <a:xfrm>
              <a:off x="1970445" y="14817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5" name="Google Shape;1325;p34"/>
            <p:cNvSpPr/>
            <p:nvPr/>
          </p:nvSpPr>
          <p:spPr>
            <a:xfrm>
              <a:off x="1865325" y="1424113"/>
              <a:ext cx="9000" cy="8640"/>
            </a:xfrm>
            <a:custGeom>
              <a:avLst/>
              <a:gdLst/>
              <a:ahLst/>
              <a:cxnLst/>
              <a:rect l="l" t="t" r="r" b="b"/>
              <a:pathLst>
                <a:path w="25" h="24" extrusionOk="0">
                  <a:moveTo>
                    <a:pt x="0" y="0"/>
                  </a:moveTo>
                  <a:lnTo>
                    <a:pt x="0" y="0"/>
                  </a:lnTo>
                  <a:cubicBezTo>
                    <a:pt x="4" y="12"/>
                    <a:pt x="12" y="20"/>
                    <a:pt x="25" y="24"/>
                  </a:cubicBezTo>
                  <a:cubicBezTo>
                    <a:pt x="17" y="16"/>
                    <a:pt x="8" y="8"/>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6" name="Google Shape;1326;p34"/>
            <p:cNvSpPr/>
            <p:nvPr/>
          </p:nvSpPr>
          <p:spPr>
            <a:xfrm>
              <a:off x="1838325" y="1321873"/>
              <a:ext cx="52560" cy="110880"/>
            </a:xfrm>
            <a:custGeom>
              <a:avLst/>
              <a:gdLst/>
              <a:ahLst/>
              <a:cxnLst/>
              <a:rect l="l" t="t" r="r" b="b"/>
              <a:pathLst>
                <a:path w="146" h="308" extrusionOk="0">
                  <a:moveTo>
                    <a:pt x="22" y="0"/>
                  </a:moveTo>
                  <a:lnTo>
                    <a:pt x="22" y="0"/>
                  </a:lnTo>
                  <a:cubicBezTo>
                    <a:pt x="14" y="0"/>
                    <a:pt x="5" y="9"/>
                    <a:pt x="1" y="21"/>
                  </a:cubicBezTo>
                  <a:cubicBezTo>
                    <a:pt x="-3" y="41"/>
                    <a:pt x="14" y="66"/>
                    <a:pt x="22" y="87"/>
                  </a:cubicBezTo>
                  <a:cubicBezTo>
                    <a:pt x="30" y="107"/>
                    <a:pt x="38" y="128"/>
                    <a:pt x="42" y="148"/>
                  </a:cubicBezTo>
                  <a:cubicBezTo>
                    <a:pt x="51" y="168"/>
                    <a:pt x="55" y="193"/>
                    <a:pt x="63" y="214"/>
                  </a:cubicBezTo>
                  <a:cubicBezTo>
                    <a:pt x="67" y="234"/>
                    <a:pt x="63" y="259"/>
                    <a:pt x="71" y="279"/>
                  </a:cubicBezTo>
                  <a:cubicBezTo>
                    <a:pt x="71" y="284"/>
                    <a:pt x="75" y="284"/>
                    <a:pt x="75" y="284"/>
                  </a:cubicBezTo>
                  <a:cubicBezTo>
                    <a:pt x="83" y="292"/>
                    <a:pt x="92" y="300"/>
                    <a:pt x="100" y="308"/>
                  </a:cubicBezTo>
                  <a:cubicBezTo>
                    <a:pt x="104" y="308"/>
                    <a:pt x="104" y="308"/>
                    <a:pt x="108" y="308"/>
                  </a:cubicBezTo>
                  <a:lnTo>
                    <a:pt x="108" y="308"/>
                  </a:lnTo>
                  <a:cubicBezTo>
                    <a:pt x="124" y="308"/>
                    <a:pt x="141" y="296"/>
                    <a:pt x="145" y="279"/>
                  </a:cubicBezTo>
                  <a:cubicBezTo>
                    <a:pt x="149" y="251"/>
                    <a:pt x="141" y="222"/>
                    <a:pt x="137" y="197"/>
                  </a:cubicBezTo>
                  <a:cubicBezTo>
                    <a:pt x="133" y="173"/>
                    <a:pt x="124" y="148"/>
                    <a:pt x="116" y="128"/>
                  </a:cubicBezTo>
                  <a:cubicBezTo>
                    <a:pt x="104" y="103"/>
                    <a:pt x="96" y="78"/>
                    <a:pt x="83" y="58"/>
                  </a:cubicBezTo>
                  <a:cubicBezTo>
                    <a:pt x="71" y="37"/>
                    <a:pt x="55" y="9"/>
                    <a:pt x="30" y="0"/>
                  </a:cubicBezTo>
                  <a:cubicBezTo>
                    <a:pt x="30" y="5"/>
                    <a:pt x="30" y="5"/>
                    <a:pt x="30" y="5"/>
                  </a:cubicBezTo>
                  <a:cubicBezTo>
                    <a:pt x="30" y="0"/>
                    <a:pt x="26" y="0"/>
                    <a:pt x="2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7" name="Google Shape;1327;p34"/>
            <p:cNvSpPr/>
            <p:nvPr/>
          </p:nvSpPr>
          <p:spPr>
            <a:xfrm>
              <a:off x="1791525" y="13618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8" name="Google Shape;1328;p34"/>
            <p:cNvSpPr/>
            <p:nvPr/>
          </p:nvSpPr>
          <p:spPr>
            <a:xfrm>
              <a:off x="1854525" y="1335552"/>
              <a:ext cx="29880" cy="217080"/>
            </a:xfrm>
            <a:custGeom>
              <a:avLst/>
              <a:gdLst/>
              <a:ahLst/>
              <a:cxnLst/>
              <a:rect l="l" t="t" r="r" b="b"/>
              <a:pathLst>
                <a:path w="83" h="603" extrusionOk="0">
                  <a:moveTo>
                    <a:pt x="34" y="3"/>
                  </a:moveTo>
                  <a:lnTo>
                    <a:pt x="34" y="3"/>
                  </a:lnTo>
                  <a:cubicBezTo>
                    <a:pt x="42" y="40"/>
                    <a:pt x="47" y="81"/>
                    <a:pt x="55" y="122"/>
                  </a:cubicBezTo>
                  <a:cubicBezTo>
                    <a:pt x="59" y="159"/>
                    <a:pt x="63" y="200"/>
                    <a:pt x="67" y="237"/>
                  </a:cubicBezTo>
                  <a:cubicBezTo>
                    <a:pt x="67" y="315"/>
                    <a:pt x="63" y="393"/>
                    <a:pt x="42" y="471"/>
                  </a:cubicBezTo>
                  <a:cubicBezTo>
                    <a:pt x="38" y="492"/>
                    <a:pt x="30" y="512"/>
                    <a:pt x="26" y="529"/>
                  </a:cubicBezTo>
                  <a:cubicBezTo>
                    <a:pt x="22" y="541"/>
                    <a:pt x="18" y="549"/>
                    <a:pt x="14" y="562"/>
                  </a:cubicBezTo>
                  <a:cubicBezTo>
                    <a:pt x="10" y="570"/>
                    <a:pt x="1" y="582"/>
                    <a:pt x="1" y="594"/>
                  </a:cubicBezTo>
                  <a:cubicBezTo>
                    <a:pt x="-3" y="599"/>
                    <a:pt x="6" y="607"/>
                    <a:pt x="14" y="599"/>
                  </a:cubicBezTo>
                  <a:cubicBezTo>
                    <a:pt x="26" y="586"/>
                    <a:pt x="30" y="566"/>
                    <a:pt x="38" y="549"/>
                  </a:cubicBezTo>
                  <a:cubicBezTo>
                    <a:pt x="42" y="529"/>
                    <a:pt x="51" y="512"/>
                    <a:pt x="55" y="492"/>
                  </a:cubicBezTo>
                  <a:cubicBezTo>
                    <a:pt x="67" y="455"/>
                    <a:pt x="75" y="414"/>
                    <a:pt x="79" y="373"/>
                  </a:cubicBezTo>
                  <a:cubicBezTo>
                    <a:pt x="88" y="295"/>
                    <a:pt x="83" y="213"/>
                    <a:pt x="71" y="135"/>
                  </a:cubicBezTo>
                  <a:cubicBezTo>
                    <a:pt x="63" y="90"/>
                    <a:pt x="51" y="44"/>
                    <a:pt x="38" y="3"/>
                  </a:cubicBezTo>
                  <a:cubicBezTo>
                    <a:pt x="34" y="-1"/>
                    <a:pt x="34" y="-1"/>
                    <a:pt x="34"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29" name="Google Shape;1329;p34"/>
            <p:cNvSpPr/>
            <p:nvPr/>
          </p:nvSpPr>
          <p:spPr>
            <a:xfrm>
              <a:off x="1814205" y="1231153"/>
              <a:ext cx="105840" cy="219240"/>
            </a:xfrm>
            <a:custGeom>
              <a:avLst/>
              <a:gdLst/>
              <a:ahLst/>
              <a:cxnLst/>
              <a:rect l="l" t="t" r="r" b="b"/>
              <a:pathLst>
                <a:path w="294" h="609" extrusionOk="0">
                  <a:moveTo>
                    <a:pt x="187" y="609"/>
                  </a:moveTo>
                  <a:lnTo>
                    <a:pt x="187" y="609"/>
                  </a:lnTo>
                  <a:cubicBezTo>
                    <a:pt x="204" y="568"/>
                    <a:pt x="228" y="531"/>
                    <a:pt x="253" y="495"/>
                  </a:cubicBezTo>
                  <a:cubicBezTo>
                    <a:pt x="278" y="458"/>
                    <a:pt x="294" y="417"/>
                    <a:pt x="294" y="371"/>
                  </a:cubicBezTo>
                  <a:cubicBezTo>
                    <a:pt x="294" y="273"/>
                    <a:pt x="220" y="199"/>
                    <a:pt x="159" y="133"/>
                  </a:cubicBezTo>
                  <a:cubicBezTo>
                    <a:pt x="122" y="96"/>
                    <a:pt x="85" y="55"/>
                    <a:pt x="68" y="6"/>
                  </a:cubicBezTo>
                  <a:cubicBezTo>
                    <a:pt x="64" y="-2"/>
                    <a:pt x="52" y="-2"/>
                    <a:pt x="48" y="6"/>
                  </a:cubicBezTo>
                  <a:cubicBezTo>
                    <a:pt x="40" y="51"/>
                    <a:pt x="31" y="101"/>
                    <a:pt x="23" y="145"/>
                  </a:cubicBezTo>
                  <a:cubicBezTo>
                    <a:pt x="15" y="186"/>
                    <a:pt x="7" y="228"/>
                    <a:pt x="3" y="273"/>
                  </a:cubicBezTo>
                  <a:cubicBezTo>
                    <a:pt x="-2" y="314"/>
                    <a:pt x="-2" y="355"/>
                    <a:pt x="11" y="392"/>
                  </a:cubicBezTo>
                  <a:cubicBezTo>
                    <a:pt x="23" y="429"/>
                    <a:pt x="44" y="466"/>
                    <a:pt x="72" y="495"/>
                  </a:cubicBezTo>
                  <a:cubicBezTo>
                    <a:pt x="105" y="527"/>
                    <a:pt x="142" y="556"/>
                    <a:pt x="179" y="589"/>
                  </a:cubicBezTo>
                  <a:cubicBezTo>
                    <a:pt x="187" y="597"/>
                    <a:pt x="204" y="585"/>
                    <a:pt x="191" y="577"/>
                  </a:cubicBezTo>
                  <a:cubicBezTo>
                    <a:pt x="163" y="548"/>
                    <a:pt x="130" y="523"/>
                    <a:pt x="97" y="495"/>
                  </a:cubicBezTo>
                  <a:cubicBezTo>
                    <a:pt x="68" y="466"/>
                    <a:pt x="44" y="437"/>
                    <a:pt x="31" y="400"/>
                  </a:cubicBezTo>
                  <a:cubicBezTo>
                    <a:pt x="3" y="322"/>
                    <a:pt x="23" y="240"/>
                    <a:pt x="35" y="162"/>
                  </a:cubicBezTo>
                  <a:cubicBezTo>
                    <a:pt x="48" y="113"/>
                    <a:pt x="56" y="60"/>
                    <a:pt x="68" y="10"/>
                  </a:cubicBezTo>
                  <a:cubicBezTo>
                    <a:pt x="60" y="10"/>
                    <a:pt x="56" y="10"/>
                    <a:pt x="48" y="10"/>
                  </a:cubicBezTo>
                  <a:cubicBezTo>
                    <a:pt x="81" y="96"/>
                    <a:pt x="159" y="154"/>
                    <a:pt x="216" y="228"/>
                  </a:cubicBezTo>
                  <a:cubicBezTo>
                    <a:pt x="245" y="261"/>
                    <a:pt x="269" y="306"/>
                    <a:pt x="278" y="351"/>
                  </a:cubicBezTo>
                  <a:cubicBezTo>
                    <a:pt x="286" y="396"/>
                    <a:pt x="269" y="437"/>
                    <a:pt x="249" y="478"/>
                  </a:cubicBezTo>
                  <a:cubicBezTo>
                    <a:pt x="224" y="523"/>
                    <a:pt x="195" y="560"/>
                    <a:pt x="183" y="609"/>
                  </a:cubicBezTo>
                  <a:lnTo>
                    <a:pt x="187" y="60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0" name="Google Shape;1330;p34"/>
            <p:cNvSpPr/>
            <p:nvPr/>
          </p:nvSpPr>
          <p:spPr>
            <a:xfrm>
              <a:off x="2023725" y="13013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1" name="Google Shape;1331;p34"/>
            <p:cNvSpPr/>
            <p:nvPr/>
          </p:nvSpPr>
          <p:spPr>
            <a:xfrm>
              <a:off x="1902405" y="14842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2" name="Google Shape;1332;p34"/>
            <p:cNvSpPr/>
            <p:nvPr/>
          </p:nvSpPr>
          <p:spPr>
            <a:xfrm>
              <a:off x="1965045" y="14561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33" name="Google Shape;1333;p34"/>
            <p:cNvSpPr/>
            <p:nvPr/>
          </p:nvSpPr>
          <p:spPr>
            <a:xfrm>
              <a:off x="887205" y="1181833"/>
              <a:ext cx="1242720" cy="1356120"/>
            </a:xfrm>
            <a:custGeom>
              <a:avLst/>
              <a:gdLst/>
              <a:ahLst/>
              <a:cxnLst/>
              <a:rect l="l" t="t" r="r" b="b"/>
              <a:pathLst>
                <a:path w="3452" h="3767" extrusionOk="0">
                  <a:moveTo>
                    <a:pt x="1909" y="0"/>
                  </a:moveTo>
                  <a:lnTo>
                    <a:pt x="1909" y="0"/>
                  </a:lnTo>
                  <a:cubicBezTo>
                    <a:pt x="977" y="311"/>
                    <a:pt x="977" y="311"/>
                    <a:pt x="977" y="311"/>
                  </a:cubicBezTo>
                  <a:cubicBezTo>
                    <a:pt x="82" y="656"/>
                    <a:pt x="82" y="656"/>
                    <a:pt x="82" y="656"/>
                  </a:cubicBezTo>
                  <a:cubicBezTo>
                    <a:pt x="82" y="656"/>
                    <a:pt x="0" y="812"/>
                    <a:pt x="0" y="952"/>
                  </a:cubicBezTo>
                  <a:cubicBezTo>
                    <a:pt x="0" y="1091"/>
                    <a:pt x="33" y="1149"/>
                    <a:pt x="33" y="1149"/>
                  </a:cubicBezTo>
                  <a:cubicBezTo>
                    <a:pt x="837" y="2663"/>
                    <a:pt x="837" y="2663"/>
                    <a:pt x="837" y="2663"/>
                  </a:cubicBezTo>
                  <a:cubicBezTo>
                    <a:pt x="837" y="2663"/>
                    <a:pt x="1428" y="3673"/>
                    <a:pt x="1441" y="3681"/>
                  </a:cubicBezTo>
                  <a:cubicBezTo>
                    <a:pt x="1449" y="3694"/>
                    <a:pt x="1515" y="3767"/>
                    <a:pt x="1515" y="3767"/>
                  </a:cubicBezTo>
                  <a:cubicBezTo>
                    <a:pt x="3407" y="2996"/>
                    <a:pt x="3407" y="2996"/>
                    <a:pt x="3407" y="2996"/>
                  </a:cubicBezTo>
                  <a:cubicBezTo>
                    <a:pt x="3226" y="2799"/>
                    <a:pt x="3226" y="2799"/>
                    <a:pt x="3226" y="2799"/>
                  </a:cubicBezTo>
                  <a:cubicBezTo>
                    <a:pt x="3284" y="2618"/>
                    <a:pt x="3284" y="2618"/>
                    <a:pt x="3284" y="2618"/>
                  </a:cubicBezTo>
                  <a:cubicBezTo>
                    <a:pt x="3452" y="2556"/>
                    <a:pt x="3452" y="2556"/>
                    <a:pt x="3452" y="2556"/>
                  </a:cubicBezTo>
                  <a:lnTo>
                    <a:pt x="1909"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4" name="Google Shape;1334;p34"/>
            <p:cNvSpPr/>
            <p:nvPr/>
          </p:nvSpPr>
          <p:spPr>
            <a:xfrm>
              <a:off x="1424685" y="2124313"/>
              <a:ext cx="644760" cy="394560"/>
            </a:xfrm>
            <a:custGeom>
              <a:avLst/>
              <a:gdLst/>
              <a:ahLst/>
              <a:cxnLst/>
              <a:rect l="l" t="t" r="r" b="b"/>
              <a:pathLst>
                <a:path w="1791" h="1096" extrusionOk="0">
                  <a:moveTo>
                    <a:pt x="1717" y="263"/>
                  </a:moveTo>
                  <a:lnTo>
                    <a:pt x="1717" y="263"/>
                  </a:lnTo>
                  <a:cubicBezTo>
                    <a:pt x="1733" y="341"/>
                    <a:pt x="1745" y="374"/>
                    <a:pt x="1745" y="374"/>
                  </a:cubicBezTo>
                  <a:cubicBezTo>
                    <a:pt x="1745" y="374"/>
                    <a:pt x="1392" y="489"/>
                    <a:pt x="1282" y="542"/>
                  </a:cubicBezTo>
                  <a:cubicBezTo>
                    <a:pt x="1167" y="599"/>
                    <a:pt x="810" y="743"/>
                    <a:pt x="810" y="743"/>
                  </a:cubicBezTo>
                  <a:lnTo>
                    <a:pt x="453" y="903"/>
                  </a:lnTo>
                  <a:cubicBezTo>
                    <a:pt x="453" y="907"/>
                    <a:pt x="206" y="1010"/>
                    <a:pt x="79" y="1063"/>
                  </a:cubicBezTo>
                  <a:cubicBezTo>
                    <a:pt x="71" y="1067"/>
                    <a:pt x="67" y="1067"/>
                    <a:pt x="63" y="1071"/>
                  </a:cubicBezTo>
                  <a:cubicBezTo>
                    <a:pt x="26" y="1084"/>
                    <a:pt x="5" y="1096"/>
                    <a:pt x="5" y="1096"/>
                  </a:cubicBezTo>
                  <a:cubicBezTo>
                    <a:pt x="5" y="1096"/>
                    <a:pt x="5" y="1088"/>
                    <a:pt x="1" y="1080"/>
                  </a:cubicBezTo>
                  <a:cubicBezTo>
                    <a:pt x="1" y="1047"/>
                    <a:pt x="-3" y="965"/>
                    <a:pt x="18" y="899"/>
                  </a:cubicBezTo>
                  <a:cubicBezTo>
                    <a:pt x="38" y="813"/>
                    <a:pt x="104" y="698"/>
                    <a:pt x="104" y="698"/>
                  </a:cubicBezTo>
                  <a:cubicBezTo>
                    <a:pt x="116" y="686"/>
                    <a:pt x="1713" y="17"/>
                    <a:pt x="1725" y="17"/>
                  </a:cubicBezTo>
                  <a:cubicBezTo>
                    <a:pt x="1733" y="17"/>
                    <a:pt x="1791" y="0"/>
                    <a:pt x="1791" y="0"/>
                  </a:cubicBezTo>
                  <a:cubicBezTo>
                    <a:pt x="1791" y="0"/>
                    <a:pt x="1762" y="62"/>
                    <a:pt x="1737" y="132"/>
                  </a:cubicBezTo>
                  <a:cubicBezTo>
                    <a:pt x="1725" y="181"/>
                    <a:pt x="1713" y="230"/>
                    <a:pt x="1717" y="26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5" name="Google Shape;1335;p34"/>
            <p:cNvSpPr/>
            <p:nvPr/>
          </p:nvSpPr>
          <p:spPr>
            <a:xfrm>
              <a:off x="1026165" y="1245193"/>
              <a:ext cx="747720" cy="620640"/>
            </a:xfrm>
            <a:custGeom>
              <a:avLst/>
              <a:gdLst/>
              <a:ahLst/>
              <a:cxnLst/>
              <a:rect l="l" t="t" r="r" b="b"/>
              <a:pathLst>
                <a:path w="2077" h="1724" extrusionOk="0">
                  <a:moveTo>
                    <a:pt x="53" y="464"/>
                  </a:moveTo>
                  <a:lnTo>
                    <a:pt x="53" y="464"/>
                  </a:lnTo>
                  <a:cubicBezTo>
                    <a:pt x="78" y="521"/>
                    <a:pt x="0" y="661"/>
                    <a:pt x="0" y="661"/>
                  </a:cubicBezTo>
                  <a:lnTo>
                    <a:pt x="484" y="1531"/>
                  </a:lnTo>
                  <a:cubicBezTo>
                    <a:pt x="484" y="1535"/>
                    <a:pt x="620" y="1605"/>
                    <a:pt x="644" y="1658"/>
                  </a:cubicBezTo>
                  <a:cubicBezTo>
                    <a:pt x="669" y="1711"/>
                    <a:pt x="681" y="1724"/>
                    <a:pt x="681" y="1724"/>
                  </a:cubicBezTo>
                  <a:cubicBezTo>
                    <a:pt x="681" y="1724"/>
                    <a:pt x="1367" y="1465"/>
                    <a:pt x="1551" y="1387"/>
                  </a:cubicBezTo>
                  <a:cubicBezTo>
                    <a:pt x="1736" y="1309"/>
                    <a:pt x="1995" y="1178"/>
                    <a:pt x="1995" y="1178"/>
                  </a:cubicBezTo>
                  <a:cubicBezTo>
                    <a:pt x="1995" y="1178"/>
                    <a:pt x="1978" y="1092"/>
                    <a:pt x="2011" y="1051"/>
                  </a:cubicBezTo>
                  <a:cubicBezTo>
                    <a:pt x="2044" y="1010"/>
                    <a:pt x="2077" y="973"/>
                    <a:pt x="2077" y="973"/>
                  </a:cubicBezTo>
                  <a:cubicBezTo>
                    <a:pt x="1781" y="488"/>
                    <a:pt x="1781" y="488"/>
                    <a:pt x="1781" y="488"/>
                  </a:cubicBezTo>
                  <a:cubicBezTo>
                    <a:pt x="1535" y="65"/>
                    <a:pt x="1535" y="65"/>
                    <a:pt x="1535" y="65"/>
                  </a:cubicBezTo>
                  <a:cubicBezTo>
                    <a:pt x="1535" y="65"/>
                    <a:pt x="1465" y="98"/>
                    <a:pt x="1428" y="65"/>
                  </a:cubicBezTo>
                  <a:cubicBezTo>
                    <a:pt x="1387" y="33"/>
                    <a:pt x="1363" y="0"/>
                    <a:pt x="1363" y="0"/>
                  </a:cubicBezTo>
                  <a:cubicBezTo>
                    <a:pt x="1363" y="0"/>
                    <a:pt x="275" y="316"/>
                    <a:pt x="53" y="46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6" name="Google Shape;1336;p34"/>
            <p:cNvSpPr/>
            <p:nvPr/>
          </p:nvSpPr>
          <p:spPr>
            <a:xfrm>
              <a:off x="1297965" y="1700233"/>
              <a:ext cx="576360" cy="353160"/>
            </a:xfrm>
            <a:custGeom>
              <a:avLst/>
              <a:gdLst/>
              <a:ahLst/>
              <a:cxnLst/>
              <a:rect l="l" t="t" r="r" b="b"/>
              <a:pathLst>
                <a:path w="1601" h="981" extrusionOk="0">
                  <a:moveTo>
                    <a:pt x="0" y="649"/>
                  </a:moveTo>
                  <a:lnTo>
                    <a:pt x="0" y="649"/>
                  </a:lnTo>
                  <a:cubicBezTo>
                    <a:pt x="8" y="649"/>
                    <a:pt x="148" y="994"/>
                    <a:pt x="160" y="981"/>
                  </a:cubicBezTo>
                  <a:cubicBezTo>
                    <a:pt x="173" y="969"/>
                    <a:pt x="997" y="607"/>
                    <a:pt x="1010" y="595"/>
                  </a:cubicBezTo>
                  <a:cubicBezTo>
                    <a:pt x="1026" y="579"/>
                    <a:pt x="1601" y="337"/>
                    <a:pt x="1601" y="316"/>
                  </a:cubicBezTo>
                  <a:cubicBezTo>
                    <a:pt x="1601" y="300"/>
                    <a:pt x="1428" y="0"/>
                    <a:pt x="1428" y="0"/>
                  </a:cubicBezTo>
                  <a:cubicBezTo>
                    <a:pt x="698" y="353"/>
                    <a:pt x="698" y="353"/>
                    <a:pt x="698" y="353"/>
                  </a:cubicBezTo>
                  <a:lnTo>
                    <a:pt x="0" y="64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7" name="Google Shape;1337;p34"/>
            <p:cNvSpPr/>
            <p:nvPr/>
          </p:nvSpPr>
          <p:spPr>
            <a:xfrm>
              <a:off x="1389765" y="2002993"/>
              <a:ext cx="219960" cy="158400"/>
            </a:xfrm>
            <a:custGeom>
              <a:avLst/>
              <a:gdLst/>
              <a:ahLst/>
              <a:cxnLst/>
              <a:rect l="l" t="t" r="r" b="b"/>
              <a:pathLst>
                <a:path w="611" h="440" extrusionOk="0">
                  <a:moveTo>
                    <a:pt x="0" y="259"/>
                  </a:moveTo>
                  <a:lnTo>
                    <a:pt x="0" y="259"/>
                  </a:lnTo>
                  <a:cubicBezTo>
                    <a:pt x="0" y="259"/>
                    <a:pt x="110" y="440"/>
                    <a:pt x="123" y="440"/>
                  </a:cubicBezTo>
                  <a:cubicBezTo>
                    <a:pt x="131" y="440"/>
                    <a:pt x="611" y="206"/>
                    <a:pt x="611" y="206"/>
                  </a:cubicBezTo>
                  <a:cubicBezTo>
                    <a:pt x="492" y="0"/>
                    <a:pt x="492" y="0"/>
                    <a:pt x="492" y="0"/>
                  </a:cubicBezTo>
                  <a:lnTo>
                    <a:pt x="0" y="25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8" name="Google Shape;1338;p34"/>
            <p:cNvSpPr/>
            <p:nvPr/>
          </p:nvSpPr>
          <p:spPr>
            <a:xfrm>
              <a:off x="1645365" y="1851072"/>
              <a:ext cx="279000" cy="193680"/>
            </a:xfrm>
            <a:custGeom>
              <a:avLst/>
              <a:gdLst/>
              <a:ahLst/>
              <a:cxnLst/>
              <a:rect l="l" t="t" r="r" b="b"/>
              <a:pathLst>
                <a:path w="775" h="538" extrusionOk="0">
                  <a:moveTo>
                    <a:pt x="0" y="361"/>
                  </a:moveTo>
                  <a:lnTo>
                    <a:pt x="0" y="361"/>
                  </a:lnTo>
                  <a:cubicBezTo>
                    <a:pt x="8" y="369"/>
                    <a:pt x="119" y="538"/>
                    <a:pt x="119" y="538"/>
                  </a:cubicBezTo>
                  <a:cubicBezTo>
                    <a:pt x="775" y="193"/>
                    <a:pt x="775" y="193"/>
                    <a:pt x="775" y="193"/>
                  </a:cubicBezTo>
                  <a:cubicBezTo>
                    <a:pt x="677" y="0"/>
                    <a:pt x="677" y="0"/>
                    <a:pt x="677" y="0"/>
                  </a:cubicBezTo>
                  <a:lnTo>
                    <a:pt x="0" y="36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9" name="Google Shape;1339;p34"/>
            <p:cNvSpPr/>
            <p:nvPr/>
          </p:nvSpPr>
          <p:spPr>
            <a:xfrm>
              <a:off x="1424685" y="2124313"/>
              <a:ext cx="644760" cy="388800"/>
            </a:xfrm>
            <a:custGeom>
              <a:avLst/>
              <a:gdLst/>
              <a:ahLst/>
              <a:cxnLst/>
              <a:rect l="l" t="t" r="r" b="b"/>
              <a:pathLst>
                <a:path w="1791" h="1080" extrusionOk="0">
                  <a:moveTo>
                    <a:pt x="1791" y="0"/>
                  </a:moveTo>
                  <a:lnTo>
                    <a:pt x="1791" y="0"/>
                  </a:lnTo>
                  <a:cubicBezTo>
                    <a:pt x="1791" y="0"/>
                    <a:pt x="1762" y="62"/>
                    <a:pt x="1737" y="132"/>
                  </a:cubicBezTo>
                  <a:cubicBezTo>
                    <a:pt x="1725" y="144"/>
                    <a:pt x="1725" y="144"/>
                    <a:pt x="1725" y="144"/>
                  </a:cubicBezTo>
                  <a:cubicBezTo>
                    <a:pt x="1163" y="316"/>
                    <a:pt x="128" y="768"/>
                    <a:pt x="91" y="854"/>
                  </a:cubicBezTo>
                  <a:cubicBezTo>
                    <a:pt x="59" y="928"/>
                    <a:pt x="75" y="1043"/>
                    <a:pt x="79" y="1063"/>
                  </a:cubicBezTo>
                  <a:cubicBezTo>
                    <a:pt x="79" y="1067"/>
                    <a:pt x="79" y="1067"/>
                    <a:pt x="79" y="1067"/>
                  </a:cubicBezTo>
                  <a:cubicBezTo>
                    <a:pt x="79" y="1067"/>
                    <a:pt x="75" y="1067"/>
                    <a:pt x="63" y="1071"/>
                  </a:cubicBezTo>
                  <a:cubicBezTo>
                    <a:pt x="50" y="1071"/>
                    <a:pt x="26" y="1076"/>
                    <a:pt x="1" y="1080"/>
                  </a:cubicBezTo>
                  <a:cubicBezTo>
                    <a:pt x="1" y="1047"/>
                    <a:pt x="-3" y="965"/>
                    <a:pt x="18" y="899"/>
                  </a:cubicBezTo>
                  <a:cubicBezTo>
                    <a:pt x="38" y="813"/>
                    <a:pt x="104" y="698"/>
                    <a:pt x="104" y="698"/>
                  </a:cubicBezTo>
                  <a:cubicBezTo>
                    <a:pt x="116" y="686"/>
                    <a:pt x="1713" y="17"/>
                    <a:pt x="1725" y="17"/>
                  </a:cubicBezTo>
                  <a:cubicBezTo>
                    <a:pt x="1733" y="17"/>
                    <a:pt x="1791" y="0"/>
                    <a:pt x="1791"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0" name="Google Shape;1340;p34"/>
            <p:cNvSpPr/>
            <p:nvPr/>
          </p:nvSpPr>
          <p:spPr>
            <a:xfrm>
              <a:off x="924285" y="1425193"/>
              <a:ext cx="541080" cy="950040"/>
            </a:xfrm>
            <a:custGeom>
              <a:avLst/>
              <a:gdLst/>
              <a:ahLst/>
              <a:cxnLst/>
              <a:rect l="l" t="t" r="r" b="b"/>
              <a:pathLst>
                <a:path w="1503" h="2639" extrusionOk="0">
                  <a:moveTo>
                    <a:pt x="0" y="5"/>
                  </a:moveTo>
                  <a:lnTo>
                    <a:pt x="0" y="5"/>
                  </a:lnTo>
                  <a:cubicBezTo>
                    <a:pt x="20" y="46"/>
                    <a:pt x="49" y="83"/>
                    <a:pt x="73" y="124"/>
                  </a:cubicBezTo>
                  <a:cubicBezTo>
                    <a:pt x="102" y="165"/>
                    <a:pt x="127" y="206"/>
                    <a:pt x="148" y="247"/>
                  </a:cubicBezTo>
                  <a:cubicBezTo>
                    <a:pt x="197" y="325"/>
                    <a:pt x="242" y="411"/>
                    <a:pt x="287" y="493"/>
                  </a:cubicBezTo>
                  <a:cubicBezTo>
                    <a:pt x="377" y="661"/>
                    <a:pt x="459" y="834"/>
                    <a:pt x="546" y="1006"/>
                  </a:cubicBezTo>
                  <a:cubicBezTo>
                    <a:pt x="632" y="1183"/>
                    <a:pt x="726" y="1359"/>
                    <a:pt x="824" y="1536"/>
                  </a:cubicBezTo>
                  <a:cubicBezTo>
                    <a:pt x="923" y="1712"/>
                    <a:pt x="1026" y="1885"/>
                    <a:pt x="1128" y="2057"/>
                  </a:cubicBezTo>
                  <a:cubicBezTo>
                    <a:pt x="1182" y="2147"/>
                    <a:pt x="1231" y="2234"/>
                    <a:pt x="1284" y="2320"/>
                  </a:cubicBezTo>
                  <a:cubicBezTo>
                    <a:pt x="1338" y="2406"/>
                    <a:pt x="1387" y="2492"/>
                    <a:pt x="1444" y="2574"/>
                  </a:cubicBezTo>
                  <a:cubicBezTo>
                    <a:pt x="1457" y="2595"/>
                    <a:pt x="1473" y="2615"/>
                    <a:pt x="1490" y="2636"/>
                  </a:cubicBezTo>
                  <a:cubicBezTo>
                    <a:pt x="1494" y="2644"/>
                    <a:pt x="1506" y="2636"/>
                    <a:pt x="1502" y="2628"/>
                  </a:cubicBezTo>
                  <a:cubicBezTo>
                    <a:pt x="1457" y="2537"/>
                    <a:pt x="1399" y="2451"/>
                    <a:pt x="1346" y="2365"/>
                  </a:cubicBezTo>
                  <a:cubicBezTo>
                    <a:pt x="1293" y="2279"/>
                    <a:pt x="1243" y="2193"/>
                    <a:pt x="1190" y="2106"/>
                  </a:cubicBezTo>
                  <a:cubicBezTo>
                    <a:pt x="1087" y="1934"/>
                    <a:pt x="985" y="1761"/>
                    <a:pt x="886" y="1585"/>
                  </a:cubicBezTo>
                  <a:cubicBezTo>
                    <a:pt x="784" y="1408"/>
                    <a:pt x="689" y="1232"/>
                    <a:pt x="599" y="1051"/>
                  </a:cubicBezTo>
                  <a:cubicBezTo>
                    <a:pt x="513" y="883"/>
                    <a:pt x="430" y="711"/>
                    <a:pt x="340" y="542"/>
                  </a:cubicBezTo>
                  <a:cubicBezTo>
                    <a:pt x="250" y="374"/>
                    <a:pt x="155" y="206"/>
                    <a:pt x="45" y="54"/>
                  </a:cubicBezTo>
                  <a:cubicBezTo>
                    <a:pt x="33" y="34"/>
                    <a:pt x="16" y="17"/>
                    <a:pt x="0" y="0"/>
                  </a:cubicBezTo>
                  <a:lnTo>
                    <a:pt x="0" y="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1" name="Google Shape;1341;p34"/>
            <p:cNvSpPr/>
            <p:nvPr/>
          </p:nvSpPr>
          <p:spPr>
            <a:xfrm>
              <a:off x="916725" y="1178593"/>
              <a:ext cx="667080" cy="239400"/>
            </a:xfrm>
            <a:custGeom>
              <a:avLst/>
              <a:gdLst/>
              <a:ahLst/>
              <a:cxnLst/>
              <a:rect l="l" t="t" r="r" b="b"/>
              <a:pathLst>
                <a:path w="1853" h="665" extrusionOk="0">
                  <a:moveTo>
                    <a:pt x="0" y="665"/>
                  </a:moveTo>
                  <a:lnTo>
                    <a:pt x="0" y="665"/>
                  </a:lnTo>
                  <a:cubicBezTo>
                    <a:pt x="127" y="624"/>
                    <a:pt x="251" y="571"/>
                    <a:pt x="373" y="522"/>
                  </a:cubicBezTo>
                  <a:cubicBezTo>
                    <a:pt x="497" y="476"/>
                    <a:pt x="620" y="427"/>
                    <a:pt x="743" y="382"/>
                  </a:cubicBezTo>
                  <a:cubicBezTo>
                    <a:pt x="866" y="337"/>
                    <a:pt x="989" y="291"/>
                    <a:pt x="1112" y="250"/>
                  </a:cubicBezTo>
                  <a:cubicBezTo>
                    <a:pt x="1236" y="206"/>
                    <a:pt x="1359" y="160"/>
                    <a:pt x="1482" y="123"/>
                  </a:cubicBezTo>
                  <a:cubicBezTo>
                    <a:pt x="1601" y="82"/>
                    <a:pt x="1724" y="50"/>
                    <a:pt x="1847" y="16"/>
                  </a:cubicBezTo>
                  <a:cubicBezTo>
                    <a:pt x="1859" y="16"/>
                    <a:pt x="1851" y="-4"/>
                    <a:pt x="1843" y="0"/>
                  </a:cubicBezTo>
                  <a:cubicBezTo>
                    <a:pt x="1732" y="29"/>
                    <a:pt x="1626" y="62"/>
                    <a:pt x="1515" y="94"/>
                  </a:cubicBezTo>
                  <a:cubicBezTo>
                    <a:pt x="1396" y="131"/>
                    <a:pt x="1273" y="172"/>
                    <a:pt x="1154" y="218"/>
                  </a:cubicBezTo>
                  <a:cubicBezTo>
                    <a:pt x="1030" y="259"/>
                    <a:pt x="903" y="304"/>
                    <a:pt x="780" y="349"/>
                  </a:cubicBezTo>
                  <a:cubicBezTo>
                    <a:pt x="657" y="398"/>
                    <a:pt x="534" y="444"/>
                    <a:pt x="410" y="488"/>
                  </a:cubicBezTo>
                  <a:cubicBezTo>
                    <a:pt x="349" y="513"/>
                    <a:pt x="288" y="538"/>
                    <a:pt x="226" y="563"/>
                  </a:cubicBezTo>
                  <a:cubicBezTo>
                    <a:pt x="164" y="587"/>
                    <a:pt x="107" y="612"/>
                    <a:pt x="45" y="641"/>
                  </a:cubicBezTo>
                  <a:cubicBezTo>
                    <a:pt x="29" y="649"/>
                    <a:pt x="16" y="657"/>
                    <a:pt x="0" y="661"/>
                  </a:cubicBezTo>
                  <a:cubicBezTo>
                    <a:pt x="0" y="665"/>
                    <a:pt x="0" y="665"/>
                    <a:pt x="0" y="6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2" name="Google Shape;1342;p34"/>
            <p:cNvSpPr/>
            <p:nvPr/>
          </p:nvSpPr>
          <p:spPr>
            <a:xfrm>
              <a:off x="1469325" y="2101993"/>
              <a:ext cx="654480" cy="276480"/>
            </a:xfrm>
            <a:custGeom>
              <a:avLst/>
              <a:gdLst/>
              <a:ahLst/>
              <a:cxnLst/>
              <a:rect l="l" t="t" r="r" b="b"/>
              <a:pathLst>
                <a:path w="1818" h="768" extrusionOk="0">
                  <a:moveTo>
                    <a:pt x="0" y="768"/>
                  </a:moveTo>
                  <a:lnTo>
                    <a:pt x="0" y="768"/>
                  </a:lnTo>
                  <a:cubicBezTo>
                    <a:pt x="4" y="764"/>
                    <a:pt x="8" y="756"/>
                    <a:pt x="13" y="752"/>
                  </a:cubicBezTo>
                  <a:cubicBezTo>
                    <a:pt x="17" y="744"/>
                    <a:pt x="21" y="735"/>
                    <a:pt x="29" y="731"/>
                  </a:cubicBezTo>
                  <a:cubicBezTo>
                    <a:pt x="37" y="727"/>
                    <a:pt x="45" y="727"/>
                    <a:pt x="54" y="723"/>
                  </a:cubicBezTo>
                  <a:cubicBezTo>
                    <a:pt x="62" y="719"/>
                    <a:pt x="70" y="719"/>
                    <a:pt x="78" y="715"/>
                  </a:cubicBezTo>
                  <a:cubicBezTo>
                    <a:pt x="107" y="702"/>
                    <a:pt x="136" y="694"/>
                    <a:pt x="164" y="678"/>
                  </a:cubicBezTo>
                  <a:cubicBezTo>
                    <a:pt x="222" y="653"/>
                    <a:pt x="279" y="629"/>
                    <a:pt x="337" y="600"/>
                  </a:cubicBezTo>
                  <a:cubicBezTo>
                    <a:pt x="456" y="547"/>
                    <a:pt x="575" y="497"/>
                    <a:pt x="694" y="448"/>
                  </a:cubicBezTo>
                  <a:cubicBezTo>
                    <a:pt x="932" y="350"/>
                    <a:pt x="1170" y="259"/>
                    <a:pt x="1412" y="169"/>
                  </a:cubicBezTo>
                  <a:cubicBezTo>
                    <a:pt x="1478" y="144"/>
                    <a:pt x="1543" y="116"/>
                    <a:pt x="1613" y="91"/>
                  </a:cubicBezTo>
                  <a:cubicBezTo>
                    <a:pt x="1646" y="79"/>
                    <a:pt x="1679" y="66"/>
                    <a:pt x="1712" y="54"/>
                  </a:cubicBezTo>
                  <a:cubicBezTo>
                    <a:pt x="1732" y="50"/>
                    <a:pt x="1749" y="41"/>
                    <a:pt x="1765" y="38"/>
                  </a:cubicBezTo>
                  <a:cubicBezTo>
                    <a:pt x="1781" y="29"/>
                    <a:pt x="1798" y="21"/>
                    <a:pt x="1815" y="13"/>
                  </a:cubicBezTo>
                  <a:cubicBezTo>
                    <a:pt x="1822" y="9"/>
                    <a:pt x="1815" y="0"/>
                    <a:pt x="1810" y="0"/>
                  </a:cubicBezTo>
                  <a:cubicBezTo>
                    <a:pt x="1794" y="5"/>
                    <a:pt x="1778" y="9"/>
                    <a:pt x="1765" y="13"/>
                  </a:cubicBezTo>
                  <a:cubicBezTo>
                    <a:pt x="1749" y="21"/>
                    <a:pt x="1732" y="25"/>
                    <a:pt x="1716" y="33"/>
                  </a:cubicBezTo>
                  <a:cubicBezTo>
                    <a:pt x="1683" y="46"/>
                    <a:pt x="1654" y="54"/>
                    <a:pt x="1625" y="66"/>
                  </a:cubicBezTo>
                  <a:cubicBezTo>
                    <a:pt x="1564" y="87"/>
                    <a:pt x="1502" y="111"/>
                    <a:pt x="1441" y="136"/>
                  </a:cubicBezTo>
                  <a:cubicBezTo>
                    <a:pt x="1322" y="181"/>
                    <a:pt x="1199" y="226"/>
                    <a:pt x="1080" y="272"/>
                  </a:cubicBezTo>
                  <a:cubicBezTo>
                    <a:pt x="837" y="366"/>
                    <a:pt x="599" y="464"/>
                    <a:pt x="361" y="571"/>
                  </a:cubicBezTo>
                  <a:cubicBezTo>
                    <a:pt x="300" y="600"/>
                    <a:pt x="234" y="633"/>
                    <a:pt x="168" y="661"/>
                  </a:cubicBezTo>
                  <a:cubicBezTo>
                    <a:pt x="136" y="678"/>
                    <a:pt x="103" y="690"/>
                    <a:pt x="70" y="707"/>
                  </a:cubicBezTo>
                  <a:cubicBezTo>
                    <a:pt x="62" y="711"/>
                    <a:pt x="54" y="715"/>
                    <a:pt x="45" y="719"/>
                  </a:cubicBezTo>
                  <a:cubicBezTo>
                    <a:pt x="41" y="719"/>
                    <a:pt x="29" y="723"/>
                    <a:pt x="25" y="727"/>
                  </a:cubicBezTo>
                  <a:cubicBezTo>
                    <a:pt x="21" y="731"/>
                    <a:pt x="17" y="739"/>
                    <a:pt x="13" y="744"/>
                  </a:cubicBezTo>
                  <a:cubicBezTo>
                    <a:pt x="8" y="752"/>
                    <a:pt x="4" y="760"/>
                    <a:pt x="0" y="7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3" name="Google Shape;1343;p34"/>
            <p:cNvSpPr/>
            <p:nvPr/>
          </p:nvSpPr>
          <p:spPr>
            <a:xfrm>
              <a:off x="1569765" y="1174633"/>
              <a:ext cx="561960" cy="933840"/>
            </a:xfrm>
            <a:custGeom>
              <a:avLst/>
              <a:gdLst/>
              <a:ahLst/>
              <a:cxnLst/>
              <a:rect l="l" t="t" r="r" b="b"/>
              <a:pathLst>
                <a:path w="1561" h="2594" extrusionOk="0">
                  <a:moveTo>
                    <a:pt x="0" y="3"/>
                  </a:moveTo>
                  <a:lnTo>
                    <a:pt x="0" y="3"/>
                  </a:lnTo>
                  <a:cubicBezTo>
                    <a:pt x="21" y="52"/>
                    <a:pt x="45" y="93"/>
                    <a:pt x="70" y="134"/>
                  </a:cubicBezTo>
                  <a:cubicBezTo>
                    <a:pt x="91" y="180"/>
                    <a:pt x="115" y="224"/>
                    <a:pt x="140" y="266"/>
                  </a:cubicBezTo>
                  <a:cubicBezTo>
                    <a:pt x="189" y="352"/>
                    <a:pt x="238" y="438"/>
                    <a:pt x="288" y="524"/>
                  </a:cubicBezTo>
                  <a:cubicBezTo>
                    <a:pt x="386" y="693"/>
                    <a:pt x="485" y="857"/>
                    <a:pt x="587" y="1025"/>
                  </a:cubicBezTo>
                  <a:cubicBezTo>
                    <a:pt x="686" y="1189"/>
                    <a:pt x="788" y="1353"/>
                    <a:pt x="891" y="1518"/>
                  </a:cubicBezTo>
                  <a:cubicBezTo>
                    <a:pt x="994" y="1686"/>
                    <a:pt x="1092" y="1850"/>
                    <a:pt x="1195" y="2014"/>
                  </a:cubicBezTo>
                  <a:cubicBezTo>
                    <a:pt x="1297" y="2182"/>
                    <a:pt x="1400" y="2351"/>
                    <a:pt x="1502" y="2523"/>
                  </a:cubicBezTo>
                  <a:cubicBezTo>
                    <a:pt x="1515" y="2544"/>
                    <a:pt x="1527" y="2564"/>
                    <a:pt x="1543" y="2589"/>
                  </a:cubicBezTo>
                  <a:cubicBezTo>
                    <a:pt x="1548" y="2601"/>
                    <a:pt x="1568" y="2589"/>
                    <a:pt x="1560" y="2576"/>
                  </a:cubicBezTo>
                  <a:cubicBezTo>
                    <a:pt x="1458" y="2404"/>
                    <a:pt x="1355" y="2236"/>
                    <a:pt x="1252" y="2067"/>
                  </a:cubicBezTo>
                  <a:cubicBezTo>
                    <a:pt x="1149" y="1903"/>
                    <a:pt x="1047" y="1735"/>
                    <a:pt x="948" y="1571"/>
                  </a:cubicBezTo>
                  <a:cubicBezTo>
                    <a:pt x="846" y="1407"/>
                    <a:pt x="743" y="1243"/>
                    <a:pt x="645" y="1074"/>
                  </a:cubicBezTo>
                  <a:cubicBezTo>
                    <a:pt x="542" y="910"/>
                    <a:pt x="439" y="746"/>
                    <a:pt x="341" y="577"/>
                  </a:cubicBezTo>
                  <a:cubicBezTo>
                    <a:pt x="242" y="409"/>
                    <a:pt x="144" y="237"/>
                    <a:pt x="50" y="64"/>
                  </a:cubicBezTo>
                  <a:cubicBezTo>
                    <a:pt x="37" y="44"/>
                    <a:pt x="21" y="23"/>
                    <a:pt x="9" y="3"/>
                  </a:cubicBezTo>
                  <a:cubicBezTo>
                    <a:pt x="4" y="-1"/>
                    <a:pt x="0" y="-1"/>
                    <a:pt x="0"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4" name="Google Shape;1344;p34"/>
            <p:cNvSpPr/>
            <p:nvPr/>
          </p:nvSpPr>
          <p:spPr>
            <a:xfrm>
              <a:off x="898365" y="1588993"/>
              <a:ext cx="523080" cy="942840"/>
            </a:xfrm>
            <a:custGeom>
              <a:avLst/>
              <a:gdLst/>
              <a:ahLst/>
              <a:cxnLst/>
              <a:rect l="l" t="t" r="r" b="b"/>
              <a:pathLst>
                <a:path w="1453" h="2619" extrusionOk="0">
                  <a:moveTo>
                    <a:pt x="2" y="5"/>
                  </a:moveTo>
                  <a:lnTo>
                    <a:pt x="2" y="5"/>
                  </a:lnTo>
                  <a:cubicBezTo>
                    <a:pt x="35" y="92"/>
                    <a:pt x="80" y="178"/>
                    <a:pt x="121" y="264"/>
                  </a:cubicBezTo>
                  <a:cubicBezTo>
                    <a:pt x="162" y="350"/>
                    <a:pt x="207" y="436"/>
                    <a:pt x="248" y="522"/>
                  </a:cubicBezTo>
                  <a:cubicBezTo>
                    <a:pt x="334" y="695"/>
                    <a:pt x="424" y="867"/>
                    <a:pt x="519" y="1040"/>
                  </a:cubicBezTo>
                  <a:cubicBezTo>
                    <a:pt x="609" y="1208"/>
                    <a:pt x="704" y="1376"/>
                    <a:pt x="802" y="1544"/>
                  </a:cubicBezTo>
                  <a:cubicBezTo>
                    <a:pt x="896" y="1717"/>
                    <a:pt x="999" y="1885"/>
                    <a:pt x="1098" y="2049"/>
                  </a:cubicBezTo>
                  <a:cubicBezTo>
                    <a:pt x="1196" y="2218"/>
                    <a:pt x="1299" y="2386"/>
                    <a:pt x="1397" y="2554"/>
                  </a:cubicBezTo>
                  <a:cubicBezTo>
                    <a:pt x="1410" y="2575"/>
                    <a:pt x="1422" y="2595"/>
                    <a:pt x="1438" y="2616"/>
                  </a:cubicBezTo>
                  <a:cubicBezTo>
                    <a:pt x="1443" y="2624"/>
                    <a:pt x="1459" y="2616"/>
                    <a:pt x="1451" y="2608"/>
                  </a:cubicBezTo>
                  <a:cubicBezTo>
                    <a:pt x="1352" y="2439"/>
                    <a:pt x="1250" y="2271"/>
                    <a:pt x="1151" y="2107"/>
                  </a:cubicBezTo>
                  <a:cubicBezTo>
                    <a:pt x="1049" y="1939"/>
                    <a:pt x="950" y="1770"/>
                    <a:pt x="856" y="1602"/>
                  </a:cubicBezTo>
                  <a:cubicBezTo>
                    <a:pt x="757" y="1434"/>
                    <a:pt x="663" y="1266"/>
                    <a:pt x="568" y="1093"/>
                  </a:cubicBezTo>
                  <a:cubicBezTo>
                    <a:pt x="474" y="925"/>
                    <a:pt x="383" y="752"/>
                    <a:pt x="298" y="580"/>
                  </a:cubicBezTo>
                  <a:cubicBezTo>
                    <a:pt x="207" y="412"/>
                    <a:pt x="125" y="235"/>
                    <a:pt x="39" y="63"/>
                  </a:cubicBezTo>
                  <a:cubicBezTo>
                    <a:pt x="26" y="42"/>
                    <a:pt x="14" y="22"/>
                    <a:pt x="6" y="1"/>
                  </a:cubicBezTo>
                  <a:cubicBezTo>
                    <a:pt x="2" y="-3"/>
                    <a:pt x="-2" y="1"/>
                    <a:pt x="2"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5" name="Google Shape;1345;p34"/>
            <p:cNvSpPr/>
            <p:nvPr/>
          </p:nvSpPr>
          <p:spPr>
            <a:xfrm>
              <a:off x="1422165" y="2374153"/>
              <a:ext cx="43200" cy="167760"/>
            </a:xfrm>
            <a:custGeom>
              <a:avLst/>
              <a:gdLst/>
              <a:ahLst/>
              <a:cxnLst/>
              <a:rect l="l" t="t" r="r" b="b"/>
              <a:pathLst>
                <a:path w="120" h="466" extrusionOk="0">
                  <a:moveTo>
                    <a:pt x="119" y="12"/>
                  </a:moveTo>
                  <a:lnTo>
                    <a:pt x="119" y="12"/>
                  </a:lnTo>
                  <a:cubicBezTo>
                    <a:pt x="123" y="4"/>
                    <a:pt x="115" y="0"/>
                    <a:pt x="111" y="0"/>
                  </a:cubicBezTo>
                  <a:cubicBezTo>
                    <a:pt x="94" y="4"/>
                    <a:pt x="86" y="20"/>
                    <a:pt x="82" y="29"/>
                  </a:cubicBezTo>
                  <a:cubicBezTo>
                    <a:pt x="61" y="57"/>
                    <a:pt x="49" y="94"/>
                    <a:pt x="37" y="127"/>
                  </a:cubicBezTo>
                  <a:cubicBezTo>
                    <a:pt x="12" y="193"/>
                    <a:pt x="0" y="267"/>
                    <a:pt x="0" y="340"/>
                  </a:cubicBezTo>
                  <a:cubicBezTo>
                    <a:pt x="4" y="377"/>
                    <a:pt x="8" y="418"/>
                    <a:pt x="16" y="459"/>
                  </a:cubicBezTo>
                  <a:cubicBezTo>
                    <a:pt x="20" y="472"/>
                    <a:pt x="41" y="464"/>
                    <a:pt x="37" y="451"/>
                  </a:cubicBezTo>
                  <a:cubicBezTo>
                    <a:pt x="33" y="423"/>
                    <a:pt x="25" y="394"/>
                    <a:pt x="25" y="361"/>
                  </a:cubicBezTo>
                  <a:cubicBezTo>
                    <a:pt x="20" y="332"/>
                    <a:pt x="20" y="299"/>
                    <a:pt x="25" y="271"/>
                  </a:cubicBezTo>
                  <a:cubicBezTo>
                    <a:pt x="29" y="209"/>
                    <a:pt x="45" y="148"/>
                    <a:pt x="70" y="94"/>
                  </a:cubicBezTo>
                  <a:cubicBezTo>
                    <a:pt x="74" y="78"/>
                    <a:pt x="82" y="61"/>
                    <a:pt x="90" y="49"/>
                  </a:cubicBezTo>
                  <a:cubicBezTo>
                    <a:pt x="94" y="41"/>
                    <a:pt x="98" y="33"/>
                    <a:pt x="102" y="24"/>
                  </a:cubicBezTo>
                  <a:cubicBezTo>
                    <a:pt x="102" y="20"/>
                    <a:pt x="107" y="16"/>
                    <a:pt x="107" y="12"/>
                  </a:cubicBezTo>
                  <a:cubicBezTo>
                    <a:pt x="111" y="12"/>
                    <a:pt x="115" y="8"/>
                    <a:pt x="115" y="8"/>
                  </a:cubicBezTo>
                  <a:cubicBezTo>
                    <a:pt x="115" y="12"/>
                    <a:pt x="119" y="12"/>
                    <a:pt x="119"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6" name="Google Shape;1346;p34"/>
            <p:cNvSpPr/>
            <p:nvPr/>
          </p:nvSpPr>
          <p:spPr>
            <a:xfrm>
              <a:off x="1420725" y="2267592"/>
              <a:ext cx="666360" cy="274320"/>
            </a:xfrm>
            <a:custGeom>
              <a:avLst/>
              <a:gdLst/>
              <a:ahLst/>
              <a:cxnLst/>
              <a:rect l="l" t="t" r="r" b="b"/>
              <a:pathLst>
                <a:path w="1851" h="762" extrusionOk="0">
                  <a:moveTo>
                    <a:pt x="0" y="743"/>
                  </a:moveTo>
                  <a:lnTo>
                    <a:pt x="0" y="743"/>
                  </a:lnTo>
                  <a:cubicBezTo>
                    <a:pt x="12" y="764"/>
                    <a:pt x="33" y="764"/>
                    <a:pt x="53" y="760"/>
                  </a:cubicBezTo>
                  <a:cubicBezTo>
                    <a:pt x="82" y="755"/>
                    <a:pt x="115" y="739"/>
                    <a:pt x="143" y="731"/>
                  </a:cubicBezTo>
                  <a:cubicBezTo>
                    <a:pt x="205" y="706"/>
                    <a:pt x="271" y="682"/>
                    <a:pt x="332" y="657"/>
                  </a:cubicBezTo>
                  <a:cubicBezTo>
                    <a:pt x="459" y="612"/>
                    <a:pt x="587" y="567"/>
                    <a:pt x="710" y="513"/>
                  </a:cubicBezTo>
                  <a:cubicBezTo>
                    <a:pt x="829" y="464"/>
                    <a:pt x="936" y="394"/>
                    <a:pt x="1055" y="337"/>
                  </a:cubicBezTo>
                  <a:cubicBezTo>
                    <a:pt x="1178" y="279"/>
                    <a:pt x="1301" y="234"/>
                    <a:pt x="1428" y="185"/>
                  </a:cubicBezTo>
                  <a:cubicBezTo>
                    <a:pt x="1551" y="132"/>
                    <a:pt x="1678" y="82"/>
                    <a:pt x="1806" y="33"/>
                  </a:cubicBezTo>
                  <a:cubicBezTo>
                    <a:pt x="1814" y="29"/>
                    <a:pt x="1822" y="25"/>
                    <a:pt x="1826" y="25"/>
                  </a:cubicBezTo>
                  <a:cubicBezTo>
                    <a:pt x="1834" y="21"/>
                    <a:pt x="1843" y="16"/>
                    <a:pt x="1847" y="9"/>
                  </a:cubicBezTo>
                  <a:cubicBezTo>
                    <a:pt x="1855" y="9"/>
                    <a:pt x="1851" y="0"/>
                    <a:pt x="1843" y="0"/>
                  </a:cubicBezTo>
                  <a:cubicBezTo>
                    <a:pt x="1838" y="4"/>
                    <a:pt x="1830" y="4"/>
                    <a:pt x="1822" y="9"/>
                  </a:cubicBezTo>
                  <a:cubicBezTo>
                    <a:pt x="1814" y="9"/>
                    <a:pt x="1806" y="13"/>
                    <a:pt x="1797" y="16"/>
                  </a:cubicBezTo>
                  <a:cubicBezTo>
                    <a:pt x="1781" y="25"/>
                    <a:pt x="1765" y="29"/>
                    <a:pt x="1748" y="37"/>
                  </a:cubicBezTo>
                  <a:cubicBezTo>
                    <a:pt x="1719" y="50"/>
                    <a:pt x="1687" y="62"/>
                    <a:pt x="1658" y="74"/>
                  </a:cubicBezTo>
                  <a:cubicBezTo>
                    <a:pt x="1592" y="99"/>
                    <a:pt x="1531" y="123"/>
                    <a:pt x="1469" y="148"/>
                  </a:cubicBezTo>
                  <a:cubicBezTo>
                    <a:pt x="1346" y="197"/>
                    <a:pt x="1223" y="242"/>
                    <a:pt x="1104" y="296"/>
                  </a:cubicBezTo>
                  <a:cubicBezTo>
                    <a:pt x="1046" y="320"/>
                    <a:pt x="989" y="349"/>
                    <a:pt x="936" y="382"/>
                  </a:cubicBezTo>
                  <a:cubicBezTo>
                    <a:pt x="878" y="411"/>
                    <a:pt x="821" y="444"/>
                    <a:pt x="767" y="472"/>
                  </a:cubicBezTo>
                  <a:cubicBezTo>
                    <a:pt x="648" y="526"/>
                    <a:pt x="525" y="571"/>
                    <a:pt x="402" y="616"/>
                  </a:cubicBezTo>
                  <a:cubicBezTo>
                    <a:pt x="332" y="641"/>
                    <a:pt x="262" y="669"/>
                    <a:pt x="193" y="694"/>
                  </a:cubicBezTo>
                  <a:cubicBezTo>
                    <a:pt x="156" y="706"/>
                    <a:pt x="123" y="719"/>
                    <a:pt x="86" y="735"/>
                  </a:cubicBezTo>
                  <a:cubicBezTo>
                    <a:pt x="65" y="743"/>
                    <a:pt x="24" y="760"/>
                    <a:pt x="4" y="743"/>
                  </a:cubicBezTo>
                  <a:cubicBezTo>
                    <a:pt x="0" y="743"/>
                    <a:pt x="0" y="743"/>
                    <a:pt x="0" y="74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7" name="Google Shape;1347;p34"/>
            <p:cNvSpPr/>
            <p:nvPr/>
          </p:nvSpPr>
          <p:spPr>
            <a:xfrm>
              <a:off x="2082405" y="2257513"/>
              <a:ext cx="34560" cy="14760"/>
            </a:xfrm>
            <a:custGeom>
              <a:avLst/>
              <a:gdLst/>
              <a:ahLst/>
              <a:cxnLst/>
              <a:rect l="l" t="t" r="r" b="b"/>
              <a:pathLst>
                <a:path w="96" h="41" extrusionOk="0">
                  <a:moveTo>
                    <a:pt x="5" y="41"/>
                  </a:moveTo>
                  <a:lnTo>
                    <a:pt x="5" y="41"/>
                  </a:lnTo>
                  <a:cubicBezTo>
                    <a:pt x="17" y="32"/>
                    <a:pt x="34" y="28"/>
                    <a:pt x="46" y="24"/>
                  </a:cubicBezTo>
                  <a:cubicBezTo>
                    <a:pt x="62" y="20"/>
                    <a:pt x="75" y="20"/>
                    <a:pt x="91" y="16"/>
                  </a:cubicBezTo>
                  <a:cubicBezTo>
                    <a:pt x="99" y="16"/>
                    <a:pt x="99" y="0"/>
                    <a:pt x="87" y="0"/>
                  </a:cubicBezTo>
                  <a:cubicBezTo>
                    <a:pt x="70" y="0"/>
                    <a:pt x="54" y="8"/>
                    <a:pt x="41" y="12"/>
                  </a:cubicBezTo>
                  <a:cubicBezTo>
                    <a:pt x="25" y="20"/>
                    <a:pt x="13" y="28"/>
                    <a:pt x="0" y="41"/>
                  </a:cubicBezTo>
                  <a:lnTo>
                    <a:pt x="5" y="4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8" name="Google Shape;1348;p34"/>
            <p:cNvSpPr/>
            <p:nvPr/>
          </p:nvSpPr>
          <p:spPr>
            <a:xfrm>
              <a:off x="2038845" y="2119992"/>
              <a:ext cx="33480" cy="141120"/>
            </a:xfrm>
            <a:custGeom>
              <a:avLst/>
              <a:gdLst/>
              <a:ahLst/>
              <a:cxnLst/>
              <a:rect l="l" t="t" r="r" b="b"/>
              <a:pathLst>
                <a:path w="93" h="392" extrusionOk="0">
                  <a:moveTo>
                    <a:pt x="93" y="0"/>
                  </a:moveTo>
                  <a:lnTo>
                    <a:pt x="93" y="0"/>
                  </a:lnTo>
                  <a:cubicBezTo>
                    <a:pt x="85" y="8"/>
                    <a:pt x="80" y="12"/>
                    <a:pt x="72" y="20"/>
                  </a:cubicBezTo>
                  <a:cubicBezTo>
                    <a:pt x="68" y="29"/>
                    <a:pt x="64" y="37"/>
                    <a:pt x="60" y="45"/>
                  </a:cubicBezTo>
                  <a:cubicBezTo>
                    <a:pt x="52" y="61"/>
                    <a:pt x="43" y="78"/>
                    <a:pt x="36" y="94"/>
                  </a:cubicBezTo>
                  <a:cubicBezTo>
                    <a:pt x="23" y="127"/>
                    <a:pt x="11" y="160"/>
                    <a:pt x="7" y="193"/>
                  </a:cubicBezTo>
                  <a:cubicBezTo>
                    <a:pt x="2" y="226"/>
                    <a:pt x="-1" y="258"/>
                    <a:pt x="2" y="291"/>
                  </a:cubicBezTo>
                  <a:cubicBezTo>
                    <a:pt x="7" y="312"/>
                    <a:pt x="11" y="328"/>
                    <a:pt x="15" y="345"/>
                  </a:cubicBezTo>
                  <a:cubicBezTo>
                    <a:pt x="15" y="357"/>
                    <a:pt x="19" y="365"/>
                    <a:pt x="23" y="373"/>
                  </a:cubicBezTo>
                  <a:cubicBezTo>
                    <a:pt x="23" y="382"/>
                    <a:pt x="27" y="390"/>
                    <a:pt x="36" y="390"/>
                  </a:cubicBezTo>
                  <a:cubicBezTo>
                    <a:pt x="36" y="394"/>
                    <a:pt x="39" y="390"/>
                    <a:pt x="39" y="390"/>
                  </a:cubicBezTo>
                  <a:cubicBezTo>
                    <a:pt x="43" y="382"/>
                    <a:pt x="39" y="373"/>
                    <a:pt x="39" y="365"/>
                  </a:cubicBezTo>
                  <a:cubicBezTo>
                    <a:pt x="36" y="357"/>
                    <a:pt x="36" y="349"/>
                    <a:pt x="31" y="341"/>
                  </a:cubicBezTo>
                  <a:cubicBezTo>
                    <a:pt x="27" y="324"/>
                    <a:pt x="23" y="307"/>
                    <a:pt x="23" y="291"/>
                  </a:cubicBezTo>
                  <a:cubicBezTo>
                    <a:pt x="19" y="258"/>
                    <a:pt x="19" y="226"/>
                    <a:pt x="23" y="193"/>
                  </a:cubicBezTo>
                  <a:cubicBezTo>
                    <a:pt x="31" y="164"/>
                    <a:pt x="39" y="131"/>
                    <a:pt x="52" y="103"/>
                  </a:cubicBezTo>
                  <a:cubicBezTo>
                    <a:pt x="56" y="86"/>
                    <a:pt x="64" y="69"/>
                    <a:pt x="72" y="53"/>
                  </a:cubicBezTo>
                  <a:cubicBezTo>
                    <a:pt x="77" y="45"/>
                    <a:pt x="80" y="37"/>
                    <a:pt x="85" y="29"/>
                  </a:cubicBezTo>
                  <a:cubicBezTo>
                    <a:pt x="89" y="20"/>
                    <a:pt x="89" y="12"/>
                    <a:pt x="9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49" name="Google Shape;1349;p34"/>
            <p:cNvSpPr/>
            <p:nvPr/>
          </p:nvSpPr>
          <p:spPr>
            <a:xfrm>
              <a:off x="2042805" y="2184433"/>
              <a:ext cx="72360" cy="75240"/>
            </a:xfrm>
            <a:custGeom>
              <a:avLst/>
              <a:gdLst/>
              <a:ahLst/>
              <a:cxnLst/>
              <a:rect l="l" t="t" r="r" b="b"/>
              <a:pathLst>
                <a:path w="201" h="209" extrusionOk="0">
                  <a:moveTo>
                    <a:pt x="201" y="203"/>
                  </a:moveTo>
                  <a:lnTo>
                    <a:pt x="201" y="203"/>
                  </a:lnTo>
                  <a:cubicBezTo>
                    <a:pt x="197" y="178"/>
                    <a:pt x="176" y="162"/>
                    <a:pt x="160" y="149"/>
                  </a:cubicBezTo>
                  <a:cubicBezTo>
                    <a:pt x="139" y="133"/>
                    <a:pt x="123" y="116"/>
                    <a:pt x="106" y="100"/>
                  </a:cubicBezTo>
                  <a:cubicBezTo>
                    <a:pt x="90" y="79"/>
                    <a:pt x="74" y="59"/>
                    <a:pt x="57" y="43"/>
                  </a:cubicBezTo>
                  <a:cubicBezTo>
                    <a:pt x="49" y="30"/>
                    <a:pt x="41" y="22"/>
                    <a:pt x="32" y="14"/>
                  </a:cubicBezTo>
                  <a:cubicBezTo>
                    <a:pt x="25" y="9"/>
                    <a:pt x="16" y="-3"/>
                    <a:pt x="4" y="1"/>
                  </a:cubicBezTo>
                  <a:cubicBezTo>
                    <a:pt x="0" y="1"/>
                    <a:pt x="0" y="6"/>
                    <a:pt x="0" y="6"/>
                  </a:cubicBezTo>
                  <a:cubicBezTo>
                    <a:pt x="0" y="18"/>
                    <a:pt x="12" y="26"/>
                    <a:pt x="20" y="30"/>
                  </a:cubicBezTo>
                  <a:cubicBezTo>
                    <a:pt x="28" y="38"/>
                    <a:pt x="37" y="47"/>
                    <a:pt x="45" y="55"/>
                  </a:cubicBezTo>
                  <a:cubicBezTo>
                    <a:pt x="61" y="75"/>
                    <a:pt x="74" y="92"/>
                    <a:pt x="90" y="112"/>
                  </a:cubicBezTo>
                  <a:cubicBezTo>
                    <a:pt x="106" y="128"/>
                    <a:pt x="123" y="145"/>
                    <a:pt x="144" y="162"/>
                  </a:cubicBezTo>
                  <a:cubicBezTo>
                    <a:pt x="160" y="174"/>
                    <a:pt x="176" y="190"/>
                    <a:pt x="193" y="207"/>
                  </a:cubicBezTo>
                  <a:cubicBezTo>
                    <a:pt x="197" y="211"/>
                    <a:pt x="201" y="207"/>
                    <a:pt x="201" y="203"/>
                  </a:cubicBezTo>
                  <a:close/>
                </a:path>
              </a:pathLst>
            </a:custGeom>
            <a:solidFill>
              <a:schemeClr val="dk1"/>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0" name="Google Shape;1350;p34"/>
            <p:cNvSpPr/>
            <p:nvPr/>
          </p:nvSpPr>
          <p:spPr>
            <a:xfrm>
              <a:off x="1022205" y="1416553"/>
              <a:ext cx="748080" cy="453600"/>
            </a:xfrm>
            <a:custGeom>
              <a:avLst/>
              <a:gdLst/>
              <a:ahLst/>
              <a:cxnLst/>
              <a:rect l="l" t="t" r="r" b="b"/>
              <a:pathLst>
                <a:path w="2078" h="1260" extrusionOk="0">
                  <a:moveTo>
                    <a:pt x="36" y="8"/>
                  </a:moveTo>
                  <a:lnTo>
                    <a:pt x="36" y="8"/>
                  </a:lnTo>
                  <a:cubicBezTo>
                    <a:pt x="52" y="12"/>
                    <a:pt x="60" y="29"/>
                    <a:pt x="60" y="45"/>
                  </a:cubicBezTo>
                  <a:cubicBezTo>
                    <a:pt x="60" y="62"/>
                    <a:pt x="56" y="78"/>
                    <a:pt x="48" y="94"/>
                  </a:cubicBezTo>
                  <a:cubicBezTo>
                    <a:pt x="36" y="111"/>
                    <a:pt x="19" y="127"/>
                    <a:pt x="11" y="143"/>
                  </a:cubicBezTo>
                  <a:cubicBezTo>
                    <a:pt x="-2" y="164"/>
                    <a:pt x="-2" y="185"/>
                    <a:pt x="3" y="205"/>
                  </a:cubicBezTo>
                  <a:cubicBezTo>
                    <a:pt x="7" y="230"/>
                    <a:pt x="19" y="250"/>
                    <a:pt x="31" y="271"/>
                  </a:cubicBezTo>
                  <a:cubicBezTo>
                    <a:pt x="44" y="296"/>
                    <a:pt x="60" y="320"/>
                    <a:pt x="73" y="345"/>
                  </a:cubicBezTo>
                  <a:cubicBezTo>
                    <a:pt x="101" y="390"/>
                    <a:pt x="126" y="439"/>
                    <a:pt x="155" y="484"/>
                  </a:cubicBezTo>
                  <a:cubicBezTo>
                    <a:pt x="208" y="579"/>
                    <a:pt x="261" y="673"/>
                    <a:pt x="315" y="772"/>
                  </a:cubicBezTo>
                  <a:cubicBezTo>
                    <a:pt x="343" y="817"/>
                    <a:pt x="368" y="862"/>
                    <a:pt x="397" y="911"/>
                  </a:cubicBezTo>
                  <a:cubicBezTo>
                    <a:pt x="421" y="956"/>
                    <a:pt x="450" y="1006"/>
                    <a:pt x="474" y="1051"/>
                  </a:cubicBezTo>
                  <a:cubicBezTo>
                    <a:pt x="491" y="1071"/>
                    <a:pt x="508" y="1092"/>
                    <a:pt x="528" y="1104"/>
                  </a:cubicBezTo>
                  <a:cubicBezTo>
                    <a:pt x="549" y="1116"/>
                    <a:pt x="573" y="1125"/>
                    <a:pt x="594" y="1141"/>
                  </a:cubicBezTo>
                  <a:cubicBezTo>
                    <a:pt x="635" y="1166"/>
                    <a:pt x="664" y="1207"/>
                    <a:pt x="680" y="1252"/>
                  </a:cubicBezTo>
                  <a:cubicBezTo>
                    <a:pt x="680" y="1260"/>
                    <a:pt x="688" y="1260"/>
                    <a:pt x="696" y="1260"/>
                  </a:cubicBezTo>
                  <a:cubicBezTo>
                    <a:pt x="861" y="1170"/>
                    <a:pt x="1033" y="1092"/>
                    <a:pt x="1209" y="1026"/>
                  </a:cubicBezTo>
                  <a:cubicBezTo>
                    <a:pt x="1300" y="997"/>
                    <a:pt x="1390" y="969"/>
                    <a:pt x="1480" y="944"/>
                  </a:cubicBezTo>
                  <a:cubicBezTo>
                    <a:pt x="1571" y="915"/>
                    <a:pt x="1665" y="891"/>
                    <a:pt x="1751" y="854"/>
                  </a:cubicBezTo>
                  <a:cubicBezTo>
                    <a:pt x="1846" y="813"/>
                    <a:pt x="1936" y="763"/>
                    <a:pt x="2022" y="702"/>
                  </a:cubicBezTo>
                  <a:cubicBezTo>
                    <a:pt x="2026" y="698"/>
                    <a:pt x="2026" y="694"/>
                    <a:pt x="2026" y="690"/>
                  </a:cubicBezTo>
                  <a:cubicBezTo>
                    <a:pt x="2001" y="632"/>
                    <a:pt x="2022" y="562"/>
                    <a:pt x="2075" y="530"/>
                  </a:cubicBezTo>
                  <a:cubicBezTo>
                    <a:pt x="2084" y="521"/>
                    <a:pt x="2075" y="505"/>
                    <a:pt x="2063" y="513"/>
                  </a:cubicBezTo>
                  <a:cubicBezTo>
                    <a:pt x="2006" y="550"/>
                    <a:pt x="1977" y="628"/>
                    <a:pt x="2006" y="698"/>
                  </a:cubicBezTo>
                  <a:cubicBezTo>
                    <a:pt x="2006" y="694"/>
                    <a:pt x="2006" y="685"/>
                    <a:pt x="2010" y="681"/>
                  </a:cubicBezTo>
                  <a:cubicBezTo>
                    <a:pt x="1932" y="735"/>
                    <a:pt x="1854" y="780"/>
                    <a:pt x="1768" y="817"/>
                  </a:cubicBezTo>
                  <a:cubicBezTo>
                    <a:pt x="1681" y="858"/>
                    <a:pt x="1591" y="887"/>
                    <a:pt x="1501" y="911"/>
                  </a:cubicBezTo>
                  <a:cubicBezTo>
                    <a:pt x="1410" y="940"/>
                    <a:pt x="1320" y="965"/>
                    <a:pt x="1230" y="997"/>
                  </a:cubicBezTo>
                  <a:cubicBezTo>
                    <a:pt x="1140" y="1026"/>
                    <a:pt x="1053" y="1063"/>
                    <a:pt x="967" y="1100"/>
                  </a:cubicBezTo>
                  <a:cubicBezTo>
                    <a:pt x="869" y="1141"/>
                    <a:pt x="774" y="1190"/>
                    <a:pt x="684" y="1240"/>
                  </a:cubicBezTo>
                  <a:cubicBezTo>
                    <a:pt x="688" y="1240"/>
                    <a:pt x="696" y="1244"/>
                    <a:pt x="700" y="1244"/>
                  </a:cubicBezTo>
                  <a:cubicBezTo>
                    <a:pt x="688" y="1203"/>
                    <a:pt x="664" y="1166"/>
                    <a:pt x="631" y="1141"/>
                  </a:cubicBezTo>
                  <a:cubicBezTo>
                    <a:pt x="614" y="1125"/>
                    <a:pt x="594" y="1112"/>
                    <a:pt x="573" y="1104"/>
                  </a:cubicBezTo>
                  <a:cubicBezTo>
                    <a:pt x="552" y="1096"/>
                    <a:pt x="532" y="1084"/>
                    <a:pt x="516" y="1067"/>
                  </a:cubicBezTo>
                  <a:cubicBezTo>
                    <a:pt x="499" y="1051"/>
                    <a:pt x="487" y="1026"/>
                    <a:pt x="474" y="1006"/>
                  </a:cubicBezTo>
                  <a:cubicBezTo>
                    <a:pt x="462" y="981"/>
                    <a:pt x="446" y="956"/>
                    <a:pt x="434" y="936"/>
                  </a:cubicBezTo>
                  <a:cubicBezTo>
                    <a:pt x="405" y="887"/>
                    <a:pt x="380" y="837"/>
                    <a:pt x="352" y="788"/>
                  </a:cubicBezTo>
                  <a:cubicBezTo>
                    <a:pt x="294" y="694"/>
                    <a:pt x="241" y="595"/>
                    <a:pt x="183" y="497"/>
                  </a:cubicBezTo>
                  <a:cubicBezTo>
                    <a:pt x="155" y="447"/>
                    <a:pt x="130" y="398"/>
                    <a:pt x="101" y="353"/>
                  </a:cubicBezTo>
                  <a:cubicBezTo>
                    <a:pt x="85" y="328"/>
                    <a:pt x="73" y="304"/>
                    <a:pt x="60" y="279"/>
                  </a:cubicBezTo>
                  <a:cubicBezTo>
                    <a:pt x="44" y="259"/>
                    <a:pt x="31" y="234"/>
                    <a:pt x="23" y="209"/>
                  </a:cubicBezTo>
                  <a:cubicBezTo>
                    <a:pt x="15" y="185"/>
                    <a:pt x="23" y="160"/>
                    <a:pt x="36" y="140"/>
                  </a:cubicBezTo>
                  <a:cubicBezTo>
                    <a:pt x="48" y="119"/>
                    <a:pt x="64" y="103"/>
                    <a:pt x="73" y="82"/>
                  </a:cubicBezTo>
                  <a:cubicBezTo>
                    <a:pt x="85" y="49"/>
                    <a:pt x="77" y="4"/>
                    <a:pt x="39" y="0"/>
                  </a:cubicBezTo>
                  <a:cubicBezTo>
                    <a:pt x="31" y="0"/>
                    <a:pt x="31" y="8"/>
                    <a:pt x="36"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1" name="Google Shape;1351;p34"/>
            <p:cNvSpPr/>
            <p:nvPr/>
          </p:nvSpPr>
          <p:spPr>
            <a:xfrm>
              <a:off x="1515045" y="1240153"/>
              <a:ext cx="261720" cy="365040"/>
            </a:xfrm>
            <a:custGeom>
              <a:avLst/>
              <a:gdLst/>
              <a:ahLst/>
              <a:cxnLst/>
              <a:rect l="l" t="t" r="r" b="b"/>
              <a:pathLst>
                <a:path w="727" h="1014" extrusionOk="0">
                  <a:moveTo>
                    <a:pt x="0" y="1"/>
                  </a:moveTo>
                  <a:lnTo>
                    <a:pt x="0" y="1"/>
                  </a:lnTo>
                  <a:cubicBezTo>
                    <a:pt x="0" y="14"/>
                    <a:pt x="0" y="18"/>
                    <a:pt x="5" y="30"/>
                  </a:cubicBezTo>
                  <a:cubicBezTo>
                    <a:pt x="9" y="38"/>
                    <a:pt x="13" y="47"/>
                    <a:pt x="21" y="51"/>
                  </a:cubicBezTo>
                  <a:cubicBezTo>
                    <a:pt x="33" y="67"/>
                    <a:pt x="50" y="79"/>
                    <a:pt x="66" y="88"/>
                  </a:cubicBezTo>
                  <a:cubicBezTo>
                    <a:pt x="103" y="108"/>
                    <a:pt x="144" y="108"/>
                    <a:pt x="181" y="92"/>
                  </a:cubicBezTo>
                  <a:cubicBezTo>
                    <a:pt x="177" y="88"/>
                    <a:pt x="173" y="88"/>
                    <a:pt x="169" y="88"/>
                  </a:cubicBezTo>
                  <a:cubicBezTo>
                    <a:pt x="214" y="219"/>
                    <a:pt x="288" y="338"/>
                    <a:pt x="366" y="453"/>
                  </a:cubicBezTo>
                  <a:cubicBezTo>
                    <a:pt x="444" y="568"/>
                    <a:pt x="530" y="683"/>
                    <a:pt x="600" y="802"/>
                  </a:cubicBezTo>
                  <a:cubicBezTo>
                    <a:pt x="620" y="835"/>
                    <a:pt x="641" y="868"/>
                    <a:pt x="661" y="905"/>
                  </a:cubicBezTo>
                  <a:cubicBezTo>
                    <a:pt x="669" y="921"/>
                    <a:pt x="678" y="937"/>
                    <a:pt x="686" y="954"/>
                  </a:cubicBezTo>
                  <a:cubicBezTo>
                    <a:pt x="694" y="974"/>
                    <a:pt x="698" y="995"/>
                    <a:pt x="710" y="1011"/>
                  </a:cubicBezTo>
                  <a:cubicBezTo>
                    <a:pt x="715" y="1015"/>
                    <a:pt x="727" y="1015"/>
                    <a:pt x="727" y="1007"/>
                  </a:cubicBezTo>
                  <a:cubicBezTo>
                    <a:pt x="723" y="995"/>
                    <a:pt x="723" y="991"/>
                    <a:pt x="719" y="983"/>
                  </a:cubicBezTo>
                  <a:cubicBezTo>
                    <a:pt x="715" y="974"/>
                    <a:pt x="710" y="966"/>
                    <a:pt x="706" y="958"/>
                  </a:cubicBezTo>
                  <a:cubicBezTo>
                    <a:pt x="702" y="942"/>
                    <a:pt x="694" y="925"/>
                    <a:pt x="686" y="909"/>
                  </a:cubicBezTo>
                  <a:cubicBezTo>
                    <a:pt x="669" y="880"/>
                    <a:pt x="653" y="847"/>
                    <a:pt x="637" y="818"/>
                  </a:cubicBezTo>
                  <a:cubicBezTo>
                    <a:pt x="600" y="757"/>
                    <a:pt x="563" y="699"/>
                    <a:pt x="522" y="642"/>
                  </a:cubicBezTo>
                  <a:cubicBezTo>
                    <a:pt x="444" y="527"/>
                    <a:pt x="358" y="416"/>
                    <a:pt x="288" y="293"/>
                  </a:cubicBezTo>
                  <a:cubicBezTo>
                    <a:pt x="247" y="227"/>
                    <a:pt x="214" y="154"/>
                    <a:pt x="185" y="79"/>
                  </a:cubicBezTo>
                  <a:cubicBezTo>
                    <a:pt x="185" y="76"/>
                    <a:pt x="177" y="71"/>
                    <a:pt x="173" y="76"/>
                  </a:cubicBezTo>
                  <a:cubicBezTo>
                    <a:pt x="140" y="92"/>
                    <a:pt x="103" y="88"/>
                    <a:pt x="74" y="71"/>
                  </a:cubicBezTo>
                  <a:cubicBezTo>
                    <a:pt x="58" y="67"/>
                    <a:pt x="46" y="55"/>
                    <a:pt x="33" y="42"/>
                  </a:cubicBezTo>
                  <a:cubicBezTo>
                    <a:pt x="29" y="38"/>
                    <a:pt x="25" y="30"/>
                    <a:pt x="17" y="22"/>
                  </a:cubicBezTo>
                  <a:cubicBezTo>
                    <a:pt x="17" y="18"/>
                    <a:pt x="17" y="14"/>
                    <a:pt x="13" y="10"/>
                  </a:cubicBezTo>
                  <a:cubicBezTo>
                    <a:pt x="13" y="6"/>
                    <a:pt x="9" y="6"/>
                    <a:pt x="5" y="1"/>
                  </a:cubicBezTo>
                  <a:cubicBezTo>
                    <a:pt x="5" y="1"/>
                    <a:pt x="0" y="-2"/>
                    <a:pt x="0"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2" name="Google Shape;1352;p34"/>
            <p:cNvSpPr/>
            <p:nvPr/>
          </p:nvSpPr>
          <p:spPr>
            <a:xfrm>
              <a:off x="1031205" y="1241953"/>
              <a:ext cx="480960" cy="171720"/>
            </a:xfrm>
            <a:custGeom>
              <a:avLst/>
              <a:gdLst/>
              <a:ahLst/>
              <a:cxnLst/>
              <a:rect l="l" t="t" r="r" b="b"/>
              <a:pathLst>
                <a:path w="1336" h="477" extrusionOk="0">
                  <a:moveTo>
                    <a:pt x="6" y="477"/>
                  </a:moveTo>
                  <a:lnTo>
                    <a:pt x="6" y="477"/>
                  </a:lnTo>
                  <a:cubicBezTo>
                    <a:pt x="27" y="473"/>
                    <a:pt x="48" y="465"/>
                    <a:pt x="72" y="456"/>
                  </a:cubicBezTo>
                  <a:cubicBezTo>
                    <a:pt x="92" y="448"/>
                    <a:pt x="113" y="436"/>
                    <a:pt x="133" y="428"/>
                  </a:cubicBezTo>
                  <a:cubicBezTo>
                    <a:pt x="175" y="411"/>
                    <a:pt x="220" y="395"/>
                    <a:pt x="261" y="378"/>
                  </a:cubicBezTo>
                  <a:cubicBezTo>
                    <a:pt x="347" y="346"/>
                    <a:pt x="429" y="312"/>
                    <a:pt x="515" y="280"/>
                  </a:cubicBezTo>
                  <a:cubicBezTo>
                    <a:pt x="688" y="218"/>
                    <a:pt x="860" y="161"/>
                    <a:pt x="1037" y="103"/>
                  </a:cubicBezTo>
                  <a:cubicBezTo>
                    <a:pt x="1086" y="91"/>
                    <a:pt x="1131" y="74"/>
                    <a:pt x="1180" y="62"/>
                  </a:cubicBezTo>
                  <a:cubicBezTo>
                    <a:pt x="1230" y="46"/>
                    <a:pt x="1283" y="33"/>
                    <a:pt x="1332" y="17"/>
                  </a:cubicBezTo>
                  <a:cubicBezTo>
                    <a:pt x="1340" y="13"/>
                    <a:pt x="1336" y="-4"/>
                    <a:pt x="1324" y="1"/>
                  </a:cubicBezTo>
                  <a:cubicBezTo>
                    <a:pt x="1283" y="9"/>
                    <a:pt x="1238" y="25"/>
                    <a:pt x="1193" y="37"/>
                  </a:cubicBezTo>
                  <a:cubicBezTo>
                    <a:pt x="1147" y="50"/>
                    <a:pt x="1106" y="62"/>
                    <a:pt x="1061" y="79"/>
                  </a:cubicBezTo>
                  <a:cubicBezTo>
                    <a:pt x="975" y="103"/>
                    <a:pt x="885" y="132"/>
                    <a:pt x="799" y="161"/>
                  </a:cubicBezTo>
                  <a:cubicBezTo>
                    <a:pt x="626" y="222"/>
                    <a:pt x="454" y="284"/>
                    <a:pt x="286" y="350"/>
                  </a:cubicBezTo>
                  <a:cubicBezTo>
                    <a:pt x="236" y="370"/>
                    <a:pt x="191" y="387"/>
                    <a:pt x="142" y="407"/>
                  </a:cubicBezTo>
                  <a:cubicBezTo>
                    <a:pt x="117" y="415"/>
                    <a:pt x="92" y="428"/>
                    <a:pt x="72" y="436"/>
                  </a:cubicBezTo>
                  <a:cubicBezTo>
                    <a:pt x="48" y="448"/>
                    <a:pt x="23" y="456"/>
                    <a:pt x="2" y="473"/>
                  </a:cubicBezTo>
                  <a:cubicBezTo>
                    <a:pt x="-2" y="473"/>
                    <a:pt x="2" y="477"/>
                    <a:pt x="6" y="4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3" name="Google Shape;1353;p34"/>
            <p:cNvSpPr/>
            <p:nvPr/>
          </p:nvSpPr>
          <p:spPr>
            <a:xfrm>
              <a:off x="1297965" y="1697713"/>
              <a:ext cx="583560" cy="357840"/>
            </a:xfrm>
            <a:custGeom>
              <a:avLst/>
              <a:gdLst/>
              <a:ahLst/>
              <a:cxnLst/>
              <a:rect l="l" t="t" r="r" b="b"/>
              <a:pathLst>
                <a:path w="1621" h="994" extrusionOk="0">
                  <a:moveTo>
                    <a:pt x="0" y="656"/>
                  </a:moveTo>
                  <a:lnTo>
                    <a:pt x="0" y="656"/>
                  </a:lnTo>
                  <a:cubicBezTo>
                    <a:pt x="29" y="709"/>
                    <a:pt x="49" y="766"/>
                    <a:pt x="78" y="820"/>
                  </a:cubicBezTo>
                  <a:cubicBezTo>
                    <a:pt x="103" y="877"/>
                    <a:pt x="127" y="935"/>
                    <a:pt x="152" y="988"/>
                  </a:cubicBezTo>
                  <a:cubicBezTo>
                    <a:pt x="156" y="992"/>
                    <a:pt x="160" y="996"/>
                    <a:pt x="164" y="992"/>
                  </a:cubicBezTo>
                  <a:cubicBezTo>
                    <a:pt x="205" y="964"/>
                    <a:pt x="246" y="943"/>
                    <a:pt x="292" y="923"/>
                  </a:cubicBezTo>
                  <a:cubicBezTo>
                    <a:pt x="341" y="898"/>
                    <a:pt x="386" y="877"/>
                    <a:pt x="435" y="853"/>
                  </a:cubicBezTo>
                  <a:cubicBezTo>
                    <a:pt x="530" y="807"/>
                    <a:pt x="628" y="762"/>
                    <a:pt x="727" y="726"/>
                  </a:cubicBezTo>
                  <a:cubicBezTo>
                    <a:pt x="825" y="685"/>
                    <a:pt x="924" y="656"/>
                    <a:pt x="1014" y="607"/>
                  </a:cubicBezTo>
                  <a:cubicBezTo>
                    <a:pt x="1063" y="582"/>
                    <a:pt x="1108" y="557"/>
                    <a:pt x="1153" y="532"/>
                  </a:cubicBezTo>
                  <a:cubicBezTo>
                    <a:pt x="1199" y="508"/>
                    <a:pt x="1244" y="483"/>
                    <a:pt x="1289" y="463"/>
                  </a:cubicBezTo>
                  <a:cubicBezTo>
                    <a:pt x="1396" y="413"/>
                    <a:pt x="1502" y="368"/>
                    <a:pt x="1613" y="331"/>
                  </a:cubicBezTo>
                  <a:cubicBezTo>
                    <a:pt x="1621" y="331"/>
                    <a:pt x="1621" y="323"/>
                    <a:pt x="1621" y="319"/>
                  </a:cubicBezTo>
                  <a:cubicBezTo>
                    <a:pt x="1564" y="208"/>
                    <a:pt x="1502" y="106"/>
                    <a:pt x="1437" y="3"/>
                  </a:cubicBezTo>
                  <a:cubicBezTo>
                    <a:pt x="1432" y="-5"/>
                    <a:pt x="1412" y="3"/>
                    <a:pt x="1420" y="15"/>
                  </a:cubicBezTo>
                  <a:cubicBezTo>
                    <a:pt x="1486" y="114"/>
                    <a:pt x="1547" y="220"/>
                    <a:pt x="1605" y="327"/>
                  </a:cubicBezTo>
                  <a:cubicBezTo>
                    <a:pt x="1605" y="323"/>
                    <a:pt x="1605" y="319"/>
                    <a:pt x="1609" y="315"/>
                  </a:cubicBezTo>
                  <a:cubicBezTo>
                    <a:pt x="1510" y="348"/>
                    <a:pt x="1412" y="385"/>
                    <a:pt x="1318" y="430"/>
                  </a:cubicBezTo>
                  <a:cubicBezTo>
                    <a:pt x="1223" y="471"/>
                    <a:pt x="1133" y="520"/>
                    <a:pt x="1043" y="573"/>
                  </a:cubicBezTo>
                  <a:cubicBezTo>
                    <a:pt x="997" y="598"/>
                    <a:pt x="952" y="619"/>
                    <a:pt x="903" y="639"/>
                  </a:cubicBezTo>
                  <a:cubicBezTo>
                    <a:pt x="854" y="660"/>
                    <a:pt x="805" y="676"/>
                    <a:pt x="755" y="692"/>
                  </a:cubicBezTo>
                  <a:cubicBezTo>
                    <a:pt x="657" y="734"/>
                    <a:pt x="558" y="775"/>
                    <a:pt x="464" y="820"/>
                  </a:cubicBezTo>
                  <a:cubicBezTo>
                    <a:pt x="411" y="845"/>
                    <a:pt x="357" y="873"/>
                    <a:pt x="304" y="898"/>
                  </a:cubicBezTo>
                  <a:cubicBezTo>
                    <a:pt x="250" y="923"/>
                    <a:pt x="201" y="943"/>
                    <a:pt x="156" y="980"/>
                  </a:cubicBezTo>
                  <a:cubicBezTo>
                    <a:pt x="160" y="980"/>
                    <a:pt x="164" y="984"/>
                    <a:pt x="168" y="984"/>
                  </a:cubicBezTo>
                  <a:cubicBezTo>
                    <a:pt x="144" y="926"/>
                    <a:pt x="119" y="873"/>
                    <a:pt x="90" y="816"/>
                  </a:cubicBezTo>
                  <a:cubicBezTo>
                    <a:pt x="66" y="762"/>
                    <a:pt x="33" y="709"/>
                    <a:pt x="4" y="651"/>
                  </a:cubicBezTo>
                  <a:cubicBezTo>
                    <a:pt x="4" y="651"/>
                    <a:pt x="0" y="651"/>
                    <a:pt x="0" y="6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4" name="Google Shape;1354;p34"/>
            <p:cNvSpPr/>
            <p:nvPr/>
          </p:nvSpPr>
          <p:spPr>
            <a:xfrm>
              <a:off x="1299765" y="1697353"/>
              <a:ext cx="520200" cy="236520"/>
            </a:xfrm>
            <a:custGeom>
              <a:avLst/>
              <a:gdLst/>
              <a:ahLst/>
              <a:cxnLst/>
              <a:rect l="l" t="t" r="r" b="b"/>
              <a:pathLst>
                <a:path w="1445" h="657" extrusionOk="0">
                  <a:moveTo>
                    <a:pt x="3" y="657"/>
                  </a:moveTo>
                  <a:lnTo>
                    <a:pt x="3" y="657"/>
                  </a:lnTo>
                  <a:cubicBezTo>
                    <a:pt x="28" y="652"/>
                    <a:pt x="48" y="644"/>
                    <a:pt x="73" y="636"/>
                  </a:cubicBezTo>
                  <a:cubicBezTo>
                    <a:pt x="98" y="624"/>
                    <a:pt x="122" y="615"/>
                    <a:pt x="147" y="603"/>
                  </a:cubicBezTo>
                  <a:cubicBezTo>
                    <a:pt x="192" y="587"/>
                    <a:pt x="241" y="566"/>
                    <a:pt x="287" y="546"/>
                  </a:cubicBezTo>
                  <a:cubicBezTo>
                    <a:pt x="381" y="505"/>
                    <a:pt x="475" y="464"/>
                    <a:pt x="570" y="423"/>
                  </a:cubicBezTo>
                  <a:cubicBezTo>
                    <a:pt x="759" y="341"/>
                    <a:pt x="943" y="254"/>
                    <a:pt x="1128" y="168"/>
                  </a:cubicBezTo>
                  <a:cubicBezTo>
                    <a:pt x="1230" y="119"/>
                    <a:pt x="1337" y="70"/>
                    <a:pt x="1440" y="16"/>
                  </a:cubicBezTo>
                  <a:cubicBezTo>
                    <a:pt x="1452" y="12"/>
                    <a:pt x="1440" y="-4"/>
                    <a:pt x="1432" y="0"/>
                  </a:cubicBezTo>
                  <a:cubicBezTo>
                    <a:pt x="1337" y="45"/>
                    <a:pt x="1247" y="90"/>
                    <a:pt x="1153" y="135"/>
                  </a:cubicBezTo>
                  <a:cubicBezTo>
                    <a:pt x="1062" y="180"/>
                    <a:pt x="968" y="221"/>
                    <a:pt x="878" y="267"/>
                  </a:cubicBezTo>
                  <a:cubicBezTo>
                    <a:pt x="689" y="353"/>
                    <a:pt x="504" y="435"/>
                    <a:pt x="315" y="517"/>
                  </a:cubicBezTo>
                  <a:cubicBezTo>
                    <a:pt x="262" y="538"/>
                    <a:pt x="209" y="558"/>
                    <a:pt x="155" y="583"/>
                  </a:cubicBezTo>
                  <a:cubicBezTo>
                    <a:pt x="131" y="595"/>
                    <a:pt x="106" y="603"/>
                    <a:pt x="77" y="615"/>
                  </a:cubicBezTo>
                  <a:cubicBezTo>
                    <a:pt x="53" y="628"/>
                    <a:pt x="24" y="636"/>
                    <a:pt x="3" y="652"/>
                  </a:cubicBezTo>
                  <a:cubicBezTo>
                    <a:pt x="-1" y="652"/>
                    <a:pt x="-1" y="657"/>
                    <a:pt x="3" y="6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5" name="Google Shape;1355;p34"/>
            <p:cNvSpPr/>
            <p:nvPr/>
          </p:nvSpPr>
          <p:spPr>
            <a:xfrm>
              <a:off x="1387965" y="1999393"/>
              <a:ext cx="226080" cy="165600"/>
            </a:xfrm>
            <a:custGeom>
              <a:avLst/>
              <a:gdLst/>
              <a:ahLst/>
              <a:cxnLst/>
              <a:rect l="l" t="t" r="r" b="b"/>
              <a:pathLst>
                <a:path w="628" h="460" extrusionOk="0">
                  <a:moveTo>
                    <a:pt x="0" y="273"/>
                  </a:moveTo>
                  <a:lnTo>
                    <a:pt x="0" y="273"/>
                  </a:lnTo>
                  <a:cubicBezTo>
                    <a:pt x="13" y="298"/>
                    <a:pt x="25" y="318"/>
                    <a:pt x="42" y="339"/>
                  </a:cubicBezTo>
                  <a:cubicBezTo>
                    <a:pt x="54" y="360"/>
                    <a:pt x="70" y="384"/>
                    <a:pt x="87" y="404"/>
                  </a:cubicBezTo>
                  <a:cubicBezTo>
                    <a:pt x="91" y="413"/>
                    <a:pt x="99" y="425"/>
                    <a:pt x="107" y="433"/>
                  </a:cubicBezTo>
                  <a:cubicBezTo>
                    <a:pt x="111" y="442"/>
                    <a:pt x="115" y="454"/>
                    <a:pt x="128" y="458"/>
                  </a:cubicBezTo>
                  <a:cubicBezTo>
                    <a:pt x="136" y="462"/>
                    <a:pt x="144" y="458"/>
                    <a:pt x="152" y="454"/>
                  </a:cubicBezTo>
                  <a:cubicBezTo>
                    <a:pt x="165" y="445"/>
                    <a:pt x="177" y="442"/>
                    <a:pt x="189" y="433"/>
                  </a:cubicBezTo>
                  <a:cubicBezTo>
                    <a:pt x="284" y="392"/>
                    <a:pt x="374" y="347"/>
                    <a:pt x="464" y="302"/>
                  </a:cubicBezTo>
                  <a:cubicBezTo>
                    <a:pt x="518" y="277"/>
                    <a:pt x="571" y="253"/>
                    <a:pt x="624" y="224"/>
                  </a:cubicBezTo>
                  <a:cubicBezTo>
                    <a:pt x="628" y="224"/>
                    <a:pt x="628" y="220"/>
                    <a:pt x="628" y="216"/>
                  </a:cubicBezTo>
                  <a:cubicBezTo>
                    <a:pt x="600" y="138"/>
                    <a:pt x="563" y="68"/>
                    <a:pt x="514" y="7"/>
                  </a:cubicBezTo>
                  <a:cubicBezTo>
                    <a:pt x="509" y="2"/>
                    <a:pt x="505" y="-2"/>
                    <a:pt x="501" y="2"/>
                  </a:cubicBezTo>
                  <a:cubicBezTo>
                    <a:pt x="366" y="47"/>
                    <a:pt x="234" y="109"/>
                    <a:pt x="111" y="183"/>
                  </a:cubicBezTo>
                  <a:cubicBezTo>
                    <a:pt x="78" y="207"/>
                    <a:pt x="42" y="228"/>
                    <a:pt x="9" y="253"/>
                  </a:cubicBezTo>
                  <a:cubicBezTo>
                    <a:pt x="0" y="261"/>
                    <a:pt x="9" y="277"/>
                    <a:pt x="21" y="269"/>
                  </a:cubicBezTo>
                  <a:cubicBezTo>
                    <a:pt x="136" y="187"/>
                    <a:pt x="263" y="117"/>
                    <a:pt x="394" y="64"/>
                  </a:cubicBezTo>
                  <a:cubicBezTo>
                    <a:pt x="431" y="47"/>
                    <a:pt x="468" y="35"/>
                    <a:pt x="505" y="19"/>
                  </a:cubicBezTo>
                  <a:cubicBezTo>
                    <a:pt x="501" y="19"/>
                    <a:pt x="497" y="19"/>
                    <a:pt x="497" y="15"/>
                  </a:cubicBezTo>
                  <a:cubicBezTo>
                    <a:pt x="542" y="76"/>
                    <a:pt x="583" y="146"/>
                    <a:pt x="608" y="220"/>
                  </a:cubicBezTo>
                  <a:cubicBezTo>
                    <a:pt x="608" y="216"/>
                    <a:pt x="612" y="212"/>
                    <a:pt x="612" y="207"/>
                  </a:cubicBezTo>
                  <a:cubicBezTo>
                    <a:pt x="526" y="253"/>
                    <a:pt x="440" y="294"/>
                    <a:pt x="349" y="335"/>
                  </a:cubicBezTo>
                  <a:cubicBezTo>
                    <a:pt x="308" y="355"/>
                    <a:pt x="263" y="380"/>
                    <a:pt x="222" y="401"/>
                  </a:cubicBezTo>
                  <a:cubicBezTo>
                    <a:pt x="197" y="409"/>
                    <a:pt x="177" y="421"/>
                    <a:pt x="156" y="433"/>
                  </a:cubicBezTo>
                  <a:cubicBezTo>
                    <a:pt x="148" y="433"/>
                    <a:pt x="144" y="438"/>
                    <a:pt x="140" y="438"/>
                  </a:cubicBezTo>
                  <a:cubicBezTo>
                    <a:pt x="132" y="442"/>
                    <a:pt x="128" y="433"/>
                    <a:pt x="124" y="429"/>
                  </a:cubicBezTo>
                  <a:cubicBezTo>
                    <a:pt x="120" y="421"/>
                    <a:pt x="111" y="409"/>
                    <a:pt x="103" y="401"/>
                  </a:cubicBezTo>
                  <a:cubicBezTo>
                    <a:pt x="87" y="376"/>
                    <a:pt x="74" y="355"/>
                    <a:pt x="58" y="335"/>
                  </a:cubicBezTo>
                  <a:cubicBezTo>
                    <a:pt x="42" y="310"/>
                    <a:pt x="25" y="290"/>
                    <a:pt x="5" y="269"/>
                  </a:cubicBezTo>
                  <a:cubicBezTo>
                    <a:pt x="5" y="265"/>
                    <a:pt x="0" y="269"/>
                    <a:pt x="0" y="2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6" name="Google Shape;1356;p34"/>
            <p:cNvSpPr/>
            <p:nvPr/>
          </p:nvSpPr>
          <p:spPr>
            <a:xfrm>
              <a:off x="1641405" y="1851793"/>
              <a:ext cx="287640" cy="197280"/>
            </a:xfrm>
            <a:custGeom>
              <a:avLst/>
              <a:gdLst/>
              <a:ahLst/>
              <a:cxnLst/>
              <a:rect l="l" t="t" r="r" b="b"/>
              <a:pathLst>
                <a:path w="799" h="548" extrusionOk="0">
                  <a:moveTo>
                    <a:pt x="2" y="367"/>
                  </a:moveTo>
                  <a:lnTo>
                    <a:pt x="2" y="367"/>
                  </a:lnTo>
                  <a:cubicBezTo>
                    <a:pt x="23" y="396"/>
                    <a:pt x="43" y="425"/>
                    <a:pt x="64" y="454"/>
                  </a:cubicBezTo>
                  <a:cubicBezTo>
                    <a:pt x="72" y="470"/>
                    <a:pt x="80" y="482"/>
                    <a:pt x="93" y="498"/>
                  </a:cubicBezTo>
                  <a:cubicBezTo>
                    <a:pt x="101" y="511"/>
                    <a:pt x="109" y="523"/>
                    <a:pt x="117" y="536"/>
                  </a:cubicBezTo>
                  <a:cubicBezTo>
                    <a:pt x="130" y="548"/>
                    <a:pt x="142" y="552"/>
                    <a:pt x="154" y="544"/>
                  </a:cubicBezTo>
                  <a:cubicBezTo>
                    <a:pt x="171" y="539"/>
                    <a:pt x="187" y="531"/>
                    <a:pt x="199" y="523"/>
                  </a:cubicBezTo>
                  <a:cubicBezTo>
                    <a:pt x="232" y="511"/>
                    <a:pt x="261" y="498"/>
                    <a:pt x="290" y="482"/>
                  </a:cubicBezTo>
                  <a:cubicBezTo>
                    <a:pt x="413" y="425"/>
                    <a:pt x="528" y="363"/>
                    <a:pt x="643" y="298"/>
                  </a:cubicBezTo>
                  <a:cubicBezTo>
                    <a:pt x="671" y="281"/>
                    <a:pt x="700" y="264"/>
                    <a:pt x="729" y="244"/>
                  </a:cubicBezTo>
                  <a:cubicBezTo>
                    <a:pt x="741" y="236"/>
                    <a:pt x="758" y="228"/>
                    <a:pt x="770" y="219"/>
                  </a:cubicBezTo>
                  <a:cubicBezTo>
                    <a:pt x="782" y="211"/>
                    <a:pt x="795" y="207"/>
                    <a:pt x="799" y="191"/>
                  </a:cubicBezTo>
                  <a:cubicBezTo>
                    <a:pt x="803" y="179"/>
                    <a:pt x="790" y="162"/>
                    <a:pt x="782" y="150"/>
                  </a:cubicBezTo>
                  <a:cubicBezTo>
                    <a:pt x="774" y="133"/>
                    <a:pt x="766" y="117"/>
                    <a:pt x="758" y="104"/>
                  </a:cubicBezTo>
                  <a:cubicBezTo>
                    <a:pt x="749" y="88"/>
                    <a:pt x="741" y="72"/>
                    <a:pt x="733" y="55"/>
                  </a:cubicBezTo>
                  <a:cubicBezTo>
                    <a:pt x="725" y="43"/>
                    <a:pt x="721" y="26"/>
                    <a:pt x="712" y="10"/>
                  </a:cubicBezTo>
                  <a:cubicBezTo>
                    <a:pt x="704" y="-2"/>
                    <a:pt x="692" y="-2"/>
                    <a:pt x="680" y="2"/>
                  </a:cubicBezTo>
                  <a:cubicBezTo>
                    <a:pt x="663" y="10"/>
                    <a:pt x="647" y="14"/>
                    <a:pt x="634" y="18"/>
                  </a:cubicBezTo>
                  <a:cubicBezTo>
                    <a:pt x="606" y="31"/>
                    <a:pt x="577" y="43"/>
                    <a:pt x="548" y="55"/>
                  </a:cubicBezTo>
                  <a:cubicBezTo>
                    <a:pt x="491" y="80"/>
                    <a:pt x="437" y="109"/>
                    <a:pt x="380" y="137"/>
                  </a:cubicBezTo>
                  <a:cubicBezTo>
                    <a:pt x="273" y="199"/>
                    <a:pt x="167" y="264"/>
                    <a:pt x="56" y="326"/>
                  </a:cubicBezTo>
                  <a:cubicBezTo>
                    <a:pt x="39" y="330"/>
                    <a:pt x="27" y="338"/>
                    <a:pt x="11" y="347"/>
                  </a:cubicBezTo>
                  <a:cubicBezTo>
                    <a:pt x="-2" y="351"/>
                    <a:pt x="11" y="371"/>
                    <a:pt x="23" y="363"/>
                  </a:cubicBezTo>
                  <a:cubicBezTo>
                    <a:pt x="232" y="260"/>
                    <a:pt x="425" y="121"/>
                    <a:pt x="643" y="39"/>
                  </a:cubicBezTo>
                  <a:cubicBezTo>
                    <a:pt x="655" y="35"/>
                    <a:pt x="671" y="31"/>
                    <a:pt x="684" y="22"/>
                  </a:cubicBezTo>
                  <a:lnTo>
                    <a:pt x="692" y="22"/>
                  </a:lnTo>
                  <a:cubicBezTo>
                    <a:pt x="696" y="31"/>
                    <a:pt x="696" y="31"/>
                    <a:pt x="696" y="31"/>
                  </a:cubicBezTo>
                  <a:cubicBezTo>
                    <a:pt x="700" y="39"/>
                    <a:pt x="704" y="47"/>
                    <a:pt x="708" y="55"/>
                  </a:cubicBezTo>
                  <a:cubicBezTo>
                    <a:pt x="725" y="84"/>
                    <a:pt x="741" y="113"/>
                    <a:pt x="753" y="141"/>
                  </a:cubicBezTo>
                  <a:cubicBezTo>
                    <a:pt x="762" y="154"/>
                    <a:pt x="770" y="166"/>
                    <a:pt x="774" y="179"/>
                  </a:cubicBezTo>
                  <a:cubicBezTo>
                    <a:pt x="778" y="186"/>
                    <a:pt x="774" y="191"/>
                    <a:pt x="766" y="195"/>
                  </a:cubicBezTo>
                  <a:cubicBezTo>
                    <a:pt x="762" y="199"/>
                    <a:pt x="753" y="207"/>
                    <a:pt x="746" y="211"/>
                  </a:cubicBezTo>
                  <a:cubicBezTo>
                    <a:pt x="721" y="228"/>
                    <a:pt x="692" y="244"/>
                    <a:pt x="667" y="257"/>
                  </a:cubicBezTo>
                  <a:cubicBezTo>
                    <a:pt x="561" y="322"/>
                    <a:pt x="450" y="379"/>
                    <a:pt x="339" y="437"/>
                  </a:cubicBezTo>
                  <a:cubicBezTo>
                    <a:pt x="310" y="449"/>
                    <a:pt x="277" y="466"/>
                    <a:pt x="245" y="482"/>
                  </a:cubicBezTo>
                  <a:cubicBezTo>
                    <a:pt x="228" y="490"/>
                    <a:pt x="212" y="495"/>
                    <a:pt x="195" y="503"/>
                  </a:cubicBezTo>
                  <a:cubicBezTo>
                    <a:pt x="183" y="511"/>
                    <a:pt x="167" y="519"/>
                    <a:pt x="150" y="523"/>
                  </a:cubicBezTo>
                  <a:cubicBezTo>
                    <a:pt x="142" y="527"/>
                    <a:pt x="138" y="523"/>
                    <a:pt x="130" y="515"/>
                  </a:cubicBezTo>
                  <a:cubicBezTo>
                    <a:pt x="126" y="507"/>
                    <a:pt x="121" y="503"/>
                    <a:pt x="113" y="495"/>
                  </a:cubicBezTo>
                  <a:cubicBezTo>
                    <a:pt x="105" y="478"/>
                    <a:pt x="93" y="461"/>
                    <a:pt x="84" y="449"/>
                  </a:cubicBezTo>
                  <a:cubicBezTo>
                    <a:pt x="60" y="417"/>
                    <a:pt x="39" y="388"/>
                    <a:pt x="19" y="359"/>
                  </a:cubicBezTo>
                  <a:cubicBezTo>
                    <a:pt x="11" y="347"/>
                    <a:pt x="-6" y="355"/>
                    <a:pt x="2" y="3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57" name="Google Shape;1357;p34"/>
            <p:cNvSpPr/>
            <p:nvPr/>
          </p:nvSpPr>
          <p:spPr>
            <a:xfrm>
              <a:off x="1429365" y="2255353"/>
              <a:ext cx="626760" cy="263520"/>
            </a:xfrm>
            <a:custGeom>
              <a:avLst/>
              <a:gdLst/>
              <a:ahLst/>
              <a:cxnLst/>
              <a:rect l="l" t="t" r="r" b="b"/>
              <a:pathLst>
                <a:path w="1741" h="732" extrusionOk="0">
                  <a:moveTo>
                    <a:pt x="5" y="732"/>
                  </a:moveTo>
                  <a:lnTo>
                    <a:pt x="5" y="732"/>
                  </a:lnTo>
                  <a:cubicBezTo>
                    <a:pt x="62" y="712"/>
                    <a:pt x="119" y="691"/>
                    <a:pt x="173" y="666"/>
                  </a:cubicBezTo>
                  <a:cubicBezTo>
                    <a:pt x="230" y="642"/>
                    <a:pt x="288" y="617"/>
                    <a:pt x="345" y="592"/>
                  </a:cubicBezTo>
                  <a:cubicBezTo>
                    <a:pt x="456" y="543"/>
                    <a:pt x="571" y="494"/>
                    <a:pt x="682" y="445"/>
                  </a:cubicBezTo>
                  <a:cubicBezTo>
                    <a:pt x="903" y="346"/>
                    <a:pt x="1129" y="244"/>
                    <a:pt x="1351" y="145"/>
                  </a:cubicBezTo>
                  <a:cubicBezTo>
                    <a:pt x="1412" y="121"/>
                    <a:pt x="1478" y="96"/>
                    <a:pt x="1539" y="75"/>
                  </a:cubicBezTo>
                  <a:cubicBezTo>
                    <a:pt x="1605" y="55"/>
                    <a:pt x="1671" y="34"/>
                    <a:pt x="1736" y="18"/>
                  </a:cubicBezTo>
                  <a:cubicBezTo>
                    <a:pt x="1745" y="14"/>
                    <a:pt x="1741" y="-3"/>
                    <a:pt x="1729" y="1"/>
                  </a:cubicBezTo>
                  <a:cubicBezTo>
                    <a:pt x="1613" y="34"/>
                    <a:pt x="1498" y="67"/>
                    <a:pt x="1388" y="112"/>
                  </a:cubicBezTo>
                  <a:cubicBezTo>
                    <a:pt x="1273" y="162"/>
                    <a:pt x="1166" y="211"/>
                    <a:pt x="1055" y="260"/>
                  </a:cubicBezTo>
                  <a:cubicBezTo>
                    <a:pt x="829" y="363"/>
                    <a:pt x="604" y="461"/>
                    <a:pt x="378" y="560"/>
                  </a:cubicBezTo>
                  <a:cubicBezTo>
                    <a:pt x="251" y="613"/>
                    <a:pt x="124" y="666"/>
                    <a:pt x="0" y="728"/>
                  </a:cubicBezTo>
                  <a:cubicBezTo>
                    <a:pt x="0" y="728"/>
                    <a:pt x="0" y="732"/>
                    <a:pt x="5" y="7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358" name="Google Shape;1358;p34"/>
          <p:cNvGrpSpPr/>
          <p:nvPr/>
        </p:nvGrpSpPr>
        <p:grpSpPr>
          <a:xfrm>
            <a:off x="2873448" y="361825"/>
            <a:ext cx="3113009" cy="2494750"/>
            <a:chOff x="2873448" y="361825"/>
            <a:chExt cx="3113009" cy="2494750"/>
          </a:xfrm>
        </p:grpSpPr>
        <p:sp>
          <p:nvSpPr>
            <p:cNvPr id="1359" name="Google Shape;1359;p34"/>
            <p:cNvSpPr/>
            <p:nvPr/>
          </p:nvSpPr>
          <p:spPr>
            <a:xfrm>
              <a:off x="3456250" y="2277275"/>
              <a:ext cx="2475300" cy="5793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1360" name="Google Shape;1360;p34"/>
            <p:cNvSpPr/>
            <p:nvPr/>
          </p:nvSpPr>
          <p:spPr>
            <a:xfrm>
              <a:off x="2883534" y="1180200"/>
              <a:ext cx="897213" cy="873543"/>
            </a:xfrm>
            <a:custGeom>
              <a:avLst/>
              <a:gdLst/>
              <a:ahLst/>
              <a:cxnLst/>
              <a:rect l="l" t="t" r="r" b="b"/>
              <a:pathLst>
                <a:path w="4359" h="4244" extrusionOk="0">
                  <a:moveTo>
                    <a:pt x="4125" y="4244"/>
                  </a:moveTo>
                  <a:lnTo>
                    <a:pt x="4125" y="4244"/>
                  </a:lnTo>
                  <a:cubicBezTo>
                    <a:pt x="4094" y="4213"/>
                    <a:pt x="4063" y="4182"/>
                    <a:pt x="4032" y="4161"/>
                  </a:cubicBezTo>
                  <a:cubicBezTo>
                    <a:pt x="3948" y="4119"/>
                    <a:pt x="3865" y="4098"/>
                    <a:pt x="3771" y="4088"/>
                  </a:cubicBezTo>
                  <a:cubicBezTo>
                    <a:pt x="3750" y="4078"/>
                    <a:pt x="3740" y="4078"/>
                    <a:pt x="3719" y="4078"/>
                  </a:cubicBezTo>
                  <a:cubicBezTo>
                    <a:pt x="3657" y="4067"/>
                    <a:pt x="3584" y="4057"/>
                    <a:pt x="3511" y="4036"/>
                  </a:cubicBezTo>
                  <a:cubicBezTo>
                    <a:pt x="3344" y="3984"/>
                    <a:pt x="3219" y="3859"/>
                    <a:pt x="3115" y="3723"/>
                  </a:cubicBezTo>
                  <a:cubicBezTo>
                    <a:pt x="3094" y="3703"/>
                    <a:pt x="3073" y="3682"/>
                    <a:pt x="3052" y="3661"/>
                  </a:cubicBezTo>
                  <a:cubicBezTo>
                    <a:pt x="2959" y="3536"/>
                    <a:pt x="2865" y="3411"/>
                    <a:pt x="2730" y="3328"/>
                  </a:cubicBezTo>
                  <a:cubicBezTo>
                    <a:pt x="2646" y="3286"/>
                    <a:pt x="2552" y="3255"/>
                    <a:pt x="2469" y="3223"/>
                  </a:cubicBezTo>
                  <a:cubicBezTo>
                    <a:pt x="2448" y="3223"/>
                    <a:pt x="2427" y="3213"/>
                    <a:pt x="2407" y="3203"/>
                  </a:cubicBezTo>
                  <a:cubicBezTo>
                    <a:pt x="2292" y="3171"/>
                    <a:pt x="2198" y="3130"/>
                    <a:pt x="2125" y="3067"/>
                  </a:cubicBezTo>
                  <a:cubicBezTo>
                    <a:pt x="1959" y="2953"/>
                    <a:pt x="1834" y="2786"/>
                    <a:pt x="1761" y="2588"/>
                  </a:cubicBezTo>
                  <a:cubicBezTo>
                    <a:pt x="1750" y="2546"/>
                    <a:pt x="1740" y="2515"/>
                    <a:pt x="1730" y="2473"/>
                  </a:cubicBezTo>
                  <a:cubicBezTo>
                    <a:pt x="1698" y="2401"/>
                    <a:pt x="1677" y="2328"/>
                    <a:pt x="1646" y="2255"/>
                  </a:cubicBezTo>
                  <a:cubicBezTo>
                    <a:pt x="1594" y="2161"/>
                    <a:pt x="1532" y="2067"/>
                    <a:pt x="1448" y="1994"/>
                  </a:cubicBezTo>
                  <a:cubicBezTo>
                    <a:pt x="1365" y="1921"/>
                    <a:pt x="1282" y="1870"/>
                    <a:pt x="1188" y="1808"/>
                  </a:cubicBezTo>
                  <a:cubicBezTo>
                    <a:pt x="1115" y="1766"/>
                    <a:pt x="1052" y="1714"/>
                    <a:pt x="990" y="1672"/>
                  </a:cubicBezTo>
                  <a:cubicBezTo>
                    <a:pt x="907" y="1599"/>
                    <a:pt x="844" y="1537"/>
                    <a:pt x="802" y="1474"/>
                  </a:cubicBezTo>
                  <a:cubicBezTo>
                    <a:pt x="740" y="1370"/>
                    <a:pt x="709" y="1266"/>
                    <a:pt x="677" y="1162"/>
                  </a:cubicBezTo>
                  <a:cubicBezTo>
                    <a:pt x="667" y="1131"/>
                    <a:pt x="667" y="1110"/>
                    <a:pt x="657" y="1079"/>
                  </a:cubicBezTo>
                  <a:cubicBezTo>
                    <a:pt x="636" y="995"/>
                    <a:pt x="615" y="912"/>
                    <a:pt x="584" y="829"/>
                  </a:cubicBezTo>
                  <a:cubicBezTo>
                    <a:pt x="542" y="724"/>
                    <a:pt x="490" y="631"/>
                    <a:pt x="427" y="537"/>
                  </a:cubicBezTo>
                  <a:cubicBezTo>
                    <a:pt x="323" y="381"/>
                    <a:pt x="177" y="235"/>
                    <a:pt x="0" y="110"/>
                  </a:cubicBezTo>
                  <a:cubicBezTo>
                    <a:pt x="63" y="99"/>
                    <a:pt x="115" y="89"/>
                    <a:pt x="167" y="79"/>
                  </a:cubicBezTo>
                  <a:cubicBezTo>
                    <a:pt x="292" y="47"/>
                    <a:pt x="396" y="27"/>
                    <a:pt x="490" y="16"/>
                  </a:cubicBezTo>
                  <a:cubicBezTo>
                    <a:pt x="625" y="-5"/>
                    <a:pt x="750" y="-5"/>
                    <a:pt x="865" y="16"/>
                  </a:cubicBezTo>
                  <a:cubicBezTo>
                    <a:pt x="980" y="37"/>
                    <a:pt x="1084" y="68"/>
                    <a:pt x="1177" y="120"/>
                  </a:cubicBezTo>
                  <a:cubicBezTo>
                    <a:pt x="1282" y="183"/>
                    <a:pt x="1365" y="256"/>
                    <a:pt x="1448" y="329"/>
                  </a:cubicBezTo>
                  <a:cubicBezTo>
                    <a:pt x="1469" y="349"/>
                    <a:pt x="1490" y="370"/>
                    <a:pt x="1511" y="391"/>
                  </a:cubicBezTo>
                  <a:cubicBezTo>
                    <a:pt x="1573" y="454"/>
                    <a:pt x="1636" y="516"/>
                    <a:pt x="1709" y="568"/>
                  </a:cubicBezTo>
                  <a:cubicBezTo>
                    <a:pt x="1792" y="641"/>
                    <a:pt x="1886" y="693"/>
                    <a:pt x="1980" y="735"/>
                  </a:cubicBezTo>
                  <a:cubicBezTo>
                    <a:pt x="2125" y="797"/>
                    <a:pt x="2282" y="829"/>
                    <a:pt x="2417" y="860"/>
                  </a:cubicBezTo>
                  <a:cubicBezTo>
                    <a:pt x="2469" y="870"/>
                    <a:pt x="2521" y="881"/>
                    <a:pt x="2573" y="902"/>
                  </a:cubicBezTo>
                  <a:cubicBezTo>
                    <a:pt x="2761" y="943"/>
                    <a:pt x="2948" y="1006"/>
                    <a:pt x="3094" y="1131"/>
                  </a:cubicBezTo>
                  <a:cubicBezTo>
                    <a:pt x="3167" y="1193"/>
                    <a:pt x="3230" y="1277"/>
                    <a:pt x="3292" y="1391"/>
                  </a:cubicBezTo>
                  <a:cubicBezTo>
                    <a:pt x="3323" y="1422"/>
                    <a:pt x="3344" y="1474"/>
                    <a:pt x="3365" y="1516"/>
                  </a:cubicBezTo>
                  <a:cubicBezTo>
                    <a:pt x="3396" y="1579"/>
                    <a:pt x="3427" y="1652"/>
                    <a:pt x="3469" y="1714"/>
                  </a:cubicBezTo>
                  <a:cubicBezTo>
                    <a:pt x="3573" y="1870"/>
                    <a:pt x="3719" y="2005"/>
                    <a:pt x="3855" y="2119"/>
                  </a:cubicBezTo>
                  <a:cubicBezTo>
                    <a:pt x="4042" y="2286"/>
                    <a:pt x="4219" y="2453"/>
                    <a:pt x="4302" y="2682"/>
                  </a:cubicBezTo>
                  <a:cubicBezTo>
                    <a:pt x="4407" y="2953"/>
                    <a:pt x="4344" y="3255"/>
                    <a:pt x="4292" y="3453"/>
                  </a:cubicBezTo>
                  <a:cubicBezTo>
                    <a:pt x="4282" y="3526"/>
                    <a:pt x="4261" y="3598"/>
                    <a:pt x="4240" y="3661"/>
                  </a:cubicBezTo>
                  <a:cubicBezTo>
                    <a:pt x="4188" y="3838"/>
                    <a:pt x="4136" y="4026"/>
                    <a:pt x="4115" y="4213"/>
                  </a:cubicBezTo>
                  <a:lnTo>
                    <a:pt x="4115" y="4213"/>
                  </a:lnTo>
                  <a:cubicBezTo>
                    <a:pt x="4115" y="4213"/>
                    <a:pt x="4125" y="4234"/>
                    <a:pt x="4125" y="424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1" name="Google Shape;1361;p34"/>
            <p:cNvSpPr/>
            <p:nvPr/>
          </p:nvSpPr>
          <p:spPr>
            <a:xfrm>
              <a:off x="2878388" y="1200577"/>
              <a:ext cx="923353" cy="1090487"/>
            </a:xfrm>
            <a:custGeom>
              <a:avLst/>
              <a:gdLst/>
              <a:ahLst/>
              <a:cxnLst/>
              <a:rect l="l" t="t" r="r" b="b"/>
              <a:pathLst>
                <a:path w="4486" h="5298" extrusionOk="0">
                  <a:moveTo>
                    <a:pt x="5" y="11"/>
                  </a:moveTo>
                  <a:lnTo>
                    <a:pt x="5" y="11"/>
                  </a:lnTo>
                  <a:cubicBezTo>
                    <a:pt x="213" y="146"/>
                    <a:pt x="432" y="261"/>
                    <a:pt x="640" y="386"/>
                  </a:cubicBezTo>
                  <a:cubicBezTo>
                    <a:pt x="848" y="511"/>
                    <a:pt x="1057" y="636"/>
                    <a:pt x="1265" y="761"/>
                  </a:cubicBezTo>
                  <a:cubicBezTo>
                    <a:pt x="1484" y="896"/>
                    <a:pt x="1682" y="1021"/>
                    <a:pt x="1890" y="1157"/>
                  </a:cubicBezTo>
                  <a:cubicBezTo>
                    <a:pt x="2098" y="1292"/>
                    <a:pt x="2296" y="1417"/>
                    <a:pt x="2494" y="1563"/>
                  </a:cubicBezTo>
                  <a:cubicBezTo>
                    <a:pt x="2682" y="1698"/>
                    <a:pt x="2859" y="1854"/>
                    <a:pt x="3005" y="2031"/>
                  </a:cubicBezTo>
                  <a:cubicBezTo>
                    <a:pt x="3150" y="2208"/>
                    <a:pt x="3275" y="2406"/>
                    <a:pt x="3400" y="2604"/>
                  </a:cubicBezTo>
                  <a:cubicBezTo>
                    <a:pt x="3640" y="2989"/>
                    <a:pt x="3838" y="3406"/>
                    <a:pt x="4015" y="3822"/>
                  </a:cubicBezTo>
                  <a:cubicBezTo>
                    <a:pt x="4098" y="4031"/>
                    <a:pt x="4171" y="4249"/>
                    <a:pt x="4244" y="4468"/>
                  </a:cubicBezTo>
                  <a:cubicBezTo>
                    <a:pt x="4275" y="4583"/>
                    <a:pt x="4307" y="4687"/>
                    <a:pt x="4338" y="4802"/>
                  </a:cubicBezTo>
                  <a:cubicBezTo>
                    <a:pt x="4369" y="4906"/>
                    <a:pt x="4390" y="5020"/>
                    <a:pt x="4421" y="5124"/>
                  </a:cubicBezTo>
                  <a:cubicBezTo>
                    <a:pt x="4432" y="5177"/>
                    <a:pt x="4452" y="5239"/>
                    <a:pt x="4463" y="5291"/>
                  </a:cubicBezTo>
                  <a:cubicBezTo>
                    <a:pt x="4463" y="5302"/>
                    <a:pt x="4494" y="5302"/>
                    <a:pt x="4484" y="5281"/>
                  </a:cubicBezTo>
                  <a:cubicBezTo>
                    <a:pt x="4452" y="5062"/>
                    <a:pt x="4400" y="4843"/>
                    <a:pt x="4338" y="4624"/>
                  </a:cubicBezTo>
                  <a:cubicBezTo>
                    <a:pt x="4275" y="4395"/>
                    <a:pt x="4192" y="4177"/>
                    <a:pt x="4119" y="3968"/>
                  </a:cubicBezTo>
                  <a:cubicBezTo>
                    <a:pt x="3952" y="3541"/>
                    <a:pt x="3755" y="3124"/>
                    <a:pt x="3525" y="2729"/>
                  </a:cubicBezTo>
                  <a:cubicBezTo>
                    <a:pt x="3411" y="2531"/>
                    <a:pt x="3286" y="2333"/>
                    <a:pt x="3150" y="2145"/>
                  </a:cubicBezTo>
                  <a:cubicBezTo>
                    <a:pt x="3005" y="1958"/>
                    <a:pt x="2848" y="1782"/>
                    <a:pt x="2661" y="1636"/>
                  </a:cubicBezTo>
                  <a:cubicBezTo>
                    <a:pt x="2473" y="1490"/>
                    <a:pt x="2275" y="1365"/>
                    <a:pt x="2077" y="1230"/>
                  </a:cubicBezTo>
                  <a:cubicBezTo>
                    <a:pt x="1869" y="1094"/>
                    <a:pt x="1661" y="969"/>
                    <a:pt x="1452" y="834"/>
                  </a:cubicBezTo>
                  <a:cubicBezTo>
                    <a:pt x="1244" y="709"/>
                    <a:pt x="1025" y="573"/>
                    <a:pt x="817" y="448"/>
                  </a:cubicBezTo>
                  <a:cubicBezTo>
                    <a:pt x="598" y="323"/>
                    <a:pt x="390" y="198"/>
                    <a:pt x="171" y="84"/>
                  </a:cubicBezTo>
                  <a:cubicBezTo>
                    <a:pt x="119" y="63"/>
                    <a:pt x="57" y="32"/>
                    <a:pt x="5" y="0"/>
                  </a:cubicBezTo>
                  <a:cubicBezTo>
                    <a:pt x="5" y="0"/>
                    <a:pt x="-6" y="11"/>
                    <a:pt x="5"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2" name="Google Shape;1362;p34"/>
            <p:cNvSpPr/>
            <p:nvPr/>
          </p:nvSpPr>
          <p:spPr>
            <a:xfrm>
              <a:off x="2873448" y="1175671"/>
              <a:ext cx="913268" cy="884863"/>
            </a:xfrm>
            <a:custGeom>
              <a:avLst/>
              <a:gdLst/>
              <a:ahLst/>
              <a:cxnLst/>
              <a:rect l="l" t="t" r="r" b="b"/>
              <a:pathLst>
                <a:path w="4437" h="4299" extrusionOk="0">
                  <a:moveTo>
                    <a:pt x="8" y="142"/>
                  </a:moveTo>
                  <a:lnTo>
                    <a:pt x="8" y="142"/>
                  </a:lnTo>
                  <a:cubicBezTo>
                    <a:pt x="185" y="257"/>
                    <a:pt x="341" y="403"/>
                    <a:pt x="456" y="580"/>
                  </a:cubicBezTo>
                  <a:cubicBezTo>
                    <a:pt x="518" y="663"/>
                    <a:pt x="560" y="757"/>
                    <a:pt x="601" y="861"/>
                  </a:cubicBezTo>
                  <a:cubicBezTo>
                    <a:pt x="643" y="965"/>
                    <a:pt x="664" y="1069"/>
                    <a:pt x="695" y="1174"/>
                  </a:cubicBezTo>
                  <a:cubicBezTo>
                    <a:pt x="726" y="1288"/>
                    <a:pt x="758" y="1392"/>
                    <a:pt x="810" y="1486"/>
                  </a:cubicBezTo>
                  <a:cubicBezTo>
                    <a:pt x="862" y="1569"/>
                    <a:pt x="924" y="1642"/>
                    <a:pt x="997" y="1705"/>
                  </a:cubicBezTo>
                  <a:cubicBezTo>
                    <a:pt x="1154" y="1819"/>
                    <a:pt x="1331" y="1903"/>
                    <a:pt x="1466" y="2027"/>
                  </a:cubicBezTo>
                  <a:cubicBezTo>
                    <a:pt x="1549" y="2100"/>
                    <a:pt x="1612" y="2173"/>
                    <a:pt x="1654" y="2266"/>
                  </a:cubicBezTo>
                  <a:cubicBezTo>
                    <a:pt x="1706" y="2370"/>
                    <a:pt x="1737" y="2475"/>
                    <a:pt x="1768" y="2579"/>
                  </a:cubicBezTo>
                  <a:cubicBezTo>
                    <a:pt x="1810" y="2683"/>
                    <a:pt x="1851" y="2777"/>
                    <a:pt x="1914" y="2870"/>
                  </a:cubicBezTo>
                  <a:cubicBezTo>
                    <a:pt x="1966" y="2954"/>
                    <a:pt x="2039" y="3027"/>
                    <a:pt x="2122" y="3089"/>
                  </a:cubicBezTo>
                  <a:cubicBezTo>
                    <a:pt x="2206" y="3152"/>
                    <a:pt x="2299" y="3204"/>
                    <a:pt x="2404" y="3235"/>
                  </a:cubicBezTo>
                  <a:cubicBezTo>
                    <a:pt x="2508" y="3277"/>
                    <a:pt x="2622" y="3308"/>
                    <a:pt x="2726" y="3360"/>
                  </a:cubicBezTo>
                  <a:cubicBezTo>
                    <a:pt x="2893" y="3443"/>
                    <a:pt x="3008" y="3600"/>
                    <a:pt x="3122" y="3735"/>
                  </a:cubicBezTo>
                  <a:cubicBezTo>
                    <a:pt x="3226" y="3881"/>
                    <a:pt x="3351" y="4016"/>
                    <a:pt x="3529" y="4079"/>
                  </a:cubicBezTo>
                  <a:cubicBezTo>
                    <a:pt x="3612" y="4110"/>
                    <a:pt x="3706" y="4120"/>
                    <a:pt x="3799" y="4131"/>
                  </a:cubicBezTo>
                  <a:cubicBezTo>
                    <a:pt x="3883" y="4141"/>
                    <a:pt x="3976" y="4162"/>
                    <a:pt x="4049" y="4204"/>
                  </a:cubicBezTo>
                  <a:cubicBezTo>
                    <a:pt x="4091" y="4225"/>
                    <a:pt x="4122" y="4256"/>
                    <a:pt x="4154" y="4287"/>
                  </a:cubicBezTo>
                  <a:cubicBezTo>
                    <a:pt x="4164" y="4308"/>
                    <a:pt x="4185" y="4298"/>
                    <a:pt x="4185" y="4277"/>
                  </a:cubicBezTo>
                  <a:cubicBezTo>
                    <a:pt x="4206" y="3995"/>
                    <a:pt x="4310" y="3735"/>
                    <a:pt x="4372" y="3475"/>
                  </a:cubicBezTo>
                  <a:cubicBezTo>
                    <a:pt x="4435" y="3225"/>
                    <a:pt x="4476" y="2954"/>
                    <a:pt x="4383" y="2704"/>
                  </a:cubicBezTo>
                  <a:cubicBezTo>
                    <a:pt x="4310" y="2506"/>
                    <a:pt x="4164" y="2350"/>
                    <a:pt x="4018" y="2214"/>
                  </a:cubicBezTo>
                  <a:cubicBezTo>
                    <a:pt x="3862" y="2068"/>
                    <a:pt x="3695" y="1933"/>
                    <a:pt x="3570" y="1767"/>
                  </a:cubicBezTo>
                  <a:cubicBezTo>
                    <a:pt x="3435" y="1569"/>
                    <a:pt x="3372" y="1330"/>
                    <a:pt x="3206" y="1163"/>
                  </a:cubicBezTo>
                  <a:cubicBezTo>
                    <a:pt x="3060" y="1028"/>
                    <a:pt x="2872" y="955"/>
                    <a:pt x="2674" y="903"/>
                  </a:cubicBezTo>
                  <a:cubicBezTo>
                    <a:pt x="2476" y="851"/>
                    <a:pt x="2268" y="819"/>
                    <a:pt x="2081" y="746"/>
                  </a:cubicBezTo>
                  <a:cubicBezTo>
                    <a:pt x="1976" y="705"/>
                    <a:pt x="1883" y="653"/>
                    <a:pt x="1799" y="590"/>
                  </a:cubicBezTo>
                  <a:cubicBezTo>
                    <a:pt x="1706" y="517"/>
                    <a:pt x="1622" y="434"/>
                    <a:pt x="1539" y="361"/>
                  </a:cubicBezTo>
                  <a:cubicBezTo>
                    <a:pt x="1456" y="278"/>
                    <a:pt x="1372" y="205"/>
                    <a:pt x="1279" y="142"/>
                  </a:cubicBezTo>
                  <a:cubicBezTo>
                    <a:pt x="1174" y="80"/>
                    <a:pt x="1060" y="38"/>
                    <a:pt x="945" y="17"/>
                  </a:cubicBezTo>
                  <a:cubicBezTo>
                    <a:pt x="695" y="-24"/>
                    <a:pt x="445" y="17"/>
                    <a:pt x="206" y="69"/>
                  </a:cubicBezTo>
                  <a:cubicBezTo>
                    <a:pt x="143" y="80"/>
                    <a:pt x="91" y="101"/>
                    <a:pt x="29" y="111"/>
                  </a:cubicBezTo>
                  <a:cubicBezTo>
                    <a:pt x="8" y="121"/>
                    <a:pt x="18" y="163"/>
                    <a:pt x="39" y="153"/>
                  </a:cubicBezTo>
                  <a:cubicBezTo>
                    <a:pt x="279" y="90"/>
                    <a:pt x="529" y="28"/>
                    <a:pt x="779" y="38"/>
                  </a:cubicBezTo>
                  <a:cubicBezTo>
                    <a:pt x="904" y="38"/>
                    <a:pt x="1018" y="59"/>
                    <a:pt x="1133" y="111"/>
                  </a:cubicBezTo>
                  <a:cubicBezTo>
                    <a:pt x="1237" y="153"/>
                    <a:pt x="1331" y="226"/>
                    <a:pt x="1414" y="299"/>
                  </a:cubicBezTo>
                  <a:cubicBezTo>
                    <a:pt x="1591" y="444"/>
                    <a:pt x="1737" y="621"/>
                    <a:pt x="1935" y="726"/>
                  </a:cubicBezTo>
                  <a:cubicBezTo>
                    <a:pt x="2112" y="819"/>
                    <a:pt x="2320" y="861"/>
                    <a:pt x="2518" y="903"/>
                  </a:cubicBezTo>
                  <a:cubicBezTo>
                    <a:pt x="2706" y="955"/>
                    <a:pt x="2904" y="996"/>
                    <a:pt x="3070" y="1111"/>
                  </a:cubicBezTo>
                  <a:cubicBezTo>
                    <a:pt x="3154" y="1174"/>
                    <a:pt x="3226" y="1246"/>
                    <a:pt x="3289" y="1340"/>
                  </a:cubicBezTo>
                  <a:cubicBezTo>
                    <a:pt x="3351" y="1434"/>
                    <a:pt x="3404" y="1549"/>
                    <a:pt x="3456" y="1653"/>
                  </a:cubicBezTo>
                  <a:cubicBezTo>
                    <a:pt x="3508" y="1746"/>
                    <a:pt x="3570" y="1830"/>
                    <a:pt x="3643" y="1912"/>
                  </a:cubicBezTo>
                  <a:cubicBezTo>
                    <a:pt x="3716" y="1995"/>
                    <a:pt x="3789" y="2058"/>
                    <a:pt x="3862" y="2131"/>
                  </a:cubicBezTo>
                  <a:cubicBezTo>
                    <a:pt x="4018" y="2266"/>
                    <a:pt x="4174" y="2402"/>
                    <a:pt x="4279" y="2579"/>
                  </a:cubicBezTo>
                  <a:cubicBezTo>
                    <a:pt x="4560" y="3058"/>
                    <a:pt x="4258" y="3600"/>
                    <a:pt x="4174" y="4089"/>
                  </a:cubicBezTo>
                  <a:cubicBezTo>
                    <a:pt x="4164" y="4152"/>
                    <a:pt x="4154" y="4214"/>
                    <a:pt x="4143" y="4277"/>
                  </a:cubicBezTo>
                  <a:cubicBezTo>
                    <a:pt x="4164" y="4277"/>
                    <a:pt x="4174" y="4266"/>
                    <a:pt x="4185" y="4266"/>
                  </a:cubicBezTo>
                  <a:cubicBezTo>
                    <a:pt x="4070" y="4110"/>
                    <a:pt x="3872" y="4100"/>
                    <a:pt x="3695" y="4079"/>
                  </a:cubicBezTo>
                  <a:cubicBezTo>
                    <a:pt x="3612" y="4058"/>
                    <a:pt x="3518" y="4037"/>
                    <a:pt x="3435" y="3985"/>
                  </a:cubicBezTo>
                  <a:cubicBezTo>
                    <a:pt x="3362" y="3943"/>
                    <a:pt x="3299" y="3881"/>
                    <a:pt x="3237" y="3818"/>
                  </a:cubicBezTo>
                  <a:cubicBezTo>
                    <a:pt x="3112" y="3683"/>
                    <a:pt x="3018" y="3527"/>
                    <a:pt x="2872" y="3412"/>
                  </a:cubicBezTo>
                  <a:cubicBezTo>
                    <a:pt x="2789" y="3339"/>
                    <a:pt x="2706" y="3298"/>
                    <a:pt x="2601" y="3266"/>
                  </a:cubicBezTo>
                  <a:cubicBezTo>
                    <a:pt x="2497" y="3225"/>
                    <a:pt x="2383" y="3204"/>
                    <a:pt x="2279" y="3141"/>
                  </a:cubicBezTo>
                  <a:cubicBezTo>
                    <a:pt x="2091" y="3048"/>
                    <a:pt x="1945" y="2881"/>
                    <a:pt x="1851" y="2693"/>
                  </a:cubicBezTo>
                  <a:cubicBezTo>
                    <a:pt x="1768" y="2495"/>
                    <a:pt x="1726" y="2277"/>
                    <a:pt x="1591" y="2100"/>
                  </a:cubicBezTo>
                  <a:cubicBezTo>
                    <a:pt x="1466" y="1954"/>
                    <a:pt x="1289" y="1861"/>
                    <a:pt x="1133" y="1757"/>
                  </a:cubicBezTo>
                  <a:cubicBezTo>
                    <a:pt x="1049" y="1705"/>
                    <a:pt x="976" y="1642"/>
                    <a:pt x="914" y="1569"/>
                  </a:cubicBezTo>
                  <a:cubicBezTo>
                    <a:pt x="841" y="1486"/>
                    <a:pt x="799" y="1392"/>
                    <a:pt x="758" y="1288"/>
                  </a:cubicBezTo>
                  <a:cubicBezTo>
                    <a:pt x="726" y="1174"/>
                    <a:pt x="706" y="1059"/>
                    <a:pt x="664" y="955"/>
                  </a:cubicBezTo>
                  <a:cubicBezTo>
                    <a:pt x="643" y="851"/>
                    <a:pt x="601" y="757"/>
                    <a:pt x="549" y="663"/>
                  </a:cubicBezTo>
                  <a:cubicBezTo>
                    <a:pt x="445" y="486"/>
                    <a:pt x="310" y="330"/>
                    <a:pt x="143" y="215"/>
                  </a:cubicBezTo>
                  <a:cubicBezTo>
                    <a:pt x="101" y="184"/>
                    <a:pt x="49" y="153"/>
                    <a:pt x="8" y="132"/>
                  </a:cubicBezTo>
                  <a:cubicBezTo>
                    <a:pt x="-3" y="132"/>
                    <a:pt x="-3" y="132"/>
                    <a:pt x="8" y="14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3" name="Google Shape;1363;p34"/>
            <p:cNvSpPr/>
            <p:nvPr/>
          </p:nvSpPr>
          <p:spPr>
            <a:xfrm>
              <a:off x="3001474" y="1354948"/>
              <a:ext cx="260375" cy="79450"/>
            </a:xfrm>
            <a:custGeom>
              <a:avLst/>
              <a:gdLst/>
              <a:ahLst/>
              <a:cxnLst/>
              <a:rect l="l" t="t" r="r" b="b"/>
              <a:pathLst>
                <a:path w="1265" h="386" extrusionOk="0">
                  <a:moveTo>
                    <a:pt x="0" y="11"/>
                  </a:moveTo>
                  <a:lnTo>
                    <a:pt x="0" y="11"/>
                  </a:lnTo>
                  <a:cubicBezTo>
                    <a:pt x="42" y="73"/>
                    <a:pt x="104" y="136"/>
                    <a:pt x="167" y="188"/>
                  </a:cubicBezTo>
                  <a:cubicBezTo>
                    <a:pt x="229" y="230"/>
                    <a:pt x="302" y="261"/>
                    <a:pt x="386" y="292"/>
                  </a:cubicBezTo>
                  <a:cubicBezTo>
                    <a:pt x="459" y="313"/>
                    <a:pt x="552" y="313"/>
                    <a:pt x="636" y="313"/>
                  </a:cubicBezTo>
                  <a:cubicBezTo>
                    <a:pt x="677" y="303"/>
                    <a:pt x="729" y="303"/>
                    <a:pt x="782" y="292"/>
                  </a:cubicBezTo>
                  <a:cubicBezTo>
                    <a:pt x="834" y="292"/>
                    <a:pt x="886" y="292"/>
                    <a:pt x="938" y="303"/>
                  </a:cubicBezTo>
                  <a:cubicBezTo>
                    <a:pt x="990" y="313"/>
                    <a:pt x="1042" y="323"/>
                    <a:pt x="1094" y="334"/>
                  </a:cubicBezTo>
                  <a:cubicBezTo>
                    <a:pt x="1115" y="334"/>
                    <a:pt x="1146" y="344"/>
                    <a:pt x="1167" y="355"/>
                  </a:cubicBezTo>
                  <a:cubicBezTo>
                    <a:pt x="1198" y="365"/>
                    <a:pt x="1229" y="375"/>
                    <a:pt x="1250" y="386"/>
                  </a:cubicBezTo>
                  <a:cubicBezTo>
                    <a:pt x="1261" y="386"/>
                    <a:pt x="1271" y="365"/>
                    <a:pt x="1261" y="365"/>
                  </a:cubicBezTo>
                  <a:cubicBezTo>
                    <a:pt x="1219" y="334"/>
                    <a:pt x="1167" y="323"/>
                    <a:pt x="1125" y="313"/>
                  </a:cubicBezTo>
                  <a:cubicBezTo>
                    <a:pt x="1084" y="292"/>
                    <a:pt x="1032" y="282"/>
                    <a:pt x="990" y="282"/>
                  </a:cubicBezTo>
                  <a:cubicBezTo>
                    <a:pt x="896" y="261"/>
                    <a:pt x="802" y="261"/>
                    <a:pt x="698" y="271"/>
                  </a:cubicBezTo>
                  <a:cubicBezTo>
                    <a:pt x="657" y="282"/>
                    <a:pt x="604" y="282"/>
                    <a:pt x="552" y="282"/>
                  </a:cubicBezTo>
                  <a:cubicBezTo>
                    <a:pt x="511" y="282"/>
                    <a:pt x="469" y="282"/>
                    <a:pt x="438" y="271"/>
                  </a:cubicBezTo>
                  <a:cubicBezTo>
                    <a:pt x="354" y="261"/>
                    <a:pt x="282" y="230"/>
                    <a:pt x="209" y="188"/>
                  </a:cubicBezTo>
                  <a:cubicBezTo>
                    <a:pt x="177" y="167"/>
                    <a:pt x="136" y="136"/>
                    <a:pt x="104" y="105"/>
                  </a:cubicBezTo>
                  <a:cubicBezTo>
                    <a:pt x="63" y="73"/>
                    <a:pt x="42" y="42"/>
                    <a:pt x="11" y="0"/>
                  </a:cubicBezTo>
                  <a:lnTo>
                    <a:pt x="0" y="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4" name="Google Shape;1364;p34"/>
            <p:cNvSpPr/>
            <p:nvPr/>
          </p:nvSpPr>
          <p:spPr>
            <a:xfrm>
              <a:off x="3113033" y="1537312"/>
              <a:ext cx="394576" cy="86654"/>
            </a:xfrm>
            <a:custGeom>
              <a:avLst/>
              <a:gdLst/>
              <a:ahLst/>
              <a:cxnLst/>
              <a:rect l="l" t="t" r="r" b="b"/>
              <a:pathLst>
                <a:path w="1917" h="421" extrusionOk="0">
                  <a:moveTo>
                    <a:pt x="0" y="0"/>
                  </a:moveTo>
                  <a:lnTo>
                    <a:pt x="0" y="0"/>
                  </a:lnTo>
                  <a:cubicBezTo>
                    <a:pt x="94" y="83"/>
                    <a:pt x="198" y="146"/>
                    <a:pt x="323" y="176"/>
                  </a:cubicBezTo>
                  <a:cubicBezTo>
                    <a:pt x="437" y="218"/>
                    <a:pt x="573" y="238"/>
                    <a:pt x="698" y="249"/>
                  </a:cubicBezTo>
                  <a:cubicBezTo>
                    <a:pt x="823" y="259"/>
                    <a:pt x="958" y="249"/>
                    <a:pt x="1083" y="238"/>
                  </a:cubicBezTo>
                  <a:cubicBezTo>
                    <a:pt x="1229" y="228"/>
                    <a:pt x="1375" y="207"/>
                    <a:pt x="1521" y="238"/>
                  </a:cubicBezTo>
                  <a:cubicBezTo>
                    <a:pt x="1594" y="249"/>
                    <a:pt x="1667" y="270"/>
                    <a:pt x="1729" y="301"/>
                  </a:cubicBezTo>
                  <a:cubicBezTo>
                    <a:pt x="1760" y="322"/>
                    <a:pt x="1792" y="343"/>
                    <a:pt x="1812" y="353"/>
                  </a:cubicBezTo>
                  <a:cubicBezTo>
                    <a:pt x="1833" y="363"/>
                    <a:pt x="1844" y="374"/>
                    <a:pt x="1854" y="395"/>
                  </a:cubicBezTo>
                  <a:cubicBezTo>
                    <a:pt x="1865" y="395"/>
                    <a:pt x="1865" y="405"/>
                    <a:pt x="1875" y="405"/>
                  </a:cubicBezTo>
                  <a:cubicBezTo>
                    <a:pt x="1885" y="416"/>
                    <a:pt x="1896" y="416"/>
                    <a:pt x="1896" y="416"/>
                  </a:cubicBezTo>
                  <a:cubicBezTo>
                    <a:pt x="1906" y="426"/>
                    <a:pt x="1917" y="416"/>
                    <a:pt x="1917" y="405"/>
                  </a:cubicBezTo>
                  <a:cubicBezTo>
                    <a:pt x="1906" y="395"/>
                    <a:pt x="1906" y="384"/>
                    <a:pt x="1896" y="374"/>
                  </a:cubicBezTo>
                  <a:cubicBezTo>
                    <a:pt x="1885" y="363"/>
                    <a:pt x="1875" y="353"/>
                    <a:pt x="1854" y="343"/>
                  </a:cubicBezTo>
                  <a:cubicBezTo>
                    <a:pt x="1833" y="322"/>
                    <a:pt x="1802" y="301"/>
                    <a:pt x="1781" y="291"/>
                  </a:cubicBezTo>
                  <a:cubicBezTo>
                    <a:pt x="1719" y="259"/>
                    <a:pt x="1667" y="238"/>
                    <a:pt x="1604" y="218"/>
                  </a:cubicBezTo>
                  <a:cubicBezTo>
                    <a:pt x="1542" y="197"/>
                    <a:pt x="1469" y="186"/>
                    <a:pt x="1406" y="186"/>
                  </a:cubicBezTo>
                  <a:cubicBezTo>
                    <a:pt x="1323" y="186"/>
                    <a:pt x="1250" y="197"/>
                    <a:pt x="1167" y="197"/>
                  </a:cubicBezTo>
                  <a:cubicBezTo>
                    <a:pt x="906" y="228"/>
                    <a:pt x="646" y="238"/>
                    <a:pt x="385" y="176"/>
                  </a:cubicBezTo>
                  <a:cubicBezTo>
                    <a:pt x="250" y="135"/>
                    <a:pt x="115" y="83"/>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5" name="Google Shape;1365;p34"/>
            <p:cNvSpPr/>
            <p:nvPr/>
          </p:nvSpPr>
          <p:spPr>
            <a:xfrm>
              <a:off x="3243734" y="1695800"/>
              <a:ext cx="394576" cy="138112"/>
            </a:xfrm>
            <a:custGeom>
              <a:avLst/>
              <a:gdLst/>
              <a:ahLst/>
              <a:cxnLst/>
              <a:rect l="l" t="t" r="r" b="b"/>
              <a:pathLst>
                <a:path w="1917" h="671" extrusionOk="0">
                  <a:moveTo>
                    <a:pt x="0" y="0"/>
                  </a:moveTo>
                  <a:lnTo>
                    <a:pt x="0" y="0"/>
                  </a:lnTo>
                  <a:cubicBezTo>
                    <a:pt x="21" y="62"/>
                    <a:pt x="63" y="104"/>
                    <a:pt x="105" y="146"/>
                  </a:cubicBezTo>
                  <a:cubicBezTo>
                    <a:pt x="157" y="187"/>
                    <a:pt x="209" y="218"/>
                    <a:pt x="261" y="250"/>
                  </a:cubicBezTo>
                  <a:cubicBezTo>
                    <a:pt x="375" y="323"/>
                    <a:pt x="511" y="364"/>
                    <a:pt x="646" y="385"/>
                  </a:cubicBezTo>
                  <a:cubicBezTo>
                    <a:pt x="792" y="416"/>
                    <a:pt x="938" y="416"/>
                    <a:pt x="1094" y="416"/>
                  </a:cubicBezTo>
                  <a:cubicBezTo>
                    <a:pt x="1240" y="427"/>
                    <a:pt x="1396" y="427"/>
                    <a:pt x="1542" y="458"/>
                  </a:cubicBezTo>
                  <a:cubicBezTo>
                    <a:pt x="1615" y="479"/>
                    <a:pt x="1677" y="500"/>
                    <a:pt x="1740" y="541"/>
                  </a:cubicBezTo>
                  <a:cubicBezTo>
                    <a:pt x="1771" y="552"/>
                    <a:pt x="1802" y="573"/>
                    <a:pt x="1834" y="604"/>
                  </a:cubicBezTo>
                  <a:cubicBezTo>
                    <a:pt x="1855" y="625"/>
                    <a:pt x="1875" y="646"/>
                    <a:pt x="1907" y="666"/>
                  </a:cubicBezTo>
                  <a:cubicBezTo>
                    <a:pt x="1907" y="677"/>
                    <a:pt x="1917" y="666"/>
                    <a:pt x="1917" y="656"/>
                  </a:cubicBezTo>
                  <a:cubicBezTo>
                    <a:pt x="1917" y="646"/>
                    <a:pt x="1907" y="635"/>
                    <a:pt x="1896" y="625"/>
                  </a:cubicBezTo>
                  <a:cubicBezTo>
                    <a:pt x="1886" y="604"/>
                    <a:pt x="1875" y="593"/>
                    <a:pt x="1865" y="583"/>
                  </a:cubicBezTo>
                  <a:cubicBezTo>
                    <a:pt x="1844" y="562"/>
                    <a:pt x="1823" y="541"/>
                    <a:pt x="1792" y="531"/>
                  </a:cubicBezTo>
                  <a:cubicBezTo>
                    <a:pt x="1740" y="489"/>
                    <a:pt x="1688" y="468"/>
                    <a:pt x="1625" y="448"/>
                  </a:cubicBezTo>
                  <a:cubicBezTo>
                    <a:pt x="1490" y="396"/>
                    <a:pt x="1334" y="385"/>
                    <a:pt x="1198" y="385"/>
                  </a:cubicBezTo>
                  <a:cubicBezTo>
                    <a:pt x="907" y="385"/>
                    <a:pt x="605" y="385"/>
                    <a:pt x="334" y="260"/>
                  </a:cubicBezTo>
                  <a:cubicBezTo>
                    <a:pt x="271" y="229"/>
                    <a:pt x="209" y="187"/>
                    <a:pt x="146" y="146"/>
                  </a:cubicBezTo>
                  <a:cubicBezTo>
                    <a:pt x="94" y="104"/>
                    <a:pt x="52" y="5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6" name="Google Shape;1366;p34"/>
            <p:cNvSpPr/>
            <p:nvPr/>
          </p:nvSpPr>
          <p:spPr>
            <a:xfrm>
              <a:off x="3456149" y="1611616"/>
              <a:ext cx="272313" cy="333650"/>
            </a:xfrm>
            <a:custGeom>
              <a:avLst/>
              <a:gdLst/>
              <a:ahLst/>
              <a:cxnLst/>
              <a:rect l="l" t="t" r="r" b="b"/>
              <a:pathLst>
                <a:path w="1323" h="1621" extrusionOk="0">
                  <a:moveTo>
                    <a:pt x="0" y="1284"/>
                  </a:moveTo>
                  <a:lnTo>
                    <a:pt x="0" y="1284"/>
                  </a:lnTo>
                  <a:cubicBezTo>
                    <a:pt x="62" y="1336"/>
                    <a:pt x="125" y="1377"/>
                    <a:pt x="198" y="1409"/>
                  </a:cubicBezTo>
                  <a:cubicBezTo>
                    <a:pt x="270" y="1440"/>
                    <a:pt x="354" y="1461"/>
                    <a:pt x="437" y="1471"/>
                  </a:cubicBezTo>
                  <a:cubicBezTo>
                    <a:pt x="510" y="1482"/>
                    <a:pt x="593" y="1492"/>
                    <a:pt x="677" y="1492"/>
                  </a:cubicBezTo>
                  <a:cubicBezTo>
                    <a:pt x="760" y="1502"/>
                    <a:pt x="833" y="1502"/>
                    <a:pt x="916" y="1513"/>
                  </a:cubicBezTo>
                  <a:cubicBezTo>
                    <a:pt x="989" y="1523"/>
                    <a:pt x="1083" y="1544"/>
                    <a:pt x="1135" y="1617"/>
                  </a:cubicBezTo>
                  <a:cubicBezTo>
                    <a:pt x="1145" y="1627"/>
                    <a:pt x="1166" y="1617"/>
                    <a:pt x="1166" y="1596"/>
                  </a:cubicBezTo>
                  <a:cubicBezTo>
                    <a:pt x="1093" y="1367"/>
                    <a:pt x="1229" y="1138"/>
                    <a:pt x="1291" y="919"/>
                  </a:cubicBezTo>
                  <a:cubicBezTo>
                    <a:pt x="1343" y="721"/>
                    <a:pt x="1333" y="502"/>
                    <a:pt x="1260" y="305"/>
                  </a:cubicBezTo>
                  <a:cubicBezTo>
                    <a:pt x="1208" y="190"/>
                    <a:pt x="1145" y="86"/>
                    <a:pt x="1062" y="2"/>
                  </a:cubicBezTo>
                  <a:cubicBezTo>
                    <a:pt x="1052" y="-8"/>
                    <a:pt x="1031" y="13"/>
                    <a:pt x="1041" y="23"/>
                  </a:cubicBezTo>
                  <a:cubicBezTo>
                    <a:pt x="1187" y="180"/>
                    <a:pt x="1270" y="377"/>
                    <a:pt x="1291" y="596"/>
                  </a:cubicBezTo>
                  <a:cubicBezTo>
                    <a:pt x="1302" y="700"/>
                    <a:pt x="1291" y="805"/>
                    <a:pt x="1260" y="909"/>
                  </a:cubicBezTo>
                  <a:cubicBezTo>
                    <a:pt x="1229" y="1013"/>
                    <a:pt x="1187" y="1127"/>
                    <a:pt x="1156" y="1242"/>
                  </a:cubicBezTo>
                  <a:cubicBezTo>
                    <a:pt x="1114" y="1357"/>
                    <a:pt x="1093" y="1482"/>
                    <a:pt x="1135" y="1607"/>
                  </a:cubicBezTo>
                  <a:cubicBezTo>
                    <a:pt x="1145" y="1607"/>
                    <a:pt x="1156" y="1596"/>
                    <a:pt x="1166" y="1596"/>
                  </a:cubicBezTo>
                  <a:cubicBezTo>
                    <a:pt x="1062" y="1471"/>
                    <a:pt x="885" y="1471"/>
                    <a:pt x="739" y="1461"/>
                  </a:cubicBezTo>
                  <a:cubicBezTo>
                    <a:pt x="583" y="1461"/>
                    <a:pt x="416" y="1450"/>
                    <a:pt x="250" y="1398"/>
                  </a:cubicBezTo>
                  <a:cubicBezTo>
                    <a:pt x="166" y="1377"/>
                    <a:pt x="83" y="1336"/>
                    <a:pt x="10" y="1284"/>
                  </a:cubicBezTo>
                  <a:cubicBezTo>
                    <a:pt x="0" y="1284"/>
                    <a:pt x="0" y="1284"/>
                    <a:pt x="0" y="1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7" name="Google Shape;1367;p34"/>
            <p:cNvSpPr/>
            <p:nvPr/>
          </p:nvSpPr>
          <p:spPr>
            <a:xfrm>
              <a:off x="3576147" y="1501910"/>
              <a:ext cx="60102" cy="324594"/>
            </a:xfrm>
            <a:custGeom>
              <a:avLst/>
              <a:gdLst/>
              <a:ahLst/>
              <a:cxnLst/>
              <a:rect l="l" t="t" r="r" b="b"/>
              <a:pathLst>
                <a:path w="292" h="1577" extrusionOk="0">
                  <a:moveTo>
                    <a:pt x="292" y="1577"/>
                  </a:moveTo>
                  <a:lnTo>
                    <a:pt x="292" y="1577"/>
                  </a:lnTo>
                  <a:cubicBezTo>
                    <a:pt x="271" y="1525"/>
                    <a:pt x="250" y="1473"/>
                    <a:pt x="229" y="1421"/>
                  </a:cubicBezTo>
                  <a:cubicBezTo>
                    <a:pt x="219" y="1379"/>
                    <a:pt x="198" y="1327"/>
                    <a:pt x="187" y="1275"/>
                  </a:cubicBezTo>
                  <a:cubicBezTo>
                    <a:pt x="177" y="1160"/>
                    <a:pt x="177" y="1046"/>
                    <a:pt x="198" y="931"/>
                  </a:cubicBezTo>
                  <a:cubicBezTo>
                    <a:pt x="208" y="827"/>
                    <a:pt x="229" y="713"/>
                    <a:pt x="229" y="598"/>
                  </a:cubicBezTo>
                  <a:cubicBezTo>
                    <a:pt x="219" y="494"/>
                    <a:pt x="208" y="400"/>
                    <a:pt x="177" y="297"/>
                  </a:cubicBezTo>
                  <a:cubicBezTo>
                    <a:pt x="156" y="245"/>
                    <a:pt x="135" y="193"/>
                    <a:pt x="104" y="141"/>
                  </a:cubicBezTo>
                  <a:cubicBezTo>
                    <a:pt x="94" y="120"/>
                    <a:pt x="83" y="89"/>
                    <a:pt x="62" y="68"/>
                  </a:cubicBezTo>
                  <a:cubicBezTo>
                    <a:pt x="52" y="47"/>
                    <a:pt x="31" y="26"/>
                    <a:pt x="10" y="5"/>
                  </a:cubicBezTo>
                  <a:cubicBezTo>
                    <a:pt x="0" y="-5"/>
                    <a:pt x="0" y="5"/>
                    <a:pt x="0" y="16"/>
                  </a:cubicBezTo>
                  <a:cubicBezTo>
                    <a:pt x="10" y="36"/>
                    <a:pt x="21" y="57"/>
                    <a:pt x="31" y="78"/>
                  </a:cubicBezTo>
                  <a:cubicBezTo>
                    <a:pt x="42" y="99"/>
                    <a:pt x="62" y="120"/>
                    <a:pt x="73" y="141"/>
                  </a:cubicBezTo>
                  <a:cubicBezTo>
                    <a:pt x="94" y="193"/>
                    <a:pt x="115" y="234"/>
                    <a:pt x="135" y="286"/>
                  </a:cubicBezTo>
                  <a:cubicBezTo>
                    <a:pt x="167" y="379"/>
                    <a:pt x="187" y="483"/>
                    <a:pt x="187" y="588"/>
                  </a:cubicBezTo>
                  <a:cubicBezTo>
                    <a:pt x="198" y="806"/>
                    <a:pt x="125" y="1035"/>
                    <a:pt x="156" y="1254"/>
                  </a:cubicBezTo>
                  <a:cubicBezTo>
                    <a:pt x="167" y="1317"/>
                    <a:pt x="187" y="1369"/>
                    <a:pt x="208" y="1421"/>
                  </a:cubicBezTo>
                  <a:cubicBezTo>
                    <a:pt x="219" y="1483"/>
                    <a:pt x="250" y="1535"/>
                    <a:pt x="292" y="1577"/>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8" name="Google Shape;1368;p34"/>
            <p:cNvSpPr/>
            <p:nvPr/>
          </p:nvSpPr>
          <p:spPr>
            <a:xfrm>
              <a:off x="3365172" y="1350832"/>
              <a:ext cx="142434" cy="272107"/>
            </a:xfrm>
            <a:custGeom>
              <a:avLst/>
              <a:gdLst/>
              <a:ahLst/>
              <a:cxnLst/>
              <a:rect l="l" t="t" r="r" b="b"/>
              <a:pathLst>
                <a:path w="692" h="1322" extrusionOk="0">
                  <a:moveTo>
                    <a:pt x="692" y="1311"/>
                  </a:moveTo>
                  <a:lnTo>
                    <a:pt x="692" y="1311"/>
                  </a:lnTo>
                  <a:cubicBezTo>
                    <a:pt x="681" y="1290"/>
                    <a:pt x="660" y="1269"/>
                    <a:pt x="650" y="1249"/>
                  </a:cubicBezTo>
                  <a:cubicBezTo>
                    <a:pt x="629" y="1228"/>
                    <a:pt x="619" y="1217"/>
                    <a:pt x="608" y="1197"/>
                  </a:cubicBezTo>
                  <a:cubicBezTo>
                    <a:pt x="577" y="1155"/>
                    <a:pt x="556" y="1113"/>
                    <a:pt x="546" y="1061"/>
                  </a:cubicBezTo>
                  <a:cubicBezTo>
                    <a:pt x="504" y="968"/>
                    <a:pt x="504" y="854"/>
                    <a:pt x="494" y="750"/>
                  </a:cubicBezTo>
                  <a:cubicBezTo>
                    <a:pt x="483" y="645"/>
                    <a:pt x="473" y="531"/>
                    <a:pt x="431" y="427"/>
                  </a:cubicBezTo>
                  <a:cubicBezTo>
                    <a:pt x="400" y="333"/>
                    <a:pt x="337" y="250"/>
                    <a:pt x="275" y="177"/>
                  </a:cubicBezTo>
                  <a:cubicBezTo>
                    <a:pt x="233" y="145"/>
                    <a:pt x="192" y="104"/>
                    <a:pt x="150" y="73"/>
                  </a:cubicBezTo>
                  <a:cubicBezTo>
                    <a:pt x="129" y="52"/>
                    <a:pt x="108" y="41"/>
                    <a:pt x="87" y="31"/>
                  </a:cubicBezTo>
                  <a:cubicBezTo>
                    <a:pt x="67" y="20"/>
                    <a:pt x="46" y="0"/>
                    <a:pt x="15" y="0"/>
                  </a:cubicBezTo>
                  <a:cubicBezTo>
                    <a:pt x="4" y="0"/>
                    <a:pt x="-6" y="10"/>
                    <a:pt x="4" y="20"/>
                  </a:cubicBezTo>
                  <a:cubicBezTo>
                    <a:pt x="25" y="31"/>
                    <a:pt x="46" y="41"/>
                    <a:pt x="56" y="52"/>
                  </a:cubicBezTo>
                  <a:cubicBezTo>
                    <a:pt x="77" y="62"/>
                    <a:pt x="98" y="73"/>
                    <a:pt x="119" y="93"/>
                  </a:cubicBezTo>
                  <a:cubicBezTo>
                    <a:pt x="160" y="114"/>
                    <a:pt x="192" y="145"/>
                    <a:pt x="223" y="177"/>
                  </a:cubicBezTo>
                  <a:cubicBezTo>
                    <a:pt x="296" y="250"/>
                    <a:pt x="358" y="333"/>
                    <a:pt x="400" y="427"/>
                  </a:cubicBezTo>
                  <a:cubicBezTo>
                    <a:pt x="442" y="531"/>
                    <a:pt x="452" y="635"/>
                    <a:pt x="462" y="750"/>
                  </a:cubicBezTo>
                  <a:cubicBezTo>
                    <a:pt x="473" y="854"/>
                    <a:pt x="473" y="958"/>
                    <a:pt x="515" y="1061"/>
                  </a:cubicBezTo>
                  <a:cubicBezTo>
                    <a:pt x="525" y="1103"/>
                    <a:pt x="546" y="1155"/>
                    <a:pt x="577" y="1197"/>
                  </a:cubicBezTo>
                  <a:cubicBezTo>
                    <a:pt x="587" y="1217"/>
                    <a:pt x="608" y="1238"/>
                    <a:pt x="619" y="1259"/>
                  </a:cubicBezTo>
                  <a:cubicBezTo>
                    <a:pt x="640" y="1290"/>
                    <a:pt x="660" y="1301"/>
                    <a:pt x="681" y="1322"/>
                  </a:cubicBezTo>
                  <a:cubicBezTo>
                    <a:pt x="681" y="1322"/>
                    <a:pt x="692" y="1322"/>
                    <a:pt x="692" y="13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69" name="Google Shape;1369;p34"/>
            <p:cNvSpPr/>
            <p:nvPr/>
          </p:nvSpPr>
          <p:spPr>
            <a:xfrm>
              <a:off x="3124971" y="1201812"/>
              <a:ext cx="146757" cy="232588"/>
            </a:xfrm>
            <a:custGeom>
              <a:avLst/>
              <a:gdLst/>
              <a:ahLst/>
              <a:cxnLst/>
              <a:rect l="l" t="t" r="r" b="b"/>
              <a:pathLst>
                <a:path w="713" h="1130" extrusionOk="0">
                  <a:moveTo>
                    <a:pt x="713" y="1130"/>
                  </a:moveTo>
                  <a:lnTo>
                    <a:pt x="713" y="1130"/>
                  </a:lnTo>
                  <a:cubicBezTo>
                    <a:pt x="640" y="1078"/>
                    <a:pt x="577" y="1015"/>
                    <a:pt x="536" y="942"/>
                  </a:cubicBezTo>
                  <a:cubicBezTo>
                    <a:pt x="484" y="869"/>
                    <a:pt x="452" y="786"/>
                    <a:pt x="421" y="692"/>
                  </a:cubicBezTo>
                  <a:cubicBezTo>
                    <a:pt x="390" y="599"/>
                    <a:pt x="359" y="505"/>
                    <a:pt x="317" y="411"/>
                  </a:cubicBezTo>
                  <a:cubicBezTo>
                    <a:pt x="286" y="338"/>
                    <a:pt x="254" y="255"/>
                    <a:pt x="202" y="182"/>
                  </a:cubicBezTo>
                  <a:cubicBezTo>
                    <a:pt x="182" y="151"/>
                    <a:pt x="161" y="109"/>
                    <a:pt x="129" y="78"/>
                  </a:cubicBezTo>
                  <a:cubicBezTo>
                    <a:pt x="88" y="47"/>
                    <a:pt x="57" y="15"/>
                    <a:pt x="15" y="5"/>
                  </a:cubicBezTo>
                  <a:cubicBezTo>
                    <a:pt x="4" y="-6"/>
                    <a:pt x="-6" y="5"/>
                    <a:pt x="4" y="15"/>
                  </a:cubicBezTo>
                  <a:cubicBezTo>
                    <a:pt x="67" y="57"/>
                    <a:pt x="129" y="119"/>
                    <a:pt x="171" y="192"/>
                  </a:cubicBezTo>
                  <a:cubicBezTo>
                    <a:pt x="223" y="265"/>
                    <a:pt x="254" y="338"/>
                    <a:pt x="286" y="422"/>
                  </a:cubicBezTo>
                  <a:cubicBezTo>
                    <a:pt x="359" y="599"/>
                    <a:pt x="400" y="786"/>
                    <a:pt x="504" y="953"/>
                  </a:cubicBezTo>
                  <a:cubicBezTo>
                    <a:pt x="557" y="1026"/>
                    <a:pt x="619" y="1099"/>
                    <a:pt x="713" y="11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0" name="Google Shape;1370;p34"/>
            <p:cNvSpPr/>
            <p:nvPr/>
          </p:nvSpPr>
          <p:spPr>
            <a:xfrm>
              <a:off x="3369289" y="383849"/>
              <a:ext cx="589703" cy="1251858"/>
            </a:xfrm>
            <a:custGeom>
              <a:avLst/>
              <a:gdLst/>
              <a:ahLst/>
              <a:cxnLst/>
              <a:rect l="l" t="t" r="r" b="b"/>
              <a:pathLst>
                <a:path w="2865" h="6082" extrusionOk="0">
                  <a:moveTo>
                    <a:pt x="2349" y="6082"/>
                  </a:moveTo>
                  <a:lnTo>
                    <a:pt x="2349" y="6082"/>
                  </a:lnTo>
                  <a:cubicBezTo>
                    <a:pt x="2317" y="6051"/>
                    <a:pt x="2286" y="6009"/>
                    <a:pt x="2255" y="5978"/>
                  </a:cubicBezTo>
                  <a:cubicBezTo>
                    <a:pt x="2161" y="5905"/>
                    <a:pt x="2047" y="5874"/>
                    <a:pt x="1911" y="5874"/>
                  </a:cubicBezTo>
                  <a:cubicBezTo>
                    <a:pt x="1849" y="5874"/>
                    <a:pt x="1797" y="5874"/>
                    <a:pt x="1745" y="5853"/>
                  </a:cubicBezTo>
                  <a:cubicBezTo>
                    <a:pt x="1724" y="5832"/>
                    <a:pt x="1692" y="5811"/>
                    <a:pt x="1672" y="5790"/>
                  </a:cubicBezTo>
                  <a:cubicBezTo>
                    <a:pt x="1651" y="5780"/>
                    <a:pt x="1620" y="5759"/>
                    <a:pt x="1599" y="5739"/>
                  </a:cubicBezTo>
                  <a:cubicBezTo>
                    <a:pt x="1515" y="5698"/>
                    <a:pt x="1432" y="5656"/>
                    <a:pt x="1338" y="5635"/>
                  </a:cubicBezTo>
                  <a:cubicBezTo>
                    <a:pt x="1317" y="5625"/>
                    <a:pt x="1286" y="5614"/>
                    <a:pt x="1255" y="5604"/>
                  </a:cubicBezTo>
                  <a:cubicBezTo>
                    <a:pt x="1140" y="5552"/>
                    <a:pt x="1036" y="5489"/>
                    <a:pt x="942" y="5416"/>
                  </a:cubicBezTo>
                  <a:cubicBezTo>
                    <a:pt x="849" y="5323"/>
                    <a:pt x="755" y="5218"/>
                    <a:pt x="672" y="5125"/>
                  </a:cubicBezTo>
                  <a:cubicBezTo>
                    <a:pt x="599" y="5041"/>
                    <a:pt x="505" y="4916"/>
                    <a:pt x="442" y="4781"/>
                  </a:cubicBezTo>
                  <a:cubicBezTo>
                    <a:pt x="390" y="4677"/>
                    <a:pt x="370" y="4562"/>
                    <a:pt x="349" y="4448"/>
                  </a:cubicBezTo>
                  <a:cubicBezTo>
                    <a:pt x="338" y="4427"/>
                    <a:pt x="338" y="4396"/>
                    <a:pt x="328" y="4375"/>
                  </a:cubicBezTo>
                  <a:cubicBezTo>
                    <a:pt x="297" y="4239"/>
                    <a:pt x="245" y="4104"/>
                    <a:pt x="172" y="3958"/>
                  </a:cubicBezTo>
                  <a:cubicBezTo>
                    <a:pt x="161" y="3937"/>
                    <a:pt x="161" y="3937"/>
                    <a:pt x="161" y="3937"/>
                  </a:cubicBezTo>
                  <a:cubicBezTo>
                    <a:pt x="99" y="3812"/>
                    <a:pt x="36" y="3698"/>
                    <a:pt x="15" y="3562"/>
                  </a:cubicBezTo>
                  <a:cubicBezTo>
                    <a:pt x="-5" y="3448"/>
                    <a:pt x="-5" y="3333"/>
                    <a:pt x="15" y="3187"/>
                  </a:cubicBezTo>
                  <a:cubicBezTo>
                    <a:pt x="36" y="3052"/>
                    <a:pt x="67" y="2916"/>
                    <a:pt x="109" y="2791"/>
                  </a:cubicBezTo>
                  <a:cubicBezTo>
                    <a:pt x="140" y="2656"/>
                    <a:pt x="192" y="2521"/>
                    <a:pt x="245" y="2385"/>
                  </a:cubicBezTo>
                  <a:cubicBezTo>
                    <a:pt x="255" y="2343"/>
                    <a:pt x="255" y="2343"/>
                    <a:pt x="255" y="2343"/>
                  </a:cubicBezTo>
                  <a:cubicBezTo>
                    <a:pt x="297" y="2229"/>
                    <a:pt x="349" y="2114"/>
                    <a:pt x="359" y="1989"/>
                  </a:cubicBezTo>
                  <a:cubicBezTo>
                    <a:pt x="380" y="1864"/>
                    <a:pt x="359" y="1729"/>
                    <a:pt x="338" y="1593"/>
                  </a:cubicBezTo>
                  <a:cubicBezTo>
                    <a:pt x="328" y="1573"/>
                    <a:pt x="328" y="1573"/>
                    <a:pt x="328" y="1573"/>
                  </a:cubicBezTo>
                  <a:cubicBezTo>
                    <a:pt x="307" y="1458"/>
                    <a:pt x="286" y="1333"/>
                    <a:pt x="297" y="1218"/>
                  </a:cubicBezTo>
                  <a:cubicBezTo>
                    <a:pt x="297" y="1135"/>
                    <a:pt x="328" y="1041"/>
                    <a:pt x="359" y="948"/>
                  </a:cubicBezTo>
                  <a:cubicBezTo>
                    <a:pt x="422" y="823"/>
                    <a:pt x="505" y="708"/>
                    <a:pt x="578" y="593"/>
                  </a:cubicBezTo>
                  <a:cubicBezTo>
                    <a:pt x="609" y="552"/>
                    <a:pt x="640" y="500"/>
                    <a:pt x="672" y="458"/>
                  </a:cubicBezTo>
                  <a:cubicBezTo>
                    <a:pt x="755" y="333"/>
                    <a:pt x="838" y="177"/>
                    <a:pt x="859" y="0"/>
                  </a:cubicBezTo>
                  <a:cubicBezTo>
                    <a:pt x="859" y="31"/>
                    <a:pt x="880" y="52"/>
                    <a:pt x="890" y="73"/>
                  </a:cubicBezTo>
                  <a:cubicBezTo>
                    <a:pt x="932" y="146"/>
                    <a:pt x="995" y="198"/>
                    <a:pt x="1047" y="250"/>
                  </a:cubicBezTo>
                  <a:cubicBezTo>
                    <a:pt x="1057" y="260"/>
                    <a:pt x="1078" y="281"/>
                    <a:pt x="1088" y="291"/>
                  </a:cubicBezTo>
                  <a:cubicBezTo>
                    <a:pt x="1172" y="375"/>
                    <a:pt x="1245" y="458"/>
                    <a:pt x="1297" y="552"/>
                  </a:cubicBezTo>
                  <a:cubicBezTo>
                    <a:pt x="1380" y="687"/>
                    <a:pt x="1411" y="833"/>
                    <a:pt x="1442" y="989"/>
                  </a:cubicBezTo>
                  <a:cubicBezTo>
                    <a:pt x="1453" y="1062"/>
                    <a:pt x="1463" y="1125"/>
                    <a:pt x="1484" y="1198"/>
                  </a:cubicBezTo>
                  <a:cubicBezTo>
                    <a:pt x="1547" y="1416"/>
                    <a:pt x="1672" y="1604"/>
                    <a:pt x="1807" y="1781"/>
                  </a:cubicBezTo>
                  <a:cubicBezTo>
                    <a:pt x="1807" y="1791"/>
                    <a:pt x="1807" y="1791"/>
                    <a:pt x="1807" y="1791"/>
                  </a:cubicBezTo>
                  <a:cubicBezTo>
                    <a:pt x="1870" y="1875"/>
                    <a:pt x="1932" y="1968"/>
                    <a:pt x="1984" y="2062"/>
                  </a:cubicBezTo>
                  <a:cubicBezTo>
                    <a:pt x="2036" y="2156"/>
                    <a:pt x="2078" y="2260"/>
                    <a:pt x="2109" y="2375"/>
                  </a:cubicBezTo>
                  <a:cubicBezTo>
                    <a:pt x="2130" y="2458"/>
                    <a:pt x="2151" y="2552"/>
                    <a:pt x="2161" y="2646"/>
                  </a:cubicBezTo>
                  <a:cubicBezTo>
                    <a:pt x="2192" y="2781"/>
                    <a:pt x="2213" y="2927"/>
                    <a:pt x="2265" y="3062"/>
                  </a:cubicBezTo>
                  <a:cubicBezTo>
                    <a:pt x="2338" y="3271"/>
                    <a:pt x="2442" y="3468"/>
                    <a:pt x="2547" y="3656"/>
                  </a:cubicBezTo>
                  <a:cubicBezTo>
                    <a:pt x="2567" y="3698"/>
                    <a:pt x="2567" y="3698"/>
                    <a:pt x="2567" y="3698"/>
                  </a:cubicBezTo>
                  <a:cubicBezTo>
                    <a:pt x="2630" y="3802"/>
                    <a:pt x="2682" y="3906"/>
                    <a:pt x="2734" y="4021"/>
                  </a:cubicBezTo>
                  <a:cubicBezTo>
                    <a:pt x="2786" y="4114"/>
                    <a:pt x="2828" y="4218"/>
                    <a:pt x="2849" y="4333"/>
                  </a:cubicBezTo>
                  <a:cubicBezTo>
                    <a:pt x="2901" y="4541"/>
                    <a:pt x="2817" y="4750"/>
                    <a:pt x="2734" y="4906"/>
                  </a:cubicBezTo>
                  <a:cubicBezTo>
                    <a:pt x="2703" y="4979"/>
                    <a:pt x="2661" y="5052"/>
                    <a:pt x="2620" y="5135"/>
                  </a:cubicBezTo>
                  <a:cubicBezTo>
                    <a:pt x="2442" y="5427"/>
                    <a:pt x="2276" y="5739"/>
                    <a:pt x="2338" y="6072"/>
                  </a:cubicBezTo>
                  <a:cubicBezTo>
                    <a:pt x="2338" y="6082"/>
                    <a:pt x="2338" y="6082"/>
                    <a:pt x="2338" y="6082"/>
                  </a:cubicBezTo>
                  <a:lnTo>
                    <a:pt x="2349" y="6082"/>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1" name="Google Shape;1371;p34"/>
            <p:cNvSpPr/>
            <p:nvPr/>
          </p:nvSpPr>
          <p:spPr>
            <a:xfrm>
              <a:off x="3539303" y="369235"/>
              <a:ext cx="416394" cy="1478477"/>
            </a:xfrm>
            <a:custGeom>
              <a:avLst/>
              <a:gdLst/>
              <a:ahLst/>
              <a:cxnLst/>
              <a:rect l="l" t="t" r="r" b="b"/>
              <a:pathLst>
                <a:path w="2023" h="7183" extrusionOk="0">
                  <a:moveTo>
                    <a:pt x="2" y="8"/>
                  </a:moveTo>
                  <a:lnTo>
                    <a:pt x="2" y="8"/>
                  </a:lnTo>
                  <a:cubicBezTo>
                    <a:pt x="-9" y="498"/>
                    <a:pt x="33" y="977"/>
                    <a:pt x="96" y="1467"/>
                  </a:cubicBezTo>
                  <a:cubicBezTo>
                    <a:pt x="158" y="1946"/>
                    <a:pt x="252" y="2425"/>
                    <a:pt x="366" y="2894"/>
                  </a:cubicBezTo>
                  <a:cubicBezTo>
                    <a:pt x="481" y="3373"/>
                    <a:pt x="616" y="3842"/>
                    <a:pt x="783" y="4300"/>
                  </a:cubicBezTo>
                  <a:cubicBezTo>
                    <a:pt x="939" y="4769"/>
                    <a:pt x="1116" y="5227"/>
                    <a:pt x="1304" y="5685"/>
                  </a:cubicBezTo>
                  <a:cubicBezTo>
                    <a:pt x="1502" y="6132"/>
                    <a:pt x="1700" y="6570"/>
                    <a:pt x="1908" y="7007"/>
                  </a:cubicBezTo>
                  <a:cubicBezTo>
                    <a:pt x="1939" y="7070"/>
                    <a:pt x="1971" y="7122"/>
                    <a:pt x="1991" y="7174"/>
                  </a:cubicBezTo>
                  <a:cubicBezTo>
                    <a:pt x="2002" y="7195"/>
                    <a:pt x="2023" y="7174"/>
                    <a:pt x="2023" y="7163"/>
                  </a:cubicBezTo>
                  <a:cubicBezTo>
                    <a:pt x="1919" y="6934"/>
                    <a:pt x="1804" y="6716"/>
                    <a:pt x="1700" y="6497"/>
                  </a:cubicBezTo>
                  <a:cubicBezTo>
                    <a:pt x="1596" y="6278"/>
                    <a:pt x="1502" y="6049"/>
                    <a:pt x="1398" y="5821"/>
                  </a:cubicBezTo>
                  <a:cubicBezTo>
                    <a:pt x="1210" y="5373"/>
                    <a:pt x="1033" y="4925"/>
                    <a:pt x="866" y="4456"/>
                  </a:cubicBezTo>
                  <a:cubicBezTo>
                    <a:pt x="710" y="3998"/>
                    <a:pt x="564" y="3539"/>
                    <a:pt x="439" y="3060"/>
                  </a:cubicBezTo>
                  <a:cubicBezTo>
                    <a:pt x="314" y="2592"/>
                    <a:pt x="221" y="2112"/>
                    <a:pt x="148" y="1633"/>
                  </a:cubicBezTo>
                  <a:cubicBezTo>
                    <a:pt x="75" y="1154"/>
                    <a:pt x="33" y="675"/>
                    <a:pt x="23" y="196"/>
                  </a:cubicBezTo>
                  <a:cubicBezTo>
                    <a:pt x="23" y="133"/>
                    <a:pt x="23" y="71"/>
                    <a:pt x="12" y="8"/>
                  </a:cubicBezTo>
                  <a:cubicBezTo>
                    <a:pt x="12" y="-2"/>
                    <a:pt x="2" y="-2"/>
                    <a:pt x="2"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2" name="Google Shape;1372;p34"/>
            <p:cNvSpPr/>
            <p:nvPr/>
          </p:nvSpPr>
          <p:spPr>
            <a:xfrm>
              <a:off x="3361673" y="361825"/>
              <a:ext cx="604729" cy="1288702"/>
            </a:xfrm>
            <a:custGeom>
              <a:avLst/>
              <a:gdLst/>
              <a:ahLst/>
              <a:cxnLst/>
              <a:rect l="l" t="t" r="r" b="b"/>
              <a:pathLst>
                <a:path w="2938" h="6261" extrusionOk="0">
                  <a:moveTo>
                    <a:pt x="865" y="23"/>
                  </a:moveTo>
                  <a:lnTo>
                    <a:pt x="865" y="23"/>
                  </a:lnTo>
                  <a:cubicBezTo>
                    <a:pt x="875" y="221"/>
                    <a:pt x="771" y="409"/>
                    <a:pt x="667" y="565"/>
                  </a:cubicBezTo>
                  <a:cubicBezTo>
                    <a:pt x="552" y="742"/>
                    <a:pt x="427" y="898"/>
                    <a:pt x="354" y="1086"/>
                  </a:cubicBezTo>
                  <a:cubicBezTo>
                    <a:pt x="313" y="1190"/>
                    <a:pt x="302" y="1294"/>
                    <a:pt x="302" y="1409"/>
                  </a:cubicBezTo>
                  <a:cubicBezTo>
                    <a:pt x="313" y="1544"/>
                    <a:pt x="344" y="1680"/>
                    <a:pt x="365" y="1815"/>
                  </a:cubicBezTo>
                  <a:cubicBezTo>
                    <a:pt x="386" y="1950"/>
                    <a:pt x="386" y="2086"/>
                    <a:pt x="344" y="2221"/>
                  </a:cubicBezTo>
                  <a:cubicBezTo>
                    <a:pt x="302" y="2357"/>
                    <a:pt x="250" y="2492"/>
                    <a:pt x="198" y="2628"/>
                  </a:cubicBezTo>
                  <a:cubicBezTo>
                    <a:pt x="157" y="2763"/>
                    <a:pt x="115" y="2898"/>
                    <a:pt x="73" y="3034"/>
                  </a:cubicBezTo>
                  <a:cubicBezTo>
                    <a:pt x="42" y="3169"/>
                    <a:pt x="11" y="3305"/>
                    <a:pt x="0" y="3450"/>
                  </a:cubicBezTo>
                  <a:cubicBezTo>
                    <a:pt x="0" y="3586"/>
                    <a:pt x="21" y="3711"/>
                    <a:pt x="73" y="3836"/>
                  </a:cubicBezTo>
                  <a:cubicBezTo>
                    <a:pt x="115" y="3961"/>
                    <a:pt x="177" y="4065"/>
                    <a:pt x="240" y="4180"/>
                  </a:cubicBezTo>
                  <a:cubicBezTo>
                    <a:pt x="292" y="4305"/>
                    <a:pt x="323" y="4430"/>
                    <a:pt x="354" y="4565"/>
                  </a:cubicBezTo>
                  <a:cubicBezTo>
                    <a:pt x="386" y="4690"/>
                    <a:pt x="417" y="4825"/>
                    <a:pt x="469" y="4940"/>
                  </a:cubicBezTo>
                  <a:cubicBezTo>
                    <a:pt x="532" y="5055"/>
                    <a:pt x="604" y="5159"/>
                    <a:pt x="688" y="5253"/>
                  </a:cubicBezTo>
                  <a:cubicBezTo>
                    <a:pt x="771" y="5346"/>
                    <a:pt x="854" y="5450"/>
                    <a:pt x="959" y="5534"/>
                  </a:cubicBezTo>
                  <a:cubicBezTo>
                    <a:pt x="1052" y="5617"/>
                    <a:pt x="1157" y="5680"/>
                    <a:pt x="1271" y="5721"/>
                  </a:cubicBezTo>
                  <a:cubicBezTo>
                    <a:pt x="1386" y="5773"/>
                    <a:pt x="1511" y="5805"/>
                    <a:pt x="1615" y="5866"/>
                  </a:cubicBezTo>
                  <a:cubicBezTo>
                    <a:pt x="1667" y="5897"/>
                    <a:pt x="1709" y="5949"/>
                    <a:pt x="1761" y="5981"/>
                  </a:cubicBezTo>
                  <a:cubicBezTo>
                    <a:pt x="1823" y="6012"/>
                    <a:pt x="1886" y="6012"/>
                    <a:pt x="1948" y="6012"/>
                  </a:cubicBezTo>
                  <a:cubicBezTo>
                    <a:pt x="2063" y="6002"/>
                    <a:pt x="2177" y="6033"/>
                    <a:pt x="2271" y="6116"/>
                  </a:cubicBezTo>
                  <a:cubicBezTo>
                    <a:pt x="2323" y="6147"/>
                    <a:pt x="2354" y="6199"/>
                    <a:pt x="2375" y="6252"/>
                  </a:cubicBezTo>
                  <a:cubicBezTo>
                    <a:pt x="2396" y="6272"/>
                    <a:pt x="2427" y="6252"/>
                    <a:pt x="2417" y="6231"/>
                  </a:cubicBezTo>
                  <a:cubicBezTo>
                    <a:pt x="2282" y="5742"/>
                    <a:pt x="2677" y="5325"/>
                    <a:pt x="2854" y="4898"/>
                  </a:cubicBezTo>
                  <a:cubicBezTo>
                    <a:pt x="2896" y="4794"/>
                    <a:pt x="2938" y="4680"/>
                    <a:pt x="2938" y="4565"/>
                  </a:cubicBezTo>
                  <a:cubicBezTo>
                    <a:pt x="2927" y="4450"/>
                    <a:pt x="2896" y="4336"/>
                    <a:pt x="2844" y="4221"/>
                  </a:cubicBezTo>
                  <a:cubicBezTo>
                    <a:pt x="2761" y="4023"/>
                    <a:pt x="2646" y="3825"/>
                    <a:pt x="2542" y="3628"/>
                  </a:cubicBezTo>
                  <a:cubicBezTo>
                    <a:pt x="2438" y="3430"/>
                    <a:pt x="2334" y="3232"/>
                    <a:pt x="2282" y="3003"/>
                  </a:cubicBezTo>
                  <a:cubicBezTo>
                    <a:pt x="2219" y="2773"/>
                    <a:pt x="2209" y="2534"/>
                    <a:pt x="2125" y="2315"/>
                  </a:cubicBezTo>
                  <a:cubicBezTo>
                    <a:pt x="2052" y="2128"/>
                    <a:pt x="1927" y="1961"/>
                    <a:pt x="1802" y="1794"/>
                  </a:cubicBezTo>
                  <a:cubicBezTo>
                    <a:pt x="1740" y="1700"/>
                    <a:pt x="1688" y="1617"/>
                    <a:pt x="1636" y="1523"/>
                  </a:cubicBezTo>
                  <a:cubicBezTo>
                    <a:pt x="1584" y="1430"/>
                    <a:pt x="1552" y="1325"/>
                    <a:pt x="1532" y="1211"/>
                  </a:cubicBezTo>
                  <a:cubicBezTo>
                    <a:pt x="1500" y="1107"/>
                    <a:pt x="1490" y="992"/>
                    <a:pt x="1459" y="878"/>
                  </a:cubicBezTo>
                  <a:cubicBezTo>
                    <a:pt x="1427" y="773"/>
                    <a:pt x="1386" y="669"/>
                    <a:pt x="1313" y="575"/>
                  </a:cubicBezTo>
                  <a:cubicBezTo>
                    <a:pt x="1261" y="503"/>
                    <a:pt x="1188" y="419"/>
                    <a:pt x="1115" y="357"/>
                  </a:cubicBezTo>
                  <a:cubicBezTo>
                    <a:pt x="1052" y="294"/>
                    <a:pt x="990" y="232"/>
                    <a:pt x="948" y="148"/>
                  </a:cubicBezTo>
                  <a:cubicBezTo>
                    <a:pt x="917" y="107"/>
                    <a:pt x="907" y="65"/>
                    <a:pt x="896" y="23"/>
                  </a:cubicBezTo>
                  <a:cubicBezTo>
                    <a:pt x="896" y="-8"/>
                    <a:pt x="854" y="-8"/>
                    <a:pt x="854" y="23"/>
                  </a:cubicBezTo>
                  <a:cubicBezTo>
                    <a:pt x="886" y="200"/>
                    <a:pt x="1032" y="315"/>
                    <a:pt x="1146" y="440"/>
                  </a:cubicBezTo>
                  <a:cubicBezTo>
                    <a:pt x="1229" y="523"/>
                    <a:pt x="1302" y="617"/>
                    <a:pt x="1354" y="721"/>
                  </a:cubicBezTo>
                  <a:cubicBezTo>
                    <a:pt x="1407" y="825"/>
                    <a:pt x="1438" y="930"/>
                    <a:pt x="1459" y="1044"/>
                  </a:cubicBezTo>
                  <a:cubicBezTo>
                    <a:pt x="1479" y="1159"/>
                    <a:pt x="1500" y="1273"/>
                    <a:pt x="1532" y="1378"/>
                  </a:cubicBezTo>
                  <a:cubicBezTo>
                    <a:pt x="1563" y="1471"/>
                    <a:pt x="1615" y="1565"/>
                    <a:pt x="1667" y="1659"/>
                  </a:cubicBezTo>
                  <a:cubicBezTo>
                    <a:pt x="1771" y="1836"/>
                    <a:pt x="1917" y="1992"/>
                    <a:pt x="2011" y="2169"/>
                  </a:cubicBezTo>
                  <a:cubicBezTo>
                    <a:pt x="2125" y="2378"/>
                    <a:pt x="2167" y="2607"/>
                    <a:pt x="2209" y="2846"/>
                  </a:cubicBezTo>
                  <a:cubicBezTo>
                    <a:pt x="2229" y="2950"/>
                    <a:pt x="2250" y="3065"/>
                    <a:pt x="2292" y="3169"/>
                  </a:cubicBezTo>
                  <a:cubicBezTo>
                    <a:pt x="2323" y="3284"/>
                    <a:pt x="2365" y="3378"/>
                    <a:pt x="2417" y="3482"/>
                  </a:cubicBezTo>
                  <a:cubicBezTo>
                    <a:pt x="2521" y="3680"/>
                    <a:pt x="2636" y="3878"/>
                    <a:pt x="2740" y="4075"/>
                  </a:cubicBezTo>
                  <a:cubicBezTo>
                    <a:pt x="2792" y="4180"/>
                    <a:pt x="2844" y="4294"/>
                    <a:pt x="2865" y="4409"/>
                  </a:cubicBezTo>
                  <a:cubicBezTo>
                    <a:pt x="2907" y="4523"/>
                    <a:pt x="2896" y="4648"/>
                    <a:pt x="2865" y="4773"/>
                  </a:cubicBezTo>
                  <a:cubicBezTo>
                    <a:pt x="2792" y="5003"/>
                    <a:pt x="2646" y="5211"/>
                    <a:pt x="2542" y="5419"/>
                  </a:cubicBezTo>
                  <a:cubicBezTo>
                    <a:pt x="2427" y="5628"/>
                    <a:pt x="2344" y="5846"/>
                    <a:pt x="2354" y="6085"/>
                  </a:cubicBezTo>
                  <a:cubicBezTo>
                    <a:pt x="2354" y="6137"/>
                    <a:pt x="2365" y="6189"/>
                    <a:pt x="2375" y="6241"/>
                  </a:cubicBezTo>
                  <a:cubicBezTo>
                    <a:pt x="2386" y="6241"/>
                    <a:pt x="2407" y="6231"/>
                    <a:pt x="2417" y="6231"/>
                  </a:cubicBezTo>
                  <a:cubicBezTo>
                    <a:pt x="2365" y="6127"/>
                    <a:pt x="2282" y="6054"/>
                    <a:pt x="2177" y="6012"/>
                  </a:cubicBezTo>
                  <a:cubicBezTo>
                    <a:pt x="2136" y="5991"/>
                    <a:pt x="2084" y="5970"/>
                    <a:pt x="2032" y="5970"/>
                  </a:cubicBezTo>
                  <a:cubicBezTo>
                    <a:pt x="1959" y="5960"/>
                    <a:pt x="1896" y="5981"/>
                    <a:pt x="1823" y="5960"/>
                  </a:cubicBezTo>
                  <a:cubicBezTo>
                    <a:pt x="1771" y="5939"/>
                    <a:pt x="1719" y="5897"/>
                    <a:pt x="1667" y="5857"/>
                  </a:cubicBezTo>
                  <a:cubicBezTo>
                    <a:pt x="1625" y="5825"/>
                    <a:pt x="1563" y="5794"/>
                    <a:pt x="1511" y="5773"/>
                  </a:cubicBezTo>
                  <a:cubicBezTo>
                    <a:pt x="1396" y="5721"/>
                    <a:pt x="1271" y="5690"/>
                    <a:pt x="1167" y="5638"/>
                  </a:cubicBezTo>
                  <a:cubicBezTo>
                    <a:pt x="1052" y="5575"/>
                    <a:pt x="959" y="5482"/>
                    <a:pt x="865" y="5388"/>
                  </a:cubicBezTo>
                  <a:cubicBezTo>
                    <a:pt x="782" y="5294"/>
                    <a:pt x="688" y="5200"/>
                    <a:pt x="615" y="5096"/>
                  </a:cubicBezTo>
                  <a:cubicBezTo>
                    <a:pt x="532" y="4982"/>
                    <a:pt x="469" y="4867"/>
                    <a:pt x="438" y="4742"/>
                  </a:cubicBezTo>
                  <a:cubicBezTo>
                    <a:pt x="396" y="4607"/>
                    <a:pt x="386" y="4471"/>
                    <a:pt x="344" y="4346"/>
                  </a:cubicBezTo>
                  <a:cubicBezTo>
                    <a:pt x="271" y="4096"/>
                    <a:pt x="94" y="3898"/>
                    <a:pt x="52" y="3638"/>
                  </a:cubicBezTo>
                  <a:cubicBezTo>
                    <a:pt x="32" y="3492"/>
                    <a:pt x="42" y="3346"/>
                    <a:pt x="73" y="3200"/>
                  </a:cubicBezTo>
                  <a:cubicBezTo>
                    <a:pt x="104" y="3065"/>
                    <a:pt x="136" y="2930"/>
                    <a:pt x="177" y="2794"/>
                  </a:cubicBezTo>
                  <a:cubicBezTo>
                    <a:pt x="229" y="2659"/>
                    <a:pt x="271" y="2523"/>
                    <a:pt x="323" y="2388"/>
                  </a:cubicBezTo>
                  <a:cubicBezTo>
                    <a:pt x="375" y="2263"/>
                    <a:pt x="417" y="2138"/>
                    <a:pt x="417" y="2003"/>
                  </a:cubicBezTo>
                  <a:cubicBezTo>
                    <a:pt x="417" y="1732"/>
                    <a:pt x="292" y="1482"/>
                    <a:pt x="354" y="1211"/>
                  </a:cubicBezTo>
                  <a:cubicBezTo>
                    <a:pt x="396" y="1013"/>
                    <a:pt x="521" y="846"/>
                    <a:pt x="636" y="680"/>
                  </a:cubicBezTo>
                  <a:cubicBezTo>
                    <a:pt x="740" y="523"/>
                    <a:pt x="854" y="357"/>
                    <a:pt x="886" y="159"/>
                  </a:cubicBezTo>
                  <a:cubicBezTo>
                    <a:pt x="896" y="117"/>
                    <a:pt x="896" y="65"/>
                    <a:pt x="886" y="23"/>
                  </a:cubicBezTo>
                  <a:cubicBezTo>
                    <a:pt x="886" y="3"/>
                    <a:pt x="865" y="3"/>
                    <a:pt x="865" y="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3" name="Google Shape;1373;p34"/>
            <p:cNvSpPr/>
            <p:nvPr/>
          </p:nvSpPr>
          <p:spPr>
            <a:xfrm>
              <a:off x="3508017" y="452390"/>
              <a:ext cx="48782" cy="147992"/>
            </a:xfrm>
            <a:custGeom>
              <a:avLst/>
              <a:gdLst/>
              <a:ahLst/>
              <a:cxnLst/>
              <a:rect l="l" t="t" r="r" b="b"/>
              <a:pathLst>
                <a:path w="237" h="719" extrusionOk="0">
                  <a:moveTo>
                    <a:pt x="60" y="0"/>
                  </a:moveTo>
                  <a:lnTo>
                    <a:pt x="60" y="0"/>
                  </a:lnTo>
                  <a:cubicBezTo>
                    <a:pt x="50" y="21"/>
                    <a:pt x="29" y="42"/>
                    <a:pt x="29" y="63"/>
                  </a:cubicBezTo>
                  <a:cubicBezTo>
                    <a:pt x="18" y="83"/>
                    <a:pt x="8" y="115"/>
                    <a:pt x="8" y="135"/>
                  </a:cubicBezTo>
                  <a:cubicBezTo>
                    <a:pt x="-2" y="188"/>
                    <a:pt x="-2" y="229"/>
                    <a:pt x="8" y="281"/>
                  </a:cubicBezTo>
                  <a:cubicBezTo>
                    <a:pt x="18" y="333"/>
                    <a:pt x="50" y="375"/>
                    <a:pt x="81" y="417"/>
                  </a:cubicBezTo>
                  <a:cubicBezTo>
                    <a:pt x="112" y="469"/>
                    <a:pt x="133" y="510"/>
                    <a:pt x="154" y="552"/>
                  </a:cubicBezTo>
                  <a:cubicBezTo>
                    <a:pt x="175" y="583"/>
                    <a:pt x="185" y="604"/>
                    <a:pt x="196" y="635"/>
                  </a:cubicBezTo>
                  <a:cubicBezTo>
                    <a:pt x="196" y="646"/>
                    <a:pt x="206" y="667"/>
                    <a:pt x="206" y="677"/>
                  </a:cubicBezTo>
                  <a:cubicBezTo>
                    <a:pt x="206" y="698"/>
                    <a:pt x="216" y="708"/>
                    <a:pt x="216" y="719"/>
                  </a:cubicBezTo>
                  <a:cubicBezTo>
                    <a:pt x="227" y="719"/>
                    <a:pt x="227" y="719"/>
                    <a:pt x="237" y="719"/>
                  </a:cubicBezTo>
                  <a:cubicBezTo>
                    <a:pt x="237" y="708"/>
                    <a:pt x="237" y="698"/>
                    <a:pt x="237" y="688"/>
                  </a:cubicBezTo>
                  <a:cubicBezTo>
                    <a:pt x="237" y="677"/>
                    <a:pt x="227" y="656"/>
                    <a:pt x="227" y="646"/>
                  </a:cubicBezTo>
                  <a:cubicBezTo>
                    <a:pt x="216" y="625"/>
                    <a:pt x="216" y="604"/>
                    <a:pt x="206" y="573"/>
                  </a:cubicBezTo>
                  <a:cubicBezTo>
                    <a:pt x="185" y="531"/>
                    <a:pt x="154" y="490"/>
                    <a:pt x="133" y="448"/>
                  </a:cubicBezTo>
                  <a:cubicBezTo>
                    <a:pt x="102" y="406"/>
                    <a:pt x="71" y="365"/>
                    <a:pt x="50" y="313"/>
                  </a:cubicBezTo>
                  <a:cubicBezTo>
                    <a:pt x="29" y="271"/>
                    <a:pt x="18" y="219"/>
                    <a:pt x="29" y="167"/>
                  </a:cubicBezTo>
                  <a:cubicBezTo>
                    <a:pt x="29" y="146"/>
                    <a:pt x="29" y="115"/>
                    <a:pt x="39" y="94"/>
                  </a:cubicBezTo>
                  <a:cubicBezTo>
                    <a:pt x="50" y="63"/>
                    <a:pt x="50" y="31"/>
                    <a:pt x="6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4" name="Google Shape;1374;p34"/>
            <p:cNvSpPr/>
            <p:nvPr/>
          </p:nvSpPr>
          <p:spPr>
            <a:xfrm>
              <a:off x="3451826" y="548923"/>
              <a:ext cx="126380" cy="204389"/>
            </a:xfrm>
            <a:custGeom>
              <a:avLst/>
              <a:gdLst/>
              <a:ahLst/>
              <a:cxnLst/>
              <a:rect l="l" t="t" r="r" b="b"/>
              <a:pathLst>
                <a:path w="614" h="993" extrusionOk="0">
                  <a:moveTo>
                    <a:pt x="21" y="0"/>
                  </a:moveTo>
                  <a:lnTo>
                    <a:pt x="21" y="0"/>
                  </a:lnTo>
                  <a:cubicBezTo>
                    <a:pt x="0" y="31"/>
                    <a:pt x="0" y="62"/>
                    <a:pt x="0" y="104"/>
                  </a:cubicBezTo>
                  <a:cubicBezTo>
                    <a:pt x="0" y="135"/>
                    <a:pt x="0" y="177"/>
                    <a:pt x="10" y="208"/>
                  </a:cubicBezTo>
                  <a:cubicBezTo>
                    <a:pt x="21" y="291"/>
                    <a:pt x="41" y="354"/>
                    <a:pt x="94" y="416"/>
                  </a:cubicBezTo>
                  <a:cubicBezTo>
                    <a:pt x="187" y="552"/>
                    <a:pt x="312" y="656"/>
                    <a:pt x="437" y="760"/>
                  </a:cubicBezTo>
                  <a:cubicBezTo>
                    <a:pt x="469" y="791"/>
                    <a:pt x="500" y="823"/>
                    <a:pt x="521" y="864"/>
                  </a:cubicBezTo>
                  <a:cubicBezTo>
                    <a:pt x="531" y="885"/>
                    <a:pt x="541" y="906"/>
                    <a:pt x="552" y="927"/>
                  </a:cubicBezTo>
                  <a:cubicBezTo>
                    <a:pt x="562" y="948"/>
                    <a:pt x="573" y="969"/>
                    <a:pt x="594" y="989"/>
                  </a:cubicBezTo>
                  <a:cubicBezTo>
                    <a:pt x="604" y="1000"/>
                    <a:pt x="614" y="989"/>
                    <a:pt x="614" y="979"/>
                  </a:cubicBezTo>
                  <a:cubicBezTo>
                    <a:pt x="604" y="958"/>
                    <a:pt x="594" y="937"/>
                    <a:pt x="583" y="927"/>
                  </a:cubicBezTo>
                  <a:cubicBezTo>
                    <a:pt x="573" y="906"/>
                    <a:pt x="562" y="885"/>
                    <a:pt x="552" y="875"/>
                  </a:cubicBezTo>
                  <a:cubicBezTo>
                    <a:pt x="541" y="833"/>
                    <a:pt x="521" y="802"/>
                    <a:pt x="489" y="781"/>
                  </a:cubicBezTo>
                  <a:cubicBezTo>
                    <a:pt x="437" y="718"/>
                    <a:pt x="375" y="666"/>
                    <a:pt x="312" y="614"/>
                  </a:cubicBezTo>
                  <a:cubicBezTo>
                    <a:pt x="260" y="562"/>
                    <a:pt x="198" y="510"/>
                    <a:pt x="146" y="448"/>
                  </a:cubicBezTo>
                  <a:cubicBezTo>
                    <a:pt x="94" y="396"/>
                    <a:pt x="52" y="333"/>
                    <a:pt x="31" y="260"/>
                  </a:cubicBezTo>
                  <a:cubicBezTo>
                    <a:pt x="21" y="219"/>
                    <a:pt x="21" y="177"/>
                    <a:pt x="21" y="125"/>
                  </a:cubicBezTo>
                  <a:cubicBezTo>
                    <a:pt x="10" y="83"/>
                    <a:pt x="10" y="41"/>
                    <a:pt x="31" y="0"/>
                  </a:cubicBezTo>
                  <a:lnTo>
                    <a:pt x="2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5" name="Google Shape;1375;p34"/>
            <p:cNvSpPr/>
            <p:nvPr/>
          </p:nvSpPr>
          <p:spPr>
            <a:xfrm>
              <a:off x="3442358" y="761133"/>
              <a:ext cx="187305" cy="252348"/>
            </a:xfrm>
            <a:custGeom>
              <a:avLst/>
              <a:gdLst/>
              <a:ahLst/>
              <a:cxnLst/>
              <a:rect l="l" t="t" r="r" b="b"/>
              <a:pathLst>
                <a:path w="910" h="1226" extrusionOk="0">
                  <a:moveTo>
                    <a:pt x="4" y="0"/>
                  </a:moveTo>
                  <a:lnTo>
                    <a:pt x="4" y="0"/>
                  </a:lnTo>
                  <a:cubicBezTo>
                    <a:pt x="-17" y="94"/>
                    <a:pt x="46" y="198"/>
                    <a:pt x="98" y="271"/>
                  </a:cubicBezTo>
                  <a:cubicBezTo>
                    <a:pt x="160" y="344"/>
                    <a:pt x="223" y="417"/>
                    <a:pt x="296" y="479"/>
                  </a:cubicBezTo>
                  <a:cubicBezTo>
                    <a:pt x="442" y="604"/>
                    <a:pt x="608" y="729"/>
                    <a:pt x="723" y="885"/>
                  </a:cubicBezTo>
                  <a:cubicBezTo>
                    <a:pt x="754" y="938"/>
                    <a:pt x="785" y="990"/>
                    <a:pt x="817" y="1042"/>
                  </a:cubicBezTo>
                  <a:cubicBezTo>
                    <a:pt x="837" y="1073"/>
                    <a:pt x="848" y="1094"/>
                    <a:pt x="858" y="1125"/>
                  </a:cubicBezTo>
                  <a:cubicBezTo>
                    <a:pt x="869" y="1146"/>
                    <a:pt x="879" y="1156"/>
                    <a:pt x="879" y="1177"/>
                  </a:cubicBezTo>
                  <a:cubicBezTo>
                    <a:pt x="890" y="1188"/>
                    <a:pt x="890" y="1198"/>
                    <a:pt x="900" y="1219"/>
                  </a:cubicBezTo>
                  <a:cubicBezTo>
                    <a:pt x="900" y="1229"/>
                    <a:pt x="910" y="1229"/>
                    <a:pt x="910" y="1219"/>
                  </a:cubicBezTo>
                  <a:cubicBezTo>
                    <a:pt x="910" y="1198"/>
                    <a:pt x="910" y="1188"/>
                    <a:pt x="910" y="1177"/>
                  </a:cubicBezTo>
                  <a:cubicBezTo>
                    <a:pt x="910" y="1167"/>
                    <a:pt x="900" y="1146"/>
                    <a:pt x="900" y="1135"/>
                  </a:cubicBezTo>
                  <a:cubicBezTo>
                    <a:pt x="890" y="1115"/>
                    <a:pt x="879" y="1094"/>
                    <a:pt x="869" y="1063"/>
                  </a:cubicBezTo>
                  <a:cubicBezTo>
                    <a:pt x="837" y="1010"/>
                    <a:pt x="806" y="969"/>
                    <a:pt x="775" y="917"/>
                  </a:cubicBezTo>
                  <a:cubicBezTo>
                    <a:pt x="723" y="833"/>
                    <a:pt x="660" y="760"/>
                    <a:pt x="587" y="698"/>
                  </a:cubicBezTo>
                  <a:cubicBezTo>
                    <a:pt x="452" y="563"/>
                    <a:pt x="296" y="448"/>
                    <a:pt x="160" y="313"/>
                  </a:cubicBezTo>
                  <a:cubicBezTo>
                    <a:pt x="119" y="271"/>
                    <a:pt x="87" y="229"/>
                    <a:pt x="56" y="177"/>
                  </a:cubicBezTo>
                  <a:cubicBezTo>
                    <a:pt x="25" y="125"/>
                    <a:pt x="-6" y="63"/>
                    <a:pt x="15" y="0"/>
                  </a:cubicBezTo>
                  <a:lnTo>
                    <a:pt x="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6" name="Google Shape;1376;p34"/>
            <p:cNvSpPr/>
            <p:nvPr/>
          </p:nvSpPr>
          <p:spPr>
            <a:xfrm>
              <a:off x="3407367" y="896156"/>
              <a:ext cx="276841" cy="299688"/>
            </a:xfrm>
            <a:custGeom>
              <a:avLst/>
              <a:gdLst/>
              <a:ahLst/>
              <a:cxnLst/>
              <a:rect l="l" t="t" r="r" b="b"/>
              <a:pathLst>
                <a:path w="1345" h="1456" extrusionOk="0">
                  <a:moveTo>
                    <a:pt x="7" y="0"/>
                  </a:moveTo>
                  <a:lnTo>
                    <a:pt x="7" y="0"/>
                  </a:lnTo>
                  <a:cubicBezTo>
                    <a:pt x="-24" y="136"/>
                    <a:pt x="49" y="261"/>
                    <a:pt x="132" y="365"/>
                  </a:cubicBezTo>
                  <a:cubicBezTo>
                    <a:pt x="205" y="469"/>
                    <a:pt x="289" y="563"/>
                    <a:pt x="393" y="657"/>
                  </a:cubicBezTo>
                  <a:cubicBezTo>
                    <a:pt x="487" y="740"/>
                    <a:pt x="591" y="823"/>
                    <a:pt x="705" y="886"/>
                  </a:cubicBezTo>
                  <a:cubicBezTo>
                    <a:pt x="820" y="969"/>
                    <a:pt x="945" y="1032"/>
                    <a:pt x="1060" y="1125"/>
                  </a:cubicBezTo>
                  <a:cubicBezTo>
                    <a:pt x="1122" y="1167"/>
                    <a:pt x="1174" y="1219"/>
                    <a:pt x="1216" y="1271"/>
                  </a:cubicBezTo>
                  <a:cubicBezTo>
                    <a:pt x="1268" y="1323"/>
                    <a:pt x="1299" y="1386"/>
                    <a:pt x="1330" y="1448"/>
                  </a:cubicBezTo>
                  <a:cubicBezTo>
                    <a:pt x="1341" y="1459"/>
                    <a:pt x="1351" y="1459"/>
                    <a:pt x="1341" y="1448"/>
                  </a:cubicBezTo>
                  <a:cubicBezTo>
                    <a:pt x="1320" y="1323"/>
                    <a:pt x="1226" y="1229"/>
                    <a:pt x="1143" y="1146"/>
                  </a:cubicBezTo>
                  <a:cubicBezTo>
                    <a:pt x="1028" y="1052"/>
                    <a:pt x="914" y="990"/>
                    <a:pt x="789" y="917"/>
                  </a:cubicBezTo>
                  <a:cubicBezTo>
                    <a:pt x="570" y="782"/>
                    <a:pt x="362" y="615"/>
                    <a:pt x="195" y="417"/>
                  </a:cubicBezTo>
                  <a:cubicBezTo>
                    <a:pt x="153" y="354"/>
                    <a:pt x="101" y="302"/>
                    <a:pt x="70" y="240"/>
                  </a:cubicBezTo>
                  <a:cubicBezTo>
                    <a:pt x="28" y="167"/>
                    <a:pt x="-3" y="84"/>
                    <a:pt x="18" y="0"/>
                  </a:cubicBezTo>
                  <a:lnTo>
                    <a:pt x="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7" name="Google Shape;1377;p34"/>
            <p:cNvSpPr/>
            <p:nvPr/>
          </p:nvSpPr>
          <p:spPr>
            <a:xfrm>
              <a:off x="3368260" y="1089223"/>
              <a:ext cx="388607" cy="313891"/>
            </a:xfrm>
            <a:custGeom>
              <a:avLst/>
              <a:gdLst/>
              <a:ahLst/>
              <a:cxnLst/>
              <a:rect l="l" t="t" r="r" b="b"/>
              <a:pathLst>
                <a:path w="1888" h="1525" extrusionOk="0">
                  <a:moveTo>
                    <a:pt x="0" y="0"/>
                  </a:moveTo>
                  <a:lnTo>
                    <a:pt x="0" y="0"/>
                  </a:lnTo>
                  <a:cubicBezTo>
                    <a:pt x="0" y="156"/>
                    <a:pt x="125" y="291"/>
                    <a:pt x="229" y="396"/>
                  </a:cubicBezTo>
                  <a:cubicBezTo>
                    <a:pt x="354" y="510"/>
                    <a:pt x="479" y="614"/>
                    <a:pt x="625" y="698"/>
                  </a:cubicBezTo>
                  <a:cubicBezTo>
                    <a:pt x="906" y="875"/>
                    <a:pt x="1239" y="969"/>
                    <a:pt x="1520" y="1156"/>
                  </a:cubicBezTo>
                  <a:cubicBezTo>
                    <a:pt x="1593" y="1208"/>
                    <a:pt x="1656" y="1260"/>
                    <a:pt x="1718" y="1323"/>
                  </a:cubicBezTo>
                  <a:cubicBezTo>
                    <a:pt x="1739" y="1354"/>
                    <a:pt x="1770" y="1385"/>
                    <a:pt x="1802" y="1416"/>
                  </a:cubicBezTo>
                  <a:cubicBezTo>
                    <a:pt x="1822" y="1448"/>
                    <a:pt x="1843" y="1489"/>
                    <a:pt x="1875" y="1521"/>
                  </a:cubicBezTo>
                  <a:cubicBezTo>
                    <a:pt x="1875" y="1531"/>
                    <a:pt x="1895" y="1521"/>
                    <a:pt x="1885" y="1510"/>
                  </a:cubicBezTo>
                  <a:cubicBezTo>
                    <a:pt x="1875" y="1479"/>
                    <a:pt x="1854" y="1448"/>
                    <a:pt x="1833" y="1416"/>
                  </a:cubicBezTo>
                  <a:cubicBezTo>
                    <a:pt x="1812" y="1385"/>
                    <a:pt x="1791" y="1354"/>
                    <a:pt x="1770" y="1333"/>
                  </a:cubicBezTo>
                  <a:cubicBezTo>
                    <a:pt x="1718" y="1271"/>
                    <a:pt x="1656" y="1218"/>
                    <a:pt x="1604" y="1177"/>
                  </a:cubicBezTo>
                  <a:cubicBezTo>
                    <a:pt x="1479" y="1083"/>
                    <a:pt x="1333" y="1010"/>
                    <a:pt x="1187" y="937"/>
                  </a:cubicBezTo>
                  <a:cubicBezTo>
                    <a:pt x="1031" y="864"/>
                    <a:pt x="875" y="802"/>
                    <a:pt x="718" y="719"/>
                  </a:cubicBezTo>
                  <a:cubicBezTo>
                    <a:pt x="572" y="646"/>
                    <a:pt x="437" y="541"/>
                    <a:pt x="312" y="437"/>
                  </a:cubicBezTo>
                  <a:cubicBezTo>
                    <a:pt x="250" y="375"/>
                    <a:pt x="177" y="302"/>
                    <a:pt x="125" y="239"/>
                  </a:cubicBezTo>
                  <a:cubicBezTo>
                    <a:pt x="72" y="166"/>
                    <a:pt x="31" y="83"/>
                    <a:pt x="10"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8" name="Google Shape;1378;p34"/>
            <p:cNvSpPr/>
            <p:nvPr/>
          </p:nvSpPr>
          <p:spPr>
            <a:xfrm>
              <a:off x="3438859" y="1297110"/>
              <a:ext cx="370906" cy="232382"/>
            </a:xfrm>
            <a:custGeom>
              <a:avLst/>
              <a:gdLst/>
              <a:ahLst/>
              <a:cxnLst/>
              <a:rect l="l" t="t" r="r" b="b"/>
              <a:pathLst>
                <a:path w="1802" h="1129" extrusionOk="0">
                  <a:moveTo>
                    <a:pt x="0" y="0"/>
                  </a:moveTo>
                  <a:lnTo>
                    <a:pt x="0" y="0"/>
                  </a:lnTo>
                  <a:cubicBezTo>
                    <a:pt x="11" y="73"/>
                    <a:pt x="52" y="136"/>
                    <a:pt x="94" y="198"/>
                  </a:cubicBezTo>
                  <a:cubicBezTo>
                    <a:pt x="136" y="261"/>
                    <a:pt x="177" y="313"/>
                    <a:pt x="229" y="354"/>
                  </a:cubicBezTo>
                  <a:cubicBezTo>
                    <a:pt x="334" y="459"/>
                    <a:pt x="459" y="531"/>
                    <a:pt x="584" y="594"/>
                  </a:cubicBezTo>
                  <a:cubicBezTo>
                    <a:pt x="719" y="656"/>
                    <a:pt x="875" y="698"/>
                    <a:pt x="1021" y="729"/>
                  </a:cubicBezTo>
                  <a:cubicBezTo>
                    <a:pt x="1104" y="740"/>
                    <a:pt x="1188" y="750"/>
                    <a:pt x="1261" y="761"/>
                  </a:cubicBezTo>
                  <a:cubicBezTo>
                    <a:pt x="1334" y="781"/>
                    <a:pt x="1396" y="802"/>
                    <a:pt x="1448" y="834"/>
                  </a:cubicBezTo>
                  <a:cubicBezTo>
                    <a:pt x="1521" y="865"/>
                    <a:pt x="1573" y="906"/>
                    <a:pt x="1636" y="959"/>
                  </a:cubicBezTo>
                  <a:cubicBezTo>
                    <a:pt x="1657" y="990"/>
                    <a:pt x="1688" y="1011"/>
                    <a:pt x="1709" y="1042"/>
                  </a:cubicBezTo>
                  <a:cubicBezTo>
                    <a:pt x="1729" y="1073"/>
                    <a:pt x="1750" y="1104"/>
                    <a:pt x="1782" y="1125"/>
                  </a:cubicBezTo>
                  <a:cubicBezTo>
                    <a:pt x="1782" y="1136"/>
                    <a:pt x="1802" y="1125"/>
                    <a:pt x="1802" y="1115"/>
                  </a:cubicBezTo>
                  <a:cubicBezTo>
                    <a:pt x="1782" y="1084"/>
                    <a:pt x="1771" y="1063"/>
                    <a:pt x="1750" y="1042"/>
                  </a:cubicBezTo>
                  <a:cubicBezTo>
                    <a:pt x="1729" y="1011"/>
                    <a:pt x="1709" y="990"/>
                    <a:pt x="1677" y="959"/>
                  </a:cubicBezTo>
                  <a:cubicBezTo>
                    <a:pt x="1636" y="917"/>
                    <a:pt x="1584" y="875"/>
                    <a:pt x="1532" y="844"/>
                  </a:cubicBezTo>
                  <a:cubicBezTo>
                    <a:pt x="1469" y="813"/>
                    <a:pt x="1417" y="781"/>
                    <a:pt x="1354" y="761"/>
                  </a:cubicBezTo>
                  <a:cubicBezTo>
                    <a:pt x="1282" y="729"/>
                    <a:pt x="1209" y="719"/>
                    <a:pt x="1136" y="709"/>
                  </a:cubicBezTo>
                  <a:cubicBezTo>
                    <a:pt x="979" y="688"/>
                    <a:pt x="823" y="656"/>
                    <a:pt x="677" y="604"/>
                  </a:cubicBezTo>
                  <a:cubicBezTo>
                    <a:pt x="542" y="552"/>
                    <a:pt x="417" y="479"/>
                    <a:pt x="302" y="386"/>
                  </a:cubicBezTo>
                  <a:cubicBezTo>
                    <a:pt x="177" y="281"/>
                    <a:pt x="73" y="14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79" name="Google Shape;1379;p34"/>
            <p:cNvSpPr/>
            <p:nvPr/>
          </p:nvSpPr>
          <p:spPr>
            <a:xfrm>
              <a:off x="3797001" y="1101985"/>
              <a:ext cx="110531" cy="425451"/>
            </a:xfrm>
            <a:custGeom>
              <a:avLst/>
              <a:gdLst/>
              <a:ahLst/>
              <a:cxnLst/>
              <a:rect l="l" t="t" r="r" b="b"/>
              <a:pathLst>
                <a:path w="537" h="2067" extrusionOk="0">
                  <a:moveTo>
                    <a:pt x="364" y="0"/>
                  </a:moveTo>
                  <a:lnTo>
                    <a:pt x="364" y="0"/>
                  </a:lnTo>
                  <a:cubicBezTo>
                    <a:pt x="375" y="32"/>
                    <a:pt x="396" y="63"/>
                    <a:pt x="406" y="104"/>
                  </a:cubicBezTo>
                  <a:cubicBezTo>
                    <a:pt x="427" y="136"/>
                    <a:pt x="437" y="167"/>
                    <a:pt x="448" y="198"/>
                  </a:cubicBezTo>
                  <a:cubicBezTo>
                    <a:pt x="469" y="271"/>
                    <a:pt x="489" y="344"/>
                    <a:pt x="500" y="407"/>
                  </a:cubicBezTo>
                  <a:cubicBezTo>
                    <a:pt x="521" y="552"/>
                    <a:pt x="510" y="698"/>
                    <a:pt x="479" y="834"/>
                  </a:cubicBezTo>
                  <a:cubicBezTo>
                    <a:pt x="448" y="979"/>
                    <a:pt x="385" y="1115"/>
                    <a:pt x="302" y="1240"/>
                  </a:cubicBezTo>
                  <a:cubicBezTo>
                    <a:pt x="229" y="1365"/>
                    <a:pt x="135" y="1479"/>
                    <a:pt x="73" y="1615"/>
                  </a:cubicBezTo>
                  <a:cubicBezTo>
                    <a:pt x="42" y="1688"/>
                    <a:pt x="10" y="1761"/>
                    <a:pt x="0" y="1834"/>
                  </a:cubicBezTo>
                  <a:cubicBezTo>
                    <a:pt x="0" y="1875"/>
                    <a:pt x="0" y="1917"/>
                    <a:pt x="0" y="1948"/>
                  </a:cubicBezTo>
                  <a:cubicBezTo>
                    <a:pt x="0" y="1990"/>
                    <a:pt x="10" y="2032"/>
                    <a:pt x="31" y="2063"/>
                  </a:cubicBezTo>
                  <a:cubicBezTo>
                    <a:pt x="31" y="2073"/>
                    <a:pt x="52" y="2063"/>
                    <a:pt x="52" y="2052"/>
                  </a:cubicBezTo>
                  <a:cubicBezTo>
                    <a:pt x="52" y="2021"/>
                    <a:pt x="42" y="1990"/>
                    <a:pt x="31" y="1959"/>
                  </a:cubicBezTo>
                  <a:cubicBezTo>
                    <a:pt x="31" y="1917"/>
                    <a:pt x="31" y="1886"/>
                    <a:pt x="42" y="1844"/>
                  </a:cubicBezTo>
                  <a:cubicBezTo>
                    <a:pt x="52" y="1782"/>
                    <a:pt x="73" y="1709"/>
                    <a:pt x="94" y="1646"/>
                  </a:cubicBezTo>
                  <a:cubicBezTo>
                    <a:pt x="156" y="1511"/>
                    <a:pt x="250" y="1396"/>
                    <a:pt x="323" y="1271"/>
                  </a:cubicBezTo>
                  <a:cubicBezTo>
                    <a:pt x="479" y="1021"/>
                    <a:pt x="562" y="729"/>
                    <a:pt x="531" y="438"/>
                  </a:cubicBezTo>
                  <a:cubicBezTo>
                    <a:pt x="521" y="365"/>
                    <a:pt x="500" y="282"/>
                    <a:pt x="479" y="209"/>
                  </a:cubicBezTo>
                  <a:cubicBezTo>
                    <a:pt x="469" y="177"/>
                    <a:pt x="448" y="136"/>
                    <a:pt x="427" y="104"/>
                  </a:cubicBezTo>
                  <a:cubicBezTo>
                    <a:pt x="417" y="63"/>
                    <a:pt x="396" y="32"/>
                    <a:pt x="364"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0" name="Google Shape;1380;p34"/>
            <p:cNvSpPr/>
            <p:nvPr/>
          </p:nvSpPr>
          <p:spPr>
            <a:xfrm>
              <a:off x="3735869" y="943291"/>
              <a:ext cx="88919" cy="441094"/>
            </a:xfrm>
            <a:custGeom>
              <a:avLst/>
              <a:gdLst/>
              <a:ahLst/>
              <a:cxnLst/>
              <a:rect l="l" t="t" r="r" b="b"/>
              <a:pathLst>
                <a:path w="432" h="2143" extrusionOk="0">
                  <a:moveTo>
                    <a:pt x="411" y="0"/>
                  </a:moveTo>
                  <a:lnTo>
                    <a:pt x="411" y="0"/>
                  </a:lnTo>
                  <a:cubicBezTo>
                    <a:pt x="411" y="63"/>
                    <a:pt x="411" y="136"/>
                    <a:pt x="411" y="209"/>
                  </a:cubicBezTo>
                  <a:cubicBezTo>
                    <a:pt x="411" y="282"/>
                    <a:pt x="401" y="344"/>
                    <a:pt x="391" y="417"/>
                  </a:cubicBezTo>
                  <a:cubicBezTo>
                    <a:pt x="370" y="553"/>
                    <a:pt x="318" y="688"/>
                    <a:pt x="266" y="813"/>
                  </a:cubicBezTo>
                  <a:cubicBezTo>
                    <a:pt x="234" y="886"/>
                    <a:pt x="203" y="948"/>
                    <a:pt x="172" y="1021"/>
                  </a:cubicBezTo>
                  <a:cubicBezTo>
                    <a:pt x="141" y="1084"/>
                    <a:pt x="120" y="1146"/>
                    <a:pt x="99" y="1219"/>
                  </a:cubicBezTo>
                  <a:cubicBezTo>
                    <a:pt x="57" y="1355"/>
                    <a:pt x="26" y="1500"/>
                    <a:pt x="5" y="1646"/>
                  </a:cubicBezTo>
                  <a:cubicBezTo>
                    <a:pt x="5" y="1730"/>
                    <a:pt x="-5" y="1813"/>
                    <a:pt x="5" y="1896"/>
                  </a:cubicBezTo>
                  <a:cubicBezTo>
                    <a:pt x="5" y="1938"/>
                    <a:pt x="5" y="1980"/>
                    <a:pt x="16" y="2011"/>
                  </a:cubicBezTo>
                  <a:cubicBezTo>
                    <a:pt x="16" y="2053"/>
                    <a:pt x="26" y="2105"/>
                    <a:pt x="36" y="2136"/>
                  </a:cubicBezTo>
                  <a:cubicBezTo>
                    <a:pt x="47" y="2146"/>
                    <a:pt x="57" y="2146"/>
                    <a:pt x="57" y="2136"/>
                  </a:cubicBezTo>
                  <a:cubicBezTo>
                    <a:pt x="57" y="2094"/>
                    <a:pt x="47" y="2063"/>
                    <a:pt x="47" y="2021"/>
                  </a:cubicBezTo>
                  <a:cubicBezTo>
                    <a:pt x="47" y="1990"/>
                    <a:pt x="36" y="1948"/>
                    <a:pt x="36" y="1917"/>
                  </a:cubicBezTo>
                  <a:cubicBezTo>
                    <a:pt x="36" y="1844"/>
                    <a:pt x="36" y="1771"/>
                    <a:pt x="36" y="1698"/>
                  </a:cubicBezTo>
                  <a:cubicBezTo>
                    <a:pt x="47" y="1542"/>
                    <a:pt x="78" y="1396"/>
                    <a:pt x="120" y="1261"/>
                  </a:cubicBezTo>
                  <a:cubicBezTo>
                    <a:pt x="161" y="1115"/>
                    <a:pt x="214" y="990"/>
                    <a:pt x="276" y="855"/>
                  </a:cubicBezTo>
                  <a:cubicBezTo>
                    <a:pt x="339" y="730"/>
                    <a:pt x="380" y="594"/>
                    <a:pt x="411" y="459"/>
                  </a:cubicBezTo>
                  <a:cubicBezTo>
                    <a:pt x="422" y="386"/>
                    <a:pt x="432" y="313"/>
                    <a:pt x="432" y="230"/>
                  </a:cubicBezTo>
                  <a:cubicBezTo>
                    <a:pt x="432" y="157"/>
                    <a:pt x="422" y="73"/>
                    <a:pt x="41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1" name="Google Shape;1381;p34"/>
            <p:cNvSpPr/>
            <p:nvPr/>
          </p:nvSpPr>
          <p:spPr>
            <a:xfrm>
              <a:off x="3666094" y="763191"/>
              <a:ext cx="109502" cy="417629"/>
            </a:xfrm>
            <a:custGeom>
              <a:avLst/>
              <a:gdLst/>
              <a:ahLst/>
              <a:cxnLst/>
              <a:rect l="l" t="t" r="r" b="b"/>
              <a:pathLst>
                <a:path w="532" h="2029" extrusionOk="0">
                  <a:moveTo>
                    <a:pt x="396" y="0"/>
                  </a:moveTo>
                  <a:lnTo>
                    <a:pt x="396" y="0"/>
                  </a:lnTo>
                  <a:cubicBezTo>
                    <a:pt x="459" y="115"/>
                    <a:pt x="500" y="250"/>
                    <a:pt x="500" y="386"/>
                  </a:cubicBezTo>
                  <a:cubicBezTo>
                    <a:pt x="500" y="532"/>
                    <a:pt x="448" y="667"/>
                    <a:pt x="407" y="803"/>
                  </a:cubicBezTo>
                  <a:cubicBezTo>
                    <a:pt x="386" y="875"/>
                    <a:pt x="355" y="938"/>
                    <a:pt x="313" y="1000"/>
                  </a:cubicBezTo>
                  <a:cubicBezTo>
                    <a:pt x="271" y="1053"/>
                    <a:pt x="230" y="1115"/>
                    <a:pt x="198" y="1167"/>
                  </a:cubicBezTo>
                  <a:cubicBezTo>
                    <a:pt x="125" y="1292"/>
                    <a:pt x="73" y="1417"/>
                    <a:pt x="32" y="1542"/>
                  </a:cubicBezTo>
                  <a:cubicBezTo>
                    <a:pt x="21" y="1625"/>
                    <a:pt x="0" y="1698"/>
                    <a:pt x="0" y="1782"/>
                  </a:cubicBezTo>
                  <a:cubicBezTo>
                    <a:pt x="0" y="1865"/>
                    <a:pt x="0" y="1948"/>
                    <a:pt x="21" y="2021"/>
                  </a:cubicBezTo>
                  <a:cubicBezTo>
                    <a:pt x="32" y="2032"/>
                    <a:pt x="53" y="2032"/>
                    <a:pt x="53" y="2021"/>
                  </a:cubicBezTo>
                  <a:cubicBezTo>
                    <a:pt x="42" y="1948"/>
                    <a:pt x="32" y="1875"/>
                    <a:pt x="32" y="1803"/>
                  </a:cubicBezTo>
                  <a:cubicBezTo>
                    <a:pt x="32" y="1730"/>
                    <a:pt x="42" y="1657"/>
                    <a:pt x="63" y="1584"/>
                  </a:cubicBezTo>
                  <a:cubicBezTo>
                    <a:pt x="94" y="1448"/>
                    <a:pt x="146" y="1313"/>
                    <a:pt x="219" y="1198"/>
                  </a:cubicBezTo>
                  <a:cubicBezTo>
                    <a:pt x="261" y="1136"/>
                    <a:pt x="303" y="1073"/>
                    <a:pt x="334" y="1021"/>
                  </a:cubicBezTo>
                  <a:cubicBezTo>
                    <a:pt x="375" y="959"/>
                    <a:pt x="407" y="896"/>
                    <a:pt x="428" y="834"/>
                  </a:cubicBezTo>
                  <a:cubicBezTo>
                    <a:pt x="459" y="761"/>
                    <a:pt x="480" y="698"/>
                    <a:pt x="490" y="625"/>
                  </a:cubicBezTo>
                  <a:cubicBezTo>
                    <a:pt x="511" y="553"/>
                    <a:pt x="532" y="480"/>
                    <a:pt x="532" y="407"/>
                  </a:cubicBezTo>
                  <a:cubicBezTo>
                    <a:pt x="532" y="334"/>
                    <a:pt x="521" y="261"/>
                    <a:pt x="500" y="188"/>
                  </a:cubicBezTo>
                  <a:cubicBezTo>
                    <a:pt x="480" y="115"/>
                    <a:pt x="448" y="53"/>
                    <a:pt x="407" y="0"/>
                  </a:cubicBezTo>
                  <a:lnTo>
                    <a:pt x="39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2" name="Google Shape;1382;p34"/>
            <p:cNvSpPr/>
            <p:nvPr/>
          </p:nvSpPr>
          <p:spPr>
            <a:xfrm>
              <a:off x="3619576" y="643193"/>
              <a:ext cx="81715" cy="361849"/>
            </a:xfrm>
            <a:custGeom>
              <a:avLst/>
              <a:gdLst/>
              <a:ahLst/>
              <a:cxnLst/>
              <a:rect l="l" t="t" r="r" b="b"/>
              <a:pathLst>
                <a:path w="397" h="1758" extrusionOk="0">
                  <a:moveTo>
                    <a:pt x="289" y="0"/>
                  </a:moveTo>
                  <a:lnTo>
                    <a:pt x="289" y="0"/>
                  </a:lnTo>
                  <a:cubicBezTo>
                    <a:pt x="279" y="115"/>
                    <a:pt x="320" y="219"/>
                    <a:pt x="341" y="323"/>
                  </a:cubicBezTo>
                  <a:cubicBezTo>
                    <a:pt x="351" y="375"/>
                    <a:pt x="362" y="427"/>
                    <a:pt x="362" y="479"/>
                  </a:cubicBezTo>
                  <a:cubicBezTo>
                    <a:pt x="362" y="542"/>
                    <a:pt x="351" y="594"/>
                    <a:pt x="331" y="656"/>
                  </a:cubicBezTo>
                  <a:cubicBezTo>
                    <a:pt x="289" y="771"/>
                    <a:pt x="237" y="896"/>
                    <a:pt x="185" y="1011"/>
                  </a:cubicBezTo>
                  <a:cubicBezTo>
                    <a:pt x="143" y="1125"/>
                    <a:pt x="81" y="1229"/>
                    <a:pt x="49" y="1354"/>
                  </a:cubicBezTo>
                  <a:cubicBezTo>
                    <a:pt x="29" y="1417"/>
                    <a:pt x="18" y="1479"/>
                    <a:pt x="8" y="1552"/>
                  </a:cubicBezTo>
                  <a:cubicBezTo>
                    <a:pt x="-3" y="1615"/>
                    <a:pt x="-3" y="1688"/>
                    <a:pt x="18" y="1750"/>
                  </a:cubicBezTo>
                  <a:cubicBezTo>
                    <a:pt x="29" y="1761"/>
                    <a:pt x="49" y="1761"/>
                    <a:pt x="49" y="1750"/>
                  </a:cubicBezTo>
                  <a:cubicBezTo>
                    <a:pt x="49" y="1719"/>
                    <a:pt x="39" y="1688"/>
                    <a:pt x="39" y="1656"/>
                  </a:cubicBezTo>
                  <a:cubicBezTo>
                    <a:pt x="39" y="1625"/>
                    <a:pt x="39" y="1594"/>
                    <a:pt x="39" y="1563"/>
                  </a:cubicBezTo>
                  <a:cubicBezTo>
                    <a:pt x="39" y="1500"/>
                    <a:pt x="49" y="1448"/>
                    <a:pt x="70" y="1386"/>
                  </a:cubicBezTo>
                  <a:cubicBezTo>
                    <a:pt x="101" y="1271"/>
                    <a:pt x="154" y="1156"/>
                    <a:pt x="206" y="1042"/>
                  </a:cubicBezTo>
                  <a:cubicBezTo>
                    <a:pt x="258" y="927"/>
                    <a:pt x="299" y="813"/>
                    <a:pt x="341" y="698"/>
                  </a:cubicBezTo>
                  <a:cubicBezTo>
                    <a:pt x="362" y="646"/>
                    <a:pt x="383" y="583"/>
                    <a:pt x="393" y="531"/>
                  </a:cubicBezTo>
                  <a:cubicBezTo>
                    <a:pt x="404" y="469"/>
                    <a:pt x="393" y="417"/>
                    <a:pt x="383" y="365"/>
                  </a:cubicBezTo>
                  <a:cubicBezTo>
                    <a:pt x="372" y="302"/>
                    <a:pt x="351" y="250"/>
                    <a:pt x="331" y="188"/>
                  </a:cubicBezTo>
                  <a:cubicBezTo>
                    <a:pt x="331" y="156"/>
                    <a:pt x="320" y="125"/>
                    <a:pt x="310" y="104"/>
                  </a:cubicBezTo>
                  <a:cubicBezTo>
                    <a:pt x="299" y="73"/>
                    <a:pt x="299" y="31"/>
                    <a:pt x="28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3" name="Google Shape;1383;p34"/>
            <p:cNvSpPr/>
            <p:nvPr/>
          </p:nvSpPr>
          <p:spPr>
            <a:xfrm>
              <a:off x="3574706" y="488821"/>
              <a:ext cx="76775" cy="299483"/>
            </a:xfrm>
            <a:custGeom>
              <a:avLst/>
              <a:gdLst/>
              <a:ahLst/>
              <a:cxnLst/>
              <a:rect l="l" t="t" r="r" b="b"/>
              <a:pathLst>
                <a:path w="373" h="1455" extrusionOk="0">
                  <a:moveTo>
                    <a:pt x="278" y="0"/>
                  </a:moveTo>
                  <a:lnTo>
                    <a:pt x="278" y="0"/>
                  </a:lnTo>
                  <a:cubicBezTo>
                    <a:pt x="288" y="42"/>
                    <a:pt x="309" y="94"/>
                    <a:pt x="319" y="136"/>
                  </a:cubicBezTo>
                  <a:cubicBezTo>
                    <a:pt x="330" y="188"/>
                    <a:pt x="340" y="229"/>
                    <a:pt x="340" y="281"/>
                  </a:cubicBezTo>
                  <a:cubicBezTo>
                    <a:pt x="351" y="375"/>
                    <a:pt x="330" y="479"/>
                    <a:pt x="309" y="573"/>
                  </a:cubicBezTo>
                  <a:cubicBezTo>
                    <a:pt x="278" y="667"/>
                    <a:pt x="247" y="771"/>
                    <a:pt x="194" y="854"/>
                  </a:cubicBezTo>
                  <a:cubicBezTo>
                    <a:pt x="153" y="948"/>
                    <a:pt x="101" y="1031"/>
                    <a:pt x="59" y="1125"/>
                  </a:cubicBezTo>
                  <a:cubicBezTo>
                    <a:pt x="38" y="1177"/>
                    <a:pt x="17" y="1229"/>
                    <a:pt x="7" y="1292"/>
                  </a:cubicBezTo>
                  <a:cubicBezTo>
                    <a:pt x="-3" y="1344"/>
                    <a:pt x="-3" y="1406"/>
                    <a:pt x="17" y="1448"/>
                  </a:cubicBezTo>
                  <a:cubicBezTo>
                    <a:pt x="28" y="1458"/>
                    <a:pt x="38" y="1458"/>
                    <a:pt x="38" y="1448"/>
                  </a:cubicBezTo>
                  <a:cubicBezTo>
                    <a:pt x="38" y="1417"/>
                    <a:pt x="38" y="1396"/>
                    <a:pt x="38" y="1375"/>
                  </a:cubicBezTo>
                  <a:cubicBezTo>
                    <a:pt x="38" y="1344"/>
                    <a:pt x="38" y="1313"/>
                    <a:pt x="38" y="1292"/>
                  </a:cubicBezTo>
                  <a:cubicBezTo>
                    <a:pt x="49" y="1240"/>
                    <a:pt x="69" y="1188"/>
                    <a:pt x="90" y="1136"/>
                  </a:cubicBezTo>
                  <a:cubicBezTo>
                    <a:pt x="132" y="1042"/>
                    <a:pt x="184" y="958"/>
                    <a:pt x="226" y="865"/>
                  </a:cubicBezTo>
                  <a:cubicBezTo>
                    <a:pt x="319" y="688"/>
                    <a:pt x="382" y="500"/>
                    <a:pt x="372" y="302"/>
                  </a:cubicBezTo>
                  <a:cubicBezTo>
                    <a:pt x="361" y="198"/>
                    <a:pt x="351" y="83"/>
                    <a:pt x="27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4" name="Google Shape;1384;p34"/>
            <p:cNvSpPr/>
            <p:nvPr/>
          </p:nvSpPr>
          <p:spPr>
            <a:xfrm>
              <a:off x="3551036" y="456712"/>
              <a:ext cx="64013" cy="156431"/>
            </a:xfrm>
            <a:custGeom>
              <a:avLst/>
              <a:gdLst/>
              <a:ahLst/>
              <a:cxnLst/>
              <a:rect l="l" t="t" r="r" b="b"/>
              <a:pathLst>
                <a:path w="311" h="760" extrusionOk="0">
                  <a:moveTo>
                    <a:pt x="257" y="10"/>
                  </a:moveTo>
                  <a:lnTo>
                    <a:pt x="257" y="10"/>
                  </a:lnTo>
                  <a:cubicBezTo>
                    <a:pt x="278" y="62"/>
                    <a:pt x="299" y="114"/>
                    <a:pt x="289" y="167"/>
                  </a:cubicBezTo>
                  <a:cubicBezTo>
                    <a:pt x="278" y="219"/>
                    <a:pt x="247" y="271"/>
                    <a:pt x="226" y="312"/>
                  </a:cubicBezTo>
                  <a:cubicBezTo>
                    <a:pt x="195" y="364"/>
                    <a:pt x="164" y="406"/>
                    <a:pt x="132" y="458"/>
                  </a:cubicBezTo>
                  <a:cubicBezTo>
                    <a:pt x="101" y="500"/>
                    <a:pt x="59" y="552"/>
                    <a:pt x="39" y="594"/>
                  </a:cubicBezTo>
                  <a:cubicBezTo>
                    <a:pt x="18" y="646"/>
                    <a:pt x="-13" y="708"/>
                    <a:pt x="7" y="760"/>
                  </a:cubicBezTo>
                  <a:cubicBezTo>
                    <a:pt x="18" y="760"/>
                    <a:pt x="28" y="760"/>
                    <a:pt x="28" y="750"/>
                  </a:cubicBezTo>
                  <a:cubicBezTo>
                    <a:pt x="28" y="729"/>
                    <a:pt x="28" y="698"/>
                    <a:pt x="39" y="677"/>
                  </a:cubicBezTo>
                  <a:cubicBezTo>
                    <a:pt x="49" y="646"/>
                    <a:pt x="59" y="625"/>
                    <a:pt x="70" y="604"/>
                  </a:cubicBezTo>
                  <a:cubicBezTo>
                    <a:pt x="101" y="552"/>
                    <a:pt x="132" y="500"/>
                    <a:pt x="164" y="458"/>
                  </a:cubicBezTo>
                  <a:cubicBezTo>
                    <a:pt x="195" y="406"/>
                    <a:pt x="226" y="354"/>
                    <a:pt x="257" y="312"/>
                  </a:cubicBezTo>
                  <a:cubicBezTo>
                    <a:pt x="278" y="271"/>
                    <a:pt x="309" y="219"/>
                    <a:pt x="309" y="167"/>
                  </a:cubicBezTo>
                  <a:cubicBezTo>
                    <a:pt x="320" y="114"/>
                    <a:pt x="289" y="62"/>
                    <a:pt x="268" y="0"/>
                  </a:cubicBezTo>
                  <a:lnTo>
                    <a:pt x="257"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85" name="Google Shape;1385;p34"/>
            <p:cNvSpPr/>
            <p:nvPr/>
          </p:nvSpPr>
          <p:spPr>
            <a:xfrm>
              <a:off x="3788973" y="515373"/>
              <a:ext cx="2031954" cy="2027426"/>
            </a:xfrm>
            <a:custGeom>
              <a:avLst/>
              <a:gdLst/>
              <a:ahLst/>
              <a:cxnLst/>
              <a:rect l="l" t="t" r="r" b="b"/>
              <a:pathLst>
                <a:path w="9872" h="9850" extrusionOk="0">
                  <a:moveTo>
                    <a:pt x="2466" y="611"/>
                  </a:moveTo>
                  <a:lnTo>
                    <a:pt x="2466" y="611"/>
                  </a:lnTo>
                  <a:cubicBezTo>
                    <a:pt x="1476" y="1152"/>
                    <a:pt x="810" y="2132"/>
                    <a:pt x="383" y="3173"/>
                  </a:cubicBezTo>
                  <a:cubicBezTo>
                    <a:pt x="195" y="3642"/>
                    <a:pt x="39" y="4121"/>
                    <a:pt x="8" y="4632"/>
                  </a:cubicBezTo>
                  <a:cubicBezTo>
                    <a:pt x="-55" y="5526"/>
                    <a:pt x="258" y="6401"/>
                    <a:pt x="612" y="7224"/>
                  </a:cubicBezTo>
                  <a:cubicBezTo>
                    <a:pt x="747" y="7547"/>
                    <a:pt x="893" y="7870"/>
                    <a:pt x="1101" y="8151"/>
                  </a:cubicBezTo>
                  <a:cubicBezTo>
                    <a:pt x="1289" y="8401"/>
                    <a:pt x="1528" y="8610"/>
                    <a:pt x="1778" y="8797"/>
                  </a:cubicBezTo>
                  <a:cubicBezTo>
                    <a:pt x="3236" y="9901"/>
                    <a:pt x="5298" y="10172"/>
                    <a:pt x="6975" y="9443"/>
                  </a:cubicBezTo>
                  <a:cubicBezTo>
                    <a:pt x="8642" y="8703"/>
                    <a:pt x="9840" y="6964"/>
                    <a:pt x="9871" y="5131"/>
                  </a:cubicBezTo>
                  <a:cubicBezTo>
                    <a:pt x="9882" y="4423"/>
                    <a:pt x="9736" y="3715"/>
                    <a:pt x="9538" y="3027"/>
                  </a:cubicBezTo>
                  <a:cubicBezTo>
                    <a:pt x="9475" y="2798"/>
                    <a:pt x="9413" y="2569"/>
                    <a:pt x="9277" y="2361"/>
                  </a:cubicBezTo>
                  <a:cubicBezTo>
                    <a:pt x="9059" y="1996"/>
                    <a:pt x="8684" y="1767"/>
                    <a:pt x="8402" y="1454"/>
                  </a:cubicBezTo>
                  <a:cubicBezTo>
                    <a:pt x="8205" y="1236"/>
                    <a:pt x="8048" y="986"/>
                    <a:pt x="7830" y="798"/>
                  </a:cubicBezTo>
                  <a:cubicBezTo>
                    <a:pt x="7600" y="590"/>
                    <a:pt x="7309" y="465"/>
                    <a:pt x="7017" y="361"/>
                  </a:cubicBezTo>
                  <a:cubicBezTo>
                    <a:pt x="5455" y="-191"/>
                    <a:pt x="3611" y="-150"/>
                    <a:pt x="2226" y="767"/>
                  </a:cubicBezTo>
                  <a:cubicBezTo>
                    <a:pt x="2466" y="611"/>
                    <a:pt x="2466" y="611"/>
                    <a:pt x="2466" y="61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6" name="Google Shape;1386;p34"/>
            <p:cNvSpPr/>
            <p:nvPr/>
          </p:nvSpPr>
          <p:spPr>
            <a:xfrm>
              <a:off x="4060461" y="508169"/>
              <a:ext cx="856047" cy="1046851"/>
            </a:xfrm>
            <a:custGeom>
              <a:avLst/>
              <a:gdLst/>
              <a:ahLst/>
              <a:cxnLst/>
              <a:rect l="l" t="t" r="r" b="b"/>
              <a:pathLst>
                <a:path w="4159" h="5086" extrusionOk="0">
                  <a:moveTo>
                    <a:pt x="2896" y="73"/>
                  </a:moveTo>
                  <a:lnTo>
                    <a:pt x="2896" y="73"/>
                  </a:lnTo>
                  <a:cubicBezTo>
                    <a:pt x="3031" y="239"/>
                    <a:pt x="3083" y="271"/>
                    <a:pt x="2677" y="469"/>
                  </a:cubicBezTo>
                  <a:cubicBezTo>
                    <a:pt x="2281" y="656"/>
                    <a:pt x="2167" y="708"/>
                    <a:pt x="2011" y="635"/>
                  </a:cubicBezTo>
                  <a:cubicBezTo>
                    <a:pt x="1865" y="552"/>
                    <a:pt x="1969" y="521"/>
                    <a:pt x="1740" y="594"/>
                  </a:cubicBezTo>
                  <a:cubicBezTo>
                    <a:pt x="1512" y="677"/>
                    <a:pt x="1064" y="854"/>
                    <a:pt x="1053" y="948"/>
                  </a:cubicBezTo>
                  <a:cubicBezTo>
                    <a:pt x="1032" y="1042"/>
                    <a:pt x="1168" y="1146"/>
                    <a:pt x="1157" y="1260"/>
                  </a:cubicBezTo>
                  <a:cubicBezTo>
                    <a:pt x="1147" y="1375"/>
                    <a:pt x="1116" y="1625"/>
                    <a:pt x="918" y="1781"/>
                  </a:cubicBezTo>
                  <a:cubicBezTo>
                    <a:pt x="709" y="1948"/>
                    <a:pt x="355" y="2437"/>
                    <a:pt x="251" y="2635"/>
                  </a:cubicBezTo>
                  <a:cubicBezTo>
                    <a:pt x="147" y="2833"/>
                    <a:pt x="1" y="3260"/>
                    <a:pt x="1" y="3396"/>
                  </a:cubicBezTo>
                  <a:cubicBezTo>
                    <a:pt x="1" y="3531"/>
                    <a:pt x="-9" y="3760"/>
                    <a:pt x="84" y="3739"/>
                  </a:cubicBezTo>
                  <a:cubicBezTo>
                    <a:pt x="189" y="3708"/>
                    <a:pt x="282" y="3469"/>
                    <a:pt x="262" y="3583"/>
                  </a:cubicBezTo>
                  <a:cubicBezTo>
                    <a:pt x="251" y="3698"/>
                    <a:pt x="314" y="4187"/>
                    <a:pt x="553" y="4292"/>
                  </a:cubicBezTo>
                  <a:cubicBezTo>
                    <a:pt x="793" y="4396"/>
                    <a:pt x="1189" y="4542"/>
                    <a:pt x="1314" y="4583"/>
                  </a:cubicBezTo>
                  <a:cubicBezTo>
                    <a:pt x="1439" y="4635"/>
                    <a:pt x="1626" y="4687"/>
                    <a:pt x="1771" y="4781"/>
                  </a:cubicBezTo>
                  <a:cubicBezTo>
                    <a:pt x="1917" y="4864"/>
                    <a:pt x="2011" y="5010"/>
                    <a:pt x="2125" y="5042"/>
                  </a:cubicBezTo>
                  <a:cubicBezTo>
                    <a:pt x="2240" y="5073"/>
                    <a:pt x="2302" y="5135"/>
                    <a:pt x="2323" y="5021"/>
                  </a:cubicBezTo>
                  <a:cubicBezTo>
                    <a:pt x="2333" y="4906"/>
                    <a:pt x="2354" y="4802"/>
                    <a:pt x="2229" y="4698"/>
                  </a:cubicBezTo>
                  <a:cubicBezTo>
                    <a:pt x="2104" y="4583"/>
                    <a:pt x="2073" y="4583"/>
                    <a:pt x="1833" y="4437"/>
                  </a:cubicBezTo>
                  <a:cubicBezTo>
                    <a:pt x="1595" y="4302"/>
                    <a:pt x="1699" y="4385"/>
                    <a:pt x="1750" y="4302"/>
                  </a:cubicBezTo>
                  <a:cubicBezTo>
                    <a:pt x="1792" y="4219"/>
                    <a:pt x="1689" y="4073"/>
                    <a:pt x="1605" y="4062"/>
                  </a:cubicBezTo>
                  <a:cubicBezTo>
                    <a:pt x="1522" y="4052"/>
                    <a:pt x="1418" y="4041"/>
                    <a:pt x="1418" y="4041"/>
                  </a:cubicBezTo>
                  <a:cubicBezTo>
                    <a:pt x="1220" y="4135"/>
                    <a:pt x="1220" y="4135"/>
                    <a:pt x="1220" y="4135"/>
                  </a:cubicBezTo>
                  <a:cubicBezTo>
                    <a:pt x="1220" y="4135"/>
                    <a:pt x="1116" y="4114"/>
                    <a:pt x="1095" y="4094"/>
                  </a:cubicBezTo>
                  <a:cubicBezTo>
                    <a:pt x="1074" y="4062"/>
                    <a:pt x="1105" y="3792"/>
                    <a:pt x="1105" y="3760"/>
                  </a:cubicBezTo>
                  <a:cubicBezTo>
                    <a:pt x="1116" y="3729"/>
                    <a:pt x="1241" y="3417"/>
                    <a:pt x="1241" y="3417"/>
                  </a:cubicBezTo>
                  <a:cubicBezTo>
                    <a:pt x="1241" y="3417"/>
                    <a:pt x="1459" y="3146"/>
                    <a:pt x="1480" y="3146"/>
                  </a:cubicBezTo>
                  <a:cubicBezTo>
                    <a:pt x="1501" y="3156"/>
                    <a:pt x="1844" y="3135"/>
                    <a:pt x="1844" y="3135"/>
                  </a:cubicBezTo>
                  <a:cubicBezTo>
                    <a:pt x="2011" y="3239"/>
                    <a:pt x="2011" y="3239"/>
                    <a:pt x="2011" y="3239"/>
                  </a:cubicBezTo>
                  <a:cubicBezTo>
                    <a:pt x="2198" y="3364"/>
                    <a:pt x="2198" y="3364"/>
                    <a:pt x="2198" y="3364"/>
                  </a:cubicBezTo>
                  <a:cubicBezTo>
                    <a:pt x="2198" y="3364"/>
                    <a:pt x="2281" y="3385"/>
                    <a:pt x="2302" y="3375"/>
                  </a:cubicBezTo>
                  <a:cubicBezTo>
                    <a:pt x="2323" y="3354"/>
                    <a:pt x="2375" y="3198"/>
                    <a:pt x="2375" y="3198"/>
                  </a:cubicBezTo>
                  <a:cubicBezTo>
                    <a:pt x="2386" y="2958"/>
                    <a:pt x="2386" y="2958"/>
                    <a:pt x="2386" y="2958"/>
                  </a:cubicBezTo>
                  <a:cubicBezTo>
                    <a:pt x="2386" y="2958"/>
                    <a:pt x="2427" y="2802"/>
                    <a:pt x="2448" y="2792"/>
                  </a:cubicBezTo>
                  <a:cubicBezTo>
                    <a:pt x="2458" y="2781"/>
                    <a:pt x="2636" y="2635"/>
                    <a:pt x="2667" y="2614"/>
                  </a:cubicBezTo>
                  <a:cubicBezTo>
                    <a:pt x="2698" y="2594"/>
                    <a:pt x="2979" y="2302"/>
                    <a:pt x="2979" y="2302"/>
                  </a:cubicBezTo>
                  <a:cubicBezTo>
                    <a:pt x="3219" y="1885"/>
                    <a:pt x="3219" y="1885"/>
                    <a:pt x="3219" y="1885"/>
                  </a:cubicBezTo>
                  <a:cubicBezTo>
                    <a:pt x="3625" y="1698"/>
                    <a:pt x="3625" y="1698"/>
                    <a:pt x="3625" y="1698"/>
                  </a:cubicBezTo>
                  <a:cubicBezTo>
                    <a:pt x="3625" y="1698"/>
                    <a:pt x="4073" y="1448"/>
                    <a:pt x="4073" y="1427"/>
                  </a:cubicBezTo>
                  <a:cubicBezTo>
                    <a:pt x="4073" y="1406"/>
                    <a:pt x="4156" y="1198"/>
                    <a:pt x="4156" y="1167"/>
                  </a:cubicBezTo>
                  <a:cubicBezTo>
                    <a:pt x="4167" y="1146"/>
                    <a:pt x="4146" y="979"/>
                    <a:pt x="4136" y="958"/>
                  </a:cubicBezTo>
                  <a:cubicBezTo>
                    <a:pt x="4115" y="937"/>
                    <a:pt x="3969" y="792"/>
                    <a:pt x="3969" y="792"/>
                  </a:cubicBezTo>
                  <a:cubicBezTo>
                    <a:pt x="3969" y="792"/>
                    <a:pt x="3719" y="677"/>
                    <a:pt x="3698" y="667"/>
                  </a:cubicBezTo>
                  <a:cubicBezTo>
                    <a:pt x="3677" y="667"/>
                    <a:pt x="3531" y="719"/>
                    <a:pt x="3500" y="739"/>
                  </a:cubicBezTo>
                  <a:cubicBezTo>
                    <a:pt x="3479" y="760"/>
                    <a:pt x="3323" y="844"/>
                    <a:pt x="3323" y="844"/>
                  </a:cubicBezTo>
                  <a:cubicBezTo>
                    <a:pt x="3094" y="1104"/>
                    <a:pt x="3094" y="1104"/>
                    <a:pt x="3094" y="1104"/>
                  </a:cubicBezTo>
                  <a:cubicBezTo>
                    <a:pt x="2958" y="1062"/>
                    <a:pt x="2958" y="1062"/>
                    <a:pt x="2958" y="1062"/>
                  </a:cubicBezTo>
                  <a:cubicBezTo>
                    <a:pt x="2958" y="1062"/>
                    <a:pt x="2948" y="979"/>
                    <a:pt x="2958" y="927"/>
                  </a:cubicBezTo>
                  <a:cubicBezTo>
                    <a:pt x="2958" y="875"/>
                    <a:pt x="3073" y="719"/>
                    <a:pt x="3073" y="719"/>
                  </a:cubicBezTo>
                  <a:cubicBezTo>
                    <a:pt x="3375" y="489"/>
                    <a:pt x="3375" y="489"/>
                    <a:pt x="3375" y="489"/>
                  </a:cubicBezTo>
                  <a:cubicBezTo>
                    <a:pt x="3656" y="417"/>
                    <a:pt x="3656" y="417"/>
                    <a:pt x="3656" y="417"/>
                  </a:cubicBezTo>
                  <a:cubicBezTo>
                    <a:pt x="3656" y="417"/>
                    <a:pt x="3688" y="396"/>
                    <a:pt x="3813" y="448"/>
                  </a:cubicBezTo>
                  <a:cubicBezTo>
                    <a:pt x="3938" y="489"/>
                    <a:pt x="4052" y="542"/>
                    <a:pt x="4063" y="531"/>
                  </a:cubicBezTo>
                  <a:cubicBezTo>
                    <a:pt x="4073" y="531"/>
                    <a:pt x="4146" y="396"/>
                    <a:pt x="4146" y="396"/>
                  </a:cubicBezTo>
                  <a:cubicBezTo>
                    <a:pt x="4146" y="396"/>
                    <a:pt x="3990" y="198"/>
                    <a:pt x="3979" y="177"/>
                  </a:cubicBezTo>
                  <a:cubicBezTo>
                    <a:pt x="3969" y="156"/>
                    <a:pt x="3708" y="0"/>
                    <a:pt x="3708" y="0"/>
                  </a:cubicBezTo>
                  <a:cubicBezTo>
                    <a:pt x="2896" y="73"/>
                    <a:pt x="2896" y="73"/>
                    <a:pt x="2896" y="7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7" name="Google Shape;1387;p34"/>
            <p:cNvSpPr/>
            <p:nvPr/>
          </p:nvSpPr>
          <p:spPr>
            <a:xfrm>
              <a:off x="4501551" y="1241125"/>
              <a:ext cx="163841" cy="92624"/>
            </a:xfrm>
            <a:custGeom>
              <a:avLst/>
              <a:gdLst/>
              <a:ahLst/>
              <a:cxnLst/>
              <a:rect l="l" t="t" r="r" b="b"/>
              <a:pathLst>
                <a:path w="796" h="450" extrusionOk="0">
                  <a:moveTo>
                    <a:pt x="45" y="106"/>
                  </a:moveTo>
                  <a:lnTo>
                    <a:pt x="45" y="106"/>
                  </a:lnTo>
                  <a:cubicBezTo>
                    <a:pt x="-18" y="64"/>
                    <a:pt x="-7" y="22"/>
                    <a:pt x="24" y="12"/>
                  </a:cubicBezTo>
                  <a:cubicBezTo>
                    <a:pt x="55" y="-9"/>
                    <a:pt x="138" y="1"/>
                    <a:pt x="201" y="22"/>
                  </a:cubicBezTo>
                  <a:cubicBezTo>
                    <a:pt x="253" y="33"/>
                    <a:pt x="326" y="43"/>
                    <a:pt x="368" y="33"/>
                  </a:cubicBezTo>
                  <a:cubicBezTo>
                    <a:pt x="409" y="12"/>
                    <a:pt x="545" y="22"/>
                    <a:pt x="618" y="95"/>
                  </a:cubicBezTo>
                  <a:cubicBezTo>
                    <a:pt x="701" y="158"/>
                    <a:pt x="805" y="262"/>
                    <a:pt x="795" y="335"/>
                  </a:cubicBezTo>
                  <a:cubicBezTo>
                    <a:pt x="784" y="397"/>
                    <a:pt x="795" y="460"/>
                    <a:pt x="753" y="449"/>
                  </a:cubicBezTo>
                  <a:cubicBezTo>
                    <a:pt x="711" y="439"/>
                    <a:pt x="690" y="397"/>
                    <a:pt x="618" y="376"/>
                  </a:cubicBezTo>
                  <a:cubicBezTo>
                    <a:pt x="545" y="366"/>
                    <a:pt x="524" y="376"/>
                    <a:pt x="503" y="324"/>
                  </a:cubicBezTo>
                  <a:cubicBezTo>
                    <a:pt x="472" y="272"/>
                    <a:pt x="461" y="241"/>
                    <a:pt x="399" y="178"/>
                  </a:cubicBezTo>
                  <a:cubicBezTo>
                    <a:pt x="336" y="126"/>
                    <a:pt x="222" y="95"/>
                    <a:pt x="180" y="85"/>
                  </a:cubicBezTo>
                  <a:cubicBezTo>
                    <a:pt x="149" y="85"/>
                    <a:pt x="45" y="106"/>
                    <a:pt x="45" y="10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8" name="Google Shape;1388;p34"/>
            <p:cNvSpPr/>
            <p:nvPr/>
          </p:nvSpPr>
          <p:spPr>
            <a:xfrm>
              <a:off x="4687209" y="1277557"/>
              <a:ext cx="95505" cy="54751"/>
            </a:xfrm>
            <a:custGeom>
              <a:avLst/>
              <a:gdLst/>
              <a:ahLst/>
              <a:cxnLst/>
              <a:rect l="l" t="t" r="r" b="b"/>
              <a:pathLst>
                <a:path w="464" h="266" extrusionOk="0">
                  <a:moveTo>
                    <a:pt x="236" y="1"/>
                  </a:moveTo>
                  <a:lnTo>
                    <a:pt x="236" y="1"/>
                  </a:lnTo>
                  <a:cubicBezTo>
                    <a:pt x="91" y="-9"/>
                    <a:pt x="18" y="64"/>
                    <a:pt x="7" y="116"/>
                  </a:cubicBezTo>
                  <a:cubicBezTo>
                    <a:pt x="7" y="168"/>
                    <a:pt x="-34" y="231"/>
                    <a:pt x="80" y="251"/>
                  </a:cubicBezTo>
                  <a:cubicBezTo>
                    <a:pt x="195" y="262"/>
                    <a:pt x="351" y="283"/>
                    <a:pt x="403" y="241"/>
                  </a:cubicBezTo>
                  <a:cubicBezTo>
                    <a:pt x="455" y="199"/>
                    <a:pt x="486" y="137"/>
                    <a:pt x="445" y="85"/>
                  </a:cubicBezTo>
                  <a:cubicBezTo>
                    <a:pt x="393" y="43"/>
                    <a:pt x="341" y="22"/>
                    <a:pt x="236"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9" name="Google Shape;1389;p34"/>
            <p:cNvSpPr/>
            <p:nvPr/>
          </p:nvSpPr>
          <p:spPr>
            <a:xfrm>
              <a:off x="4551568" y="1434398"/>
              <a:ext cx="898242" cy="1025239"/>
            </a:xfrm>
            <a:custGeom>
              <a:avLst/>
              <a:gdLst/>
              <a:ahLst/>
              <a:cxnLst/>
              <a:rect l="l" t="t" r="r" b="b"/>
              <a:pathLst>
                <a:path w="4364" h="4981" extrusionOk="0">
                  <a:moveTo>
                    <a:pt x="864" y="21"/>
                  </a:moveTo>
                  <a:lnTo>
                    <a:pt x="864" y="21"/>
                  </a:lnTo>
                  <a:cubicBezTo>
                    <a:pt x="760" y="21"/>
                    <a:pt x="687" y="229"/>
                    <a:pt x="687" y="229"/>
                  </a:cubicBezTo>
                  <a:cubicBezTo>
                    <a:pt x="489" y="250"/>
                    <a:pt x="489" y="250"/>
                    <a:pt x="489" y="250"/>
                  </a:cubicBezTo>
                  <a:cubicBezTo>
                    <a:pt x="260" y="427"/>
                    <a:pt x="260" y="427"/>
                    <a:pt x="260" y="427"/>
                  </a:cubicBezTo>
                  <a:cubicBezTo>
                    <a:pt x="260" y="427"/>
                    <a:pt x="145" y="406"/>
                    <a:pt x="135" y="417"/>
                  </a:cubicBezTo>
                  <a:cubicBezTo>
                    <a:pt x="125" y="427"/>
                    <a:pt x="72" y="552"/>
                    <a:pt x="72" y="552"/>
                  </a:cubicBezTo>
                  <a:cubicBezTo>
                    <a:pt x="197" y="822"/>
                    <a:pt x="197" y="822"/>
                    <a:pt x="197" y="822"/>
                  </a:cubicBezTo>
                  <a:cubicBezTo>
                    <a:pt x="208" y="1041"/>
                    <a:pt x="208" y="1041"/>
                    <a:pt x="208" y="1041"/>
                  </a:cubicBezTo>
                  <a:cubicBezTo>
                    <a:pt x="208" y="1041"/>
                    <a:pt x="10" y="1426"/>
                    <a:pt x="10" y="1436"/>
                  </a:cubicBezTo>
                  <a:cubicBezTo>
                    <a:pt x="10" y="1447"/>
                    <a:pt x="0" y="1593"/>
                    <a:pt x="0" y="1593"/>
                  </a:cubicBezTo>
                  <a:cubicBezTo>
                    <a:pt x="93" y="1645"/>
                    <a:pt x="93" y="1645"/>
                    <a:pt x="93" y="1645"/>
                  </a:cubicBezTo>
                  <a:cubicBezTo>
                    <a:pt x="93" y="1947"/>
                    <a:pt x="93" y="1947"/>
                    <a:pt x="93" y="1947"/>
                  </a:cubicBezTo>
                  <a:cubicBezTo>
                    <a:pt x="197" y="2061"/>
                    <a:pt x="197" y="2061"/>
                    <a:pt x="197" y="2061"/>
                  </a:cubicBezTo>
                  <a:cubicBezTo>
                    <a:pt x="500" y="2134"/>
                    <a:pt x="500" y="2134"/>
                    <a:pt x="500" y="2134"/>
                  </a:cubicBezTo>
                  <a:cubicBezTo>
                    <a:pt x="666" y="2218"/>
                    <a:pt x="666" y="2218"/>
                    <a:pt x="666" y="2218"/>
                  </a:cubicBezTo>
                  <a:cubicBezTo>
                    <a:pt x="666" y="2218"/>
                    <a:pt x="822" y="2551"/>
                    <a:pt x="833" y="2551"/>
                  </a:cubicBezTo>
                  <a:lnTo>
                    <a:pt x="1083" y="2645"/>
                  </a:lnTo>
                  <a:cubicBezTo>
                    <a:pt x="1083" y="2645"/>
                    <a:pt x="1312" y="2718"/>
                    <a:pt x="1343" y="2728"/>
                  </a:cubicBezTo>
                  <a:cubicBezTo>
                    <a:pt x="1364" y="2728"/>
                    <a:pt x="1572" y="2905"/>
                    <a:pt x="1572" y="2905"/>
                  </a:cubicBezTo>
                  <a:cubicBezTo>
                    <a:pt x="1635" y="3134"/>
                    <a:pt x="1635" y="3134"/>
                    <a:pt x="1635" y="3134"/>
                  </a:cubicBezTo>
                  <a:cubicBezTo>
                    <a:pt x="1770" y="3978"/>
                    <a:pt x="1770" y="3978"/>
                    <a:pt x="1770" y="3978"/>
                  </a:cubicBezTo>
                  <a:cubicBezTo>
                    <a:pt x="1968" y="4509"/>
                    <a:pt x="1968" y="4509"/>
                    <a:pt x="1968" y="4509"/>
                  </a:cubicBezTo>
                  <a:cubicBezTo>
                    <a:pt x="2260" y="4874"/>
                    <a:pt x="2260" y="4874"/>
                    <a:pt x="2260" y="4874"/>
                  </a:cubicBezTo>
                  <a:cubicBezTo>
                    <a:pt x="2260" y="4874"/>
                    <a:pt x="2479" y="4999"/>
                    <a:pt x="2500" y="4978"/>
                  </a:cubicBezTo>
                  <a:cubicBezTo>
                    <a:pt x="2510" y="4968"/>
                    <a:pt x="2625" y="4947"/>
                    <a:pt x="2625" y="4947"/>
                  </a:cubicBezTo>
                  <a:cubicBezTo>
                    <a:pt x="2625" y="4947"/>
                    <a:pt x="2708" y="4843"/>
                    <a:pt x="2708" y="4832"/>
                  </a:cubicBezTo>
                  <a:cubicBezTo>
                    <a:pt x="2697" y="4822"/>
                    <a:pt x="2645" y="4770"/>
                    <a:pt x="2645" y="4770"/>
                  </a:cubicBezTo>
                  <a:cubicBezTo>
                    <a:pt x="2500" y="4718"/>
                    <a:pt x="2500" y="4718"/>
                    <a:pt x="2500" y="4718"/>
                  </a:cubicBezTo>
                  <a:cubicBezTo>
                    <a:pt x="2510" y="4655"/>
                    <a:pt x="2520" y="4572"/>
                    <a:pt x="2520" y="4572"/>
                  </a:cubicBezTo>
                  <a:cubicBezTo>
                    <a:pt x="2604" y="4426"/>
                    <a:pt x="2604" y="4426"/>
                    <a:pt x="2604" y="4426"/>
                  </a:cubicBezTo>
                  <a:cubicBezTo>
                    <a:pt x="2666" y="4311"/>
                    <a:pt x="2666" y="4311"/>
                    <a:pt x="2666" y="4311"/>
                  </a:cubicBezTo>
                  <a:cubicBezTo>
                    <a:pt x="2625" y="4228"/>
                    <a:pt x="2625" y="4228"/>
                    <a:pt x="2625" y="4228"/>
                  </a:cubicBezTo>
                  <a:cubicBezTo>
                    <a:pt x="2593" y="4124"/>
                    <a:pt x="2593" y="4124"/>
                    <a:pt x="2593" y="4124"/>
                  </a:cubicBezTo>
                  <a:cubicBezTo>
                    <a:pt x="2593" y="4124"/>
                    <a:pt x="2645" y="4093"/>
                    <a:pt x="2666" y="4072"/>
                  </a:cubicBezTo>
                  <a:cubicBezTo>
                    <a:pt x="2687" y="4051"/>
                    <a:pt x="2802" y="4020"/>
                    <a:pt x="2822" y="4020"/>
                  </a:cubicBezTo>
                  <a:cubicBezTo>
                    <a:pt x="2843" y="4020"/>
                    <a:pt x="2968" y="3999"/>
                    <a:pt x="2968" y="3999"/>
                  </a:cubicBezTo>
                  <a:cubicBezTo>
                    <a:pt x="3010" y="3884"/>
                    <a:pt x="3010" y="3884"/>
                    <a:pt x="3010" y="3884"/>
                  </a:cubicBezTo>
                  <a:cubicBezTo>
                    <a:pt x="3010" y="3707"/>
                    <a:pt x="3010" y="3707"/>
                    <a:pt x="3010" y="3707"/>
                  </a:cubicBezTo>
                  <a:cubicBezTo>
                    <a:pt x="3125" y="3686"/>
                    <a:pt x="3125" y="3686"/>
                    <a:pt x="3125" y="3686"/>
                  </a:cubicBezTo>
                  <a:cubicBezTo>
                    <a:pt x="3239" y="3645"/>
                    <a:pt x="3239" y="3645"/>
                    <a:pt x="3239" y="3645"/>
                  </a:cubicBezTo>
                  <a:cubicBezTo>
                    <a:pt x="3322" y="3572"/>
                    <a:pt x="3322" y="3572"/>
                    <a:pt x="3322" y="3572"/>
                  </a:cubicBezTo>
                  <a:cubicBezTo>
                    <a:pt x="3354" y="3322"/>
                    <a:pt x="3354" y="3322"/>
                    <a:pt x="3354" y="3322"/>
                  </a:cubicBezTo>
                  <a:cubicBezTo>
                    <a:pt x="3375" y="3093"/>
                    <a:pt x="3375" y="3093"/>
                    <a:pt x="3375" y="3093"/>
                  </a:cubicBezTo>
                  <a:cubicBezTo>
                    <a:pt x="3718" y="2832"/>
                    <a:pt x="3718" y="2832"/>
                    <a:pt x="3718" y="2832"/>
                  </a:cubicBezTo>
                  <a:cubicBezTo>
                    <a:pt x="4031" y="2520"/>
                    <a:pt x="4031" y="2520"/>
                    <a:pt x="4031" y="2520"/>
                  </a:cubicBezTo>
                  <a:cubicBezTo>
                    <a:pt x="4083" y="2291"/>
                    <a:pt x="4083" y="2291"/>
                    <a:pt x="4083" y="2291"/>
                  </a:cubicBezTo>
                  <a:cubicBezTo>
                    <a:pt x="4093" y="1905"/>
                    <a:pt x="4093" y="1905"/>
                    <a:pt x="4093" y="1905"/>
                  </a:cubicBezTo>
                  <a:cubicBezTo>
                    <a:pt x="4364" y="1468"/>
                    <a:pt x="4364" y="1468"/>
                    <a:pt x="4364" y="1468"/>
                  </a:cubicBezTo>
                  <a:cubicBezTo>
                    <a:pt x="4312" y="1291"/>
                    <a:pt x="4312" y="1291"/>
                    <a:pt x="4312" y="1291"/>
                  </a:cubicBezTo>
                  <a:cubicBezTo>
                    <a:pt x="4218" y="1166"/>
                    <a:pt x="4218" y="1166"/>
                    <a:pt x="4218" y="1166"/>
                  </a:cubicBezTo>
                  <a:cubicBezTo>
                    <a:pt x="4000" y="1093"/>
                    <a:pt x="4000" y="1093"/>
                    <a:pt x="4000" y="1093"/>
                  </a:cubicBezTo>
                  <a:cubicBezTo>
                    <a:pt x="3677" y="1093"/>
                    <a:pt x="3677" y="1093"/>
                    <a:pt x="3677" y="1093"/>
                  </a:cubicBezTo>
                  <a:cubicBezTo>
                    <a:pt x="3677" y="1093"/>
                    <a:pt x="3552" y="999"/>
                    <a:pt x="3531" y="988"/>
                  </a:cubicBezTo>
                  <a:cubicBezTo>
                    <a:pt x="3510" y="968"/>
                    <a:pt x="3385" y="926"/>
                    <a:pt x="3385" y="926"/>
                  </a:cubicBezTo>
                  <a:cubicBezTo>
                    <a:pt x="3187" y="999"/>
                    <a:pt x="3187" y="999"/>
                    <a:pt x="3187" y="999"/>
                  </a:cubicBezTo>
                  <a:cubicBezTo>
                    <a:pt x="3052" y="988"/>
                    <a:pt x="3052" y="988"/>
                    <a:pt x="3052" y="988"/>
                  </a:cubicBezTo>
                  <a:cubicBezTo>
                    <a:pt x="3093" y="718"/>
                    <a:pt x="3093" y="718"/>
                    <a:pt x="3093" y="718"/>
                  </a:cubicBezTo>
                  <a:cubicBezTo>
                    <a:pt x="3041" y="604"/>
                    <a:pt x="3041" y="604"/>
                    <a:pt x="3041" y="604"/>
                  </a:cubicBezTo>
                  <a:cubicBezTo>
                    <a:pt x="2906" y="489"/>
                    <a:pt x="2906" y="489"/>
                    <a:pt x="2906" y="489"/>
                  </a:cubicBezTo>
                  <a:cubicBezTo>
                    <a:pt x="2906" y="489"/>
                    <a:pt x="2750" y="396"/>
                    <a:pt x="2729" y="385"/>
                  </a:cubicBezTo>
                  <a:cubicBezTo>
                    <a:pt x="2718" y="375"/>
                    <a:pt x="2458" y="292"/>
                    <a:pt x="2458" y="292"/>
                  </a:cubicBezTo>
                  <a:cubicBezTo>
                    <a:pt x="2145" y="354"/>
                    <a:pt x="2145" y="354"/>
                    <a:pt x="2145" y="354"/>
                  </a:cubicBezTo>
                  <a:cubicBezTo>
                    <a:pt x="2041" y="260"/>
                    <a:pt x="2041" y="260"/>
                    <a:pt x="2041" y="260"/>
                  </a:cubicBezTo>
                  <a:cubicBezTo>
                    <a:pt x="1854" y="52"/>
                    <a:pt x="1854" y="52"/>
                    <a:pt x="1854" y="52"/>
                  </a:cubicBezTo>
                  <a:cubicBezTo>
                    <a:pt x="1625" y="0"/>
                    <a:pt x="1625" y="0"/>
                    <a:pt x="1625" y="0"/>
                  </a:cubicBezTo>
                  <a:cubicBezTo>
                    <a:pt x="1458" y="42"/>
                    <a:pt x="1458" y="42"/>
                    <a:pt x="1458" y="42"/>
                  </a:cubicBezTo>
                  <a:lnTo>
                    <a:pt x="1218" y="135"/>
                  </a:lnTo>
                  <a:lnTo>
                    <a:pt x="1052" y="125"/>
                  </a:lnTo>
                  <a:cubicBezTo>
                    <a:pt x="958" y="52"/>
                    <a:pt x="958" y="52"/>
                    <a:pt x="958" y="52"/>
                  </a:cubicBezTo>
                  <a:cubicBezTo>
                    <a:pt x="864" y="21"/>
                    <a:pt x="864" y="21"/>
                    <a:pt x="864" y="2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0" name="Google Shape;1390;p34"/>
            <p:cNvSpPr/>
            <p:nvPr/>
          </p:nvSpPr>
          <p:spPr>
            <a:xfrm>
              <a:off x="5203220" y="594000"/>
              <a:ext cx="604729" cy="795327"/>
            </a:xfrm>
            <a:custGeom>
              <a:avLst/>
              <a:gdLst/>
              <a:ahLst/>
              <a:cxnLst/>
              <a:rect l="l" t="t" r="r" b="b"/>
              <a:pathLst>
                <a:path w="2938" h="3864" extrusionOk="0">
                  <a:moveTo>
                    <a:pt x="219" y="0"/>
                  </a:moveTo>
                  <a:lnTo>
                    <a:pt x="219" y="0"/>
                  </a:lnTo>
                  <a:cubicBezTo>
                    <a:pt x="250" y="104"/>
                    <a:pt x="250" y="104"/>
                    <a:pt x="250" y="104"/>
                  </a:cubicBezTo>
                  <a:cubicBezTo>
                    <a:pt x="250" y="104"/>
                    <a:pt x="219" y="125"/>
                    <a:pt x="209" y="114"/>
                  </a:cubicBezTo>
                  <a:cubicBezTo>
                    <a:pt x="188" y="114"/>
                    <a:pt x="52" y="104"/>
                    <a:pt x="42" y="104"/>
                  </a:cubicBezTo>
                  <a:lnTo>
                    <a:pt x="0" y="156"/>
                  </a:lnTo>
                  <a:cubicBezTo>
                    <a:pt x="0" y="156"/>
                    <a:pt x="31" y="260"/>
                    <a:pt x="42" y="260"/>
                  </a:cubicBezTo>
                  <a:lnTo>
                    <a:pt x="125" y="302"/>
                  </a:lnTo>
                  <a:cubicBezTo>
                    <a:pt x="334" y="281"/>
                    <a:pt x="334" y="281"/>
                    <a:pt x="334" y="281"/>
                  </a:cubicBezTo>
                  <a:cubicBezTo>
                    <a:pt x="334" y="281"/>
                    <a:pt x="500" y="312"/>
                    <a:pt x="511" y="312"/>
                  </a:cubicBezTo>
                  <a:lnTo>
                    <a:pt x="698" y="406"/>
                  </a:lnTo>
                  <a:cubicBezTo>
                    <a:pt x="844" y="531"/>
                    <a:pt x="844" y="531"/>
                    <a:pt x="844" y="531"/>
                  </a:cubicBezTo>
                  <a:cubicBezTo>
                    <a:pt x="906" y="635"/>
                    <a:pt x="906" y="635"/>
                    <a:pt x="906" y="635"/>
                  </a:cubicBezTo>
                  <a:cubicBezTo>
                    <a:pt x="875" y="687"/>
                    <a:pt x="875" y="687"/>
                    <a:pt x="875" y="687"/>
                  </a:cubicBezTo>
                  <a:cubicBezTo>
                    <a:pt x="761" y="750"/>
                    <a:pt x="761" y="750"/>
                    <a:pt x="761" y="750"/>
                  </a:cubicBezTo>
                  <a:cubicBezTo>
                    <a:pt x="771" y="885"/>
                    <a:pt x="771" y="885"/>
                    <a:pt x="771" y="885"/>
                  </a:cubicBezTo>
                  <a:cubicBezTo>
                    <a:pt x="813" y="958"/>
                    <a:pt x="813" y="958"/>
                    <a:pt x="813" y="958"/>
                  </a:cubicBezTo>
                  <a:cubicBezTo>
                    <a:pt x="948" y="1020"/>
                    <a:pt x="948" y="1020"/>
                    <a:pt x="948" y="1020"/>
                  </a:cubicBezTo>
                  <a:cubicBezTo>
                    <a:pt x="1115" y="1020"/>
                    <a:pt x="1115" y="1020"/>
                    <a:pt x="1115" y="1020"/>
                  </a:cubicBezTo>
                  <a:cubicBezTo>
                    <a:pt x="1188" y="1031"/>
                    <a:pt x="1188" y="1031"/>
                    <a:pt x="1188" y="1031"/>
                  </a:cubicBezTo>
                  <a:cubicBezTo>
                    <a:pt x="1375" y="1260"/>
                    <a:pt x="1375" y="1260"/>
                    <a:pt x="1375" y="1260"/>
                  </a:cubicBezTo>
                  <a:cubicBezTo>
                    <a:pt x="1521" y="1604"/>
                    <a:pt x="1521" y="1604"/>
                    <a:pt x="1521" y="1604"/>
                  </a:cubicBezTo>
                  <a:cubicBezTo>
                    <a:pt x="1552" y="1906"/>
                    <a:pt x="1552" y="1906"/>
                    <a:pt x="1552" y="1906"/>
                  </a:cubicBezTo>
                  <a:cubicBezTo>
                    <a:pt x="1636" y="2052"/>
                    <a:pt x="1636" y="2052"/>
                    <a:pt x="1636" y="2052"/>
                  </a:cubicBezTo>
                  <a:cubicBezTo>
                    <a:pt x="1740" y="2302"/>
                    <a:pt x="1740" y="2302"/>
                    <a:pt x="1740" y="2302"/>
                  </a:cubicBezTo>
                  <a:cubicBezTo>
                    <a:pt x="1802" y="2614"/>
                    <a:pt x="1802" y="2614"/>
                    <a:pt x="1802" y="2614"/>
                  </a:cubicBezTo>
                  <a:cubicBezTo>
                    <a:pt x="1844" y="2739"/>
                    <a:pt x="1844" y="2739"/>
                    <a:pt x="1844" y="2739"/>
                  </a:cubicBezTo>
                  <a:cubicBezTo>
                    <a:pt x="1844" y="2739"/>
                    <a:pt x="1969" y="2843"/>
                    <a:pt x="1979" y="2854"/>
                  </a:cubicBezTo>
                  <a:lnTo>
                    <a:pt x="2156" y="2937"/>
                  </a:lnTo>
                  <a:cubicBezTo>
                    <a:pt x="2354" y="3281"/>
                    <a:pt x="2354" y="3281"/>
                    <a:pt x="2354" y="3281"/>
                  </a:cubicBezTo>
                  <a:cubicBezTo>
                    <a:pt x="2354" y="3281"/>
                    <a:pt x="2448" y="3645"/>
                    <a:pt x="2448" y="3656"/>
                  </a:cubicBezTo>
                  <a:cubicBezTo>
                    <a:pt x="2458" y="3666"/>
                    <a:pt x="2552" y="3864"/>
                    <a:pt x="2573" y="3864"/>
                  </a:cubicBezTo>
                  <a:cubicBezTo>
                    <a:pt x="2584" y="3864"/>
                    <a:pt x="2750" y="3781"/>
                    <a:pt x="2750" y="3781"/>
                  </a:cubicBezTo>
                  <a:cubicBezTo>
                    <a:pt x="2854" y="3791"/>
                    <a:pt x="2854" y="3791"/>
                    <a:pt x="2854" y="3791"/>
                  </a:cubicBezTo>
                  <a:cubicBezTo>
                    <a:pt x="2938" y="3864"/>
                    <a:pt x="2938" y="3864"/>
                    <a:pt x="2938" y="3864"/>
                  </a:cubicBezTo>
                  <a:cubicBezTo>
                    <a:pt x="2938" y="3864"/>
                    <a:pt x="2875" y="3437"/>
                    <a:pt x="2865" y="3406"/>
                  </a:cubicBezTo>
                  <a:cubicBezTo>
                    <a:pt x="2854" y="3364"/>
                    <a:pt x="2656" y="2531"/>
                    <a:pt x="2656" y="2531"/>
                  </a:cubicBezTo>
                  <a:cubicBezTo>
                    <a:pt x="2656" y="2531"/>
                    <a:pt x="2427" y="1968"/>
                    <a:pt x="2417" y="1958"/>
                  </a:cubicBezTo>
                  <a:cubicBezTo>
                    <a:pt x="2406" y="1947"/>
                    <a:pt x="2136" y="1635"/>
                    <a:pt x="2136" y="1635"/>
                  </a:cubicBezTo>
                  <a:cubicBezTo>
                    <a:pt x="1646" y="1187"/>
                    <a:pt x="1646" y="1187"/>
                    <a:pt x="1646" y="1187"/>
                  </a:cubicBezTo>
                  <a:cubicBezTo>
                    <a:pt x="1271" y="739"/>
                    <a:pt x="1271" y="739"/>
                    <a:pt x="1271" y="739"/>
                  </a:cubicBezTo>
                  <a:cubicBezTo>
                    <a:pt x="990" y="427"/>
                    <a:pt x="990" y="427"/>
                    <a:pt x="990" y="427"/>
                  </a:cubicBezTo>
                  <a:cubicBezTo>
                    <a:pt x="990" y="427"/>
                    <a:pt x="667" y="187"/>
                    <a:pt x="656" y="187"/>
                  </a:cubicBezTo>
                  <a:lnTo>
                    <a:pt x="365" y="52"/>
                  </a:lnTo>
                  <a:cubicBezTo>
                    <a:pt x="354" y="62"/>
                    <a:pt x="219" y="0"/>
                    <a:pt x="21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1" name="Google Shape;1391;p34"/>
            <p:cNvSpPr/>
            <p:nvPr/>
          </p:nvSpPr>
          <p:spPr>
            <a:xfrm>
              <a:off x="3785474" y="509816"/>
              <a:ext cx="2039364" cy="2037305"/>
            </a:xfrm>
            <a:custGeom>
              <a:avLst/>
              <a:gdLst/>
              <a:ahLst/>
              <a:cxnLst/>
              <a:rect l="l" t="t" r="r" b="b"/>
              <a:pathLst>
                <a:path w="9908" h="9898" extrusionOk="0">
                  <a:moveTo>
                    <a:pt x="2473" y="627"/>
                  </a:moveTo>
                  <a:lnTo>
                    <a:pt x="2473" y="627"/>
                  </a:lnTo>
                  <a:cubicBezTo>
                    <a:pt x="1608" y="1096"/>
                    <a:pt x="983" y="1919"/>
                    <a:pt x="566" y="2794"/>
                  </a:cubicBezTo>
                  <a:cubicBezTo>
                    <a:pt x="327" y="3294"/>
                    <a:pt x="118" y="3825"/>
                    <a:pt x="35" y="4377"/>
                  </a:cubicBezTo>
                  <a:cubicBezTo>
                    <a:pt x="-48" y="4950"/>
                    <a:pt x="25" y="5522"/>
                    <a:pt x="181" y="6085"/>
                  </a:cubicBezTo>
                  <a:cubicBezTo>
                    <a:pt x="264" y="6366"/>
                    <a:pt x="358" y="6647"/>
                    <a:pt x="473" y="6918"/>
                  </a:cubicBezTo>
                  <a:cubicBezTo>
                    <a:pt x="577" y="7178"/>
                    <a:pt x="691" y="7449"/>
                    <a:pt x="816" y="7699"/>
                  </a:cubicBezTo>
                  <a:cubicBezTo>
                    <a:pt x="941" y="7949"/>
                    <a:pt x="1087" y="8189"/>
                    <a:pt x="1275" y="8387"/>
                  </a:cubicBezTo>
                  <a:cubicBezTo>
                    <a:pt x="1462" y="8585"/>
                    <a:pt x="1670" y="8762"/>
                    <a:pt x="1889" y="8918"/>
                  </a:cubicBezTo>
                  <a:cubicBezTo>
                    <a:pt x="2691" y="9491"/>
                    <a:pt x="3649" y="9814"/>
                    <a:pt x="4628" y="9887"/>
                  </a:cubicBezTo>
                  <a:cubicBezTo>
                    <a:pt x="5597" y="9949"/>
                    <a:pt x="6576" y="9751"/>
                    <a:pt x="7430" y="9262"/>
                  </a:cubicBezTo>
                  <a:cubicBezTo>
                    <a:pt x="8232" y="8803"/>
                    <a:pt x="8888" y="8116"/>
                    <a:pt x="9336" y="7303"/>
                  </a:cubicBezTo>
                  <a:cubicBezTo>
                    <a:pt x="9555" y="6897"/>
                    <a:pt x="9711" y="6460"/>
                    <a:pt x="9815" y="6012"/>
                  </a:cubicBezTo>
                  <a:cubicBezTo>
                    <a:pt x="9919" y="5501"/>
                    <a:pt x="9930" y="4992"/>
                    <a:pt x="9878" y="4481"/>
                  </a:cubicBezTo>
                  <a:cubicBezTo>
                    <a:pt x="9836" y="4179"/>
                    <a:pt x="9784" y="3888"/>
                    <a:pt x="9711" y="3586"/>
                  </a:cubicBezTo>
                  <a:cubicBezTo>
                    <a:pt x="9649" y="3304"/>
                    <a:pt x="9576" y="3013"/>
                    <a:pt x="9482" y="2731"/>
                  </a:cubicBezTo>
                  <a:cubicBezTo>
                    <a:pt x="9388" y="2481"/>
                    <a:pt x="9263" y="2263"/>
                    <a:pt x="9076" y="2075"/>
                  </a:cubicBezTo>
                  <a:cubicBezTo>
                    <a:pt x="8899" y="1888"/>
                    <a:pt x="8690" y="1731"/>
                    <a:pt x="8513" y="1544"/>
                  </a:cubicBezTo>
                  <a:cubicBezTo>
                    <a:pt x="8315" y="1356"/>
                    <a:pt x="8169" y="1127"/>
                    <a:pt x="7982" y="929"/>
                  </a:cubicBezTo>
                  <a:cubicBezTo>
                    <a:pt x="7805" y="731"/>
                    <a:pt x="7576" y="586"/>
                    <a:pt x="7326" y="481"/>
                  </a:cubicBezTo>
                  <a:cubicBezTo>
                    <a:pt x="6857" y="273"/>
                    <a:pt x="6347" y="148"/>
                    <a:pt x="5847" y="65"/>
                  </a:cubicBezTo>
                  <a:cubicBezTo>
                    <a:pt x="4847" y="-81"/>
                    <a:pt x="3794" y="13"/>
                    <a:pt x="2868" y="429"/>
                  </a:cubicBezTo>
                  <a:cubicBezTo>
                    <a:pt x="2650" y="523"/>
                    <a:pt x="2441" y="648"/>
                    <a:pt x="2233" y="784"/>
                  </a:cubicBezTo>
                  <a:cubicBezTo>
                    <a:pt x="2212" y="794"/>
                    <a:pt x="2233" y="815"/>
                    <a:pt x="2243" y="804"/>
                  </a:cubicBezTo>
                  <a:cubicBezTo>
                    <a:pt x="3086" y="263"/>
                    <a:pt x="4107" y="23"/>
                    <a:pt x="5107" y="44"/>
                  </a:cubicBezTo>
                  <a:cubicBezTo>
                    <a:pt x="5607" y="65"/>
                    <a:pt x="6107" y="138"/>
                    <a:pt x="6586" y="273"/>
                  </a:cubicBezTo>
                  <a:cubicBezTo>
                    <a:pt x="7086" y="409"/>
                    <a:pt x="7617" y="586"/>
                    <a:pt x="7982" y="981"/>
                  </a:cubicBezTo>
                  <a:cubicBezTo>
                    <a:pt x="8159" y="1179"/>
                    <a:pt x="8305" y="1398"/>
                    <a:pt x="8492" y="1586"/>
                  </a:cubicBezTo>
                  <a:cubicBezTo>
                    <a:pt x="8669" y="1763"/>
                    <a:pt x="8878" y="1919"/>
                    <a:pt x="9044" y="2106"/>
                  </a:cubicBezTo>
                  <a:cubicBezTo>
                    <a:pt x="9242" y="2304"/>
                    <a:pt x="9367" y="2534"/>
                    <a:pt x="9461" y="2794"/>
                  </a:cubicBezTo>
                  <a:cubicBezTo>
                    <a:pt x="9555" y="3065"/>
                    <a:pt x="9617" y="3346"/>
                    <a:pt x="9680" y="3617"/>
                  </a:cubicBezTo>
                  <a:cubicBezTo>
                    <a:pt x="9815" y="4190"/>
                    <a:pt x="9899" y="4773"/>
                    <a:pt x="9867" y="5345"/>
                  </a:cubicBezTo>
                  <a:cubicBezTo>
                    <a:pt x="9836" y="5803"/>
                    <a:pt x="9742" y="6251"/>
                    <a:pt x="9576" y="6689"/>
                  </a:cubicBezTo>
                  <a:cubicBezTo>
                    <a:pt x="9253" y="7543"/>
                    <a:pt x="8690" y="8303"/>
                    <a:pt x="7961" y="8866"/>
                  </a:cubicBezTo>
                  <a:cubicBezTo>
                    <a:pt x="7211" y="9449"/>
                    <a:pt x="6294" y="9783"/>
                    <a:pt x="5347" y="9845"/>
                  </a:cubicBezTo>
                  <a:cubicBezTo>
                    <a:pt x="4378" y="9918"/>
                    <a:pt x="3388" y="9710"/>
                    <a:pt x="2525" y="9262"/>
                  </a:cubicBezTo>
                  <a:cubicBezTo>
                    <a:pt x="2077" y="9033"/>
                    <a:pt x="1639" y="8741"/>
                    <a:pt x="1295" y="8366"/>
                  </a:cubicBezTo>
                  <a:cubicBezTo>
                    <a:pt x="910" y="7949"/>
                    <a:pt x="691" y="7397"/>
                    <a:pt x="483" y="6876"/>
                  </a:cubicBezTo>
                  <a:cubicBezTo>
                    <a:pt x="275" y="6335"/>
                    <a:pt x="98" y="5783"/>
                    <a:pt x="45" y="5199"/>
                  </a:cubicBezTo>
                  <a:cubicBezTo>
                    <a:pt x="-7" y="4617"/>
                    <a:pt x="98" y="4054"/>
                    <a:pt x="295" y="3513"/>
                  </a:cubicBezTo>
                  <a:cubicBezTo>
                    <a:pt x="629" y="2586"/>
                    <a:pt x="1150" y="1679"/>
                    <a:pt x="1910" y="1044"/>
                  </a:cubicBezTo>
                  <a:cubicBezTo>
                    <a:pt x="2087" y="898"/>
                    <a:pt x="2275" y="763"/>
                    <a:pt x="2483" y="638"/>
                  </a:cubicBezTo>
                  <a:cubicBezTo>
                    <a:pt x="2493" y="638"/>
                    <a:pt x="2483" y="627"/>
                    <a:pt x="2473" y="6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2" name="Google Shape;1392;p34"/>
            <p:cNvSpPr/>
            <p:nvPr/>
          </p:nvSpPr>
          <p:spPr>
            <a:xfrm>
              <a:off x="4058608" y="514138"/>
              <a:ext cx="863457" cy="1040882"/>
            </a:xfrm>
            <a:custGeom>
              <a:avLst/>
              <a:gdLst/>
              <a:ahLst/>
              <a:cxnLst/>
              <a:rect l="l" t="t" r="r" b="b"/>
              <a:pathLst>
                <a:path w="4195" h="5057" extrusionOk="0">
                  <a:moveTo>
                    <a:pt x="1448" y="731"/>
                  </a:moveTo>
                  <a:lnTo>
                    <a:pt x="1448" y="731"/>
                  </a:lnTo>
                  <a:cubicBezTo>
                    <a:pt x="1364" y="825"/>
                    <a:pt x="1218" y="804"/>
                    <a:pt x="1125" y="877"/>
                  </a:cubicBezTo>
                  <a:cubicBezTo>
                    <a:pt x="1083" y="908"/>
                    <a:pt x="1052" y="950"/>
                    <a:pt x="1041" y="1002"/>
                  </a:cubicBezTo>
                  <a:cubicBezTo>
                    <a:pt x="1041" y="1065"/>
                    <a:pt x="1093" y="1106"/>
                    <a:pt x="1114" y="1158"/>
                  </a:cubicBezTo>
                  <a:cubicBezTo>
                    <a:pt x="1177" y="1273"/>
                    <a:pt x="1135" y="1419"/>
                    <a:pt x="1073" y="1523"/>
                  </a:cubicBezTo>
                  <a:cubicBezTo>
                    <a:pt x="1000" y="1648"/>
                    <a:pt x="906" y="1752"/>
                    <a:pt x="812" y="1846"/>
                  </a:cubicBezTo>
                  <a:cubicBezTo>
                    <a:pt x="448" y="2263"/>
                    <a:pt x="52" y="2721"/>
                    <a:pt x="0" y="3304"/>
                  </a:cubicBezTo>
                  <a:cubicBezTo>
                    <a:pt x="0" y="3388"/>
                    <a:pt x="0" y="3460"/>
                    <a:pt x="10" y="3544"/>
                  </a:cubicBezTo>
                  <a:cubicBezTo>
                    <a:pt x="21" y="3596"/>
                    <a:pt x="21" y="3679"/>
                    <a:pt x="83" y="3710"/>
                  </a:cubicBezTo>
                  <a:cubicBezTo>
                    <a:pt x="125" y="3731"/>
                    <a:pt x="166" y="3710"/>
                    <a:pt x="198" y="3679"/>
                  </a:cubicBezTo>
                  <a:cubicBezTo>
                    <a:pt x="239" y="3638"/>
                    <a:pt x="271" y="3575"/>
                    <a:pt x="281" y="3513"/>
                  </a:cubicBezTo>
                  <a:cubicBezTo>
                    <a:pt x="291" y="3502"/>
                    <a:pt x="260" y="3492"/>
                    <a:pt x="250" y="3513"/>
                  </a:cubicBezTo>
                  <a:cubicBezTo>
                    <a:pt x="198" y="3783"/>
                    <a:pt x="302" y="4075"/>
                    <a:pt x="521" y="4252"/>
                  </a:cubicBezTo>
                  <a:cubicBezTo>
                    <a:pt x="718" y="4408"/>
                    <a:pt x="948" y="4471"/>
                    <a:pt x="1177" y="4523"/>
                  </a:cubicBezTo>
                  <a:cubicBezTo>
                    <a:pt x="1416" y="4585"/>
                    <a:pt x="1656" y="4648"/>
                    <a:pt x="1863" y="4783"/>
                  </a:cubicBezTo>
                  <a:cubicBezTo>
                    <a:pt x="1915" y="4825"/>
                    <a:pt x="1957" y="4856"/>
                    <a:pt x="1999" y="4908"/>
                  </a:cubicBezTo>
                  <a:cubicBezTo>
                    <a:pt x="2040" y="4950"/>
                    <a:pt x="2092" y="5002"/>
                    <a:pt x="2155" y="5033"/>
                  </a:cubicBezTo>
                  <a:cubicBezTo>
                    <a:pt x="2197" y="5065"/>
                    <a:pt x="2259" y="5065"/>
                    <a:pt x="2301" y="5033"/>
                  </a:cubicBezTo>
                  <a:cubicBezTo>
                    <a:pt x="2342" y="5002"/>
                    <a:pt x="2363" y="4940"/>
                    <a:pt x="2374" y="4888"/>
                  </a:cubicBezTo>
                  <a:cubicBezTo>
                    <a:pt x="2374" y="4763"/>
                    <a:pt x="2290" y="4648"/>
                    <a:pt x="2186" y="4575"/>
                  </a:cubicBezTo>
                  <a:cubicBezTo>
                    <a:pt x="2072" y="4492"/>
                    <a:pt x="1915" y="4460"/>
                    <a:pt x="1780" y="4398"/>
                  </a:cubicBezTo>
                  <a:cubicBezTo>
                    <a:pt x="1749" y="4377"/>
                    <a:pt x="1708" y="4356"/>
                    <a:pt x="1687" y="4335"/>
                  </a:cubicBezTo>
                  <a:cubicBezTo>
                    <a:pt x="1677" y="4346"/>
                    <a:pt x="1677" y="4356"/>
                    <a:pt x="1677" y="4367"/>
                  </a:cubicBezTo>
                  <a:cubicBezTo>
                    <a:pt x="1801" y="4315"/>
                    <a:pt x="1811" y="4138"/>
                    <a:pt x="1729" y="4044"/>
                  </a:cubicBezTo>
                  <a:cubicBezTo>
                    <a:pt x="1666" y="3992"/>
                    <a:pt x="1583" y="3971"/>
                    <a:pt x="1510" y="3981"/>
                  </a:cubicBezTo>
                  <a:cubicBezTo>
                    <a:pt x="1468" y="3981"/>
                    <a:pt x="1427" y="3992"/>
                    <a:pt x="1385" y="4012"/>
                  </a:cubicBezTo>
                  <a:cubicBezTo>
                    <a:pt x="1343" y="4033"/>
                    <a:pt x="1302" y="4054"/>
                    <a:pt x="1250" y="4065"/>
                  </a:cubicBezTo>
                  <a:cubicBezTo>
                    <a:pt x="1208" y="4075"/>
                    <a:pt x="1166" y="4075"/>
                    <a:pt x="1135" y="4033"/>
                  </a:cubicBezTo>
                  <a:cubicBezTo>
                    <a:pt x="1114" y="4002"/>
                    <a:pt x="1114" y="3971"/>
                    <a:pt x="1114" y="3929"/>
                  </a:cubicBezTo>
                  <a:cubicBezTo>
                    <a:pt x="1104" y="3846"/>
                    <a:pt x="1125" y="3763"/>
                    <a:pt x="1146" y="3679"/>
                  </a:cubicBezTo>
                  <a:cubicBezTo>
                    <a:pt x="1187" y="3513"/>
                    <a:pt x="1271" y="3325"/>
                    <a:pt x="1416" y="3210"/>
                  </a:cubicBezTo>
                  <a:cubicBezTo>
                    <a:pt x="1541" y="3117"/>
                    <a:pt x="1718" y="3065"/>
                    <a:pt x="1874" y="3127"/>
                  </a:cubicBezTo>
                  <a:cubicBezTo>
                    <a:pt x="1957" y="3158"/>
                    <a:pt x="2009" y="3221"/>
                    <a:pt x="2072" y="3283"/>
                  </a:cubicBezTo>
                  <a:cubicBezTo>
                    <a:pt x="2124" y="3325"/>
                    <a:pt x="2197" y="3377"/>
                    <a:pt x="2270" y="3356"/>
                  </a:cubicBezTo>
                  <a:cubicBezTo>
                    <a:pt x="2415" y="3325"/>
                    <a:pt x="2395" y="3127"/>
                    <a:pt x="2395" y="3013"/>
                  </a:cubicBezTo>
                  <a:cubicBezTo>
                    <a:pt x="2395" y="2929"/>
                    <a:pt x="2415" y="2867"/>
                    <a:pt x="2457" y="2804"/>
                  </a:cubicBezTo>
                  <a:cubicBezTo>
                    <a:pt x="2488" y="2742"/>
                    <a:pt x="2551" y="2690"/>
                    <a:pt x="2603" y="2638"/>
                  </a:cubicBezTo>
                  <a:cubicBezTo>
                    <a:pt x="2728" y="2533"/>
                    <a:pt x="2863" y="2450"/>
                    <a:pt x="2967" y="2315"/>
                  </a:cubicBezTo>
                  <a:cubicBezTo>
                    <a:pt x="3072" y="2169"/>
                    <a:pt x="3145" y="2002"/>
                    <a:pt x="3270" y="1877"/>
                  </a:cubicBezTo>
                  <a:cubicBezTo>
                    <a:pt x="3530" y="1617"/>
                    <a:pt x="3978" y="1617"/>
                    <a:pt x="4155" y="1273"/>
                  </a:cubicBezTo>
                  <a:cubicBezTo>
                    <a:pt x="4228" y="1127"/>
                    <a:pt x="4197" y="960"/>
                    <a:pt x="4092" y="835"/>
                  </a:cubicBezTo>
                  <a:cubicBezTo>
                    <a:pt x="3978" y="710"/>
                    <a:pt x="3811" y="638"/>
                    <a:pt x="3645" y="627"/>
                  </a:cubicBezTo>
                  <a:cubicBezTo>
                    <a:pt x="3561" y="627"/>
                    <a:pt x="3467" y="648"/>
                    <a:pt x="3405" y="710"/>
                  </a:cubicBezTo>
                  <a:cubicBezTo>
                    <a:pt x="3342" y="763"/>
                    <a:pt x="3311" y="846"/>
                    <a:pt x="3259" y="908"/>
                  </a:cubicBezTo>
                  <a:cubicBezTo>
                    <a:pt x="3217" y="971"/>
                    <a:pt x="3176" y="1023"/>
                    <a:pt x="3092" y="1023"/>
                  </a:cubicBezTo>
                  <a:cubicBezTo>
                    <a:pt x="3051" y="1033"/>
                    <a:pt x="2967" y="1023"/>
                    <a:pt x="2957" y="971"/>
                  </a:cubicBezTo>
                  <a:cubicBezTo>
                    <a:pt x="2936" y="929"/>
                    <a:pt x="2967" y="887"/>
                    <a:pt x="2988" y="846"/>
                  </a:cubicBezTo>
                  <a:cubicBezTo>
                    <a:pt x="3009" y="815"/>
                    <a:pt x="3030" y="773"/>
                    <a:pt x="3061" y="742"/>
                  </a:cubicBezTo>
                  <a:cubicBezTo>
                    <a:pt x="3113" y="669"/>
                    <a:pt x="3176" y="617"/>
                    <a:pt x="3249" y="565"/>
                  </a:cubicBezTo>
                  <a:cubicBezTo>
                    <a:pt x="3384" y="460"/>
                    <a:pt x="3551" y="398"/>
                    <a:pt x="3717" y="419"/>
                  </a:cubicBezTo>
                  <a:cubicBezTo>
                    <a:pt x="3801" y="440"/>
                    <a:pt x="3874" y="481"/>
                    <a:pt x="3947" y="513"/>
                  </a:cubicBezTo>
                  <a:cubicBezTo>
                    <a:pt x="4020" y="533"/>
                    <a:pt x="4103" y="533"/>
                    <a:pt x="4155" y="460"/>
                  </a:cubicBezTo>
                  <a:cubicBezTo>
                    <a:pt x="4197" y="398"/>
                    <a:pt x="4155" y="315"/>
                    <a:pt x="4113" y="252"/>
                  </a:cubicBezTo>
                  <a:cubicBezTo>
                    <a:pt x="4061" y="190"/>
                    <a:pt x="3978" y="138"/>
                    <a:pt x="3905" y="85"/>
                  </a:cubicBezTo>
                  <a:cubicBezTo>
                    <a:pt x="3822" y="44"/>
                    <a:pt x="3738" y="13"/>
                    <a:pt x="3645" y="2"/>
                  </a:cubicBezTo>
                  <a:cubicBezTo>
                    <a:pt x="3624" y="-8"/>
                    <a:pt x="3613" y="33"/>
                    <a:pt x="3634" y="33"/>
                  </a:cubicBezTo>
                  <a:cubicBezTo>
                    <a:pt x="3728" y="54"/>
                    <a:pt x="3822" y="85"/>
                    <a:pt x="3905" y="138"/>
                  </a:cubicBezTo>
                  <a:cubicBezTo>
                    <a:pt x="3978" y="179"/>
                    <a:pt x="4061" y="231"/>
                    <a:pt x="4103" y="315"/>
                  </a:cubicBezTo>
                  <a:cubicBezTo>
                    <a:pt x="4124" y="346"/>
                    <a:pt x="4145" y="388"/>
                    <a:pt x="4124" y="429"/>
                  </a:cubicBezTo>
                  <a:cubicBezTo>
                    <a:pt x="4113" y="471"/>
                    <a:pt x="4072" y="492"/>
                    <a:pt x="4030" y="492"/>
                  </a:cubicBezTo>
                  <a:cubicBezTo>
                    <a:pt x="3947" y="492"/>
                    <a:pt x="3874" y="429"/>
                    <a:pt x="3801" y="408"/>
                  </a:cubicBezTo>
                  <a:cubicBezTo>
                    <a:pt x="3478" y="294"/>
                    <a:pt x="3145" y="533"/>
                    <a:pt x="2978" y="794"/>
                  </a:cubicBezTo>
                  <a:cubicBezTo>
                    <a:pt x="2936" y="846"/>
                    <a:pt x="2884" y="929"/>
                    <a:pt x="2926" y="1002"/>
                  </a:cubicBezTo>
                  <a:cubicBezTo>
                    <a:pt x="2957" y="1044"/>
                    <a:pt x="3009" y="1065"/>
                    <a:pt x="3061" y="1065"/>
                  </a:cubicBezTo>
                  <a:cubicBezTo>
                    <a:pt x="3124" y="1065"/>
                    <a:pt x="3186" y="1044"/>
                    <a:pt x="3228" y="1002"/>
                  </a:cubicBezTo>
                  <a:cubicBezTo>
                    <a:pt x="3290" y="950"/>
                    <a:pt x="3332" y="867"/>
                    <a:pt x="3374" y="804"/>
                  </a:cubicBezTo>
                  <a:cubicBezTo>
                    <a:pt x="3426" y="731"/>
                    <a:pt x="3499" y="679"/>
                    <a:pt x="3592" y="669"/>
                  </a:cubicBezTo>
                  <a:cubicBezTo>
                    <a:pt x="3676" y="658"/>
                    <a:pt x="3770" y="679"/>
                    <a:pt x="3853" y="710"/>
                  </a:cubicBezTo>
                  <a:cubicBezTo>
                    <a:pt x="3999" y="773"/>
                    <a:pt x="4145" y="898"/>
                    <a:pt x="4165" y="1065"/>
                  </a:cubicBezTo>
                  <a:cubicBezTo>
                    <a:pt x="4176" y="1242"/>
                    <a:pt x="4051" y="1388"/>
                    <a:pt x="3915" y="1481"/>
                  </a:cubicBezTo>
                  <a:cubicBezTo>
                    <a:pt x="3759" y="1585"/>
                    <a:pt x="3572" y="1627"/>
                    <a:pt x="3415" y="1721"/>
                  </a:cubicBezTo>
                  <a:cubicBezTo>
                    <a:pt x="3342" y="1763"/>
                    <a:pt x="3270" y="1825"/>
                    <a:pt x="3207" y="1888"/>
                  </a:cubicBezTo>
                  <a:cubicBezTo>
                    <a:pt x="3155" y="1950"/>
                    <a:pt x="3103" y="2033"/>
                    <a:pt x="3061" y="2106"/>
                  </a:cubicBezTo>
                  <a:cubicBezTo>
                    <a:pt x="3009" y="2179"/>
                    <a:pt x="2967" y="2252"/>
                    <a:pt x="2905" y="2325"/>
                  </a:cubicBezTo>
                  <a:cubicBezTo>
                    <a:pt x="2853" y="2388"/>
                    <a:pt x="2801" y="2440"/>
                    <a:pt x="2738" y="2492"/>
                  </a:cubicBezTo>
                  <a:cubicBezTo>
                    <a:pt x="2624" y="2585"/>
                    <a:pt x="2488" y="2669"/>
                    <a:pt x="2415" y="2794"/>
                  </a:cubicBezTo>
                  <a:cubicBezTo>
                    <a:pt x="2374" y="2856"/>
                    <a:pt x="2363" y="2919"/>
                    <a:pt x="2353" y="2992"/>
                  </a:cubicBezTo>
                  <a:cubicBezTo>
                    <a:pt x="2353" y="3065"/>
                    <a:pt x="2363" y="3138"/>
                    <a:pt x="2353" y="3210"/>
                  </a:cubicBezTo>
                  <a:cubicBezTo>
                    <a:pt x="2332" y="3283"/>
                    <a:pt x="2290" y="3335"/>
                    <a:pt x="2207" y="3325"/>
                  </a:cubicBezTo>
                  <a:cubicBezTo>
                    <a:pt x="2134" y="3304"/>
                    <a:pt x="2072" y="3231"/>
                    <a:pt x="2020" y="3179"/>
                  </a:cubicBezTo>
                  <a:cubicBezTo>
                    <a:pt x="1957" y="3127"/>
                    <a:pt x="1895" y="3085"/>
                    <a:pt x="1822" y="3075"/>
                  </a:cubicBezTo>
                  <a:cubicBezTo>
                    <a:pt x="1739" y="3065"/>
                    <a:pt x="1666" y="3065"/>
                    <a:pt x="1583" y="3085"/>
                  </a:cubicBezTo>
                  <a:cubicBezTo>
                    <a:pt x="1427" y="3138"/>
                    <a:pt x="1302" y="3252"/>
                    <a:pt x="1218" y="3398"/>
                  </a:cubicBezTo>
                  <a:cubicBezTo>
                    <a:pt x="1177" y="3471"/>
                    <a:pt x="1146" y="3554"/>
                    <a:pt x="1125" y="3638"/>
                  </a:cubicBezTo>
                  <a:cubicBezTo>
                    <a:pt x="1093" y="3721"/>
                    <a:pt x="1083" y="3804"/>
                    <a:pt x="1073" y="3888"/>
                  </a:cubicBezTo>
                  <a:cubicBezTo>
                    <a:pt x="1073" y="3960"/>
                    <a:pt x="1083" y="4033"/>
                    <a:pt x="1125" y="4075"/>
                  </a:cubicBezTo>
                  <a:cubicBezTo>
                    <a:pt x="1198" y="4138"/>
                    <a:pt x="1291" y="4096"/>
                    <a:pt x="1354" y="4065"/>
                  </a:cubicBezTo>
                  <a:cubicBezTo>
                    <a:pt x="1437" y="4023"/>
                    <a:pt x="1521" y="4002"/>
                    <a:pt x="1614" y="4023"/>
                  </a:cubicBezTo>
                  <a:cubicBezTo>
                    <a:pt x="1687" y="4044"/>
                    <a:pt x="1739" y="4096"/>
                    <a:pt x="1749" y="4179"/>
                  </a:cubicBezTo>
                  <a:cubicBezTo>
                    <a:pt x="1749" y="4242"/>
                    <a:pt x="1729" y="4304"/>
                    <a:pt x="1666" y="4335"/>
                  </a:cubicBezTo>
                  <a:cubicBezTo>
                    <a:pt x="1656" y="4335"/>
                    <a:pt x="1646" y="4356"/>
                    <a:pt x="1656" y="4356"/>
                  </a:cubicBezTo>
                  <a:cubicBezTo>
                    <a:pt x="1770" y="4450"/>
                    <a:pt x="1915" y="4481"/>
                    <a:pt x="2040" y="4544"/>
                  </a:cubicBezTo>
                  <a:cubicBezTo>
                    <a:pt x="2103" y="4565"/>
                    <a:pt x="2165" y="4596"/>
                    <a:pt x="2217" y="4638"/>
                  </a:cubicBezTo>
                  <a:cubicBezTo>
                    <a:pt x="2259" y="4679"/>
                    <a:pt x="2301" y="4731"/>
                    <a:pt x="2322" y="4794"/>
                  </a:cubicBezTo>
                  <a:cubicBezTo>
                    <a:pt x="2342" y="4846"/>
                    <a:pt x="2342" y="4908"/>
                    <a:pt x="2322" y="4960"/>
                  </a:cubicBezTo>
                  <a:cubicBezTo>
                    <a:pt x="2301" y="4981"/>
                    <a:pt x="2290" y="5013"/>
                    <a:pt x="2259" y="5023"/>
                  </a:cubicBezTo>
                  <a:cubicBezTo>
                    <a:pt x="2228" y="5033"/>
                    <a:pt x="2197" y="5023"/>
                    <a:pt x="2176" y="5013"/>
                  </a:cubicBezTo>
                  <a:cubicBezTo>
                    <a:pt x="2113" y="4981"/>
                    <a:pt x="2072" y="4929"/>
                    <a:pt x="2020" y="4888"/>
                  </a:cubicBezTo>
                  <a:cubicBezTo>
                    <a:pt x="1988" y="4846"/>
                    <a:pt x="1947" y="4804"/>
                    <a:pt x="1895" y="4773"/>
                  </a:cubicBezTo>
                  <a:cubicBezTo>
                    <a:pt x="1718" y="4638"/>
                    <a:pt x="1489" y="4575"/>
                    <a:pt x="1271" y="4523"/>
                  </a:cubicBezTo>
                  <a:cubicBezTo>
                    <a:pt x="1052" y="4460"/>
                    <a:pt x="823" y="4408"/>
                    <a:pt x="625" y="4283"/>
                  </a:cubicBezTo>
                  <a:cubicBezTo>
                    <a:pt x="521" y="4221"/>
                    <a:pt x="437" y="4138"/>
                    <a:pt x="375" y="4033"/>
                  </a:cubicBezTo>
                  <a:cubicBezTo>
                    <a:pt x="291" y="3919"/>
                    <a:pt x="260" y="3773"/>
                    <a:pt x="271" y="3627"/>
                  </a:cubicBezTo>
                  <a:cubicBezTo>
                    <a:pt x="271" y="3585"/>
                    <a:pt x="271" y="3554"/>
                    <a:pt x="281" y="3513"/>
                  </a:cubicBezTo>
                  <a:cubicBezTo>
                    <a:pt x="271" y="3513"/>
                    <a:pt x="260" y="3513"/>
                    <a:pt x="250" y="3513"/>
                  </a:cubicBezTo>
                  <a:cubicBezTo>
                    <a:pt x="239" y="3565"/>
                    <a:pt x="218" y="3606"/>
                    <a:pt x="187" y="3648"/>
                  </a:cubicBezTo>
                  <a:cubicBezTo>
                    <a:pt x="146" y="3690"/>
                    <a:pt x="93" y="3710"/>
                    <a:pt x="62" y="3658"/>
                  </a:cubicBezTo>
                  <a:cubicBezTo>
                    <a:pt x="52" y="3627"/>
                    <a:pt x="52" y="3596"/>
                    <a:pt x="41" y="3565"/>
                  </a:cubicBezTo>
                  <a:cubicBezTo>
                    <a:pt x="41" y="3533"/>
                    <a:pt x="31" y="3502"/>
                    <a:pt x="31" y="3460"/>
                  </a:cubicBezTo>
                  <a:cubicBezTo>
                    <a:pt x="31" y="3398"/>
                    <a:pt x="31" y="3325"/>
                    <a:pt x="41" y="3263"/>
                  </a:cubicBezTo>
                  <a:cubicBezTo>
                    <a:pt x="73" y="2992"/>
                    <a:pt x="177" y="2742"/>
                    <a:pt x="323" y="2513"/>
                  </a:cubicBezTo>
                  <a:cubicBezTo>
                    <a:pt x="468" y="2283"/>
                    <a:pt x="656" y="2075"/>
                    <a:pt x="833" y="1867"/>
                  </a:cubicBezTo>
                  <a:cubicBezTo>
                    <a:pt x="916" y="1773"/>
                    <a:pt x="1010" y="1679"/>
                    <a:pt x="1073" y="1565"/>
                  </a:cubicBezTo>
                  <a:cubicBezTo>
                    <a:pt x="1135" y="1471"/>
                    <a:pt x="1177" y="1367"/>
                    <a:pt x="1166" y="1252"/>
                  </a:cubicBezTo>
                  <a:cubicBezTo>
                    <a:pt x="1156" y="1179"/>
                    <a:pt x="1135" y="1138"/>
                    <a:pt x="1093" y="1075"/>
                  </a:cubicBezTo>
                  <a:cubicBezTo>
                    <a:pt x="1073" y="1044"/>
                    <a:pt x="1062" y="1013"/>
                    <a:pt x="1073" y="981"/>
                  </a:cubicBezTo>
                  <a:cubicBezTo>
                    <a:pt x="1083" y="950"/>
                    <a:pt x="1104" y="919"/>
                    <a:pt x="1125" y="908"/>
                  </a:cubicBezTo>
                  <a:cubicBezTo>
                    <a:pt x="1218" y="825"/>
                    <a:pt x="1375" y="835"/>
                    <a:pt x="1458" y="731"/>
                  </a:cubicBezTo>
                  <a:cubicBezTo>
                    <a:pt x="1448" y="731"/>
                    <a:pt x="1448" y="731"/>
                    <a:pt x="1448" y="7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3" name="Google Shape;1393;p34"/>
            <p:cNvSpPr/>
            <p:nvPr/>
          </p:nvSpPr>
          <p:spPr>
            <a:xfrm>
              <a:off x="4337300" y="516814"/>
              <a:ext cx="341060" cy="157254"/>
            </a:xfrm>
            <a:custGeom>
              <a:avLst/>
              <a:gdLst/>
              <a:ahLst/>
              <a:cxnLst/>
              <a:rect l="l" t="t" r="r" b="b"/>
              <a:pathLst>
                <a:path w="1657" h="764" extrusionOk="0">
                  <a:moveTo>
                    <a:pt x="10" y="760"/>
                  </a:moveTo>
                  <a:lnTo>
                    <a:pt x="10" y="760"/>
                  </a:lnTo>
                  <a:cubicBezTo>
                    <a:pt x="83" y="729"/>
                    <a:pt x="156" y="697"/>
                    <a:pt x="219" y="666"/>
                  </a:cubicBezTo>
                  <a:cubicBezTo>
                    <a:pt x="260" y="645"/>
                    <a:pt x="292" y="625"/>
                    <a:pt x="323" y="604"/>
                  </a:cubicBezTo>
                  <a:cubicBezTo>
                    <a:pt x="364" y="593"/>
                    <a:pt x="395" y="572"/>
                    <a:pt x="426" y="562"/>
                  </a:cubicBezTo>
                  <a:cubicBezTo>
                    <a:pt x="457" y="541"/>
                    <a:pt x="499" y="541"/>
                    <a:pt x="530" y="552"/>
                  </a:cubicBezTo>
                  <a:cubicBezTo>
                    <a:pt x="561" y="562"/>
                    <a:pt x="593" y="583"/>
                    <a:pt x="624" y="593"/>
                  </a:cubicBezTo>
                  <a:cubicBezTo>
                    <a:pt x="676" y="625"/>
                    <a:pt x="749" y="635"/>
                    <a:pt x="811" y="635"/>
                  </a:cubicBezTo>
                  <a:cubicBezTo>
                    <a:pt x="947" y="625"/>
                    <a:pt x="1072" y="562"/>
                    <a:pt x="1197" y="510"/>
                  </a:cubicBezTo>
                  <a:cubicBezTo>
                    <a:pt x="1259" y="468"/>
                    <a:pt x="1332" y="437"/>
                    <a:pt x="1405" y="395"/>
                  </a:cubicBezTo>
                  <a:cubicBezTo>
                    <a:pt x="1457" y="364"/>
                    <a:pt x="1520" y="343"/>
                    <a:pt x="1582" y="302"/>
                  </a:cubicBezTo>
                  <a:cubicBezTo>
                    <a:pt x="1624" y="270"/>
                    <a:pt x="1666" y="218"/>
                    <a:pt x="1655" y="156"/>
                  </a:cubicBezTo>
                  <a:cubicBezTo>
                    <a:pt x="1645" y="104"/>
                    <a:pt x="1593" y="52"/>
                    <a:pt x="1541" y="72"/>
                  </a:cubicBezTo>
                  <a:cubicBezTo>
                    <a:pt x="1551" y="72"/>
                    <a:pt x="1551" y="83"/>
                    <a:pt x="1561" y="83"/>
                  </a:cubicBezTo>
                  <a:cubicBezTo>
                    <a:pt x="1561" y="52"/>
                    <a:pt x="1593" y="31"/>
                    <a:pt x="1624" y="31"/>
                  </a:cubicBezTo>
                  <a:cubicBezTo>
                    <a:pt x="1634" y="31"/>
                    <a:pt x="1634" y="10"/>
                    <a:pt x="1624" y="0"/>
                  </a:cubicBezTo>
                  <a:cubicBezTo>
                    <a:pt x="1572" y="0"/>
                    <a:pt x="1530" y="41"/>
                    <a:pt x="1530" y="83"/>
                  </a:cubicBezTo>
                  <a:cubicBezTo>
                    <a:pt x="1530" y="93"/>
                    <a:pt x="1541" y="104"/>
                    <a:pt x="1551" y="104"/>
                  </a:cubicBezTo>
                  <a:cubicBezTo>
                    <a:pt x="1593" y="83"/>
                    <a:pt x="1634" y="145"/>
                    <a:pt x="1624" y="187"/>
                  </a:cubicBezTo>
                  <a:cubicBezTo>
                    <a:pt x="1624" y="239"/>
                    <a:pt x="1572" y="281"/>
                    <a:pt x="1530" y="302"/>
                  </a:cubicBezTo>
                  <a:cubicBezTo>
                    <a:pt x="1468" y="333"/>
                    <a:pt x="1405" y="364"/>
                    <a:pt x="1343" y="395"/>
                  </a:cubicBezTo>
                  <a:cubicBezTo>
                    <a:pt x="1280" y="427"/>
                    <a:pt x="1218" y="458"/>
                    <a:pt x="1155" y="489"/>
                  </a:cubicBezTo>
                  <a:cubicBezTo>
                    <a:pt x="1041" y="552"/>
                    <a:pt x="916" y="604"/>
                    <a:pt x="780" y="604"/>
                  </a:cubicBezTo>
                  <a:cubicBezTo>
                    <a:pt x="718" y="604"/>
                    <a:pt x="655" y="583"/>
                    <a:pt x="603" y="552"/>
                  </a:cubicBezTo>
                  <a:cubicBezTo>
                    <a:pt x="572" y="541"/>
                    <a:pt x="551" y="520"/>
                    <a:pt x="520" y="520"/>
                  </a:cubicBezTo>
                  <a:cubicBezTo>
                    <a:pt x="488" y="510"/>
                    <a:pt x="457" y="520"/>
                    <a:pt x="426" y="531"/>
                  </a:cubicBezTo>
                  <a:cubicBezTo>
                    <a:pt x="395" y="541"/>
                    <a:pt x="364" y="562"/>
                    <a:pt x="333" y="572"/>
                  </a:cubicBezTo>
                  <a:cubicBezTo>
                    <a:pt x="292" y="593"/>
                    <a:pt x="260" y="614"/>
                    <a:pt x="219" y="635"/>
                  </a:cubicBezTo>
                  <a:cubicBezTo>
                    <a:pt x="146" y="677"/>
                    <a:pt x="73" y="718"/>
                    <a:pt x="0" y="760"/>
                  </a:cubicBezTo>
                  <a:cubicBezTo>
                    <a:pt x="0" y="760"/>
                    <a:pt x="0" y="770"/>
                    <a:pt x="10" y="7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4" name="Google Shape;1394;p34"/>
            <p:cNvSpPr/>
            <p:nvPr/>
          </p:nvSpPr>
          <p:spPr>
            <a:xfrm>
              <a:off x="4487143" y="1235568"/>
              <a:ext cx="178043" cy="103532"/>
            </a:xfrm>
            <a:custGeom>
              <a:avLst/>
              <a:gdLst/>
              <a:ahLst/>
              <a:cxnLst/>
              <a:rect l="l" t="t" r="r" b="b"/>
              <a:pathLst>
                <a:path w="865" h="503" extrusionOk="0">
                  <a:moveTo>
                    <a:pt x="0" y="216"/>
                  </a:moveTo>
                  <a:lnTo>
                    <a:pt x="0" y="216"/>
                  </a:lnTo>
                  <a:cubicBezTo>
                    <a:pt x="115" y="112"/>
                    <a:pt x="281" y="112"/>
                    <a:pt x="396" y="185"/>
                  </a:cubicBezTo>
                  <a:cubicBezTo>
                    <a:pt x="427" y="205"/>
                    <a:pt x="458" y="226"/>
                    <a:pt x="479" y="258"/>
                  </a:cubicBezTo>
                  <a:cubicBezTo>
                    <a:pt x="500" y="278"/>
                    <a:pt x="510" y="320"/>
                    <a:pt x="531" y="351"/>
                  </a:cubicBezTo>
                  <a:cubicBezTo>
                    <a:pt x="552" y="372"/>
                    <a:pt x="573" y="403"/>
                    <a:pt x="604" y="414"/>
                  </a:cubicBezTo>
                  <a:cubicBezTo>
                    <a:pt x="625" y="424"/>
                    <a:pt x="646" y="424"/>
                    <a:pt x="656" y="414"/>
                  </a:cubicBezTo>
                  <a:cubicBezTo>
                    <a:pt x="677" y="414"/>
                    <a:pt x="698" y="414"/>
                    <a:pt x="708" y="424"/>
                  </a:cubicBezTo>
                  <a:cubicBezTo>
                    <a:pt x="750" y="445"/>
                    <a:pt x="792" y="528"/>
                    <a:pt x="844" y="497"/>
                  </a:cubicBezTo>
                  <a:cubicBezTo>
                    <a:pt x="865" y="487"/>
                    <a:pt x="865" y="476"/>
                    <a:pt x="865" y="455"/>
                  </a:cubicBezTo>
                  <a:cubicBezTo>
                    <a:pt x="865" y="435"/>
                    <a:pt x="865" y="403"/>
                    <a:pt x="854" y="383"/>
                  </a:cubicBezTo>
                  <a:cubicBezTo>
                    <a:pt x="854" y="341"/>
                    <a:pt x="844" y="289"/>
                    <a:pt x="823" y="247"/>
                  </a:cubicBezTo>
                  <a:cubicBezTo>
                    <a:pt x="792" y="164"/>
                    <a:pt x="729" y="101"/>
                    <a:pt x="646" y="60"/>
                  </a:cubicBezTo>
                  <a:cubicBezTo>
                    <a:pt x="604" y="39"/>
                    <a:pt x="563" y="28"/>
                    <a:pt x="521" y="28"/>
                  </a:cubicBezTo>
                  <a:cubicBezTo>
                    <a:pt x="479" y="28"/>
                    <a:pt x="427" y="39"/>
                    <a:pt x="385" y="49"/>
                  </a:cubicBezTo>
                  <a:cubicBezTo>
                    <a:pt x="323" y="49"/>
                    <a:pt x="271" y="28"/>
                    <a:pt x="219" y="8"/>
                  </a:cubicBezTo>
                  <a:cubicBezTo>
                    <a:pt x="177" y="-3"/>
                    <a:pt x="135" y="-3"/>
                    <a:pt x="94" y="18"/>
                  </a:cubicBezTo>
                  <a:cubicBezTo>
                    <a:pt x="63" y="28"/>
                    <a:pt x="31" y="60"/>
                    <a:pt x="31" y="101"/>
                  </a:cubicBezTo>
                  <a:cubicBezTo>
                    <a:pt x="42" y="122"/>
                    <a:pt x="52" y="133"/>
                    <a:pt x="73" y="143"/>
                  </a:cubicBezTo>
                  <a:cubicBezTo>
                    <a:pt x="94" y="153"/>
                    <a:pt x="115" y="153"/>
                    <a:pt x="135" y="153"/>
                  </a:cubicBezTo>
                  <a:cubicBezTo>
                    <a:pt x="156" y="143"/>
                    <a:pt x="146" y="122"/>
                    <a:pt x="135" y="122"/>
                  </a:cubicBezTo>
                  <a:cubicBezTo>
                    <a:pt x="115" y="122"/>
                    <a:pt x="94" y="122"/>
                    <a:pt x="83" y="112"/>
                  </a:cubicBezTo>
                  <a:cubicBezTo>
                    <a:pt x="73" y="112"/>
                    <a:pt x="63" y="101"/>
                    <a:pt x="63" y="101"/>
                  </a:cubicBezTo>
                  <a:cubicBezTo>
                    <a:pt x="63" y="91"/>
                    <a:pt x="63" y="80"/>
                    <a:pt x="73" y="80"/>
                  </a:cubicBezTo>
                  <a:cubicBezTo>
                    <a:pt x="83" y="49"/>
                    <a:pt x="115" y="39"/>
                    <a:pt x="146" y="28"/>
                  </a:cubicBezTo>
                  <a:cubicBezTo>
                    <a:pt x="177" y="28"/>
                    <a:pt x="219" y="39"/>
                    <a:pt x="250" y="49"/>
                  </a:cubicBezTo>
                  <a:cubicBezTo>
                    <a:pt x="281" y="60"/>
                    <a:pt x="323" y="80"/>
                    <a:pt x="365" y="80"/>
                  </a:cubicBezTo>
                  <a:cubicBezTo>
                    <a:pt x="406" y="80"/>
                    <a:pt x="448" y="60"/>
                    <a:pt x="490" y="60"/>
                  </a:cubicBezTo>
                  <a:cubicBezTo>
                    <a:pt x="531" y="49"/>
                    <a:pt x="563" y="60"/>
                    <a:pt x="604" y="70"/>
                  </a:cubicBezTo>
                  <a:cubicBezTo>
                    <a:pt x="677" y="101"/>
                    <a:pt x="740" y="153"/>
                    <a:pt x="771" y="216"/>
                  </a:cubicBezTo>
                  <a:cubicBezTo>
                    <a:pt x="823" y="299"/>
                    <a:pt x="833" y="393"/>
                    <a:pt x="833" y="476"/>
                  </a:cubicBezTo>
                  <a:cubicBezTo>
                    <a:pt x="844" y="466"/>
                    <a:pt x="844" y="466"/>
                    <a:pt x="844" y="466"/>
                  </a:cubicBezTo>
                  <a:cubicBezTo>
                    <a:pt x="823" y="487"/>
                    <a:pt x="792" y="455"/>
                    <a:pt x="781" y="445"/>
                  </a:cubicBezTo>
                  <a:cubicBezTo>
                    <a:pt x="760" y="424"/>
                    <a:pt x="740" y="403"/>
                    <a:pt x="708" y="393"/>
                  </a:cubicBezTo>
                  <a:cubicBezTo>
                    <a:pt x="698" y="383"/>
                    <a:pt x="677" y="383"/>
                    <a:pt x="667" y="393"/>
                  </a:cubicBezTo>
                  <a:cubicBezTo>
                    <a:pt x="646" y="393"/>
                    <a:pt x="625" y="393"/>
                    <a:pt x="604" y="383"/>
                  </a:cubicBezTo>
                  <a:cubicBezTo>
                    <a:pt x="573" y="372"/>
                    <a:pt x="552" y="330"/>
                    <a:pt x="531" y="299"/>
                  </a:cubicBezTo>
                  <a:cubicBezTo>
                    <a:pt x="500" y="237"/>
                    <a:pt x="458" y="185"/>
                    <a:pt x="396" y="164"/>
                  </a:cubicBezTo>
                  <a:cubicBezTo>
                    <a:pt x="333" y="133"/>
                    <a:pt x="271" y="122"/>
                    <a:pt x="198" y="122"/>
                  </a:cubicBezTo>
                  <a:cubicBezTo>
                    <a:pt x="125" y="133"/>
                    <a:pt x="52" y="164"/>
                    <a:pt x="0" y="2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5" name="Google Shape;1395;p34"/>
            <p:cNvSpPr/>
            <p:nvPr/>
          </p:nvSpPr>
          <p:spPr>
            <a:xfrm>
              <a:off x="4685150" y="1277762"/>
              <a:ext cx="93653" cy="55780"/>
            </a:xfrm>
            <a:custGeom>
              <a:avLst/>
              <a:gdLst/>
              <a:ahLst/>
              <a:cxnLst/>
              <a:rect l="l" t="t" r="r" b="b"/>
              <a:pathLst>
                <a:path w="455" h="271" extrusionOk="0">
                  <a:moveTo>
                    <a:pt x="69" y="11"/>
                  </a:moveTo>
                  <a:lnTo>
                    <a:pt x="69" y="11"/>
                  </a:lnTo>
                  <a:cubicBezTo>
                    <a:pt x="38" y="53"/>
                    <a:pt x="17" y="94"/>
                    <a:pt x="7" y="136"/>
                  </a:cubicBezTo>
                  <a:cubicBezTo>
                    <a:pt x="-4" y="167"/>
                    <a:pt x="-4" y="209"/>
                    <a:pt x="17" y="230"/>
                  </a:cubicBezTo>
                  <a:cubicBezTo>
                    <a:pt x="38" y="271"/>
                    <a:pt x="80" y="261"/>
                    <a:pt x="121" y="271"/>
                  </a:cubicBezTo>
                  <a:cubicBezTo>
                    <a:pt x="173" y="271"/>
                    <a:pt x="215" y="271"/>
                    <a:pt x="267" y="271"/>
                  </a:cubicBezTo>
                  <a:cubicBezTo>
                    <a:pt x="319" y="271"/>
                    <a:pt x="361" y="271"/>
                    <a:pt x="403" y="250"/>
                  </a:cubicBezTo>
                  <a:cubicBezTo>
                    <a:pt x="444" y="240"/>
                    <a:pt x="455" y="209"/>
                    <a:pt x="455" y="167"/>
                  </a:cubicBezTo>
                  <a:cubicBezTo>
                    <a:pt x="455" y="125"/>
                    <a:pt x="455" y="94"/>
                    <a:pt x="444" y="53"/>
                  </a:cubicBezTo>
                  <a:cubicBezTo>
                    <a:pt x="423" y="21"/>
                    <a:pt x="382" y="11"/>
                    <a:pt x="351" y="0"/>
                  </a:cubicBezTo>
                  <a:cubicBezTo>
                    <a:pt x="298" y="0"/>
                    <a:pt x="246" y="0"/>
                    <a:pt x="194" y="0"/>
                  </a:cubicBezTo>
                  <a:cubicBezTo>
                    <a:pt x="173" y="0"/>
                    <a:pt x="142" y="11"/>
                    <a:pt x="121" y="11"/>
                  </a:cubicBezTo>
                  <a:cubicBezTo>
                    <a:pt x="111" y="11"/>
                    <a:pt x="90" y="21"/>
                    <a:pt x="80" y="21"/>
                  </a:cubicBezTo>
                  <a:cubicBezTo>
                    <a:pt x="69" y="32"/>
                    <a:pt x="69" y="32"/>
                    <a:pt x="59" y="42"/>
                  </a:cubicBezTo>
                  <a:lnTo>
                    <a:pt x="59" y="53"/>
                  </a:lnTo>
                  <a:cubicBezTo>
                    <a:pt x="80" y="53"/>
                    <a:pt x="90" y="53"/>
                    <a:pt x="111" y="42"/>
                  </a:cubicBezTo>
                  <a:cubicBezTo>
                    <a:pt x="132" y="42"/>
                    <a:pt x="153" y="32"/>
                    <a:pt x="163" y="32"/>
                  </a:cubicBezTo>
                  <a:cubicBezTo>
                    <a:pt x="205" y="32"/>
                    <a:pt x="246" y="32"/>
                    <a:pt x="288" y="32"/>
                  </a:cubicBezTo>
                  <a:cubicBezTo>
                    <a:pt x="319" y="32"/>
                    <a:pt x="361" y="21"/>
                    <a:pt x="392" y="42"/>
                  </a:cubicBezTo>
                  <a:cubicBezTo>
                    <a:pt x="423" y="63"/>
                    <a:pt x="423" y="94"/>
                    <a:pt x="434" y="125"/>
                  </a:cubicBezTo>
                  <a:cubicBezTo>
                    <a:pt x="434" y="157"/>
                    <a:pt x="434" y="209"/>
                    <a:pt x="403" y="219"/>
                  </a:cubicBezTo>
                  <a:cubicBezTo>
                    <a:pt x="371" y="250"/>
                    <a:pt x="330" y="250"/>
                    <a:pt x="298" y="250"/>
                  </a:cubicBezTo>
                  <a:cubicBezTo>
                    <a:pt x="257" y="250"/>
                    <a:pt x="215" y="250"/>
                    <a:pt x="173" y="250"/>
                  </a:cubicBezTo>
                  <a:cubicBezTo>
                    <a:pt x="153" y="250"/>
                    <a:pt x="132" y="250"/>
                    <a:pt x="121" y="240"/>
                  </a:cubicBezTo>
                  <a:cubicBezTo>
                    <a:pt x="101" y="240"/>
                    <a:pt x="80" y="240"/>
                    <a:pt x="59" y="240"/>
                  </a:cubicBezTo>
                  <a:cubicBezTo>
                    <a:pt x="17" y="230"/>
                    <a:pt x="17" y="178"/>
                    <a:pt x="28" y="146"/>
                  </a:cubicBezTo>
                  <a:cubicBezTo>
                    <a:pt x="38" y="105"/>
                    <a:pt x="48" y="63"/>
                    <a:pt x="69" y="21"/>
                  </a:cubicBezTo>
                  <a:cubicBezTo>
                    <a:pt x="69" y="11"/>
                    <a:pt x="69" y="11"/>
                    <a:pt x="69"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6" name="Google Shape;1396;p34"/>
            <p:cNvSpPr/>
            <p:nvPr/>
          </p:nvSpPr>
          <p:spPr>
            <a:xfrm>
              <a:off x="4546216" y="1429664"/>
              <a:ext cx="904623" cy="1029973"/>
            </a:xfrm>
            <a:custGeom>
              <a:avLst/>
              <a:gdLst/>
              <a:ahLst/>
              <a:cxnLst/>
              <a:rect l="l" t="t" r="r" b="b"/>
              <a:pathLst>
                <a:path w="4395" h="5004" extrusionOk="0">
                  <a:moveTo>
                    <a:pt x="171" y="419"/>
                  </a:moveTo>
                  <a:lnTo>
                    <a:pt x="171" y="419"/>
                  </a:lnTo>
                  <a:cubicBezTo>
                    <a:pt x="119" y="460"/>
                    <a:pt x="78" y="523"/>
                    <a:pt x="78" y="596"/>
                  </a:cubicBezTo>
                  <a:cubicBezTo>
                    <a:pt x="78" y="637"/>
                    <a:pt x="88" y="669"/>
                    <a:pt x="109" y="699"/>
                  </a:cubicBezTo>
                  <a:cubicBezTo>
                    <a:pt x="130" y="741"/>
                    <a:pt x="161" y="772"/>
                    <a:pt x="192" y="803"/>
                  </a:cubicBezTo>
                  <a:cubicBezTo>
                    <a:pt x="307" y="980"/>
                    <a:pt x="151" y="1178"/>
                    <a:pt x="67" y="1334"/>
                  </a:cubicBezTo>
                  <a:cubicBezTo>
                    <a:pt x="26" y="1418"/>
                    <a:pt x="-16" y="1522"/>
                    <a:pt x="5" y="1626"/>
                  </a:cubicBezTo>
                  <a:cubicBezTo>
                    <a:pt x="5" y="1636"/>
                    <a:pt x="15" y="1636"/>
                    <a:pt x="26" y="1636"/>
                  </a:cubicBezTo>
                  <a:cubicBezTo>
                    <a:pt x="57" y="1626"/>
                    <a:pt x="78" y="1636"/>
                    <a:pt x="98" y="1657"/>
                  </a:cubicBezTo>
                  <a:cubicBezTo>
                    <a:pt x="119" y="1689"/>
                    <a:pt x="119" y="1720"/>
                    <a:pt x="119" y="1761"/>
                  </a:cubicBezTo>
                  <a:cubicBezTo>
                    <a:pt x="109" y="1824"/>
                    <a:pt x="78" y="1886"/>
                    <a:pt x="98" y="1959"/>
                  </a:cubicBezTo>
                  <a:cubicBezTo>
                    <a:pt x="130" y="2064"/>
                    <a:pt x="244" y="2116"/>
                    <a:pt x="348" y="2136"/>
                  </a:cubicBezTo>
                  <a:cubicBezTo>
                    <a:pt x="473" y="2168"/>
                    <a:pt x="609" y="2178"/>
                    <a:pt x="682" y="2293"/>
                  </a:cubicBezTo>
                  <a:cubicBezTo>
                    <a:pt x="744" y="2386"/>
                    <a:pt x="765" y="2511"/>
                    <a:pt x="848" y="2595"/>
                  </a:cubicBezTo>
                  <a:cubicBezTo>
                    <a:pt x="1005" y="2741"/>
                    <a:pt x="1244" y="2709"/>
                    <a:pt x="1421" y="2793"/>
                  </a:cubicBezTo>
                  <a:cubicBezTo>
                    <a:pt x="1473" y="2814"/>
                    <a:pt x="1515" y="2845"/>
                    <a:pt x="1546" y="2886"/>
                  </a:cubicBezTo>
                  <a:cubicBezTo>
                    <a:pt x="1588" y="2928"/>
                    <a:pt x="1609" y="2991"/>
                    <a:pt x="1630" y="3053"/>
                  </a:cubicBezTo>
                  <a:cubicBezTo>
                    <a:pt x="1661" y="3189"/>
                    <a:pt x="1651" y="3324"/>
                    <a:pt x="1671" y="3459"/>
                  </a:cubicBezTo>
                  <a:cubicBezTo>
                    <a:pt x="1703" y="3751"/>
                    <a:pt x="1776" y="4043"/>
                    <a:pt x="1880" y="4314"/>
                  </a:cubicBezTo>
                  <a:cubicBezTo>
                    <a:pt x="1942" y="4449"/>
                    <a:pt x="1994" y="4584"/>
                    <a:pt x="2078" y="4709"/>
                  </a:cubicBezTo>
                  <a:cubicBezTo>
                    <a:pt x="2140" y="4814"/>
                    <a:pt x="2234" y="4918"/>
                    <a:pt x="2359" y="4970"/>
                  </a:cubicBezTo>
                  <a:cubicBezTo>
                    <a:pt x="2421" y="4991"/>
                    <a:pt x="2484" y="5011"/>
                    <a:pt x="2546" y="5001"/>
                  </a:cubicBezTo>
                  <a:cubicBezTo>
                    <a:pt x="2598" y="5001"/>
                    <a:pt x="2671" y="4991"/>
                    <a:pt x="2703" y="4938"/>
                  </a:cubicBezTo>
                  <a:cubicBezTo>
                    <a:pt x="2734" y="4897"/>
                    <a:pt x="2744" y="4834"/>
                    <a:pt x="2713" y="4793"/>
                  </a:cubicBezTo>
                  <a:cubicBezTo>
                    <a:pt x="2692" y="4782"/>
                    <a:pt x="2671" y="4772"/>
                    <a:pt x="2640" y="4772"/>
                  </a:cubicBezTo>
                  <a:cubicBezTo>
                    <a:pt x="2609" y="4761"/>
                    <a:pt x="2578" y="4772"/>
                    <a:pt x="2557" y="4751"/>
                  </a:cubicBezTo>
                  <a:cubicBezTo>
                    <a:pt x="2515" y="4720"/>
                    <a:pt x="2536" y="4647"/>
                    <a:pt x="2546" y="4616"/>
                  </a:cubicBezTo>
                  <a:cubicBezTo>
                    <a:pt x="2578" y="4564"/>
                    <a:pt x="2619" y="4522"/>
                    <a:pt x="2661" y="4480"/>
                  </a:cubicBezTo>
                  <a:cubicBezTo>
                    <a:pt x="2692" y="4439"/>
                    <a:pt x="2713" y="4376"/>
                    <a:pt x="2692" y="4324"/>
                  </a:cubicBezTo>
                  <a:cubicBezTo>
                    <a:pt x="2682" y="4272"/>
                    <a:pt x="2630" y="4209"/>
                    <a:pt x="2651" y="4157"/>
                  </a:cubicBezTo>
                  <a:cubicBezTo>
                    <a:pt x="2671" y="4105"/>
                    <a:pt x="2723" y="4095"/>
                    <a:pt x="2765" y="4084"/>
                  </a:cubicBezTo>
                  <a:cubicBezTo>
                    <a:pt x="2828" y="4074"/>
                    <a:pt x="2880" y="4084"/>
                    <a:pt x="2932" y="4064"/>
                  </a:cubicBezTo>
                  <a:cubicBezTo>
                    <a:pt x="2973" y="4053"/>
                    <a:pt x="3015" y="4032"/>
                    <a:pt x="3046" y="4001"/>
                  </a:cubicBezTo>
                  <a:cubicBezTo>
                    <a:pt x="3078" y="3949"/>
                    <a:pt x="3057" y="3886"/>
                    <a:pt x="3046" y="3834"/>
                  </a:cubicBezTo>
                  <a:cubicBezTo>
                    <a:pt x="3046" y="3803"/>
                    <a:pt x="3036" y="3772"/>
                    <a:pt x="3057" y="3751"/>
                  </a:cubicBezTo>
                  <a:cubicBezTo>
                    <a:pt x="3078" y="3730"/>
                    <a:pt x="3109" y="3730"/>
                    <a:pt x="3140" y="3720"/>
                  </a:cubicBezTo>
                  <a:cubicBezTo>
                    <a:pt x="3192" y="3720"/>
                    <a:pt x="3244" y="3709"/>
                    <a:pt x="3286" y="3678"/>
                  </a:cubicBezTo>
                  <a:cubicBezTo>
                    <a:pt x="3380" y="3605"/>
                    <a:pt x="3390" y="3470"/>
                    <a:pt x="3401" y="3366"/>
                  </a:cubicBezTo>
                  <a:cubicBezTo>
                    <a:pt x="3401" y="3293"/>
                    <a:pt x="3401" y="3209"/>
                    <a:pt x="3432" y="3147"/>
                  </a:cubicBezTo>
                  <a:cubicBezTo>
                    <a:pt x="3453" y="3095"/>
                    <a:pt x="3484" y="3053"/>
                    <a:pt x="3526" y="3011"/>
                  </a:cubicBezTo>
                  <a:cubicBezTo>
                    <a:pt x="3619" y="2939"/>
                    <a:pt x="3723" y="2897"/>
                    <a:pt x="3817" y="2834"/>
                  </a:cubicBezTo>
                  <a:cubicBezTo>
                    <a:pt x="4026" y="2689"/>
                    <a:pt x="4151" y="2449"/>
                    <a:pt x="4130" y="2199"/>
                  </a:cubicBezTo>
                  <a:cubicBezTo>
                    <a:pt x="4130" y="2126"/>
                    <a:pt x="4109" y="2043"/>
                    <a:pt x="4130" y="1959"/>
                  </a:cubicBezTo>
                  <a:cubicBezTo>
                    <a:pt x="4140" y="1907"/>
                    <a:pt x="4161" y="1866"/>
                    <a:pt x="4192" y="1814"/>
                  </a:cubicBezTo>
                  <a:cubicBezTo>
                    <a:pt x="4244" y="1730"/>
                    <a:pt x="4317" y="1647"/>
                    <a:pt x="4369" y="1543"/>
                  </a:cubicBezTo>
                  <a:cubicBezTo>
                    <a:pt x="4411" y="1449"/>
                    <a:pt x="4401" y="1334"/>
                    <a:pt x="4338" y="1251"/>
                  </a:cubicBezTo>
                  <a:cubicBezTo>
                    <a:pt x="4255" y="1147"/>
                    <a:pt x="4130" y="1105"/>
                    <a:pt x="4005" y="1105"/>
                  </a:cubicBezTo>
                  <a:cubicBezTo>
                    <a:pt x="3932" y="1095"/>
                    <a:pt x="3848" y="1105"/>
                    <a:pt x="3776" y="1105"/>
                  </a:cubicBezTo>
                  <a:cubicBezTo>
                    <a:pt x="3744" y="1105"/>
                    <a:pt x="3713" y="1105"/>
                    <a:pt x="3682" y="1095"/>
                  </a:cubicBezTo>
                  <a:cubicBezTo>
                    <a:pt x="3651" y="1074"/>
                    <a:pt x="3630" y="1043"/>
                    <a:pt x="3609" y="1022"/>
                  </a:cubicBezTo>
                  <a:cubicBezTo>
                    <a:pt x="3526" y="949"/>
                    <a:pt x="3401" y="918"/>
                    <a:pt x="3286" y="959"/>
                  </a:cubicBezTo>
                  <a:cubicBezTo>
                    <a:pt x="3265" y="970"/>
                    <a:pt x="3234" y="980"/>
                    <a:pt x="3213" y="991"/>
                  </a:cubicBezTo>
                  <a:cubicBezTo>
                    <a:pt x="3182" y="1011"/>
                    <a:pt x="3140" y="1022"/>
                    <a:pt x="3109" y="1001"/>
                  </a:cubicBezTo>
                  <a:cubicBezTo>
                    <a:pt x="3078" y="949"/>
                    <a:pt x="3109" y="876"/>
                    <a:pt x="3130" y="834"/>
                  </a:cubicBezTo>
                  <a:cubicBezTo>
                    <a:pt x="3151" y="772"/>
                    <a:pt x="3151" y="709"/>
                    <a:pt x="3109" y="658"/>
                  </a:cubicBezTo>
                  <a:cubicBezTo>
                    <a:pt x="3067" y="606"/>
                    <a:pt x="3015" y="565"/>
                    <a:pt x="2963" y="523"/>
                  </a:cubicBezTo>
                  <a:cubicBezTo>
                    <a:pt x="2859" y="440"/>
                    <a:pt x="2744" y="356"/>
                    <a:pt x="2609" y="325"/>
                  </a:cubicBezTo>
                  <a:cubicBezTo>
                    <a:pt x="2546" y="304"/>
                    <a:pt x="2484" y="294"/>
                    <a:pt x="2421" y="304"/>
                  </a:cubicBezTo>
                  <a:cubicBezTo>
                    <a:pt x="2348" y="315"/>
                    <a:pt x="2296" y="356"/>
                    <a:pt x="2223" y="367"/>
                  </a:cubicBezTo>
                  <a:cubicBezTo>
                    <a:pt x="2192" y="367"/>
                    <a:pt x="2161" y="367"/>
                    <a:pt x="2130" y="346"/>
                  </a:cubicBezTo>
                  <a:cubicBezTo>
                    <a:pt x="2109" y="325"/>
                    <a:pt x="2088" y="294"/>
                    <a:pt x="2067" y="262"/>
                  </a:cubicBezTo>
                  <a:cubicBezTo>
                    <a:pt x="2036" y="210"/>
                    <a:pt x="1994" y="169"/>
                    <a:pt x="1953" y="127"/>
                  </a:cubicBezTo>
                  <a:cubicBezTo>
                    <a:pt x="1869" y="44"/>
                    <a:pt x="1755" y="-8"/>
                    <a:pt x="1630" y="2"/>
                  </a:cubicBezTo>
                  <a:cubicBezTo>
                    <a:pt x="1515" y="23"/>
                    <a:pt x="1411" y="85"/>
                    <a:pt x="1296" y="127"/>
                  </a:cubicBezTo>
                  <a:cubicBezTo>
                    <a:pt x="1255" y="137"/>
                    <a:pt x="1192" y="148"/>
                    <a:pt x="1140" y="137"/>
                  </a:cubicBezTo>
                  <a:cubicBezTo>
                    <a:pt x="1088" y="127"/>
                    <a:pt x="1036" y="85"/>
                    <a:pt x="984" y="54"/>
                  </a:cubicBezTo>
                  <a:cubicBezTo>
                    <a:pt x="942" y="23"/>
                    <a:pt x="890" y="2"/>
                    <a:pt x="838" y="23"/>
                  </a:cubicBezTo>
                  <a:cubicBezTo>
                    <a:pt x="796" y="44"/>
                    <a:pt x="776" y="85"/>
                    <a:pt x="755" y="127"/>
                  </a:cubicBezTo>
                  <a:cubicBezTo>
                    <a:pt x="744" y="179"/>
                    <a:pt x="723" y="231"/>
                    <a:pt x="671" y="242"/>
                  </a:cubicBezTo>
                  <a:cubicBezTo>
                    <a:pt x="640" y="252"/>
                    <a:pt x="619" y="252"/>
                    <a:pt x="588" y="252"/>
                  </a:cubicBezTo>
                  <a:cubicBezTo>
                    <a:pt x="557" y="252"/>
                    <a:pt x="526" y="252"/>
                    <a:pt x="494" y="262"/>
                  </a:cubicBezTo>
                  <a:cubicBezTo>
                    <a:pt x="432" y="283"/>
                    <a:pt x="401" y="335"/>
                    <a:pt x="359" y="377"/>
                  </a:cubicBezTo>
                  <a:cubicBezTo>
                    <a:pt x="317" y="408"/>
                    <a:pt x="244" y="450"/>
                    <a:pt x="192" y="419"/>
                  </a:cubicBezTo>
                  <a:cubicBezTo>
                    <a:pt x="171" y="398"/>
                    <a:pt x="151" y="440"/>
                    <a:pt x="171" y="450"/>
                  </a:cubicBezTo>
                  <a:cubicBezTo>
                    <a:pt x="223" y="481"/>
                    <a:pt x="286" y="471"/>
                    <a:pt x="338" y="440"/>
                  </a:cubicBezTo>
                  <a:cubicBezTo>
                    <a:pt x="390" y="408"/>
                    <a:pt x="421" y="356"/>
                    <a:pt x="473" y="325"/>
                  </a:cubicBezTo>
                  <a:cubicBezTo>
                    <a:pt x="494" y="304"/>
                    <a:pt x="526" y="294"/>
                    <a:pt x="557" y="294"/>
                  </a:cubicBezTo>
                  <a:cubicBezTo>
                    <a:pt x="567" y="294"/>
                    <a:pt x="588" y="294"/>
                    <a:pt x="598" y="294"/>
                  </a:cubicBezTo>
                  <a:cubicBezTo>
                    <a:pt x="619" y="294"/>
                    <a:pt x="640" y="294"/>
                    <a:pt x="661" y="294"/>
                  </a:cubicBezTo>
                  <a:cubicBezTo>
                    <a:pt x="713" y="283"/>
                    <a:pt x="744" y="262"/>
                    <a:pt x="776" y="210"/>
                  </a:cubicBezTo>
                  <a:cubicBezTo>
                    <a:pt x="796" y="169"/>
                    <a:pt x="796" y="117"/>
                    <a:pt x="828" y="85"/>
                  </a:cubicBezTo>
                  <a:cubicBezTo>
                    <a:pt x="869" y="33"/>
                    <a:pt x="932" y="65"/>
                    <a:pt x="973" y="96"/>
                  </a:cubicBezTo>
                  <a:cubicBezTo>
                    <a:pt x="1026" y="127"/>
                    <a:pt x="1067" y="169"/>
                    <a:pt x="1119" y="179"/>
                  </a:cubicBezTo>
                  <a:cubicBezTo>
                    <a:pt x="1171" y="190"/>
                    <a:pt x="1223" y="190"/>
                    <a:pt x="1276" y="169"/>
                  </a:cubicBezTo>
                  <a:cubicBezTo>
                    <a:pt x="1390" y="148"/>
                    <a:pt x="1484" y="85"/>
                    <a:pt x="1598" y="54"/>
                  </a:cubicBezTo>
                  <a:cubicBezTo>
                    <a:pt x="1723" y="23"/>
                    <a:pt x="1838" y="75"/>
                    <a:pt x="1932" y="158"/>
                  </a:cubicBezTo>
                  <a:cubicBezTo>
                    <a:pt x="1973" y="200"/>
                    <a:pt x="2015" y="252"/>
                    <a:pt x="2046" y="304"/>
                  </a:cubicBezTo>
                  <a:cubicBezTo>
                    <a:pt x="2078" y="356"/>
                    <a:pt x="2119" y="408"/>
                    <a:pt x="2182" y="408"/>
                  </a:cubicBezTo>
                  <a:cubicBezTo>
                    <a:pt x="2255" y="419"/>
                    <a:pt x="2317" y="377"/>
                    <a:pt x="2380" y="367"/>
                  </a:cubicBezTo>
                  <a:cubicBezTo>
                    <a:pt x="2442" y="346"/>
                    <a:pt x="2505" y="346"/>
                    <a:pt x="2578" y="356"/>
                  </a:cubicBezTo>
                  <a:cubicBezTo>
                    <a:pt x="2713" y="387"/>
                    <a:pt x="2828" y="471"/>
                    <a:pt x="2932" y="554"/>
                  </a:cubicBezTo>
                  <a:cubicBezTo>
                    <a:pt x="2984" y="596"/>
                    <a:pt x="3046" y="637"/>
                    <a:pt x="3078" y="689"/>
                  </a:cubicBezTo>
                  <a:cubicBezTo>
                    <a:pt x="3119" y="761"/>
                    <a:pt x="3078" y="824"/>
                    <a:pt x="3057" y="886"/>
                  </a:cubicBezTo>
                  <a:cubicBezTo>
                    <a:pt x="3046" y="928"/>
                    <a:pt x="3046" y="991"/>
                    <a:pt x="3078" y="1022"/>
                  </a:cubicBezTo>
                  <a:cubicBezTo>
                    <a:pt x="3119" y="1074"/>
                    <a:pt x="3192" y="1053"/>
                    <a:pt x="3234" y="1022"/>
                  </a:cubicBezTo>
                  <a:cubicBezTo>
                    <a:pt x="3296" y="1001"/>
                    <a:pt x="3348" y="980"/>
                    <a:pt x="3411" y="980"/>
                  </a:cubicBezTo>
                  <a:cubicBezTo>
                    <a:pt x="3463" y="980"/>
                    <a:pt x="3526" y="1011"/>
                    <a:pt x="3578" y="1043"/>
                  </a:cubicBezTo>
                  <a:cubicBezTo>
                    <a:pt x="3598" y="1064"/>
                    <a:pt x="3609" y="1084"/>
                    <a:pt x="3630" y="1105"/>
                  </a:cubicBezTo>
                  <a:cubicBezTo>
                    <a:pt x="3661" y="1126"/>
                    <a:pt x="3682" y="1136"/>
                    <a:pt x="3723" y="1147"/>
                  </a:cubicBezTo>
                  <a:cubicBezTo>
                    <a:pt x="3786" y="1157"/>
                    <a:pt x="3859" y="1136"/>
                    <a:pt x="3932" y="1136"/>
                  </a:cubicBezTo>
                  <a:cubicBezTo>
                    <a:pt x="4067" y="1136"/>
                    <a:pt x="4213" y="1168"/>
                    <a:pt x="4296" y="1272"/>
                  </a:cubicBezTo>
                  <a:cubicBezTo>
                    <a:pt x="4463" y="1470"/>
                    <a:pt x="4223" y="1678"/>
                    <a:pt x="4130" y="1834"/>
                  </a:cubicBezTo>
                  <a:cubicBezTo>
                    <a:pt x="4109" y="1886"/>
                    <a:pt x="4088" y="1939"/>
                    <a:pt x="4088" y="1991"/>
                  </a:cubicBezTo>
                  <a:cubicBezTo>
                    <a:pt x="4078" y="2064"/>
                    <a:pt x="4088" y="2147"/>
                    <a:pt x="4098" y="2220"/>
                  </a:cubicBezTo>
                  <a:cubicBezTo>
                    <a:pt x="4098" y="2345"/>
                    <a:pt x="4067" y="2480"/>
                    <a:pt x="4005" y="2584"/>
                  </a:cubicBezTo>
                  <a:cubicBezTo>
                    <a:pt x="3932" y="2699"/>
                    <a:pt x="3838" y="2772"/>
                    <a:pt x="3734" y="2834"/>
                  </a:cubicBezTo>
                  <a:cubicBezTo>
                    <a:pt x="3640" y="2897"/>
                    <a:pt x="3536" y="2949"/>
                    <a:pt x="3463" y="3022"/>
                  </a:cubicBezTo>
                  <a:cubicBezTo>
                    <a:pt x="3432" y="3064"/>
                    <a:pt x="3401" y="3105"/>
                    <a:pt x="3380" y="3157"/>
                  </a:cubicBezTo>
                  <a:cubicBezTo>
                    <a:pt x="3359" y="3230"/>
                    <a:pt x="3359" y="3293"/>
                    <a:pt x="3359" y="3366"/>
                  </a:cubicBezTo>
                  <a:cubicBezTo>
                    <a:pt x="3359" y="3470"/>
                    <a:pt x="3338" y="3626"/>
                    <a:pt x="3223" y="3668"/>
                  </a:cubicBezTo>
                  <a:cubicBezTo>
                    <a:pt x="3171" y="3689"/>
                    <a:pt x="3119" y="3678"/>
                    <a:pt x="3067" y="3699"/>
                  </a:cubicBezTo>
                  <a:cubicBezTo>
                    <a:pt x="3015" y="3730"/>
                    <a:pt x="3005" y="3782"/>
                    <a:pt x="3005" y="3834"/>
                  </a:cubicBezTo>
                  <a:cubicBezTo>
                    <a:pt x="3015" y="3886"/>
                    <a:pt x="3036" y="3949"/>
                    <a:pt x="2994" y="3991"/>
                  </a:cubicBezTo>
                  <a:cubicBezTo>
                    <a:pt x="2963" y="4032"/>
                    <a:pt x="2901" y="4032"/>
                    <a:pt x="2848" y="4043"/>
                  </a:cubicBezTo>
                  <a:cubicBezTo>
                    <a:pt x="2765" y="4043"/>
                    <a:pt x="2640" y="4053"/>
                    <a:pt x="2609" y="4147"/>
                  </a:cubicBezTo>
                  <a:cubicBezTo>
                    <a:pt x="2588" y="4209"/>
                    <a:pt x="2630" y="4261"/>
                    <a:pt x="2651" y="4314"/>
                  </a:cubicBezTo>
                  <a:cubicBezTo>
                    <a:pt x="2671" y="4376"/>
                    <a:pt x="2651" y="4428"/>
                    <a:pt x="2609" y="4480"/>
                  </a:cubicBezTo>
                  <a:cubicBezTo>
                    <a:pt x="2578" y="4522"/>
                    <a:pt x="2536" y="4553"/>
                    <a:pt x="2505" y="4605"/>
                  </a:cubicBezTo>
                  <a:cubicBezTo>
                    <a:pt x="2494" y="4647"/>
                    <a:pt x="2484" y="4699"/>
                    <a:pt x="2505" y="4741"/>
                  </a:cubicBezTo>
                  <a:cubicBezTo>
                    <a:pt x="2526" y="4793"/>
                    <a:pt x="2578" y="4803"/>
                    <a:pt x="2619" y="4803"/>
                  </a:cubicBezTo>
                  <a:cubicBezTo>
                    <a:pt x="2651" y="4803"/>
                    <a:pt x="2682" y="4814"/>
                    <a:pt x="2692" y="4855"/>
                  </a:cubicBezTo>
                  <a:cubicBezTo>
                    <a:pt x="2703" y="4886"/>
                    <a:pt x="2682" y="4918"/>
                    <a:pt x="2651" y="4928"/>
                  </a:cubicBezTo>
                  <a:cubicBezTo>
                    <a:pt x="2598" y="4970"/>
                    <a:pt x="2526" y="4970"/>
                    <a:pt x="2463" y="4959"/>
                  </a:cubicBezTo>
                  <a:cubicBezTo>
                    <a:pt x="2401" y="4949"/>
                    <a:pt x="2338" y="4918"/>
                    <a:pt x="2286" y="4886"/>
                  </a:cubicBezTo>
                  <a:cubicBezTo>
                    <a:pt x="2171" y="4803"/>
                    <a:pt x="2098" y="4678"/>
                    <a:pt x="2036" y="4564"/>
                  </a:cubicBezTo>
                  <a:cubicBezTo>
                    <a:pt x="1901" y="4293"/>
                    <a:pt x="1807" y="4011"/>
                    <a:pt x="1755" y="3720"/>
                  </a:cubicBezTo>
                  <a:cubicBezTo>
                    <a:pt x="1723" y="3574"/>
                    <a:pt x="1703" y="3428"/>
                    <a:pt x="1692" y="3282"/>
                  </a:cubicBezTo>
                  <a:cubicBezTo>
                    <a:pt x="1682" y="3168"/>
                    <a:pt x="1682" y="3032"/>
                    <a:pt x="1619" y="2928"/>
                  </a:cubicBezTo>
                  <a:cubicBezTo>
                    <a:pt x="1515" y="2720"/>
                    <a:pt x="1276" y="2720"/>
                    <a:pt x="1078" y="2668"/>
                  </a:cubicBezTo>
                  <a:cubicBezTo>
                    <a:pt x="984" y="2647"/>
                    <a:pt x="880" y="2605"/>
                    <a:pt x="828" y="2511"/>
                  </a:cubicBezTo>
                  <a:cubicBezTo>
                    <a:pt x="765" y="2418"/>
                    <a:pt x="744" y="2282"/>
                    <a:pt x="651" y="2209"/>
                  </a:cubicBezTo>
                  <a:cubicBezTo>
                    <a:pt x="557" y="2126"/>
                    <a:pt x="421" y="2136"/>
                    <a:pt x="307" y="2095"/>
                  </a:cubicBezTo>
                  <a:cubicBezTo>
                    <a:pt x="255" y="2074"/>
                    <a:pt x="203" y="2053"/>
                    <a:pt x="161" y="2011"/>
                  </a:cubicBezTo>
                  <a:cubicBezTo>
                    <a:pt x="119" y="1949"/>
                    <a:pt x="130" y="1886"/>
                    <a:pt x="140" y="1814"/>
                  </a:cubicBezTo>
                  <a:cubicBezTo>
                    <a:pt x="151" y="1761"/>
                    <a:pt x="161" y="1709"/>
                    <a:pt x="130" y="1657"/>
                  </a:cubicBezTo>
                  <a:cubicBezTo>
                    <a:pt x="109" y="1616"/>
                    <a:pt x="57" y="1584"/>
                    <a:pt x="15" y="1605"/>
                  </a:cubicBezTo>
                  <a:cubicBezTo>
                    <a:pt x="26" y="1605"/>
                    <a:pt x="26" y="1616"/>
                    <a:pt x="36" y="1616"/>
                  </a:cubicBezTo>
                  <a:cubicBezTo>
                    <a:pt x="5" y="1428"/>
                    <a:pt x="161" y="1272"/>
                    <a:pt x="223" y="1105"/>
                  </a:cubicBezTo>
                  <a:cubicBezTo>
                    <a:pt x="255" y="1032"/>
                    <a:pt x="265" y="949"/>
                    <a:pt x="255" y="876"/>
                  </a:cubicBezTo>
                  <a:cubicBezTo>
                    <a:pt x="244" y="834"/>
                    <a:pt x="223" y="793"/>
                    <a:pt x="192" y="761"/>
                  </a:cubicBezTo>
                  <a:cubicBezTo>
                    <a:pt x="171" y="730"/>
                    <a:pt x="140" y="699"/>
                    <a:pt x="119" y="669"/>
                  </a:cubicBezTo>
                  <a:cubicBezTo>
                    <a:pt x="88" y="585"/>
                    <a:pt x="109" y="481"/>
                    <a:pt x="182" y="429"/>
                  </a:cubicBezTo>
                  <a:cubicBezTo>
                    <a:pt x="192" y="429"/>
                    <a:pt x="182" y="408"/>
                    <a:pt x="171" y="4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7" name="Google Shape;1397;p34"/>
            <p:cNvSpPr/>
            <p:nvPr/>
          </p:nvSpPr>
          <p:spPr>
            <a:xfrm>
              <a:off x="5200545" y="595029"/>
              <a:ext cx="605140" cy="798003"/>
            </a:xfrm>
            <a:custGeom>
              <a:avLst/>
              <a:gdLst/>
              <a:ahLst/>
              <a:cxnLst/>
              <a:rect l="l" t="t" r="r" b="b"/>
              <a:pathLst>
                <a:path w="2940" h="3877" extrusionOk="0">
                  <a:moveTo>
                    <a:pt x="201" y="5"/>
                  </a:moveTo>
                  <a:lnTo>
                    <a:pt x="201" y="5"/>
                  </a:lnTo>
                  <a:cubicBezTo>
                    <a:pt x="232" y="36"/>
                    <a:pt x="253" y="67"/>
                    <a:pt x="263" y="109"/>
                  </a:cubicBezTo>
                  <a:cubicBezTo>
                    <a:pt x="274" y="99"/>
                    <a:pt x="274" y="99"/>
                    <a:pt x="274" y="99"/>
                  </a:cubicBezTo>
                  <a:cubicBezTo>
                    <a:pt x="190" y="120"/>
                    <a:pt x="97" y="26"/>
                    <a:pt x="24" y="99"/>
                  </a:cubicBezTo>
                  <a:cubicBezTo>
                    <a:pt x="-28" y="151"/>
                    <a:pt x="13" y="245"/>
                    <a:pt x="65" y="276"/>
                  </a:cubicBezTo>
                  <a:cubicBezTo>
                    <a:pt x="97" y="307"/>
                    <a:pt x="149" y="307"/>
                    <a:pt x="201" y="307"/>
                  </a:cubicBezTo>
                  <a:cubicBezTo>
                    <a:pt x="253" y="307"/>
                    <a:pt x="315" y="286"/>
                    <a:pt x="378" y="286"/>
                  </a:cubicBezTo>
                  <a:cubicBezTo>
                    <a:pt x="482" y="286"/>
                    <a:pt x="586" y="338"/>
                    <a:pt x="680" y="401"/>
                  </a:cubicBezTo>
                  <a:cubicBezTo>
                    <a:pt x="732" y="432"/>
                    <a:pt x="774" y="463"/>
                    <a:pt x="815" y="494"/>
                  </a:cubicBezTo>
                  <a:cubicBezTo>
                    <a:pt x="857" y="526"/>
                    <a:pt x="899" y="567"/>
                    <a:pt x="909" y="620"/>
                  </a:cubicBezTo>
                  <a:cubicBezTo>
                    <a:pt x="919" y="682"/>
                    <a:pt x="847" y="682"/>
                    <a:pt x="815" y="703"/>
                  </a:cubicBezTo>
                  <a:cubicBezTo>
                    <a:pt x="774" y="724"/>
                    <a:pt x="753" y="755"/>
                    <a:pt x="742" y="797"/>
                  </a:cubicBezTo>
                  <a:cubicBezTo>
                    <a:pt x="732" y="890"/>
                    <a:pt x="784" y="963"/>
                    <a:pt x="867" y="995"/>
                  </a:cubicBezTo>
                  <a:cubicBezTo>
                    <a:pt x="919" y="1015"/>
                    <a:pt x="972" y="1026"/>
                    <a:pt x="1024" y="1015"/>
                  </a:cubicBezTo>
                  <a:cubicBezTo>
                    <a:pt x="1076" y="1015"/>
                    <a:pt x="1138" y="1015"/>
                    <a:pt x="1190" y="1047"/>
                  </a:cubicBezTo>
                  <a:cubicBezTo>
                    <a:pt x="1232" y="1078"/>
                    <a:pt x="1274" y="1130"/>
                    <a:pt x="1305" y="1172"/>
                  </a:cubicBezTo>
                  <a:cubicBezTo>
                    <a:pt x="1336" y="1213"/>
                    <a:pt x="1367" y="1255"/>
                    <a:pt x="1399" y="1307"/>
                  </a:cubicBezTo>
                  <a:cubicBezTo>
                    <a:pt x="1451" y="1401"/>
                    <a:pt x="1492" y="1505"/>
                    <a:pt x="1524" y="1609"/>
                  </a:cubicBezTo>
                  <a:cubicBezTo>
                    <a:pt x="1534" y="1661"/>
                    <a:pt x="1544" y="1713"/>
                    <a:pt x="1555" y="1776"/>
                  </a:cubicBezTo>
                  <a:cubicBezTo>
                    <a:pt x="1565" y="1828"/>
                    <a:pt x="1565" y="1890"/>
                    <a:pt x="1576" y="1953"/>
                  </a:cubicBezTo>
                  <a:cubicBezTo>
                    <a:pt x="1597" y="2057"/>
                    <a:pt x="1669" y="2140"/>
                    <a:pt x="1722" y="2234"/>
                  </a:cubicBezTo>
                  <a:cubicBezTo>
                    <a:pt x="1753" y="2276"/>
                    <a:pt x="1763" y="2328"/>
                    <a:pt x="1774" y="2380"/>
                  </a:cubicBezTo>
                  <a:cubicBezTo>
                    <a:pt x="1784" y="2432"/>
                    <a:pt x="1784" y="2484"/>
                    <a:pt x="1784" y="2536"/>
                  </a:cubicBezTo>
                  <a:cubicBezTo>
                    <a:pt x="1784" y="2630"/>
                    <a:pt x="1805" y="2734"/>
                    <a:pt x="1878" y="2797"/>
                  </a:cubicBezTo>
                  <a:cubicBezTo>
                    <a:pt x="1951" y="2870"/>
                    <a:pt x="2055" y="2890"/>
                    <a:pt x="2128" y="2953"/>
                  </a:cubicBezTo>
                  <a:cubicBezTo>
                    <a:pt x="2190" y="3005"/>
                    <a:pt x="2242" y="3078"/>
                    <a:pt x="2274" y="3151"/>
                  </a:cubicBezTo>
                  <a:cubicBezTo>
                    <a:pt x="2357" y="3307"/>
                    <a:pt x="2378" y="3484"/>
                    <a:pt x="2440" y="3640"/>
                  </a:cubicBezTo>
                  <a:cubicBezTo>
                    <a:pt x="2461" y="3682"/>
                    <a:pt x="2471" y="3724"/>
                    <a:pt x="2492" y="3765"/>
                  </a:cubicBezTo>
                  <a:cubicBezTo>
                    <a:pt x="2503" y="3786"/>
                    <a:pt x="2513" y="3797"/>
                    <a:pt x="2524" y="3817"/>
                  </a:cubicBezTo>
                  <a:cubicBezTo>
                    <a:pt x="2534" y="3828"/>
                    <a:pt x="2534" y="3838"/>
                    <a:pt x="2544" y="3849"/>
                  </a:cubicBezTo>
                  <a:cubicBezTo>
                    <a:pt x="2544" y="3859"/>
                    <a:pt x="2555" y="3870"/>
                    <a:pt x="2565" y="3870"/>
                  </a:cubicBezTo>
                  <a:cubicBezTo>
                    <a:pt x="2586" y="3880"/>
                    <a:pt x="2617" y="3880"/>
                    <a:pt x="2638" y="3870"/>
                  </a:cubicBezTo>
                  <a:cubicBezTo>
                    <a:pt x="2659" y="3870"/>
                    <a:pt x="2680" y="3849"/>
                    <a:pt x="2711" y="3838"/>
                  </a:cubicBezTo>
                  <a:cubicBezTo>
                    <a:pt x="2742" y="3817"/>
                    <a:pt x="2784" y="3797"/>
                    <a:pt x="2826" y="3797"/>
                  </a:cubicBezTo>
                  <a:cubicBezTo>
                    <a:pt x="2857" y="3797"/>
                    <a:pt x="2899" y="3807"/>
                    <a:pt x="2899" y="3838"/>
                  </a:cubicBezTo>
                  <a:cubicBezTo>
                    <a:pt x="2899" y="3870"/>
                    <a:pt x="2940" y="3870"/>
                    <a:pt x="2940" y="3838"/>
                  </a:cubicBezTo>
                  <a:cubicBezTo>
                    <a:pt x="2940" y="3765"/>
                    <a:pt x="2867" y="3745"/>
                    <a:pt x="2805" y="3755"/>
                  </a:cubicBezTo>
                  <a:cubicBezTo>
                    <a:pt x="2763" y="3755"/>
                    <a:pt x="2732" y="3776"/>
                    <a:pt x="2701" y="3797"/>
                  </a:cubicBezTo>
                  <a:cubicBezTo>
                    <a:pt x="2669" y="3817"/>
                    <a:pt x="2628" y="3838"/>
                    <a:pt x="2576" y="3838"/>
                  </a:cubicBezTo>
                  <a:cubicBezTo>
                    <a:pt x="2586" y="3838"/>
                    <a:pt x="2586" y="3838"/>
                    <a:pt x="2586" y="3849"/>
                  </a:cubicBezTo>
                  <a:cubicBezTo>
                    <a:pt x="2492" y="3713"/>
                    <a:pt x="2451" y="3557"/>
                    <a:pt x="2409" y="3401"/>
                  </a:cubicBezTo>
                  <a:cubicBezTo>
                    <a:pt x="2367" y="3255"/>
                    <a:pt x="2326" y="3099"/>
                    <a:pt x="2211" y="2984"/>
                  </a:cubicBezTo>
                  <a:cubicBezTo>
                    <a:pt x="2159" y="2922"/>
                    <a:pt x="2086" y="2880"/>
                    <a:pt x="2013" y="2838"/>
                  </a:cubicBezTo>
                  <a:cubicBezTo>
                    <a:pt x="1972" y="2817"/>
                    <a:pt x="1940" y="2797"/>
                    <a:pt x="1899" y="2765"/>
                  </a:cubicBezTo>
                  <a:cubicBezTo>
                    <a:pt x="1867" y="2734"/>
                    <a:pt x="1847" y="2703"/>
                    <a:pt x="1836" y="2651"/>
                  </a:cubicBezTo>
                  <a:cubicBezTo>
                    <a:pt x="1805" y="2567"/>
                    <a:pt x="1815" y="2474"/>
                    <a:pt x="1805" y="2380"/>
                  </a:cubicBezTo>
                  <a:cubicBezTo>
                    <a:pt x="1805" y="2338"/>
                    <a:pt x="1794" y="2297"/>
                    <a:pt x="1774" y="2255"/>
                  </a:cubicBezTo>
                  <a:cubicBezTo>
                    <a:pt x="1753" y="2203"/>
                    <a:pt x="1722" y="2161"/>
                    <a:pt x="1690" y="2120"/>
                  </a:cubicBezTo>
                  <a:cubicBezTo>
                    <a:pt x="1669" y="2078"/>
                    <a:pt x="1638" y="2047"/>
                    <a:pt x="1628" y="1995"/>
                  </a:cubicBezTo>
                  <a:cubicBezTo>
                    <a:pt x="1607" y="1942"/>
                    <a:pt x="1597" y="1890"/>
                    <a:pt x="1597" y="1838"/>
                  </a:cubicBezTo>
                  <a:cubicBezTo>
                    <a:pt x="1586" y="1734"/>
                    <a:pt x="1565" y="1630"/>
                    <a:pt x="1534" y="1536"/>
                  </a:cubicBezTo>
                  <a:cubicBezTo>
                    <a:pt x="1503" y="1442"/>
                    <a:pt x="1461" y="1349"/>
                    <a:pt x="1409" y="1265"/>
                  </a:cubicBezTo>
                  <a:cubicBezTo>
                    <a:pt x="1378" y="1224"/>
                    <a:pt x="1357" y="1182"/>
                    <a:pt x="1326" y="1140"/>
                  </a:cubicBezTo>
                  <a:cubicBezTo>
                    <a:pt x="1294" y="1099"/>
                    <a:pt x="1263" y="1067"/>
                    <a:pt x="1222" y="1036"/>
                  </a:cubicBezTo>
                  <a:cubicBezTo>
                    <a:pt x="1190" y="1005"/>
                    <a:pt x="1149" y="984"/>
                    <a:pt x="1097" y="984"/>
                  </a:cubicBezTo>
                  <a:cubicBezTo>
                    <a:pt x="1044" y="984"/>
                    <a:pt x="992" y="995"/>
                    <a:pt x="940" y="984"/>
                  </a:cubicBezTo>
                  <a:cubicBezTo>
                    <a:pt x="857" y="974"/>
                    <a:pt x="774" y="922"/>
                    <a:pt x="774" y="828"/>
                  </a:cubicBezTo>
                  <a:cubicBezTo>
                    <a:pt x="774" y="786"/>
                    <a:pt x="794" y="745"/>
                    <a:pt x="826" y="734"/>
                  </a:cubicBezTo>
                  <a:cubicBezTo>
                    <a:pt x="867" y="713"/>
                    <a:pt x="909" y="703"/>
                    <a:pt x="930" y="661"/>
                  </a:cubicBezTo>
                  <a:cubicBezTo>
                    <a:pt x="951" y="630"/>
                    <a:pt x="930" y="588"/>
                    <a:pt x="909" y="557"/>
                  </a:cubicBezTo>
                  <a:cubicBezTo>
                    <a:pt x="888" y="515"/>
                    <a:pt x="847" y="484"/>
                    <a:pt x="815" y="463"/>
                  </a:cubicBezTo>
                  <a:cubicBezTo>
                    <a:pt x="732" y="401"/>
                    <a:pt x="649" y="338"/>
                    <a:pt x="555" y="297"/>
                  </a:cubicBezTo>
                  <a:cubicBezTo>
                    <a:pt x="513" y="276"/>
                    <a:pt x="472" y="265"/>
                    <a:pt x="419" y="265"/>
                  </a:cubicBezTo>
                  <a:cubicBezTo>
                    <a:pt x="367" y="255"/>
                    <a:pt x="326" y="265"/>
                    <a:pt x="274" y="276"/>
                  </a:cubicBezTo>
                  <a:cubicBezTo>
                    <a:pt x="222" y="276"/>
                    <a:pt x="159" y="286"/>
                    <a:pt x="107" y="276"/>
                  </a:cubicBezTo>
                  <a:cubicBezTo>
                    <a:pt x="76" y="265"/>
                    <a:pt x="44" y="234"/>
                    <a:pt x="34" y="192"/>
                  </a:cubicBezTo>
                  <a:cubicBezTo>
                    <a:pt x="24" y="172"/>
                    <a:pt x="24" y="130"/>
                    <a:pt x="44" y="109"/>
                  </a:cubicBezTo>
                  <a:cubicBezTo>
                    <a:pt x="86" y="88"/>
                    <a:pt x="128" y="99"/>
                    <a:pt x="159" y="109"/>
                  </a:cubicBezTo>
                  <a:cubicBezTo>
                    <a:pt x="201" y="120"/>
                    <a:pt x="242" y="130"/>
                    <a:pt x="274" y="120"/>
                  </a:cubicBezTo>
                  <a:cubicBezTo>
                    <a:pt x="284" y="120"/>
                    <a:pt x="284" y="109"/>
                    <a:pt x="284" y="109"/>
                  </a:cubicBezTo>
                  <a:cubicBezTo>
                    <a:pt x="274" y="57"/>
                    <a:pt x="242" y="26"/>
                    <a:pt x="211" y="5"/>
                  </a:cubicBezTo>
                  <a:cubicBezTo>
                    <a:pt x="201" y="-5"/>
                    <a:pt x="201" y="5"/>
                    <a:pt x="20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98" name="Google Shape;1398;p34"/>
            <p:cNvSpPr/>
            <p:nvPr/>
          </p:nvSpPr>
          <p:spPr>
            <a:xfrm>
              <a:off x="3404897" y="2029860"/>
              <a:ext cx="1892813" cy="744281"/>
            </a:xfrm>
            <a:custGeom>
              <a:avLst/>
              <a:gdLst/>
              <a:ahLst/>
              <a:cxnLst/>
              <a:rect l="l" t="t" r="r" b="b"/>
              <a:pathLst>
                <a:path w="9196" h="3616" extrusionOk="0">
                  <a:moveTo>
                    <a:pt x="9196" y="2418"/>
                  </a:moveTo>
                  <a:lnTo>
                    <a:pt x="9196" y="2418"/>
                  </a:lnTo>
                  <a:cubicBezTo>
                    <a:pt x="9196" y="2418"/>
                    <a:pt x="8883" y="2512"/>
                    <a:pt x="8862" y="2512"/>
                  </a:cubicBezTo>
                  <a:cubicBezTo>
                    <a:pt x="8831" y="2512"/>
                    <a:pt x="5508" y="3356"/>
                    <a:pt x="5518" y="3345"/>
                  </a:cubicBezTo>
                  <a:cubicBezTo>
                    <a:pt x="5529" y="3325"/>
                    <a:pt x="4634" y="3616"/>
                    <a:pt x="4634" y="3616"/>
                  </a:cubicBezTo>
                  <a:cubicBezTo>
                    <a:pt x="4634" y="3616"/>
                    <a:pt x="4332" y="3450"/>
                    <a:pt x="4290" y="3418"/>
                  </a:cubicBezTo>
                  <a:cubicBezTo>
                    <a:pt x="4259" y="3377"/>
                    <a:pt x="2728" y="2877"/>
                    <a:pt x="2707" y="2856"/>
                  </a:cubicBezTo>
                  <a:cubicBezTo>
                    <a:pt x="2697" y="2845"/>
                    <a:pt x="134" y="1700"/>
                    <a:pt x="134" y="1700"/>
                  </a:cubicBezTo>
                  <a:cubicBezTo>
                    <a:pt x="134" y="1700"/>
                    <a:pt x="82" y="1554"/>
                    <a:pt x="40" y="1345"/>
                  </a:cubicBezTo>
                  <a:cubicBezTo>
                    <a:pt x="9" y="1189"/>
                    <a:pt x="-12" y="991"/>
                    <a:pt x="9" y="793"/>
                  </a:cubicBezTo>
                  <a:cubicBezTo>
                    <a:pt x="51" y="345"/>
                    <a:pt x="207" y="116"/>
                    <a:pt x="207" y="116"/>
                  </a:cubicBezTo>
                  <a:cubicBezTo>
                    <a:pt x="207" y="116"/>
                    <a:pt x="863" y="-19"/>
                    <a:pt x="884" y="2"/>
                  </a:cubicBezTo>
                  <a:cubicBezTo>
                    <a:pt x="8237" y="470"/>
                    <a:pt x="8237" y="470"/>
                    <a:pt x="8237" y="470"/>
                  </a:cubicBezTo>
                  <a:cubicBezTo>
                    <a:pt x="9008" y="627"/>
                    <a:pt x="9008" y="627"/>
                    <a:pt x="9008" y="627"/>
                  </a:cubicBezTo>
                  <a:cubicBezTo>
                    <a:pt x="9008" y="627"/>
                    <a:pt x="9071" y="689"/>
                    <a:pt x="9123" y="752"/>
                  </a:cubicBezTo>
                  <a:cubicBezTo>
                    <a:pt x="9175" y="814"/>
                    <a:pt x="9102" y="960"/>
                    <a:pt x="9102" y="960"/>
                  </a:cubicBezTo>
                  <a:cubicBezTo>
                    <a:pt x="8571" y="1075"/>
                    <a:pt x="8571" y="1075"/>
                    <a:pt x="8571" y="1075"/>
                  </a:cubicBezTo>
                  <a:cubicBezTo>
                    <a:pt x="8571" y="1075"/>
                    <a:pt x="8477" y="1220"/>
                    <a:pt x="8477" y="1429"/>
                  </a:cubicBezTo>
                  <a:cubicBezTo>
                    <a:pt x="8477" y="1637"/>
                    <a:pt x="8591" y="1960"/>
                    <a:pt x="8591" y="1960"/>
                  </a:cubicBezTo>
                  <a:cubicBezTo>
                    <a:pt x="9175" y="2158"/>
                    <a:pt x="9175" y="2158"/>
                    <a:pt x="9175" y="2158"/>
                  </a:cubicBezTo>
                  <a:cubicBezTo>
                    <a:pt x="9196" y="2418"/>
                    <a:pt x="9196" y="2418"/>
                    <a:pt x="9196" y="241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9" name="Google Shape;1399;p34"/>
            <p:cNvSpPr/>
            <p:nvPr/>
          </p:nvSpPr>
          <p:spPr>
            <a:xfrm>
              <a:off x="3559063" y="2028008"/>
              <a:ext cx="25729" cy="4322"/>
            </a:xfrm>
            <a:custGeom>
              <a:avLst/>
              <a:gdLst/>
              <a:ahLst/>
              <a:cxnLst/>
              <a:rect l="l" t="t" r="r" b="b"/>
              <a:pathLst>
                <a:path w="125" h="21" extrusionOk="0">
                  <a:moveTo>
                    <a:pt x="104" y="0"/>
                  </a:moveTo>
                  <a:lnTo>
                    <a:pt x="104" y="0"/>
                  </a:lnTo>
                  <a:cubicBezTo>
                    <a:pt x="0" y="21"/>
                    <a:pt x="0" y="21"/>
                    <a:pt x="0" y="21"/>
                  </a:cubicBezTo>
                  <a:cubicBezTo>
                    <a:pt x="62" y="11"/>
                    <a:pt x="104" y="11"/>
                    <a:pt x="125" y="11"/>
                  </a:cubicBezTo>
                  <a:lnTo>
                    <a:pt x="125" y="11"/>
                  </a:lnTo>
                  <a:cubicBezTo>
                    <a:pt x="104" y="0"/>
                    <a:pt x="104" y="0"/>
                    <a:pt x="10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0" name="Google Shape;1400;p34"/>
            <p:cNvSpPr/>
            <p:nvPr/>
          </p:nvSpPr>
          <p:spPr>
            <a:xfrm>
              <a:off x="5078900" y="2120219"/>
              <a:ext cx="111560" cy="25729"/>
            </a:xfrm>
            <a:custGeom>
              <a:avLst/>
              <a:gdLst/>
              <a:ahLst/>
              <a:cxnLst/>
              <a:rect l="l" t="t" r="r" b="b"/>
              <a:pathLst>
                <a:path w="542" h="125" extrusionOk="0">
                  <a:moveTo>
                    <a:pt x="167" y="0"/>
                  </a:moveTo>
                  <a:lnTo>
                    <a:pt x="167" y="0"/>
                  </a:lnTo>
                  <a:cubicBezTo>
                    <a:pt x="115" y="0"/>
                    <a:pt x="52" y="11"/>
                    <a:pt x="0" y="21"/>
                  </a:cubicBezTo>
                  <a:cubicBezTo>
                    <a:pt x="104" y="31"/>
                    <a:pt x="104" y="31"/>
                    <a:pt x="104" y="31"/>
                  </a:cubicBezTo>
                  <a:cubicBezTo>
                    <a:pt x="542" y="125"/>
                    <a:pt x="542" y="125"/>
                    <a:pt x="542" y="125"/>
                  </a:cubicBezTo>
                  <a:lnTo>
                    <a:pt x="542" y="125"/>
                  </a:lnTo>
                  <a:cubicBezTo>
                    <a:pt x="167" y="0"/>
                    <a:pt x="167" y="0"/>
                    <a:pt x="167" y="0"/>
                  </a:cubicBezTo>
                  <a:close/>
                </a:path>
              </a:pathLst>
            </a:custGeom>
            <a:solidFill>
              <a:srgbClr val="668D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1" name="Google Shape;1401;p34"/>
            <p:cNvSpPr/>
            <p:nvPr/>
          </p:nvSpPr>
          <p:spPr>
            <a:xfrm>
              <a:off x="3524689" y="2030272"/>
              <a:ext cx="1665782" cy="272313"/>
            </a:xfrm>
            <a:custGeom>
              <a:avLst/>
              <a:gdLst/>
              <a:ahLst/>
              <a:cxnLst/>
              <a:rect l="l" t="t" r="r" b="b"/>
              <a:pathLst>
                <a:path w="8093" h="1323" extrusionOk="0">
                  <a:moveTo>
                    <a:pt x="292" y="0"/>
                  </a:moveTo>
                  <a:lnTo>
                    <a:pt x="292" y="0"/>
                  </a:lnTo>
                  <a:cubicBezTo>
                    <a:pt x="271" y="0"/>
                    <a:pt x="229" y="0"/>
                    <a:pt x="167" y="10"/>
                  </a:cubicBezTo>
                  <a:cubicBezTo>
                    <a:pt x="0" y="52"/>
                    <a:pt x="0" y="52"/>
                    <a:pt x="0" y="52"/>
                  </a:cubicBezTo>
                  <a:cubicBezTo>
                    <a:pt x="0" y="52"/>
                    <a:pt x="3906" y="1323"/>
                    <a:pt x="4167" y="1323"/>
                  </a:cubicBezTo>
                  <a:lnTo>
                    <a:pt x="4167" y="1323"/>
                  </a:lnTo>
                  <a:cubicBezTo>
                    <a:pt x="4323" y="1291"/>
                    <a:pt x="8061" y="573"/>
                    <a:pt x="8093" y="562"/>
                  </a:cubicBezTo>
                  <a:cubicBezTo>
                    <a:pt x="7655" y="468"/>
                    <a:pt x="7655" y="468"/>
                    <a:pt x="7655" y="468"/>
                  </a:cubicBezTo>
                  <a:cubicBezTo>
                    <a:pt x="7551" y="458"/>
                    <a:pt x="7551" y="458"/>
                    <a:pt x="7551" y="458"/>
                  </a:cubicBezTo>
                  <a:cubicBezTo>
                    <a:pt x="7332" y="500"/>
                    <a:pt x="7124" y="541"/>
                    <a:pt x="7114" y="552"/>
                  </a:cubicBezTo>
                  <a:cubicBezTo>
                    <a:pt x="7093" y="573"/>
                    <a:pt x="5822" y="781"/>
                    <a:pt x="5791" y="823"/>
                  </a:cubicBezTo>
                  <a:cubicBezTo>
                    <a:pt x="5759" y="854"/>
                    <a:pt x="4353" y="1114"/>
                    <a:pt x="4353" y="1114"/>
                  </a:cubicBezTo>
                  <a:cubicBezTo>
                    <a:pt x="3500" y="906"/>
                    <a:pt x="3500" y="906"/>
                    <a:pt x="3500" y="906"/>
                  </a:cubicBezTo>
                  <a:cubicBezTo>
                    <a:pt x="2260" y="583"/>
                    <a:pt x="2260" y="583"/>
                    <a:pt x="2260" y="583"/>
                  </a:cubicBezTo>
                  <a:cubicBezTo>
                    <a:pt x="292" y="0"/>
                    <a:pt x="292" y="0"/>
                    <a:pt x="292"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2" name="Google Shape;1402;p34"/>
            <p:cNvSpPr/>
            <p:nvPr/>
          </p:nvSpPr>
          <p:spPr>
            <a:xfrm>
              <a:off x="3525307" y="1742935"/>
              <a:ext cx="1656520" cy="516633"/>
            </a:xfrm>
            <a:custGeom>
              <a:avLst/>
              <a:gdLst/>
              <a:ahLst/>
              <a:cxnLst/>
              <a:rect l="l" t="t" r="r" b="b"/>
              <a:pathLst>
                <a:path w="8048" h="2510" extrusionOk="0">
                  <a:moveTo>
                    <a:pt x="330" y="0"/>
                  </a:moveTo>
                  <a:lnTo>
                    <a:pt x="330" y="0"/>
                  </a:lnTo>
                  <a:cubicBezTo>
                    <a:pt x="320" y="0"/>
                    <a:pt x="101" y="10"/>
                    <a:pt x="80" y="31"/>
                  </a:cubicBezTo>
                  <a:cubicBezTo>
                    <a:pt x="59" y="52"/>
                    <a:pt x="-24" y="437"/>
                    <a:pt x="7" y="760"/>
                  </a:cubicBezTo>
                  <a:cubicBezTo>
                    <a:pt x="28" y="1073"/>
                    <a:pt x="132" y="1344"/>
                    <a:pt x="132" y="1344"/>
                  </a:cubicBezTo>
                  <a:cubicBezTo>
                    <a:pt x="2257" y="1979"/>
                    <a:pt x="2257" y="1979"/>
                    <a:pt x="2257" y="1979"/>
                  </a:cubicBezTo>
                  <a:cubicBezTo>
                    <a:pt x="3497" y="2302"/>
                    <a:pt x="3497" y="2302"/>
                    <a:pt x="3497" y="2302"/>
                  </a:cubicBezTo>
                  <a:cubicBezTo>
                    <a:pt x="4350" y="2510"/>
                    <a:pt x="4350" y="2510"/>
                    <a:pt x="4350" y="2510"/>
                  </a:cubicBezTo>
                  <a:cubicBezTo>
                    <a:pt x="4350" y="2510"/>
                    <a:pt x="5756" y="2250"/>
                    <a:pt x="5788" y="2219"/>
                  </a:cubicBezTo>
                  <a:cubicBezTo>
                    <a:pt x="5819" y="2177"/>
                    <a:pt x="7090" y="1969"/>
                    <a:pt x="7111" y="1948"/>
                  </a:cubicBezTo>
                  <a:cubicBezTo>
                    <a:pt x="7142" y="1917"/>
                    <a:pt x="8017" y="1781"/>
                    <a:pt x="8017" y="1781"/>
                  </a:cubicBezTo>
                  <a:cubicBezTo>
                    <a:pt x="8027" y="1562"/>
                    <a:pt x="8027" y="1562"/>
                    <a:pt x="8027" y="1562"/>
                  </a:cubicBezTo>
                  <a:cubicBezTo>
                    <a:pt x="7611" y="1396"/>
                    <a:pt x="7611" y="1396"/>
                    <a:pt x="7611" y="1396"/>
                  </a:cubicBezTo>
                  <a:cubicBezTo>
                    <a:pt x="7611" y="1396"/>
                    <a:pt x="7465" y="1167"/>
                    <a:pt x="7496" y="937"/>
                  </a:cubicBezTo>
                  <a:cubicBezTo>
                    <a:pt x="7527" y="708"/>
                    <a:pt x="7590" y="656"/>
                    <a:pt x="7600" y="656"/>
                  </a:cubicBezTo>
                  <a:cubicBezTo>
                    <a:pt x="7621" y="656"/>
                    <a:pt x="8048" y="604"/>
                    <a:pt x="8048" y="604"/>
                  </a:cubicBezTo>
                  <a:cubicBezTo>
                    <a:pt x="8038" y="417"/>
                    <a:pt x="8038" y="417"/>
                    <a:pt x="8038" y="417"/>
                  </a:cubicBezTo>
                  <a:cubicBezTo>
                    <a:pt x="7933" y="364"/>
                    <a:pt x="7933" y="364"/>
                    <a:pt x="7933" y="364"/>
                  </a:cubicBezTo>
                  <a:cubicBezTo>
                    <a:pt x="7933" y="364"/>
                    <a:pt x="6548" y="31"/>
                    <a:pt x="6558" y="42"/>
                  </a:cubicBezTo>
                  <a:cubicBezTo>
                    <a:pt x="6569" y="52"/>
                    <a:pt x="330" y="0"/>
                    <a:pt x="33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3" name="Google Shape;1403;p34"/>
            <p:cNvSpPr/>
            <p:nvPr/>
          </p:nvSpPr>
          <p:spPr>
            <a:xfrm>
              <a:off x="3580469" y="1744993"/>
              <a:ext cx="2058" cy="0"/>
            </a:xfrm>
            <a:custGeom>
              <a:avLst/>
              <a:gdLst/>
              <a:ahLst/>
              <a:cxnLst/>
              <a:rect l="l" t="t" r="r" b="b"/>
              <a:pathLst>
                <a:path w="10" h="120000" extrusionOk="0">
                  <a:moveTo>
                    <a:pt x="0" y="0"/>
                  </a:moveTo>
                  <a:lnTo>
                    <a:pt x="0" y="0"/>
                  </a:lnTo>
                  <a:lnTo>
                    <a:pt x="0" y="0"/>
                  </a:lnTo>
                  <a:cubicBezTo>
                    <a:pt x="10" y="0"/>
                    <a:pt x="10" y="0"/>
                    <a:pt x="10" y="0"/>
                  </a:cubicBezTo>
                  <a:lnTo>
                    <a:pt x="0" y="0"/>
                  </a:lnTo>
                  <a:close/>
                </a:path>
              </a:pathLst>
            </a:custGeom>
            <a:solidFill>
              <a:srgbClr val="D39E3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4" name="Google Shape;1404;p34"/>
            <p:cNvSpPr/>
            <p:nvPr/>
          </p:nvSpPr>
          <p:spPr>
            <a:xfrm>
              <a:off x="4135794" y="1747257"/>
              <a:ext cx="411454" cy="2058"/>
            </a:xfrm>
            <a:custGeom>
              <a:avLst/>
              <a:gdLst/>
              <a:ahLst/>
              <a:cxnLst/>
              <a:rect l="l" t="t" r="r" b="b"/>
              <a:pathLst>
                <a:path w="1999" h="10" extrusionOk="0">
                  <a:moveTo>
                    <a:pt x="0" y="0"/>
                  </a:moveTo>
                  <a:lnTo>
                    <a:pt x="0" y="0"/>
                  </a:lnTo>
                  <a:cubicBezTo>
                    <a:pt x="677" y="0"/>
                    <a:pt x="1384" y="10"/>
                    <a:pt x="1999" y="10"/>
                  </a:cubicBezTo>
                  <a:lnTo>
                    <a:pt x="1999" y="0"/>
                  </a:lnTo>
                  <a:cubicBezTo>
                    <a:pt x="0" y="0"/>
                    <a:pt x="0" y="0"/>
                    <a:pt x="0" y="0"/>
                  </a:cubicBezTo>
                  <a:close/>
                </a:path>
              </a:pathLst>
            </a:custGeom>
            <a:solidFill>
              <a:srgbClr val="92A67D"/>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5" name="Google Shape;1405;p34"/>
            <p:cNvSpPr/>
            <p:nvPr/>
          </p:nvSpPr>
          <p:spPr>
            <a:xfrm>
              <a:off x="4553626" y="1747257"/>
              <a:ext cx="328093" cy="4322"/>
            </a:xfrm>
            <a:custGeom>
              <a:avLst/>
              <a:gdLst/>
              <a:ahLst/>
              <a:cxnLst/>
              <a:rect l="l" t="t" r="r" b="b"/>
              <a:pathLst>
                <a:path w="1594" h="21" extrusionOk="0">
                  <a:moveTo>
                    <a:pt x="0" y="0"/>
                  </a:moveTo>
                  <a:lnTo>
                    <a:pt x="0" y="0"/>
                  </a:lnTo>
                  <a:cubicBezTo>
                    <a:pt x="0" y="10"/>
                    <a:pt x="0" y="10"/>
                    <a:pt x="0" y="10"/>
                  </a:cubicBezTo>
                  <a:cubicBezTo>
                    <a:pt x="646" y="21"/>
                    <a:pt x="1177" y="21"/>
                    <a:pt x="1417" y="21"/>
                  </a:cubicBezTo>
                  <a:cubicBezTo>
                    <a:pt x="1510" y="21"/>
                    <a:pt x="1562" y="21"/>
                    <a:pt x="1562" y="21"/>
                  </a:cubicBezTo>
                  <a:lnTo>
                    <a:pt x="1562" y="21"/>
                  </a:lnTo>
                  <a:cubicBezTo>
                    <a:pt x="1562" y="21"/>
                    <a:pt x="1573" y="21"/>
                    <a:pt x="1594" y="21"/>
                  </a:cubicBezTo>
                  <a:cubicBezTo>
                    <a:pt x="1562" y="10"/>
                    <a:pt x="1542" y="10"/>
                    <a:pt x="1542" y="10"/>
                  </a:cubicBezTo>
                  <a:cubicBezTo>
                    <a:pt x="0" y="0"/>
                    <a:pt x="0" y="0"/>
                    <a:pt x="0" y="0"/>
                  </a:cubicBezTo>
                  <a:close/>
                </a:path>
              </a:pathLst>
            </a:custGeom>
            <a:solidFill>
              <a:srgbClr val="6F84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6" name="Google Shape;1406;p34"/>
            <p:cNvSpPr/>
            <p:nvPr/>
          </p:nvSpPr>
          <p:spPr>
            <a:xfrm>
              <a:off x="4547245" y="1747257"/>
              <a:ext cx="6381" cy="2058"/>
            </a:xfrm>
            <a:custGeom>
              <a:avLst/>
              <a:gdLst/>
              <a:ahLst/>
              <a:cxnLst/>
              <a:rect l="l" t="t" r="r" b="b"/>
              <a:pathLst>
                <a:path w="31" h="10" extrusionOk="0">
                  <a:moveTo>
                    <a:pt x="0" y="0"/>
                  </a:moveTo>
                  <a:lnTo>
                    <a:pt x="0" y="0"/>
                  </a:lnTo>
                  <a:cubicBezTo>
                    <a:pt x="0" y="10"/>
                    <a:pt x="0" y="10"/>
                    <a:pt x="0" y="10"/>
                  </a:cubicBezTo>
                  <a:cubicBezTo>
                    <a:pt x="10" y="10"/>
                    <a:pt x="21" y="10"/>
                    <a:pt x="31" y="10"/>
                  </a:cubicBezTo>
                  <a:lnTo>
                    <a:pt x="31" y="0"/>
                  </a:lnTo>
                  <a:cubicBezTo>
                    <a:pt x="0" y="0"/>
                    <a:pt x="0" y="0"/>
                    <a:pt x="0" y="0"/>
                  </a:cubicBezTo>
                  <a:close/>
                </a:path>
              </a:pathLst>
            </a:custGeom>
            <a:solidFill>
              <a:srgbClr val="292E1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07" name="Google Shape;1407;p34"/>
            <p:cNvSpPr/>
            <p:nvPr/>
          </p:nvSpPr>
          <p:spPr>
            <a:xfrm>
              <a:off x="3582527" y="1744993"/>
              <a:ext cx="1397997" cy="126585"/>
            </a:xfrm>
            <a:custGeom>
              <a:avLst/>
              <a:gdLst/>
              <a:ahLst/>
              <a:cxnLst/>
              <a:rect l="l" t="t" r="r" b="b"/>
              <a:pathLst>
                <a:path w="6792" h="615" extrusionOk="0">
                  <a:moveTo>
                    <a:pt x="0" y="0"/>
                  </a:moveTo>
                  <a:lnTo>
                    <a:pt x="0" y="0"/>
                  </a:lnTo>
                  <a:cubicBezTo>
                    <a:pt x="188" y="21"/>
                    <a:pt x="3063" y="615"/>
                    <a:pt x="3063" y="615"/>
                  </a:cubicBezTo>
                  <a:cubicBezTo>
                    <a:pt x="3063" y="615"/>
                    <a:pt x="6822" y="198"/>
                    <a:pt x="6791" y="188"/>
                  </a:cubicBezTo>
                  <a:cubicBezTo>
                    <a:pt x="6760" y="177"/>
                    <a:pt x="6437" y="73"/>
                    <a:pt x="6312" y="32"/>
                  </a:cubicBezTo>
                  <a:cubicBezTo>
                    <a:pt x="6291" y="32"/>
                    <a:pt x="6280" y="32"/>
                    <a:pt x="6280" y="32"/>
                  </a:cubicBezTo>
                  <a:lnTo>
                    <a:pt x="6280" y="32"/>
                  </a:lnTo>
                  <a:cubicBezTo>
                    <a:pt x="6280" y="32"/>
                    <a:pt x="6228" y="32"/>
                    <a:pt x="6135" y="32"/>
                  </a:cubicBezTo>
                  <a:cubicBezTo>
                    <a:pt x="5895" y="32"/>
                    <a:pt x="5364" y="32"/>
                    <a:pt x="4718" y="21"/>
                  </a:cubicBezTo>
                  <a:cubicBezTo>
                    <a:pt x="4708" y="21"/>
                    <a:pt x="4697" y="21"/>
                    <a:pt x="4687" y="21"/>
                  </a:cubicBezTo>
                  <a:cubicBezTo>
                    <a:pt x="4072" y="21"/>
                    <a:pt x="3365" y="11"/>
                    <a:pt x="2688" y="11"/>
                  </a:cubicBezTo>
                  <a:cubicBezTo>
                    <a:pt x="0" y="0"/>
                    <a:pt x="0" y="0"/>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8" name="Google Shape;1408;p34"/>
            <p:cNvSpPr/>
            <p:nvPr/>
          </p:nvSpPr>
          <p:spPr>
            <a:xfrm>
              <a:off x="3520367" y="1524345"/>
              <a:ext cx="1570483" cy="304423"/>
            </a:xfrm>
            <a:custGeom>
              <a:avLst/>
              <a:gdLst/>
              <a:ahLst/>
              <a:cxnLst/>
              <a:rect l="l" t="t" r="r" b="b"/>
              <a:pathLst>
                <a:path w="7630" h="1479" extrusionOk="0">
                  <a:moveTo>
                    <a:pt x="0" y="0"/>
                  </a:moveTo>
                  <a:lnTo>
                    <a:pt x="0" y="0"/>
                  </a:lnTo>
                  <a:cubicBezTo>
                    <a:pt x="0" y="239"/>
                    <a:pt x="0" y="239"/>
                    <a:pt x="0" y="239"/>
                  </a:cubicBezTo>
                  <a:cubicBezTo>
                    <a:pt x="229" y="260"/>
                    <a:pt x="229" y="260"/>
                    <a:pt x="229" y="260"/>
                  </a:cubicBezTo>
                  <a:cubicBezTo>
                    <a:pt x="229" y="260"/>
                    <a:pt x="313" y="468"/>
                    <a:pt x="271" y="583"/>
                  </a:cubicBezTo>
                  <a:cubicBezTo>
                    <a:pt x="229" y="697"/>
                    <a:pt x="208" y="822"/>
                    <a:pt x="208" y="822"/>
                  </a:cubicBezTo>
                  <a:cubicBezTo>
                    <a:pt x="11" y="770"/>
                    <a:pt x="11" y="770"/>
                    <a:pt x="11" y="770"/>
                  </a:cubicBezTo>
                  <a:cubicBezTo>
                    <a:pt x="0" y="1010"/>
                    <a:pt x="0" y="1010"/>
                    <a:pt x="0" y="1010"/>
                  </a:cubicBezTo>
                  <a:cubicBezTo>
                    <a:pt x="1552" y="1239"/>
                    <a:pt x="1552" y="1239"/>
                    <a:pt x="1552" y="1239"/>
                  </a:cubicBezTo>
                  <a:cubicBezTo>
                    <a:pt x="1552" y="1239"/>
                    <a:pt x="2708" y="1468"/>
                    <a:pt x="2865" y="1468"/>
                  </a:cubicBezTo>
                  <a:cubicBezTo>
                    <a:pt x="3011" y="1468"/>
                    <a:pt x="3344" y="1479"/>
                    <a:pt x="3344" y="1479"/>
                  </a:cubicBezTo>
                  <a:cubicBezTo>
                    <a:pt x="3344" y="1479"/>
                    <a:pt x="6135" y="1208"/>
                    <a:pt x="6239" y="1156"/>
                  </a:cubicBezTo>
                  <a:cubicBezTo>
                    <a:pt x="6343" y="1104"/>
                    <a:pt x="7593" y="1083"/>
                    <a:pt x="7603" y="1051"/>
                  </a:cubicBezTo>
                  <a:cubicBezTo>
                    <a:pt x="7603" y="1020"/>
                    <a:pt x="7645" y="593"/>
                    <a:pt x="7624" y="510"/>
                  </a:cubicBezTo>
                  <a:cubicBezTo>
                    <a:pt x="7614" y="416"/>
                    <a:pt x="7603" y="63"/>
                    <a:pt x="7520" y="0"/>
                  </a:cubicBezTo>
                  <a:cubicBezTo>
                    <a:pt x="6447" y="42"/>
                    <a:pt x="6447" y="42"/>
                    <a:pt x="6447" y="42"/>
                  </a:cubicBezTo>
                  <a:cubicBezTo>
                    <a:pt x="6447" y="42"/>
                    <a:pt x="5187" y="105"/>
                    <a:pt x="5155" y="115"/>
                  </a:cubicBezTo>
                  <a:cubicBezTo>
                    <a:pt x="5114" y="125"/>
                    <a:pt x="4416" y="146"/>
                    <a:pt x="4374" y="157"/>
                  </a:cubicBezTo>
                  <a:cubicBezTo>
                    <a:pt x="4323" y="167"/>
                    <a:pt x="3646" y="146"/>
                    <a:pt x="3604" y="146"/>
                  </a:cubicBezTo>
                  <a:cubicBezTo>
                    <a:pt x="3563" y="146"/>
                    <a:pt x="3271" y="146"/>
                    <a:pt x="3271" y="146"/>
                  </a:cubicBezTo>
                  <a:cubicBezTo>
                    <a:pt x="2896" y="146"/>
                    <a:pt x="2896" y="146"/>
                    <a:pt x="2896" y="146"/>
                  </a:cubicBezTo>
                  <a:cubicBezTo>
                    <a:pt x="1406" y="52"/>
                    <a:pt x="1406" y="52"/>
                    <a:pt x="1406" y="52"/>
                  </a:cubicBezTo>
                  <a:lnTo>
                    <a:pt x="0"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9" name="Google Shape;1409;p34"/>
            <p:cNvSpPr/>
            <p:nvPr/>
          </p:nvSpPr>
          <p:spPr>
            <a:xfrm>
              <a:off x="3567502" y="1579919"/>
              <a:ext cx="611727" cy="203772"/>
            </a:xfrm>
            <a:custGeom>
              <a:avLst/>
              <a:gdLst/>
              <a:ahLst/>
              <a:cxnLst/>
              <a:rect l="l" t="t" r="r" b="b"/>
              <a:pathLst>
                <a:path w="2972" h="990" extrusionOk="0">
                  <a:moveTo>
                    <a:pt x="0" y="0"/>
                  </a:moveTo>
                  <a:lnTo>
                    <a:pt x="0" y="0"/>
                  </a:lnTo>
                  <a:cubicBezTo>
                    <a:pt x="42" y="73"/>
                    <a:pt x="52" y="459"/>
                    <a:pt x="0" y="552"/>
                  </a:cubicBezTo>
                  <a:cubicBezTo>
                    <a:pt x="0" y="552"/>
                    <a:pt x="1740" y="802"/>
                    <a:pt x="1792" y="813"/>
                  </a:cubicBezTo>
                  <a:cubicBezTo>
                    <a:pt x="1834" y="823"/>
                    <a:pt x="2125" y="844"/>
                    <a:pt x="2157" y="854"/>
                  </a:cubicBezTo>
                  <a:cubicBezTo>
                    <a:pt x="2198" y="865"/>
                    <a:pt x="2896" y="990"/>
                    <a:pt x="2896" y="990"/>
                  </a:cubicBezTo>
                  <a:cubicBezTo>
                    <a:pt x="2896" y="990"/>
                    <a:pt x="2990" y="854"/>
                    <a:pt x="2969" y="625"/>
                  </a:cubicBezTo>
                  <a:cubicBezTo>
                    <a:pt x="2948" y="406"/>
                    <a:pt x="2896" y="198"/>
                    <a:pt x="2896" y="198"/>
                  </a:cubicBezTo>
                  <a:cubicBezTo>
                    <a:pt x="2896" y="198"/>
                    <a:pt x="1344" y="84"/>
                    <a:pt x="1323" y="84"/>
                  </a:cubicBezTo>
                  <a:cubicBezTo>
                    <a:pt x="1302" y="84"/>
                    <a:pt x="271" y="-10"/>
                    <a:pt x="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0" name="Google Shape;1410;p34"/>
            <p:cNvSpPr/>
            <p:nvPr/>
          </p:nvSpPr>
          <p:spPr>
            <a:xfrm>
              <a:off x="3507606" y="1322839"/>
              <a:ext cx="1509351" cy="231559"/>
            </a:xfrm>
            <a:custGeom>
              <a:avLst/>
              <a:gdLst/>
              <a:ahLst/>
              <a:cxnLst/>
              <a:rect l="l" t="t" r="r" b="b"/>
              <a:pathLst>
                <a:path w="7333" h="1125" extrusionOk="0">
                  <a:moveTo>
                    <a:pt x="0" y="0"/>
                  </a:moveTo>
                  <a:lnTo>
                    <a:pt x="0" y="0"/>
                  </a:lnTo>
                  <a:cubicBezTo>
                    <a:pt x="0" y="31"/>
                    <a:pt x="10" y="156"/>
                    <a:pt x="10" y="156"/>
                  </a:cubicBezTo>
                  <a:cubicBezTo>
                    <a:pt x="10" y="156"/>
                    <a:pt x="218" y="146"/>
                    <a:pt x="218" y="156"/>
                  </a:cubicBezTo>
                  <a:cubicBezTo>
                    <a:pt x="218" y="177"/>
                    <a:pt x="281" y="511"/>
                    <a:pt x="281" y="521"/>
                  </a:cubicBezTo>
                  <a:cubicBezTo>
                    <a:pt x="281" y="531"/>
                    <a:pt x="229" y="740"/>
                    <a:pt x="229" y="740"/>
                  </a:cubicBezTo>
                  <a:cubicBezTo>
                    <a:pt x="73" y="740"/>
                    <a:pt x="73" y="740"/>
                    <a:pt x="73" y="740"/>
                  </a:cubicBezTo>
                  <a:cubicBezTo>
                    <a:pt x="83" y="969"/>
                    <a:pt x="83" y="969"/>
                    <a:pt x="83" y="969"/>
                  </a:cubicBezTo>
                  <a:cubicBezTo>
                    <a:pt x="3333" y="1125"/>
                    <a:pt x="3333" y="1125"/>
                    <a:pt x="3333" y="1125"/>
                  </a:cubicBezTo>
                  <a:cubicBezTo>
                    <a:pt x="5113" y="1104"/>
                    <a:pt x="5113" y="1104"/>
                    <a:pt x="5113" y="1104"/>
                  </a:cubicBezTo>
                  <a:cubicBezTo>
                    <a:pt x="7207" y="979"/>
                    <a:pt x="7207" y="979"/>
                    <a:pt x="7207" y="979"/>
                  </a:cubicBezTo>
                  <a:cubicBezTo>
                    <a:pt x="7207" y="979"/>
                    <a:pt x="7342" y="761"/>
                    <a:pt x="7332" y="490"/>
                  </a:cubicBezTo>
                  <a:cubicBezTo>
                    <a:pt x="7311" y="219"/>
                    <a:pt x="7259" y="63"/>
                    <a:pt x="7259" y="63"/>
                  </a:cubicBezTo>
                  <a:cubicBezTo>
                    <a:pt x="6249" y="11"/>
                    <a:pt x="6249" y="11"/>
                    <a:pt x="6249" y="11"/>
                  </a:cubicBezTo>
                  <a:cubicBezTo>
                    <a:pt x="5290" y="42"/>
                    <a:pt x="5290" y="42"/>
                    <a:pt x="5290" y="42"/>
                  </a:cubicBezTo>
                  <a:cubicBezTo>
                    <a:pt x="4561" y="31"/>
                    <a:pt x="4561" y="31"/>
                    <a:pt x="4561" y="31"/>
                  </a:cubicBezTo>
                  <a:cubicBezTo>
                    <a:pt x="4561" y="31"/>
                    <a:pt x="3979" y="0"/>
                    <a:pt x="3948" y="0"/>
                  </a:cubicBezTo>
                  <a:cubicBezTo>
                    <a:pt x="3916" y="0"/>
                    <a:pt x="3302" y="0"/>
                    <a:pt x="3302" y="0"/>
                  </a:cubicBezTo>
                  <a:cubicBezTo>
                    <a:pt x="916" y="0"/>
                    <a:pt x="916" y="0"/>
                    <a:pt x="916" y="0"/>
                  </a:cubicBezTo>
                  <a:cubicBezTo>
                    <a:pt x="0" y="0"/>
                    <a:pt x="0" y="0"/>
                    <a:pt x="0"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1" name="Google Shape;1411;p34"/>
            <p:cNvSpPr/>
            <p:nvPr/>
          </p:nvSpPr>
          <p:spPr>
            <a:xfrm>
              <a:off x="3839813" y="1657105"/>
              <a:ext cx="72658" cy="70806"/>
            </a:xfrm>
            <a:custGeom>
              <a:avLst/>
              <a:gdLst/>
              <a:ahLst/>
              <a:cxnLst/>
              <a:rect l="l" t="t" r="r" b="b"/>
              <a:pathLst>
                <a:path w="353" h="344" extrusionOk="0">
                  <a:moveTo>
                    <a:pt x="21" y="0"/>
                  </a:moveTo>
                  <a:lnTo>
                    <a:pt x="21" y="0"/>
                  </a:lnTo>
                  <a:cubicBezTo>
                    <a:pt x="11" y="11"/>
                    <a:pt x="0" y="156"/>
                    <a:pt x="0" y="156"/>
                  </a:cubicBezTo>
                  <a:cubicBezTo>
                    <a:pt x="344" y="344"/>
                    <a:pt x="344" y="344"/>
                    <a:pt x="344" y="344"/>
                  </a:cubicBezTo>
                  <a:cubicBezTo>
                    <a:pt x="344" y="344"/>
                    <a:pt x="365" y="73"/>
                    <a:pt x="344" y="63"/>
                  </a:cubicBezTo>
                  <a:cubicBezTo>
                    <a:pt x="334" y="63"/>
                    <a:pt x="21" y="0"/>
                    <a:pt x="21"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2" name="Google Shape;1412;p34"/>
            <p:cNvSpPr/>
            <p:nvPr/>
          </p:nvSpPr>
          <p:spPr>
            <a:xfrm>
              <a:off x="4360765" y="1586300"/>
              <a:ext cx="342913" cy="175985"/>
            </a:xfrm>
            <a:custGeom>
              <a:avLst/>
              <a:gdLst/>
              <a:ahLst/>
              <a:cxnLst/>
              <a:rect l="l" t="t" r="r" b="b"/>
              <a:pathLst>
                <a:path w="1666" h="855" extrusionOk="0">
                  <a:moveTo>
                    <a:pt x="0" y="146"/>
                  </a:moveTo>
                  <a:lnTo>
                    <a:pt x="0" y="146"/>
                  </a:lnTo>
                  <a:cubicBezTo>
                    <a:pt x="84" y="282"/>
                    <a:pt x="115" y="448"/>
                    <a:pt x="73" y="594"/>
                  </a:cubicBezTo>
                  <a:cubicBezTo>
                    <a:pt x="42" y="730"/>
                    <a:pt x="42" y="855"/>
                    <a:pt x="42" y="855"/>
                  </a:cubicBezTo>
                  <a:cubicBezTo>
                    <a:pt x="42" y="855"/>
                    <a:pt x="624" y="782"/>
                    <a:pt x="677" y="782"/>
                  </a:cubicBezTo>
                  <a:cubicBezTo>
                    <a:pt x="729" y="782"/>
                    <a:pt x="1302" y="730"/>
                    <a:pt x="1333" y="719"/>
                  </a:cubicBezTo>
                  <a:cubicBezTo>
                    <a:pt x="1364" y="719"/>
                    <a:pt x="1666" y="657"/>
                    <a:pt x="1666" y="657"/>
                  </a:cubicBezTo>
                  <a:cubicBezTo>
                    <a:pt x="1624" y="0"/>
                    <a:pt x="1624" y="0"/>
                    <a:pt x="1624" y="0"/>
                  </a:cubicBezTo>
                  <a:cubicBezTo>
                    <a:pt x="1010" y="53"/>
                    <a:pt x="1010" y="53"/>
                    <a:pt x="1010" y="53"/>
                  </a:cubicBezTo>
                  <a:cubicBezTo>
                    <a:pt x="604" y="94"/>
                    <a:pt x="604" y="94"/>
                    <a:pt x="604" y="94"/>
                  </a:cubicBezTo>
                  <a:cubicBezTo>
                    <a:pt x="157" y="125"/>
                    <a:pt x="157" y="125"/>
                    <a:pt x="157" y="125"/>
                  </a:cubicBezTo>
                  <a:lnTo>
                    <a:pt x="0" y="14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3" name="Google Shape;1413;p34"/>
            <p:cNvSpPr/>
            <p:nvPr/>
          </p:nvSpPr>
          <p:spPr>
            <a:xfrm>
              <a:off x="4127149" y="1972640"/>
              <a:ext cx="199449" cy="170839"/>
            </a:xfrm>
            <a:custGeom>
              <a:avLst/>
              <a:gdLst/>
              <a:ahLst/>
              <a:cxnLst/>
              <a:rect l="l" t="t" r="r" b="b"/>
              <a:pathLst>
                <a:path w="969" h="830" extrusionOk="0">
                  <a:moveTo>
                    <a:pt x="531" y="30"/>
                  </a:moveTo>
                  <a:lnTo>
                    <a:pt x="531" y="30"/>
                  </a:lnTo>
                  <a:cubicBezTo>
                    <a:pt x="208" y="-54"/>
                    <a:pt x="0" y="30"/>
                    <a:pt x="0" y="342"/>
                  </a:cubicBezTo>
                  <a:cubicBezTo>
                    <a:pt x="0" y="655"/>
                    <a:pt x="177" y="728"/>
                    <a:pt x="417" y="811"/>
                  </a:cubicBezTo>
                  <a:cubicBezTo>
                    <a:pt x="667" y="894"/>
                    <a:pt x="969" y="686"/>
                    <a:pt x="969" y="561"/>
                  </a:cubicBezTo>
                  <a:cubicBezTo>
                    <a:pt x="969" y="446"/>
                    <a:pt x="885" y="123"/>
                    <a:pt x="531" y="3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4" name="Google Shape;1414;p34"/>
            <p:cNvSpPr/>
            <p:nvPr/>
          </p:nvSpPr>
          <p:spPr>
            <a:xfrm>
              <a:off x="4367351" y="1329220"/>
              <a:ext cx="151285" cy="227442"/>
            </a:xfrm>
            <a:custGeom>
              <a:avLst/>
              <a:gdLst/>
              <a:ahLst/>
              <a:cxnLst/>
              <a:rect l="l" t="t" r="r" b="b"/>
              <a:pathLst>
                <a:path w="735" h="1105" extrusionOk="0">
                  <a:moveTo>
                    <a:pt x="0" y="0"/>
                  </a:moveTo>
                  <a:lnTo>
                    <a:pt x="0" y="0"/>
                  </a:lnTo>
                  <a:cubicBezTo>
                    <a:pt x="166" y="386"/>
                    <a:pt x="0" y="1105"/>
                    <a:pt x="0" y="1105"/>
                  </a:cubicBezTo>
                  <a:cubicBezTo>
                    <a:pt x="665" y="1084"/>
                    <a:pt x="665" y="1084"/>
                    <a:pt x="665" y="1084"/>
                  </a:cubicBezTo>
                  <a:cubicBezTo>
                    <a:pt x="842" y="636"/>
                    <a:pt x="624" y="11"/>
                    <a:pt x="624" y="11"/>
                  </a:cubicBezTo>
                  <a:cubicBezTo>
                    <a:pt x="0" y="0"/>
                    <a:pt x="0" y="0"/>
                    <a:pt x="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5" name="Google Shape;1415;p34"/>
            <p:cNvSpPr/>
            <p:nvPr/>
          </p:nvSpPr>
          <p:spPr>
            <a:xfrm>
              <a:off x="4596438" y="1329220"/>
              <a:ext cx="102709" cy="216739"/>
            </a:xfrm>
            <a:custGeom>
              <a:avLst/>
              <a:gdLst/>
              <a:ahLst/>
              <a:cxnLst/>
              <a:rect l="l" t="t" r="r" b="b"/>
              <a:pathLst>
                <a:path w="499" h="1053" extrusionOk="0">
                  <a:moveTo>
                    <a:pt x="0" y="11"/>
                  </a:moveTo>
                  <a:lnTo>
                    <a:pt x="0" y="11"/>
                  </a:lnTo>
                  <a:cubicBezTo>
                    <a:pt x="21" y="73"/>
                    <a:pt x="177" y="438"/>
                    <a:pt x="52" y="1053"/>
                  </a:cubicBezTo>
                  <a:cubicBezTo>
                    <a:pt x="52" y="1053"/>
                    <a:pt x="438" y="1011"/>
                    <a:pt x="448" y="1021"/>
                  </a:cubicBezTo>
                  <a:cubicBezTo>
                    <a:pt x="573" y="532"/>
                    <a:pt x="427" y="0"/>
                    <a:pt x="427" y="0"/>
                  </a:cubicBezTo>
                  <a:cubicBezTo>
                    <a:pt x="0" y="11"/>
                    <a:pt x="0" y="11"/>
                    <a:pt x="0" y="1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6" name="Google Shape;1416;p34"/>
            <p:cNvSpPr/>
            <p:nvPr/>
          </p:nvSpPr>
          <p:spPr>
            <a:xfrm>
              <a:off x="3641600" y="1788012"/>
              <a:ext cx="271078" cy="334474"/>
            </a:xfrm>
            <a:custGeom>
              <a:avLst/>
              <a:gdLst/>
              <a:ahLst/>
              <a:cxnLst/>
              <a:rect l="l" t="t" r="r" b="b"/>
              <a:pathLst>
                <a:path w="1317" h="1625" extrusionOk="0">
                  <a:moveTo>
                    <a:pt x="99" y="0"/>
                  </a:moveTo>
                  <a:lnTo>
                    <a:pt x="99" y="0"/>
                  </a:lnTo>
                  <a:cubicBezTo>
                    <a:pt x="-6" y="448"/>
                    <a:pt x="-47" y="739"/>
                    <a:pt x="78" y="1260"/>
                  </a:cubicBezTo>
                  <a:cubicBezTo>
                    <a:pt x="109" y="1260"/>
                    <a:pt x="1265" y="1625"/>
                    <a:pt x="1265" y="1625"/>
                  </a:cubicBezTo>
                  <a:cubicBezTo>
                    <a:pt x="1203" y="1260"/>
                    <a:pt x="1255" y="531"/>
                    <a:pt x="1317" y="323"/>
                  </a:cubicBezTo>
                  <a:lnTo>
                    <a:pt x="99"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7" name="Google Shape;1417;p34"/>
            <p:cNvSpPr/>
            <p:nvPr/>
          </p:nvSpPr>
          <p:spPr>
            <a:xfrm>
              <a:off x="4367763" y="2255243"/>
              <a:ext cx="818380" cy="403221"/>
            </a:xfrm>
            <a:custGeom>
              <a:avLst/>
              <a:gdLst/>
              <a:ahLst/>
              <a:cxnLst/>
              <a:rect l="l" t="t" r="r" b="b"/>
              <a:pathLst>
                <a:path w="3976" h="1959" extrusionOk="0">
                  <a:moveTo>
                    <a:pt x="3882" y="0"/>
                  </a:moveTo>
                  <a:lnTo>
                    <a:pt x="3882" y="0"/>
                  </a:lnTo>
                  <a:cubicBezTo>
                    <a:pt x="3778" y="250"/>
                    <a:pt x="3778" y="417"/>
                    <a:pt x="3840" y="625"/>
                  </a:cubicBezTo>
                  <a:cubicBezTo>
                    <a:pt x="3903" y="834"/>
                    <a:pt x="3976" y="969"/>
                    <a:pt x="3976" y="969"/>
                  </a:cubicBezTo>
                  <a:cubicBezTo>
                    <a:pt x="2747" y="1292"/>
                    <a:pt x="2747" y="1292"/>
                    <a:pt x="2747" y="1292"/>
                  </a:cubicBezTo>
                  <a:cubicBezTo>
                    <a:pt x="2049" y="1511"/>
                    <a:pt x="2049" y="1511"/>
                    <a:pt x="2049" y="1511"/>
                  </a:cubicBezTo>
                  <a:cubicBezTo>
                    <a:pt x="2049" y="1511"/>
                    <a:pt x="1445" y="1625"/>
                    <a:pt x="1413" y="1657"/>
                  </a:cubicBezTo>
                  <a:cubicBezTo>
                    <a:pt x="1382" y="1698"/>
                    <a:pt x="247" y="1875"/>
                    <a:pt x="227" y="1907"/>
                  </a:cubicBezTo>
                  <a:cubicBezTo>
                    <a:pt x="196" y="1928"/>
                    <a:pt x="50" y="1959"/>
                    <a:pt x="50" y="1959"/>
                  </a:cubicBezTo>
                  <a:cubicBezTo>
                    <a:pt x="50" y="1959"/>
                    <a:pt x="-23" y="1615"/>
                    <a:pt x="8" y="1344"/>
                  </a:cubicBezTo>
                  <a:cubicBezTo>
                    <a:pt x="50" y="1084"/>
                    <a:pt x="164" y="813"/>
                    <a:pt x="164" y="813"/>
                  </a:cubicBezTo>
                  <a:cubicBezTo>
                    <a:pt x="164" y="813"/>
                    <a:pt x="945" y="563"/>
                    <a:pt x="1684" y="375"/>
                  </a:cubicBezTo>
                  <a:cubicBezTo>
                    <a:pt x="2424" y="198"/>
                    <a:pt x="2778" y="115"/>
                    <a:pt x="2840" y="115"/>
                  </a:cubicBezTo>
                  <a:cubicBezTo>
                    <a:pt x="2903" y="115"/>
                    <a:pt x="3882" y="0"/>
                    <a:pt x="3882"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8" name="Google Shape;1418;p34"/>
            <p:cNvSpPr/>
            <p:nvPr/>
          </p:nvSpPr>
          <p:spPr>
            <a:xfrm>
              <a:off x="3469527" y="2133186"/>
              <a:ext cx="286721" cy="315126"/>
            </a:xfrm>
            <a:custGeom>
              <a:avLst/>
              <a:gdLst/>
              <a:ahLst/>
              <a:cxnLst/>
              <a:rect l="l" t="t" r="r" b="b"/>
              <a:pathLst>
                <a:path w="1393" h="1531" extrusionOk="0">
                  <a:moveTo>
                    <a:pt x="1393" y="458"/>
                  </a:moveTo>
                  <a:lnTo>
                    <a:pt x="1393" y="458"/>
                  </a:lnTo>
                  <a:cubicBezTo>
                    <a:pt x="1226" y="833"/>
                    <a:pt x="1205" y="1531"/>
                    <a:pt x="1205" y="1531"/>
                  </a:cubicBezTo>
                  <a:cubicBezTo>
                    <a:pt x="1205" y="1531"/>
                    <a:pt x="622" y="1312"/>
                    <a:pt x="601" y="1291"/>
                  </a:cubicBezTo>
                  <a:cubicBezTo>
                    <a:pt x="570" y="1281"/>
                    <a:pt x="49" y="1021"/>
                    <a:pt x="49" y="989"/>
                  </a:cubicBezTo>
                  <a:cubicBezTo>
                    <a:pt x="49" y="968"/>
                    <a:pt x="-24" y="593"/>
                    <a:pt x="8" y="458"/>
                  </a:cubicBezTo>
                  <a:cubicBezTo>
                    <a:pt x="28" y="323"/>
                    <a:pt x="80" y="0"/>
                    <a:pt x="80" y="0"/>
                  </a:cubicBezTo>
                  <a:cubicBezTo>
                    <a:pt x="80" y="0"/>
                    <a:pt x="778" y="260"/>
                    <a:pt x="799" y="271"/>
                  </a:cubicBezTo>
                  <a:cubicBezTo>
                    <a:pt x="820" y="281"/>
                    <a:pt x="1393" y="458"/>
                    <a:pt x="1393" y="45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34"/>
            <p:cNvSpPr/>
            <p:nvPr/>
          </p:nvSpPr>
          <p:spPr>
            <a:xfrm>
              <a:off x="4570710" y="2441929"/>
              <a:ext cx="60102" cy="130908"/>
            </a:xfrm>
            <a:custGeom>
              <a:avLst/>
              <a:gdLst/>
              <a:ahLst/>
              <a:cxnLst/>
              <a:rect l="l" t="t" r="r" b="b"/>
              <a:pathLst>
                <a:path w="292" h="636" extrusionOk="0">
                  <a:moveTo>
                    <a:pt x="0" y="41"/>
                  </a:moveTo>
                  <a:lnTo>
                    <a:pt x="0" y="41"/>
                  </a:lnTo>
                  <a:cubicBezTo>
                    <a:pt x="0" y="41"/>
                    <a:pt x="42" y="656"/>
                    <a:pt x="42" y="635"/>
                  </a:cubicBezTo>
                  <a:cubicBezTo>
                    <a:pt x="52" y="614"/>
                    <a:pt x="146" y="375"/>
                    <a:pt x="157" y="385"/>
                  </a:cubicBezTo>
                  <a:cubicBezTo>
                    <a:pt x="167" y="385"/>
                    <a:pt x="292" y="593"/>
                    <a:pt x="292" y="583"/>
                  </a:cubicBezTo>
                  <a:cubicBezTo>
                    <a:pt x="292" y="573"/>
                    <a:pt x="240" y="0"/>
                    <a:pt x="240" y="0"/>
                  </a:cubicBezTo>
                  <a:lnTo>
                    <a:pt x="0" y="4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34"/>
            <p:cNvSpPr/>
            <p:nvPr/>
          </p:nvSpPr>
          <p:spPr>
            <a:xfrm>
              <a:off x="3554740" y="1359271"/>
              <a:ext cx="640955" cy="139347"/>
            </a:xfrm>
            <a:custGeom>
              <a:avLst/>
              <a:gdLst/>
              <a:ahLst/>
              <a:cxnLst/>
              <a:rect l="l" t="t" r="r" b="b"/>
              <a:pathLst>
                <a:path w="3114" h="677" extrusionOk="0">
                  <a:moveTo>
                    <a:pt x="0" y="0"/>
                  </a:moveTo>
                  <a:lnTo>
                    <a:pt x="0" y="0"/>
                  </a:lnTo>
                  <a:cubicBezTo>
                    <a:pt x="3010" y="0"/>
                    <a:pt x="3010" y="0"/>
                    <a:pt x="3010" y="0"/>
                  </a:cubicBezTo>
                  <a:cubicBezTo>
                    <a:pt x="3104" y="209"/>
                    <a:pt x="3114" y="386"/>
                    <a:pt x="3114" y="479"/>
                  </a:cubicBezTo>
                  <a:cubicBezTo>
                    <a:pt x="3114" y="573"/>
                    <a:pt x="3031" y="677"/>
                    <a:pt x="3031" y="677"/>
                  </a:cubicBezTo>
                  <a:cubicBezTo>
                    <a:pt x="0" y="563"/>
                    <a:pt x="0" y="563"/>
                    <a:pt x="0" y="563"/>
                  </a:cubicBezTo>
                  <a:cubicBezTo>
                    <a:pt x="0" y="563"/>
                    <a:pt x="73" y="490"/>
                    <a:pt x="52" y="292"/>
                  </a:cubicBezTo>
                  <a:cubicBezTo>
                    <a:pt x="31" y="94"/>
                    <a:pt x="0" y="0"/>
                    <a:pt x="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34"/>
            <p:cNvSpPr/>
            <p:nvPr/>
          </p:nvSpPr>
          <p:spPr>
            <a:xfrm>
              <a:off x="4438774" y="1877959"/>
              <a:ext cx="657215" cy="287339"/>
            </a:xfrm>
            <a:custGeom>
              <a:avLst/>
              <a:gdLst/>
              <a:ahLst/>
              <a:cxnLst/>
              <a:rect l="l" t="t" r="r" b="b"/>
              <a:pathLst>
                <a:path w="3193" h="1396" extrusionOk="0">
                  <a:moveTo>
                    <a:pt x="3141" y="0"/>
                  </a:moveTo>
                  <a:lnTo>
                    <a:pt x="3141" y="0"/>
                  </a:lnTo>
                  <a:cubicBezTo>
                    <a:pt x="3058" y="188"/>
                    <a:pt x="3006" y="427"/>
                    <a:pt x="3089" y="583"/>
                  </a:cubicBezTo>
                  <a:cubicBezTo>
                    <a:pt x="3173" y="740"/>
                    <a:pt x="3193" y="813"/>
                    <a:pt x="3193" y="813"/>
                  </a:cubicBezTo>
                  <a:cubicBezTo>
                    <a:pt x="3193" y="813"/>
                    <a:pt x="2485" y="938"/>
                    <a:pt x="2464" y="958"/>
                  </a:cubicBezTo>
                  <a:cubicBezTo>
                    <a:pt x="2443" y="979"/>
                    <a:pt x="1537" y="1146"/>
                    <a:pt x="1516" y="1167"/>
                  </a:cubicBezTo>
                  <a:cubicBezTo>
                    <a:pt x="1495" y="1188"/>
                    <a:pt x="318" y="1344"/>
                    <a:pt x="277" y="1354"/>
                  </a:cubicBezTo>
                  <a:cubicBezTo>
                    <a:pt x="245" y="1375"/>
                    <a:pt x="6" y="1396"/>
                    <a:pt x="6" y="1396"/>
                  </a:cubicBezTo>
                  <a:cubicBezTo>
                    <a:pt x="6" y="1396"/>
                    <a:pt x="-15" y="1042"/>
                    <a:pt x="16" y="854"/>
                  </a:cubicBezTo>
                  <a:cubicBezTo>
                    <a:pt x="58" y="656"/>
                    <a:pt x="141" y="500"/>
                    <a:pt x="141" y="500"/>
                  </a:cubicBezTo>
                  <a:cubicBezTo>
                    <a:pt x="1891" y="136"/>
                    <a:pt x="1891" y="136"/>
                    <a:pt x="1891" y="136"/>
                  </a:cubicBezTo>
                  <a:cubicBezTo>
                    <a:pt x="3006" y="42"/>
                    <a:pt x="3006" y="42"/>
                    <a:pt x="3006" y="42"/>
                  </a:cubicBezTo>
                  <a:lnTo>
                    <a:pt x="314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34"/>
            <p:cNvSpPr/>
            <p:nvPr/>
          </p:nvSpPr>
          <p:spPr>
            <a:xfrm>
              <a:off x="3413130" y="2306700"/>
              <a:ext cx="1884579" cy="467440"/>
            </a:xfrm>
            <a:custGeom>
              <a:avLst/>
              <a:gdLst/>
              <a:ahLst/>
              <a:cxnLst/>
              <a:rect l="l" t="t" r="r" b="b"/>
              <a:pathLst>
                <a:path w="9156" h="2271" extrusionOk="0">
                  <a:moveTo>
                    <a:pt x="0" y="0"/>
                  </a:moveTo>
                  <a:lnTo>
                    <a:pt x="0" y="0"/>
                  </a:lnTo>
                  <a:cubicBezTo>
                    <a:pt x="42" y="209"/>
                    <a:pt x="94" y="355"/>
                    <a:pt x="94" y="355"/>
                  </a:cubicBezTo>
                  <a:cubicBezTo>
                    <a:pt x="94" y="355"/>
                    <a:pt x="2657" y="1500"/>
                    <a:pt x="2667" y="1511"/>
                  </a:cubicBezTo>
                  <a:cubicBezTo>
                    <a:pt x="2688" y="1532"/>
                    <a:pt x="4219" y="2032"/>
                    <a:pt x="4250" y="2073"/>
                  </a:cubicBezTo>
                  <a:cubicBezTo>
                    <a:pt x="4292" y="2105"/>
                    <a:pt x="4594" y="2271"/>
                    <a:pt x="4594" y="2271"/>
                  </a:cubicBezTo>
                  <a:cubicBezTo>
                    <a:pt x="4594" y="2271"/>
                    <a:pt x="5447" y="2000"/>
                    <a:pt x="5478" y="2000"/>
                  </a:cubicBezTo>
                  <a:lnTo>
                    <a:pt x="5478" y="2000"/>
                  </a:lnTo>
                  <a:lnTo>
                    <a:pt x="5478" y="2000"/>
                  </a:lnTo>
                  <a:lnTo>
                    <a:pt x="5478" y="2000"/>
                  </a:lnTo>
                  <a:lnTo>
                    <a:pt x="5478" y="2000"/>
                  </a:lnTo>
                  <a:cubicBezTo>
                    <a:pt x="5510" y="2000"/>
                    <a:pt x="8791" y="1167"/>
                    <a:pt x="8822" y="1167"/>
                  </a:cubicBezTo>
                  <a:cubicBezTo>
                    <a:pt x="8843" y="1167"/>
                    <a:pt x="9156" y="1073"/>
                    <a:pt x="9156" y="1073"/>
                  </a:cubicBezTo>
                  <a:cubicBezTo>
                    <a:pt x="9135" y="813"/>
                    <a:pt x="9135" y="813"/>
                    <a:pt x="9135" y="813"/>
                  </a:cubicBezTo>
                  <a:cubicBezTo>
                    <a:pt x="9020" y="782"/>
                    <a:pt x="9020" y="782"/>
                    <a:pt x="9020" y="782"/>
                  </a:cubicBezTo>
                  <a:cubicBezTo>
                    <a:pt x="9062" y="803"/>
                    <a:pt x="9072" y="886"/>
                    <a:pt x="9010" y="896"/>
                  </a:cubicBezTo>
                  <a:cubicBezTo>
                    <a:pt x="8697" y="990"/>
                    <a:pt x="8385" y="1073"/>
                    <a:pt x="8072" y="1157"/>
                  </a:cubicBezTo>
                  <a:cubicBezTo>
                    <a:pt x="7520" y="1303"/>
                    <a:pt x="6958" y="1438"/>
                    <a:pt x="6395" y="1563"/>
                  </a:cubicBezTo>
                  <a:cubicBezTo>
                    <a:pt x="6114" y="1615"/>
                    <a:pt x="5833" y="1667"/>
                    <a:pt x="5551" y="1719"/>
                  </a:cubicBezTo>
                  <a:cubicBezTo>
                    <a:pt x="5416" y="1740"/>
                    <a:pt x="5291" y="1782"/>
                    <a:pt x="5156" y="1813"/>
                  </a:cubicBezTo>
                  <a:cubicBezTo>
                    <a:pt x="5103" y="1834"/>
                    <a:pt x="5041" y="1855"/>
                    <a:pt x="4978" y="1865"/>
                  </a:cubicBezTo>
                  <a:cubicBezTo>
                    <a:pt x="4937" y="1875"/>
                    <a:pt x="4906" y="1875"/>
                    <a:pt x="4875" y="1886"/>
                  </a:cubicBezTo>
                  <a:lnTo>
                    <a:pt x="4865" y="1886"/>
                  </a:lnTo>
                  <a:cubicBezTo>
                    <a:pt x="4834" y="1886"/>
                    <a:pt x="4813" y="1875"/>
                    <a:pt x="4792" y="1865"/>
                  </a:cubicBezTo>
                  <a:cubicBezTo>
                    <a:pt x="4782" y="1855"/>
                    <a:pt x="4782" y="1834"/>
                    <a:pt x="4792" y="1834"/>
                  </a:cubicBezTo>
                  <a:cubicBezTo>
                    <a:pt x="4854" y="1792"/>
                    <a:pt x="4926" y="1782"/>
                    <a:pt x="4989" y="1761"/>
                  </a:cubicBezTo>
                  <a:cubicBezTo>
                    <a:pt x="5062" y="1740"/>
                    <a:pt x="5124" y="1709"/>
                    <a:pt x="5197" y="1678"/>
                  </a:cubicBezTo>
                  <a:cubicBezTo>
                    <a:pt x="5343" y="1625"/>
                    <a:pt x="5489" y="1605"/>
                    <a:pt x="5645" y="1584"/>
                  </a:cubicBezTo>
                  <a:cubicBezTo>
                    <a:pt x="6208" y="1480"/>
                    <a:pt x="6760" y="1355"/>
                    <a:pt x="7312" y="1219"/>
                  </a:cubicBezTo>
                  <a:cubicBezTo>
                    <a:pt x="7864" y="1073"/>
                    <a:pt x="8416" y="917"/>
                    <a:pt x="8968" y="771"/>
                  </a:cubicBezTo>
                  <a:cubicBezTo>
                    <a:pt x="8968" y="771"/>
                    <a:pt x="8978" y="771"/>
                    <a:pt x="8989" y="771"/>
                  </a:cubicBezTo>
                  <a:lnTo>
                    <a:pt x="8989" y="771"/>
                  </a:lnTo>
                  <a:cubicBezTo>
                    <a:pt x="8614" y="657"/>
                    <a:pt x="8614" y="657"/>
                    <a:pt x="8614" y="657"/>
                  </a:cubicBezTo>
                  <a:cubicBezTo>
                    <a:pt x="8614" y="719"/>
                    <a:pt x="8614" y="719"/>
                    <a:pt x="8614" y="719"/>
                  </a:cubicBezTo>
                  <a:lnTo>
                    <a:pt x="8614" y="719"/>
                  </a:lnTo>
                  <a:lnTo>
                    <a:pt x="8614" y="719"/>
                  </a:lnTo>
                  <a:cubicBezTo>
                    <a:pt x="8520" y="750"/>
                    <a:pt x="8520" y="750"/>
                    <a:pt x="8520" y="750"/>
                  </a:cubicBezTo>
                  <a:cubicBezTo>
                    <a:pt x="7374" y="1042"/>
                    <a:pt x="7374" y="1042"/>
                    <a:pt x="7374" y="1042"/>
                  </a:cubicBezTo>
                  <a:cubicBezTo>
                    <a:pt x="6687" y="1261"/>
                    <a:pt x="6687" y="1261"/>
                    <a:pt x="6687" y="1261"/>
                  </a:cubicBezTo>
                  <a:cubicBezTo>
                    <a:pt x="6687" y="1261"/>
                    <a:pt x="6083" y="1375"/>
                    <a:pt x="6051" y="1407"/>
                  </a:cubicBezTo>
                  <a:cubicBezTo>
                    <a:pt x="6031" y="1428"/>
                    <a:pt x="5781" y="1469"/>
                    <a:pt x="5520" y="1521"/>
                  </a:cubicBezTo>
                  <a:cubicBezTo>
                    <a:pt x="4895" y="1688"/>
                    <a:pt x="4895" y="1688"/>
                    <a:pt x="4895" y="1688"/>
                  </a:cubicBezTo>
                  <a:cubicBezTo>
                    <a:pt x="4895" y="1688"/>
                    <a:pt x="4521" y="1782"/>
                    <a:pt x="4407" y="1782"/>
                  </a:cubicBezTo>
                  <a:cubicBezTo>
                    <a:pt x="4334" y="1782"/>
                    <a:pt x="2761" y="1198"/>
                    <a:pt x="1479" y="677"/>
                  </a:cubicBezTo>
                  <a:cubicBezTo>
                    <a:pt x="1479" y="688"/>
                    <a:pt x="1479" y="688"/>
                    <a:pt x="1479" y="688"/>
                  </a:cubicBezTo>
                  <a:cubicBezTo>
                    <a:pt x="1479" y="688"/>
                    <a:pt x="896" y="469"/>
                    <a:pt x="875" y="448"/>
                  </a:cubicBezTo>
                  <a:cubicBezTo>
                    <a:pt x="854" y="438"/>
                    <a:pt x="604" y="313"/>
                    <a:pt x="448" y="230"/>
                  </a:cubicBezTo>
                  <a:cubicBezTo>
                    <a:pt x="261" y="136"/>
                    <a:pt x="104" y="63"/>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34"/>
            <p:cNvSpPr/>
            <p:nvPr/>
          </p:nvSpPr>
          <p:spPr>
            <a:xfrm>
              <a:off x="4549303" y="2454690"/>
              <a:ext cx="636838" cy="165076"/>
            </a:xfrm>
            <a:custGeom>
              <a:avLst/>
              <a:gdLst/>
              <a:ahLst/>
              <a:cxnLst/>
              <a:rect l="l" t="t" r="r" b="b"/>
              <a:pathLst>
                <a:path w="3094" h="802" extrusionOk="0">
                  <a:moveTo>
                    <a:pt x="1854" y="323"/>
                  </a:moveTo>
                  <a:lnTo>
                    <a:pt x="1854" y="323"/>
                  </a:lnTo>
                  <a:cubicBezTo>
                    <a:pt x="0" y="802"/>
                    <a:pt x="0" y="802"/>
                    <a:pt x="0" y="802"/>
                  </a:cubicBezTo>
                  <a:cubicBezTo>
                    <a:pt x="261" y="750"/>
                    <a:pt x="511" y="709"/>
                    <a:pt x="531" y="688"/>
                  </a:cubicBezTo>
                  <a:cubicBezTo>
                    <a:pt x="563" y="656"/>
                    <a:pt x="1167" y="542"/>
                    <a:pt x="1167" y="542"/>
                  </a:cubicBezTo>
                  <a:cubicBezTo>
                    <a:pt x="1854" y="323"/>
                    <a:pt x="1854" y="323"/>
                    <a:pt x="1854" y="323"/>
                  </a:cubicBezTo>
                  <a:moveTo>
                    <a:pt x="3094" y="0"/>
                  </a:moveTo>
                  <a:lnTo>
                    <a:pt x="3094" y="0"/>
                  </a:lnTo>
                  <a:cubicBezTo>
                    <a:pt x="3000" y="31"/>
                    <a:pt x="3000" y="31"/>
                    <a:pt x="3000" y="31"/>
                  </a:cubicBezTo>
                  <a:cubicBezTo>
                    <a:pt x="3094" y="0"/>
                    <a:pt x="3094" y="0"/>
                    <a:pt x="3094" y="0"/>
                  </a:cubicBezTo>
                  <a:close/>
                </a:path>
              </a:pathLst>
            </a:custGeom>
            <a:solidFill>
              <a:srgbClr val="C8D6B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34"/>
            <p:cNvSpPr/>
            <p:nvPr/>
          </p:nvSpPr>
          <p:spPr>
            <a:xfrm>
              <a:off x="3505342" y="2354040"/>
              <a:ext cx="212211" cy="94270"/>
            </a:xfrm>
            <a:custGeom>
              <a:avLst/>
              <a:gdLst/>
              <a:ahLst/>
              <a:cxnLst/>
              <a:rect l="l" t="t" r="r" b="b"/>
              <a:pathLst>
                <a:path w="1031" h="458" extrusionOk="0">
                  <a:moveTo>
                    <a:pt x="0" y="0"/>
                  </a:moveTo>
                  <a:lnTo>
                    <a:pt x="0" y="0"/>
                  </a:lnTo>
                  <a:cubicBezTo>
                    <a:pt x="156" y="83"/>
                    <a:pt x="406" y="208"/>
                    <a:pt x="427" y="218"/>
                  </a:cubicBezTo>
                  <a:cubicBezTo>
                    <a:pt x="448" y="239"/>
                    <a:pt x="1031" y="458"/>
                    <a:pt x="1031" y="458"/>
                  </a:cubicBezTo>
                  <a:lnTo>
                    <a:pt x="1031" y="447"/>
                  </a:lnTo>
                  <a:cubicBezTo>
                    <a:pt x="646" y="281"/>
                    <a:pt x="281" y="125"/>
                    <a:pt x="0" y="0"/>
                  </a:cubicBezTo>
                  <a:close/>
                </a:path>
              </a:pathLst>
            </a:custGeom>
            <a:solidFill>
              <a:srgbClr val="C2AA3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34"/>
            <p:cNvSpPr/>
            <p:nvPr/>
          </p:nvSpPr>
          <p:spPr>
            <a:xfrm>
              <a:off x="4217714" y="1325103"/>
              <a:ext cx="772686" cy="42813"/>
            </a:xfrm>
            <a:custGeom>
              <a:avLst/>
              <a:gdLst/>
              <a:ahLst/>
              <a:cxnLst/>
              <a:rect l="l" t="t" r="r" b="b"/>
              <a:pathLst>
                <a:path w="3754" h="208" extrusionOk="0">
                  <a:moveTo>
                    <a:pt x="1361" y="62"/>
                  </a:moveTo>
                  <a:lnTo>
                    <a:pt x="1361" y="62"/>
                  </a:lnTo>
                  <a:cubicBezTo>
                    <a:pt x="1372" y="83"/>
                    <a:pt x="1382" y="135"/>
                    <a:pt x="1403" y="198"/>
                  </a:cubicBezTo>
                  <a:cubicBezTo>
                    <a:pt x="1403" y="198"/>
                    <a:pt x="1413" y="198"/>
                    <a:pt x="1424" y="198"/>
                  </a:cubicBezTo>
                  <a:cubicBezTo>
                    <a:pt x="1580" y="198"/>
                    <a:pt x="1736" y="208"/>
                    <a:pt x="1892" y="208"/>
                  </a:cubicBezTo>
                  <a:cubicBezTo>
                    <a:pt x="1882" y="145"/>
                    <a:pt x="1872" y="104"/>
                    <a:pt x="1861" y="72"/>
                  </a:cubicBezTo>
                  <a:cubicBezTo>
                    <a:pt x="1694" y="72"/>
                    <a:pt x="1528" y="62"/>
                    <a:pt x="1361" y="62"/>
                  </a:cubicBezTo>
                  <a:moveTo>
                    <a:pt x="3622" y="52"/>
                  </a:moveTo>
                  <a:lnTo>
                    <a:pt x="3622" y="52"/>
                  </a:lnTo>
                  <a:cubicBezTo>
                    <a:pt x="3590" y="52"/>
                    <a:pt x="3559" y="52"/>
                    <a:pt x="3528" y="52"/>
                  </a:cubicBezTo>
                  <a:cubicBezTo>
                    <a:pt x="3465" y="52"/>
                    <a:pt x="3413" y="52"/>
                    <a:pt x="3351" y="52"/>
                  </a:cubicBezTo>
                  <a:cubicBezTo>
                    <a:pt x="3226" y="62"/>
                    <a:pt x="3101" y="62"/>
                    <a:pt x="2976" y="62"/>
                  </a:cubicBezTo>
                  <a:cubicBezTo>
                    <a:pt x="2747" y="72"/>
                    <a:pt x="2507" y="72"/>
                    <a:pt x="2278" y="72"/>
                  </a:cubicBezTo>
                  <a:cubicBezTo>
                    <a:pt x="2278" y="104"/>
                    <a:pt x="2288" y="156"/>
                    <a:pt x="2299" y="208"/>
                  </a:cubicBezTo>
                  <a:cubicBezTo>
                    <a:pt x="2497" y="208"/>
                    <a:pt x="2694" y="208"/>
                    <a:pt x="2892" y="198"/>
                  </a:cubicBezTo>
                  <a:cubicBezTo>
                    <a:pt x="3028" y="198"/>
                    <a:pt x="3163" y="198"/>
                    <a:pt x="3299" y="187"/>
                  </a:cubicBezTo>
                  <a:cubicBezTo>
                    <a:pt x="3372" y="187"/>
                    <a:pt x="3434" y="187"/>
                    <a:pt x="3507" y="187"/>
                  </a:cubicBezTo>
                  <a:cubicBezTo>
                    <a:pt x="3580" y="187"/>
                    <a:pt x="3653" y="187"/>
                    <a:pt x="3715" y="166"/>
                  </a:cubicBezTo>
                  <a:cubicBezTo>
                    <a:pt x="3767" y="145"/>
                    <a:pt x="3767" y="72"/>
                    <a:pt x="3715" y="62"/>
                  </a:cubicBezTo>
                  <a:cubicBezTo>
                    <a:pt x="3684" y="52"/>
                    <a:pt x="3653" y="52"/>
                    <a:pt x="3622" y="52"/>
                  </a:cubicBezTo>
                  <a:moveTo>
                    <a:pt x="133" y="0"/>
                  </a:moveTo>
                  <a:lnTo>
                    <a:pt x="133" y="0"/>
                  </a:lnTo>
                  <a:cubicBezTo>
                    <a:pt x="123" y="0"/>
                    <a:pt x="102" y="0"/>
                    <a:pt x="81" y="10"/>
                  </a:cubicBezTo>
                  <a:cubicBezTo>
                    <a:pt x="50" y="10"/>
                    <a:pt x="29" y="20"/>
                    <a:pt x="8" y="31"/>
                  </a:cubicBezTo>
                  <a:cubicBezTo>
                    <a:pt x="-2" y="41"/>
                    <a:pt x="-2" y="52"/>
                    <a:pt x="8" y="52"/>
                  </a:cubicBezTo>
                  <a:cubicBezTo>
                    <a:pt x="29" y="72"/>
                    <a:pt x="39" y="83"/>
                    <a:pt x="60" y="93"/>
                  </a:cubicBezTo>
                  <a:cubicBezTo>
                    <a:pt x="91" y="93"/>
                    <a:pt x="123" y="104"/>
                    <a:pt x="154" y="104"/>
                  </a:cubicBezTo>
                  <a:cubicBezTo>
                    <a:pt x="216" y="114"/>
                    <a:pt x="279" y="114"/>
                    <a:pt x="331" y="125"/>
                  </a:cubicBezTo>
                  <a:cubicBezTo>
                    <a:pt x="456" y="135"/>
                    <a:pt x="581" y="145"/>
                    <a:pt x="706" y="156"/>
                  </a:cubicBezTo>
                  <a:cubicBezTo>
                    <a:pt x="727" y="156"/>
                    <a:pt x="748" y="156"/>
                    <a:pt x="768" y="156"/>
                  </a:cubicBezTo>
                  <a:cubicBezTo>
                    <a:pt x="758" y="114"/>
                    <a:pt x="748" y="72"/>
                    <a:pt x="727" y="31"/>
                  </a:cubicBezTo>
                  <a:cubicBezTo>
                    <a:pt x="612" y="20"/>
                    <a:pt x="498" y="10"/>
                    <a:pt x="383" y="10"/>
                  </a:cubicBezTo>
                  <a:cubicBezTo>
                    <a:pt x="320" y="10"/>
                    <a:pt x="248" y="0"/>
                    <a:pt x="185" y="0"/>
                  </a:cubicBezTo>
                  <a:cubicBezTo>
                    <a:pt x="164" y="0"/>
                    <a:pt x="154" y="0"/>
                    <a:pt x="133" y="0"/>
                  </a:cubicBezTo>
                  <a:close/>
                </a:path>
              </a:pathLst>
            </a:custGeom>
            <a:solidFill>
              <a:srgbClr val="F6F2D7">
                <a:alpha val="36080"/>
              </a:srgbClr>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34"/>
            <p:cNvSpPr/>
            <p:nvPr/>
          </p:nvSpPr>
          <p:spPr>
            <a:xfrm>
              <a:off x="4367351" y="1331484"/>
              <a:ext cx="139141" cy="34374"/>
            </a:xfrm>
            <a:custGeom>
              <a:avLst/>
              <a:gdLst/>
              <a:ahLst/>
              <a:cxnLst/>
              <a:rect l="l" t="t" r="r" b="b"/>
              <a:pathLst>
                <a:path w="676" h="167" extrusionOk="0">
                  <a:moveTo>
                    <a:pt x="0" y="0"/>
                  </a:moveTo>
                  <a:lnTo>
                    <a:pt x="0" y="0"/>
                  </a:lnTo>
                  <a:cubicBezTo>
                    <a:pt x="21" y="41"/>
                    <a:pt x="31" y="83"/>
                    <a:pt x="41" y="125"/>
                  </a:cubicBezTo>
                  <a:cubicBezTo>
                    <a:pt x="249" y="146"/>
                    <a:pt x="457" y="156"/>
                    <a:pt x="676" y="167"/>
                  </a:cubicBezTo>
                  <a:cubicBezTo>
                    <a:pt x="655" y="104"/>
                    <a:pt x="645" y="52"/>
                    <a:pt x="634" y="31"/>
                  </a:cubicBezTo>
                  <a:cubicBezTo>
                    <a:pt x="447" y="21"/>
                    <a:pt x="249" y="10"/>
                    <a:pt x="62" y="0"/>
                  </a:cubicBezTo>
                  <a:cubicBezTo>
                    <a:pt x="41" y="0"/>
                    <a:pt x="21" y="0"/>
                    <a:pt x="0" y="0"/>
                  </a:cubicBezTo>
                  <a:close/>
                </a:path>
              </a:pathLst>
            </a:custGeom>
            <a:solidFill>
              <a:srgbClr val="F6F2D7">
                <a:alpha val="36080"/>
              </a:srgbClr>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34"/>
            <p:cNvSpPr/>
            <p:nvPr/>
          </p:nvSpPr>
          <p:spPr>
            <a:xfrm>
              <a:off x="4600761" y="1339923"/>
              <a:ext cx="90154" cy="27993"/>
            </a:xfrm>
            <a:custGeom>
              <a:avLst/>
              <a:gdLst/>
              <a:ahLst/>
              <a:cxnLst/>
              <a:rect l="l" t="t" r="r" b="b"/>
              <a:pathLst>
                <a:path w="438" h="136" extrusionOk="0">
                  <a:moveTo>
                    <a:pt x="0" y="0"/>
                  </a:moveTo>
                  <a:lnTo>
                    <a:pt x="0" y="0"/>
                  </a:lnTo>
                  <a:cubicBezTo>
                    <a:pt x="11" y="32"/>
                    <a:pt x="21" y="73"/>
                    <a:pt x="31" y="136"/>
                  </a:cubicBezTo>
                  <a:cubicBezTo>
                    <a:pt x="136" y="136"/>
                    <a:pt x="240" y="136"/>
                    <a:pt x="344" y="136"/>
                  </a:cubicBezTo>
                  <a:cubicBezTo>
                    <a:pt x="375" y="136"/>
                    <a:pt x="406" y="136"/>
                    <a:pt x="438" y="136"/>
                  </a:cubicBezTo>
                  <a:cubicBezTo>
                    <a:pt x="427" y="84"/>
                    <a:pt x="417" y="32"/>
                    <a:pt x="417" y="0"/>
                  </a:cubicBezTo>
                  <a:cubicBezTo>
                    <a:pt x="406" y="0"/>
                    <a:pt x="396" y="0"/>
                    <a:pt x="386" y="0"/>
                  </a:cubicBezTo>
                  <a:cubicBezTo>
                    <a:pt x="365" y="0"/>
                    <a:pt x="354" y="0"/>
                    <a:pt x="344" y="0"/>
                  </a:cubicBezTo>
                  <a:cubicBezTo>
                    <a:pt x="229" y="0"/>
                    <a:pt x="115" y="0"/>
                    <a:pt x="0" y="0"/>
                  </a:cubicBezTo>
                  <a:close/>
                </a:path>
              </a:pathLst>
            </a:custGeom>
            <a:solidFill>
              <a:srgbClr val="F6F2D7">
                <a:alpha val="36080"/>
              </a:srgbClr>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34"/>
            <p:cNvSpPr/>
            <p:nvPr/>
          </p:nvSpPr>
          <p:spPr>
            <a:xfrm>
              <a:off x="5263322" y="2465394"/>
              <a:ext cx="6381" cy="2264"/>
            </a:xfrm>
            <a:custGeom>
              <a:avLst/>
              <a:gdLst/>
              <a:ahLst/>
              <a:cxnLst/>
              <a:rect l="l" t="t" r="r" b="b"/>
              <a:pathLst>
                <a:path w="31" h="11" extrusionOk="0">
                  <a:moveTo>
                    <a:pt x="0" y="0"/>
                  </a:moveTo>
                  <a:lnTo>
                    <a:pt x="0" y="0"/>
                  </a:lnTo>
                  <a:cubicBezTo>
                    <a:pt x="31" y="11"/>
                    <a:pt x="31" y="11"/>
                    <a:pt x="31" y="11"/>
                  </a:cubicBezTo>
                  <a:cubicBezTo>
                    <a:pt x="21" y="0"/>
                    <a:pt x="10" y="0"/>
                    <a:pt x="0" y="0"/>
                  </a:cubicBezTo>
                  <a:close/>
                </a:path>
              </a:pathLst>
            </a:custGeom>
            <a:solidFill>
              <a:srgbClr val="9FC09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34"/>
            <p:cNvSpPr/>
            <p:nvPr/>
          </p:nvSpPr>
          <p:spPr>
            <a:xfrm>
              <a:off x="4358706" y="2520967"/>
              <a:ext cx="940026" cy="253171"/>
            </a:xfrm>
            <a:custGeom>
              <a:avLst/>
              <a:gdLst/>
              <a:ahLst/>
              <a:cxnLst/>
              <a:rect l="l" t="t" r="r" b="b"/>
              <a:pathLst>
                <a:path w="4567" h="1230" extrusionOk="0">
                  <a:moveTo>
                    <a:pt x="0" y="1230"/>
                  </a:moveTo>
                  <a:lnTo>
                    <a:pt x="0" y="1230"/>
                  </a:lnTo>
                  <a:cubicBezTo>
                    <a:pt x="73" y="1209"/>
                    <a:pt x="156" y="1189"/>
                    <a:pt x="229" y="1168"/>
                  </a:cubicBezTo>
                  <a:cubicBezTo>
                    <a:pt x="301" y="1147"/>
                    <a:pt x="374" y="1116"/>
                    <a:pt x="447" y="1095"/>
                  </a:cubicBezTo>
                  <a:cubicBezTo>
                    <a:pt x="603" y="1053"/>
                    <a:pt x="749" y="1011"/>
                    <a:pt x="905" y="980"/>
                  </a:cubicBezTo>
                  <a:cubicBezTo>
                    <a:pt x="1207" y="907"/>
                    <a:pt x="1509" y="834"/>
                    <a:pt x="1812" y="762"/>
                  </a:cubicBezTo>
                  <a:cubicBezTo>
                    <a:pt x="2103" y="678"/>
                    <a:pt x="2405" y="584"/>
                    <a:pt x="2697" y="512"/>
                  </a:cubicBezTo>
                  <a:cubicBezTo>
                    <a:pt x="2989" y="439"/>
                    <a:pt x="3291" y="387"/>
                    <a:pt x="3582" y="324"/>
                  </a:cubicBezTo>
                  <a:cubicBezTo>
                    <a:pt x="3874" y="262"/>
                    <a:pt x="4166" y="178"/>
                    <a:pt x="4447" y="84"/>
                  </a:cubicBezTo>
                  <a:cubicBezTo>
                    <a:pt x="4478" y="74"/>
                    <a:pt x="4520" y="53"/>
                    <a:pt x="4551" y="43"/>
                  </a:cubicBezTo>
                  <a:cubicBezTo>
                    <a:pt x="4582" y="32"/>
                    <a:pt x="4562" y="-9"/>
                    <a:pt x="4541" y="1"/>
                  </a:cubicBezTo>
                  <a:cubicBezTo>
                    <a:pt x="4259" y="105"/>
                    <a:pt x="3968" y="189"/>
                    <a:pt x="3676" y="262"/>
                  </a:cubicBezTo>
                  <a:cubicBezTo>
                    <a:pt x="3384" y="324"/>
                    <a:pt x="3082" y="376"/>
                    <a:pt x="2801" y="439"/>
                  </a:cubicBezTo>
                  <a:cubicBezTo>
                    <a:pt x="2499" y="512"/>
                    <a:pt x="2207" y="605"/>
                    <a:pt x="1916" y="689"/>
                  </a:cubicBezTo>
                  <a:cubicBezTo>
                    <a:pt x="1614" y="762"/>
                    <a:pt x="1301" y="834"/>
                    <a:pt x="999" y="907"/>
                  </a:cubicBezTo>
                  <a:cubicBezTo>
                    <a:pt x="853" y="949"/>
                    <a:pt x="707" y="980"/>
                    <a:pt x="551" y="1032"/>
                  </a:cubicBezTo>
                  <a:cubicBezTo>
                    <a:pt x="478" y="1053"/>
                    <a:pt x="405" y="1074"/>
                    <a:pt x="332" y="1095"/>
                  </a:cubicBezTo>
                  <a:cubicBezTo>
                    <a:pt x="260" y="1126"/>
                    <a:pt x="188" y="1147"/>
                    <a:pt x="115" y="1178"/>
                  </a:cubicBezTo>
                  <a:cubicBezTo>
                    <a:pt x="73" y="1199"/>
                    <a:pt x="42" y="1209"/>
                    <a:pt x="0" y="12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0" name="Google Shape;1430;p34"/>
            <p:cNvSpPr/>
            <p:nvPr/>
          </p:nvSpPr>
          <p:spPr>
            <a:xfrm>
              <a:off x="5286787" y="2471980"/>
              <a:ext cx="10909" cy="55574"/>
            </a:xfrm>
            <a:custGeom>
              <a:avLst/>
              <a:gdLst/>
              <a:ahLst/>
              <a:cxnLst/>
              <a:rect l="l" t="t" r="r" b="b"/>
              <a:pathLst>
                <a:path w="53" h="270" extrusionOk="0">
                  <a:moveTo>
                    <a:pt x="21" y="270"/>
                  </a:moveTo>
                  <a:lnTo>
                    <a:pt x="21" y="270"/>
                  </a:lnTo>
                  <a:cubicBezTo>
                    <a:pt x="21" y="260"/>
                    <a:pt x="21" y="260"/>
                    <a:pt x="21" y="260"/>
                  </a:cubicBezTo>
                  <a:cubicBezTo>
                    <a:pt x="11" y="270"/>
                    <a:pt x="11" y="270"/>
                    <a:pt x="11" y="270"/>
                  </a:cubicBezTo>
                  <a:cubicBezTo>
                    <a:pt x="32" y="270"/>
                    <a:pt x="42" y="229"/>
                    <a:pt x="42" y="218"/>
                  </a:cubicBezTo>
                  <a:cubicBezTo>
                    <a:pt x="53" y="187"/>
                    <a:pt x="53" y="166"/>
                    <a:pt x="53" y="135"/>
                  </a:cubicBezTo>
                  <a:cubicBezTo>
                    <a:pt x="53" y="114"/>
                    <a:pt x="53" y="93"/>
                    <a:pt x="53" y="62"/>
                  </a:cubicBezTo>
                  <a:cubicBezTo>
                    <a:pt x="42" y="52"/>
                    <a:pt x="42" y="41"/>
                    <a:pt x="42" y="31"/>
                  </a:cubicBezTo>
                  <a:cubicBezTo>
                    <a:pt x="32" y="10"/>
                    <a:pt x="32" y="10"/>
                    <a:pt x="21" y="0"/>
                  </a:cubicBezTo>
                  <a:cubicBezTo>
                    <a:pt x="11" y="0"/>
                    <a:pt x="11" y="0"/>
                    <a:pt x="0" y="10"/>
                  </a:cubicBezTo>
                  <a:lnTo>
                    <a:pt x="0" y="20"/>
                  </a:lnTo>
                  <a:cubicBezTo>
                    <a:pt x="0" y="20"/>
                    <a:pt x="0" y="31"/>
                    <a:pt x="0" y="41"/>
                  </a:cubicBezTo>
                  <a:cubicBezTo>
                    <a:pt x="0" y="52"/>
                    <a:pt x="0" y="62"/>
                    <a:pt x="11" y="72"/>
                  </a:cubicBezTo>
                  <a:cubicBezTo>
                    <a:pt x="11" y="93"/>
                    <a:pt x="11" y="114"/>
                    <a:pt x="11" y="135"/>
                  </a:cubicBezTo>
                  <a:cubicBezTo>
                    <a:pt x="11" y="166"/>
                    <a:pt x="11" y="187"/>
                    <a:pt x="11" y="208"/>
                  </a:cubicBezTo>
                  <a:cubicBezTo>
                    <a:pt x="11" y="218"/>
                    <a:pt x="11" y="229"/>
                    <a:pt x="11" y="239"/>
                  </a:cubicBezTo>
                  <a:cubicBezTo>
                    <a:pt x="0" y="250"/>
                    <a:pt x="0" y="260"/>
                    <a:pt x="11" y="270"/>
                  </a:cubicBezTo>
                  <a:cubicBezTo>
                    <a:pt x="11" y="260"/>
                    <a:pt x="11" y="260"/>
                    <a:pt x="11" y="260"/>
                  </a:cubicBezTo>
                  <a:lnTo>
                    <a:pt x="11" y="260"/>
                  </a:lnTo>
                  <a:cubicBezTo>
                    <a:pt x="11" y="270"/>
                    <a:pt x="21" y="270"/>
                    <a:pt x="21" y="27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1" name="Google Shape;1431;p34"/>
            <p:cNvSpPr/>
            <p:nvPr/>
          </p:nvSpPr>
          <p:spPr>
            <a:xfrm>
              <a:off x="4399460" y="2469510"/>
              <a:ext cx="897830" cy="225384"/>
            </a:xfrm>
            <a:custGeom>
              <a:avLst/>
              <a:gdLst/>
              <a:ahLst/>
              <a:cxnLst/>
              <a:rect l="l" t="t" r="r" b="b"/>
              <a:pathLst>
                <a:path w="4362" h="1095" extrusionOk="0">
                  <a:moveTo>
                    <a:pt x="0" y="1095"/>
                  </a:moveTo>
                  <a:lnTo>
                    <a:pt x="0" y="1095"/>
                  </a:lnTo>
                  <a:cubicBezTo>
                    <a:pt x="10" y="1095"/>
                    <a:pt x="31" y="1095"/>
                    <a:pt x="42" y="1095"/>
                  </a:cubicBezTo>
                  <a:cubicBezTo>
                    <a:pt x="62" y="1084"/>
                    <a:pt x="83" y="1084"/>
                    <a:pt x="103" y="1074"/>
                  </a:cubicBezTo>
                  <a:cubicBezTo>
                    <a:pt x="134" y="1064"/>
                    <a:pt x="166" y="1053"/>
                    <a:pt x="207" y="1053"/>
                  </a:cubicBezTo>
                  <a:cubicBezTo>
                    <a:pt x="280" y="1032"/>
                    <a:pt x="343" y="1012"/>
                    <a:pt x="416" y="1001"/>
                  </a:cubicBezTo>
                  <a:cubicBezTo>
                    <a:pt x="561" y="959"/>
                    <a:pt x="707" y="928"/>
                    <a:pt x="853" y="897"/>
                  </a:cubicBezTo>
                  <a:cubicBezTo>
                    <a:pt x="1134" y="845"/>
                    <a:pt x="1426" y="782"/>
                    <a:pt x="1707" y="709"/>
                  </a:cubicBezTo>
                  <a:cubicBezTo>
                    <a:pt x="1989" y="626"/>
                    <a:pt x="2270" y="532"/>
                    <a:pt x="2551" y="459"/>
                  </a:cubicBezTo>
                  <a:cubicBezTo>
                    <a:pt x="2832" y="397"/>
                    <a:pt x="3114" y="334"/>
                    <a:pt x="3395" y="282"/>
                  </a:cubicBezTo>
                  <a:cubicBezTo>
                    <a:pt x="3676" y="220"/>
                    <a:pt x="3957" y="157"/>
                    <a:pt x="4239" y="74"/>
                  </a:cubicBezTo>
                  <a:cubicBezTo>
                    <a:pt x="4270" y="64"/>
                    <a:pt x="4311" y="53"/>
                    <a:pt x="4343" y="43"/>
                  </a:cubicBezTo>
                  <a:cubicBezTo>
                    <a:pt x="4374" y="32"/>
                    <a:pt x="4364" y="-9"/>
                    <a:pt x="4332" y="1"/>
                  </a:cubicBezTo>
                  <a:cubicBezTo>
                    <a:pt x="4051" y="84"/>
                    <a:pt x="3770" y="157"/>
                    <a:pt x="3489" y="209"/>
                  </a:cubicBezTo>
                  <a:cubicBezTo>
                    <a:pt x="3207" y="272"/>
                    <a:pt x="2926" y="334"/>
                    <a:pt x="2645" y="397"/>
                  </a:cubicBezTo>
                  <a:cubicBezTo>
                    <a:pt x="2364" y="459"/>
                    <a:pt x="2072" y="553"/>
                    <a:pt x="1801" y="637"/>
                  </a:cubicBezTo>
                  <a:cubicBezTo>
                    <a:pt x="1520" y="720"/>
                    <a:pt x="1228" y="782"/>
                    <a:pt x="947" y="845"/>
                  </a:cubicBezTo>
                  <a:cubicBezTo>
                    <a:pt x="655" y="897"/>
                    <a:pt x="374" y="970"/>
                    <a:pt x="93" y="1053"/>
                  </a:cubicBezTo>
                  <a:cubicBezTo>
                    <a:pt x="73" y="1053"/>
                    <a:pt x="52" y="1053"/>
                    <a:pt x="42" y="1064"/>
                  </a:cubicBezTo>
                  <a:cubicBezTo>
                    <a:pt x="21" y="1074"/>
                    <a:pt x="10" y="1084"/>
                    <a:pt x="0" y="1084"/>
                  </a:cubicBezTo>
                  <a:lnTo>
                    <a:pt x="0" y="109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2" name="Google Shape;1432;p34"/>
            <p:cNvSpPr/>
            <p:nvPr/>
          </p:nvSpPr>
          <p:spPr>
            <a:xfrm>
              <a:off x="4365087" y="2422581"/>
              <a:ext cx="36432" cy="272313"/>
            </a:xfrm>
            <a:custGeom>
              <a:avLst/>
              <a:gdLst/>
              <a:ahLst/>
              <a:cxnLst/>
              <a:rect l="l" t="t" r="r" b="b"/>
              <a:pathLst>
                <a:path w="177" h="1323" extrusionOk="0">
                  <a:moveTo>
                    <a:pt x="167" y="1281"/>
                  </a:moveTo>
                  <a:lnTo>
                    <a:pt x="167" y="1281"/>
                  </a:lnTo>
                  <a:cubicBezTo>
                    <a:pt x="157" y="1281"/>
                    <a:pt x="146" y="1292"/>
                    <a:pt x="136" y="1292"/>
                  </a:cubicBezTo>
                  <a:cubicBezTo>
                    <a:pt x="146" y="1302"/>
                    <a:pt x="146" y="1302"/>
                    <a:pt x="157" y="1302"/>
                  </a:cubicBezTo>
                  <a:cubicBezTo>
                    <a:pt x="146" y="1292"/>
                    <a:pt x="136" y="1271"/>
                    <a:pt x="125" y="1260"/>
                  </a:cubicBezTo>
                  <a:cubicBezTo>
                    <a:pt x="115" y="1240"/>
                    <a:pt x="104" y="1219"/>
                    <a:pt x="94" y="1198"/>
                  </a:cubicBezTo>
                  <a:cubicBezTo>
                    <a:pt x="84" y="1167"/>
                    <a:pt x="73" y="1125"/>
                    <a:pt x="63" y="1083"/>
                  </a:cubicBezTo>
                  <a:cubicBezTo>
                    <a:pt x="42" y="1000"/>
                    <a:pt x="42" y="927"/>
                    <a:pt x="42" y="844"/>
                  </a:cubicBezTo>
                  <a:cubicBezTo>
                    <a:pt x="42" y="667"/>
                    <a:pt x="42" y="479"/>
                    <a:pt x="73" y="302"/>
                  </a:cubicBezTo>
                  <a:cubicBezTo>
                    <a:pt x="84" y="260"/>
                    <a:pt x="94" y="208"/>
                    <a:pt x="104" y="167"/>
                  </a:cubicBezTo>
                  <a:cubicBezTo>
                    <a:pt x="115" y="135"/>
                    <a:pt x="115" y="114"/>
                    <a:pt x="125" y="94"/>
                  </a:cubicBezTo>
                  <a:cubicBezTo>
                    <a:pt x="136" y="62"/>
                    <a:pt x="146" y="42"/>
                    <a:pt x="157" y="21"/>
                  </a:cubicBezTo>
                  <a:cubicBezTo>
                    <a:pt x="157" y="10"/>
                    <a:pt x="146" y="0"/>
                    <a:pt x="136" y="0"/>
                  </a:cubicBezTo>
                  <a:cubicBezTo>
                    <a:pt x="115" y="21"/>
                    <a:pt x="104" y="42"/>
                    <a:pt x="94" y="62"/>
                  </a:cubicBezTo>
                  <a:cubicBezTo>
                    <a:pt x="94" y="83"/>
                    <a:pt x="84" y="104"/>
                    <a:pt x="73" y="125"/>
                  </a:cubicBezTo>
                  <a:cubicBezTo>
                    <a:pt x="63" y="177"/>
                    <a:pt x="52" y="219"/>
                    <a:pt x="42" y="260"/>
                  </a:cubicBezTo>
                  <a:cubicBezTo>
                    <a:pt x="21" y="354"/>
                    <a:pt x="11" y="448"/>
                    <a:pt x="11" y="542"/>
                  </a:cubicBezTo>
                  <a:cubicBezTo>
                    <a:pt x="0" y="635"/>
                    <a:pt x="0" y="729"/>
                    <a:pt x="0" y="823"/>
                  </a:cubicBezTo>
                  <a:cubicBezTo>
                    <a:pt x="0" y="906"/>
                    <a:pt x="0" y="990"/>
                    <a:pt x="21" y="1073"/>
                  </a:cubicBezTo>
                  <a:cubicBezTo>
                    <a:pt x="32" y="1115"/>
                    <a:pt x="42" y="1167"/>
                    <a:pt x="63" y="1208"/>
                  </a:cubicBezTo>
                  <a:cubicBezTo>
                    <a:pt x="73" y="1229"/>
                    <a:pt x="84" y="1250"/>
                    <a:pt x="94" y="1260"/>
                  </a:cubicBezTo>
                  <a:cubicBezTo>
                    <a:pt x="104" y="1281"/>
                    <a:pt x="115" y="1312"/>
                    <a:pt x="136" y="1323"/>
                  </a:cubicBezTo>
                  <a:cubicBezTo>
                    <a:pt x="146" y="1323"/>
                    <a:pt x="157" y="1323"/>
                    <a:pt x="157" y="1312"/>
                  </a:cubicBezTo>
                  <a:cubicBezTo>
                    <a:pt x="157" y="1302"/>
                    <a:pt x="167" y="1292"/>
                    <a:pt x="177" y="1292"/>
                  </a:cubicBezTo>
                  <a:lnTo>
                    <a:pt x="167" y="128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3" name="Google Shape;1433;p34"/>
            <p:cNvSpPr/>
            <p:nvPr/>
          </p:nvSpPr>
          <p:spPr>
            <a:xfrm>
              <a:off x="4389786" y="2222927"/>
              <a:ext cx="897419" cy="201713"/>
            </a:xfrm>
            <a:custGeom>
              <a:avLst/>
              <a:gdLst/>
              <a:ahLst/>
              <a:cxnLst/>
              <a:rect l="l" t="t" r="r" b="b"/>
              <a:pathLst>
                <a:path w="4360" h="980" extrusionOk="0">
                  <a:moveTo>
                    <a:pt x="5" y="980"/>
                  </a:moveTo>
                  <a:lnTo>
                    <a:pt x="5" y="980"/>
                  </a:lnTo>
                  <a:cubicBezTo>
                    <a:pt x="78" y="960"/>
                    <a:pt x="140" y="939"/>
                    <a:pt x="213" y="918"/>
                  </a:cubicBezTo>
                  <a:cubicBezTo>
                    <a:pt x="275" y="887"/>
                    <a:pt x="338" y="866"/>
                    <a:pt x="411" y="845"/>
                  </a:cubicBezTo>
                  <a:cubicBezTo>
                    <a:pt x="546" y="803"/>
                    <a:pt x="681" y="762"/>
                    <a:pt x="817" y="730"/>
                  </a:cubicBezTo>
                  <a:cubicBezTo>
                    <a:pt x="1088" y="657"/>
                    <a:pt x="1369" y="595"/>
                    <a:pt x="1640" y="543"/>
                  </a:cubicBezTo>
                  <a:cubicBezTo>
                    <a:pt x="1931" y="480"/>
                    <a:pt x="2213" y="397"/>
                    <a:pt x="2504" y="345"/>
                  </a:cubicBezTo>
                  <a:cubicBezTo>
                    <a:pt x="2796" y="293"/>
                    <a:pt x="3077" y="251"/>
                    <a:pt x="3369" y="210"/>
                  </a:cubicBezTo>
                  <a:cubicBezTo>
                    <a:pt x="3661" y="168"/>
                    <a:pt x="3952" y="126"/>
                    <a:pt x="4244" y="64"/>
                  </a:cubicBezTo>
                  <a:cubicBezTo>
                    <a:pt x="4275" y="53"/>
                    <a:pt x="4317" y="43"/>
                    <a:pt x="4348" y="32"/>
                  </a:cubicBezTo>
                  <a:cubicBezTo>
                    <a:pt x="4369" y="32"/>
                    <a:pt x="4358" y="-9"/>
                    <a:pt x="4338" y="1"/>
                  </a:cubicBezTo>
                  <a:cubicBezTo>
                    <a:pt x="4056" y="64"/>
                    <a:pt x="3754" y="116"/>
                    <a:pt x="3473" y="157"/>
                  </a:cubicBezTo>
                  <a:cubicBezTo>
                    <a:pt x="3181" y="199"/>
                    <a:pt x="2890" y="241"/>
                    <a:pt x="2598" y="293"/>
                  </a:cubicBezTo>
                  <a:cubicBezTo>
                    <a:pt x="2306" y="345"/>
                    <a:pt x="2025" y="418"/>
                    <a:pt x="1733" y="480"/>
                  </a:cubicBezTo>
                  <a:cubicBezTo>
                    <a:pt x="1452" y="543"/>
                    <a:pt x="1171" y="605"/>
                    <a:pt x="900" y="668"/>
                  </a:cubicBezTo>
                  <a:cubicBezTo>
                    <a:pt x="629" y="741"/>
                    <a:pt x="358" y="824"/>
                    <a:pt x="99" y="928"/>
                  </a:cubicBezTo>
                  <a:cubicBezTo>
                    <a:pt x="68" y="939"/>
                    <a:pt x="37" y="949"/>
                    <a:pt x="5" y="970"/>
                  </a:cubicBezTo>
                  <a:cubicBezTo>
                    <a:pt x="-5" y="970"/>
                    <a:pt x="5" y="980"/>
                    <a:pt x="5" y="9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4" name="Google Shape;1434;p34"/>
            <p:cNvSpPr/>
            <p:nvPr/>
          </p:nvSpPr>
          <p:spPr>
            <a:xfrm>
              <a:off x="5271350" y="2174352"/>
              <a:ext cx="12144" cy="51046"/>
            </a:xfrm>
            <a:custGeom>
              <a:avLst/>
              <a:gdLst/>
              <a:ahLst/>
              <a:cxnLst/>
              <a:rect l="l" t="t" r="r" b="b"/>
              <a:pathLst>
                <a:path w="59" h="248" extrusionOk="0">
                  <a:moveTo>
                    <a:pt x="34" y="248"/>
                  </a:moveTo>
                  <a:lnTo>
                    <a:pt x="34" y="248"/>
                  </a:lnTo>
                  <a:cubicBezTo>
                    <a:pt x="34" y="237"/>
                    <a:pt x="34" y="237"/>
                    <a:pt x="34" y="227"/>
                  </a:cubicBezTo>
                  <a:lnTo>
                    <a:pt x="44" y="216"/>
                  </a:lnTo>
                  <a:cubicBezTo>
                    <a:pt x="44" y="206"/>
                    <a:pt x="44" y="196"/>
                    <a:pt x="44" y="185"/>
                  </a:cubicBezTo>
                  <a:cubicBezTo>
                    <a:pt x="55" y="154"/>
                    <a:pt x="55" y="133"/>
                    <a:pt x="55" y="112"/>
                  </a:cubicBezTo>
                  <a:cubicBezTo>
                    <a:pt x="65" y="81"/>
                    <a:pt x="55" y="29"/>
                    <a:pt x="23" y="8"/>
                  </a:cubicBezTo>
                  <a:cubicBezTo>
                    <a:pt x="13" y="-13"/>
                    <a:pt x="-8" y="8"/>
                    <a:pt x="3" y="29"/>
                  </a:cubicBezTo>
                  <a:cubicBezTo>
                    <a:pt x="23" y="60"/>
                    <a:pt x="34" y="91"/>
                    <a:pt x="23" y="123"/>
                  </a:cubicBezTo>
                  <a:cubicBezTo>
                    <a:pt x="23" y="143"/>
                    <a:pt x="13" y="164"/>
                    <a:pt x="13" y="185"/>
                  </a:cubicBezTo>
                  <a:cubicBezTo>
                    <a:pt x="13" y="196"/>
                    <a:pt x="13" y="206"/>
                    <a:pt x="13" y="216"/>
                  </a:cubicBezTo>
                  <a:cubicBezTo>
                    <a:pt x="13" y="227"/>
                    <a:pt x="13" y="227"/>
                    <a:pt x="23" y="237"/>
                  </a:cubicBezTo>
                  <a:lnTo>
                    <a:pt x="23" y="248"/>
                  </a:lnTo>
                  <a:lnTo>
                    <a:pt x="34" y="248"/>
                  </a:lnTo>
                  <a:close/>
                </a:path>
              </a:pathLst>
            </a:custGeom>
            <a:solidFill>
              <a:schemeClr val="dk1"/>
            </a:solidFill>
            <a:ln>
              <a:noFill/>
            </a:ln>
          </p:spPr>
          <p:txBody>
            <a:bodyPr spcFirstLastPara="1" wrap="square" lIns="90000" tIns="44275" rIns="90000" bIns="44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5" name="Google Shape;1435;p34"/>
            <p:cNvSpPr/>
            <p:nvPr/>
          </p:nvSpPr>
          <p:spPr>
            <a:xfrm>
              <a:off x="4299428" y="2352599"/>
              <a:ext cx="61955" cy="424627"/>
            </a:xfrm>
            <a:custGeom>
              <a:avLst/>
              <a:gdLst/>
              <a:ahLst/>
              <a:cxnLst/>
              <a:rect l="l" t="t" r="r" b="b"/>
              <a:pathLst>
                <a:path w="301" h="2063" extrusionOk="0">
                  <a:moveTo>
                    <a:pt x="298" y="2048"/>
                  </a:moveTo>
                  <a:lnTo>
                    <a:pt x="298" y="2048"/>
                  </a:lnTo>
                  <a:cubicBezTo>
                    <a:pt x="267" y="1986"/>
                    <a:pt x="236" y="1934"/>
                    <a:pt x="205" y="1871"/>
                  </a:cubicBezTo>
                  <a:cubicBezTo>
                    <a:pt x="184" y="1819"/>
                    <a:pt x="163" y="1757"/>
                    <a:pt x="142" y="1694"/>
                  </a:cubicBezTo>
                  <a:cubicBezTo>
                    <a:pt x="101" y="1569"/>
                    <a:pt x="69" y="1444"/>
                    <a:pt x="59" y="1319"/>
                  </a:cubicBezTo>
                  <a:cubicBezTo>
                    <a:pt x="17" y="1048"/>
                    <a:pt x="48" y="746"/>
                    <a:pt x="101" y="486"/>
                  </a:cubicBezTo>
                  <a:cubicBezTo>
                    <a:pt x="111" y="402"/>
                    <a:pt x="132" y="330"/>
                    <a:pt x="142" y="246"/>
                  </a:cubicBezTo>
                  <a:cubicBezTo>
                    <a:pt x="153" y="205"/>
                    <a:pt x="163" y="173"/>
                    <a:pt x="173" y="132"/>
                  </a:cubicBezTo>
                  <a:cubicBezTo>
                    <a:pt x="184" y="90"/>
                    <a:pt x="205" y="48"/>
                    <a:pt x="205" y="17"/>
                  </a:cubicBezTo>
                  <a:cubicBezTo>
                    <a:pt x="205" y="-4"/>
                    <a:pt x="184" y="-4"/>
                    <a:pt x="184" y="7"/>
                  </a:cubicBezTo>
                  <a:cubicBezTo>
                    <a:pt x="163" y="38"/>
                    <a:pt x="153" y="80"/>
                    <a:pt x="142" y="111"/>
                  </a:cubicBezTo>
                  <a:cubicBezTo>
                    <a:pt x="132" y="142"/>
                    <a:pt x="121" y="184"/>
                    <a:pt x="121" y="215"/>
                  </a:cubicBezTo>
                  <a:cubicBezTo>
                    <a:pt x="101" y="288"/>
                    <a:pt x="80" y="361"/>
                    <a:pt x="69" y="434"/>
                  </a:cubicBezTo>
                  <a:cubicBezTo>
                    <a:pt x="38" y="580"/>
                    <a:pt x="17" y="725"/>
                    <a:pt x="7" y="871"/>
                  </a:cubicBezTo>
                  <a:cubicBezTo>
                    <a:pt x="-14" y="1121"/>
                    <a:pt x="17" y="1423"/>
                    <a:pt x="90" y="1663"/>
                  </a:cubicBezTo>
                  <a:cubicBezTo>
                    <a:pt x="111" y="1725"/>
                    <a:pt x="142" y="1798"/>
                    <a:pt x="173" y="1861"/>
                  </a:cubicBezTo>
                  <a:cubicBezTo>
                    <a:pt x="205" y="1934"/>
                    <a:pt x="236" y="1996"/>
                    <a:pt x="278" y="2059"/>
                  </a:cubicBezTo>
                  <a:cubicBezTo>
                    <a:pt x="288" y="2069"/>
                    <a:pt x="309" y="2059"/>
                    <a:pt x="298" y="20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6" name="Google Shape;1436;p34"/>
            <p:cNvSpPr/>
            <p:nvPr/>
          </p:nvSpPr>
          <p:spPr>
            <a:xfrm>
              <a:off x="4335036" y="2165501"/>
              <a:ext cx="939202" cy="190599"/>
            </a:xfrm>
            <a:custGeom>
              <a:avLst/>
              <a:gdLst/>
              <a:ahLst/>
              <a:cxnLst/>
              <a:rect l="l" t="t" r="r" b="b"/>
              <a:pathLst>
                <a:path w="4563" h="926" extrusionOk="0">
                  <a:moveTo>
                    <a:pt x="11" y="926"/>
                  </a:moveTo>
                  <a:lnTo>
                    <a:pt x="11" y="926"/>
                  </a:lnTo>
                  <a:cubicBezTo>
                    <a:pt x="32" y="926"/>
                    <a:pt x="42" y="916"/>
                    <a:pt x="63" y="916"/>
                  </a:cubicBezTo>
                  <a:cubicBezTo>
                    <a:pt x="84" y="905"/>
                    <a:pt x="105" y="905"/>
                    <a:pt x="115" y="895"/>
                  </a:cubicBezTo>
                  <a:cubicBezTo>
                    <a:pt x="157" y="884"/>
                    <a:pt x="188" y="874"/>
                    <a:pt x="230" y="853"/>
                  </a:cubicBezTo>
                  <a:cubicBezTo>
                    <a:pt x="303" y="832"/>
                    <a:pt x="375" y="811"/>
                    <a:pt x="447" y="791"/>
                  </a:cubicBezTo>
                  <a:cubicBezTo>
                    <a:pt x="593" y="749"/>
                    <a:pt x="739" y="718"/>
                    <a:pt x="885" y="676"/>
                  </a:cubicBezTo>
                  <a:cubicBezTo>
                    <a:pt x="1177" y="614"/>
                    <a:pt x="1479" y="561"/>
                    <a:pt x="1770" y="499"/>
                  </a:cubicBezTo>
                  <a:cubicBezTo>
                    <a:pt x="2072" y="436"/>
                    <a:pt x="2364" y="353"/>
                    <a:pt x="2656" y="291"/>
                  </a:cubicBezTo>
                  <a:cubicBezTo>
                    <a:pt x="2947" y="218"/>
                    <a:pt x="3249" y="186"/>
                    <a:pt x="3552" y="145"/>
                  </a:cubicBezTo>
                  <a:cubicBezTo>
                    <a:pt x="3697" y="134"/>
                    <a:pt x="3843" y="114"/>
                    <a:pt x="3989" y="103"/>
                  </a:cubicBezTo>
                  <a:cubicBezTo>
                    <a:pt x="4062" y="93"/>
                    <a:pt x="4135" y="82"/>
                    <a:pt x="4218" y="72"/>
                  </a:cubicBezTo>
                  <a:cubicBezTo>
                    <a:pt x="4291" y="61"/>
                    <a:pt x="4364" y="51"/>
                    <a:pt x="4437" y="41"/>
                  </a:cubicBezTo>
                  <a:cubicBezTo>
                    <a:pt x="4468" y="41"/>
                    <a:pt x="4499" y="41"/>
                    <a:pt x="4531" y="61"/>
                  </a:cubicBezTo>
                  <a:cubicBezTo>
                    <a:pt x="4562" y="72"/>
                    <a:pt x="4572" y="41"/>
                    <a:pt x="4552" y="30"/>
                  </a:cubicBezTo>
                  <a:cubicBezTo>
                    <a:pt x="4489" y="-11"/>
                    <a:pt x="4427" y="-1"/>
                    <a:pt x="4364" y="9"/>
                  </a:cubicBezTo>
                  <a:cubicBezTo>
                    <a:pt x="4281" y="20"/>
                    <a:pt x="4208" y="30"/>
                    <a:pt x="4135" y="41"/>
                  </a:cubicBezTo>
                  <a:cubicBezTo>
                    <a:pt x="3979" y="61"/>
                    <a:pt x="3833" y="72"/>
                    <a:pt x="3687" y="93"/>
                  </a:cubicBezTo>
                  <a:cubicBezTo>
                    <a:pt x="3385" y="124"/>
                    <a:pt x="3072" y="166"/>
                    <a:pt x="2791" y="218"/>
                  </a:cubicBezTo>
                  <a:cubicBezTo>
                    <a:pt x="2489" y="280"/>
                    <a:pt x="2187" y="364"/>
                    <a:pt x="1885" y="436"/>
                  </a:cubicBezTo>
                  <a:cubicBezTo>
                    <a:pt x="1593" y="499"/>
                    <a:pt x="1281" y="551"/>
                    <a:pt x="989" y="624"/>
                  </a:cubicBezTo>
                  <a:cubicBezTo>
                    <a:pt x="687" y="686"/>
                    <a:pt x="396" y="770"/>
                    <a:pt x="105" y="874"/>
                  </a:cubicBezTo>
                  <a:cubicBezTo>
                    <a:pt x="73" y="884"/>
                    <a:pt x="42" y="895"/>
                    <a:pt x="0" y="916"/>
                  </a:cubicBezTo>
                  <a:cubicBezTo>
                    <a:pt x="0" y="916"/>
                    <a:pt x="0" y="926"/>
                    <a:pt x="11" y="9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7" name="Google Shape;1437;p34"/>
            <p:cNvSpPr/>
            <p:nvPr/>
          </p:nvSpPr>
          <p:spPr>
            <a:xfrm>
              <a:off x="5147029" y="2244539"/>
              <a:ext cx="43430" cy="212417"/>
            </a:xfrm>
            <a:custGeom>
              <a:avLst/>
              <a:gdLst/>
              <a:ahLst/>
              <a:cxnLst/>
              <a:rect l="l" t="t" r="r" b="b"/>
              <a:pathLst>
                <a:path w="211" h="1032" extrusionOk="0">
                  <a:moveTo>
                    <a:pt x="127" y="0"/>
                  </a:moveTo>
                  <a:lnTo>
                    <a:pt x="127" y="0"/>
                  </a:lnTo>
                  <a:cubicBezTo>
                    <a:pt x="96" y="11"/>
                    <a:pt x="86" y="42"/>
                    <a:pt x="65" y="73"/>
                  </a:cubicBezTo>
                  <a:cubicBezTo>
                    <a:pt x="54" y="105"/>
                    <a:pt x="44" y="136"/>
                    <a:pt x="34" y="167"/>
                  </a:cubicBezTo>
                  <a:cubicBezTo>
                    <a:pt x="13" y="240"/>
                    <a:pt x="2" y="313"/>
                    <a:pt x="2" y="386"/>
                  </a:cubicBezTo>
                  <a:cubicBezTo>
                    <a:pt x="-8" y="532"/>
                    <a:pt x="23" y="688"/>
                    <a:pt x="75" y="834"/>
                  </a:cubicBezTo>
                  <a:cubicBezTo>
                    <a:pt x="86" y="875"/>
                    <a:pt x="96" y="917"/>
                    <a:pt x="117" y="959"/>
                  </a:cubicBezTo>
                  <a:cubicBezTo>
                    <a:pt x="138" y="990"/>
                    <a:pt x="159" y="1032"/>
                    <a:pt x="200" y="1032"/>
                  </a:cubicBezTo>
                  <a:cubicBezTo>
                    <a:pt x="211" y="1032"/>
                    <a:pt x="211" y="1021"/>
                    <a:pt x="211" y="1011"/>
                  </a:cubicBezTo>
                  <a:cubicBezTo>
                    <a:pt x="200" y="1000"/>
                    <a:pt x="190" y="990"/>
                    <a:pt x="179" y="979"/>
                  </a:cubicBezTo>
                  <a:cubicBezTo>
                    <a:pt x="169" y="969"/>
                    <a:pt x="159" y="959"/>
                    <a:pt x="148" y="938"/>
                  </a:cubicBezTo>
                  <a:cubicBezTo>
                    <a:pt x="138" y="907"/>
                    <a:pt x="127" y="875"/>
                    <a:pt x="117" y="844"/>
                  </a:cubicBezTo>
                  <a:cubicBezTo>
                    <a:pt x="96" y="771"/>
                    <a:pt x="75" y="698"/>
                    <a:pt x="54" y="625"/>
                  </a:cubicBezTo>
                  <a:cubicBezTo>
                    <a:pt x="34" y="490"/>
                    <a:pt x="23" y="344"/>
                    <a:pt x="54" y="209"/>
                  </a:cubicBezTo>
                  <a:cubicBezTo>
                    <a:pt x="65" y="167"/>
                    <a:pt x="75" y="136"/>
                    <a:pt x="86" y="105"/>
                  </a:cubicBezTo>
                  <a:cubicBezTo>
                    <a:pt x="86" y="84"/>
                    <a:pt x="96" y="63"/>
                    <a:pt x="107" y="52"/>
                  </a:cubicBezTo>
                  <a:cubicBezTo>
                    <a:pt x="117" y="32"/>
                    <a:pt x="127" y="21"/>
                    <a:pt x="1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8" name="Google Shape;1438;p34"/>
            <p:cNvSpPr/>
            <p:nvPr/>
          </p:nvSpPr>
          <p:spPr>
            <a:xfrm>
              <a:off x="4374761" y="2452632"/>
              <a:ext cx="815910" cy="210152"/>
            </a:xfrm>
            <a:custGeom>
              <a:avLst/>
              <a:gdLst/>
              <a:ahLst/>
              <a:cxnLst/>
              <a:rect l="l" t="t" r="r" b="b"/>
              <a:pathLst>
                <a:path w="3964" h="1021" extrusionOk="0">
                  <a:moveTo>
                    <a:pt x="5" y="1021"/>
                  </a:moveTo>
                  <a:lnTo>
                    <a:pt x="5" y="1021"/>
                  </a:lnTo>
                  <a:cubicBezTo>
                    <a:pt x="26" y="1021"/>
                    <a:pt x="37" y="1021"/>
                    <a:pt x="47" y="1021"/>
                  </a:cubicBezTo>
                  <a:cubicBezTo>
                    <a:pt x="68" y="1010"/>
                    <a:pt x="89" y="1010"/>
                    <a:pt x="99" y="1010"/>
                  </a:cubicBezTo>
                  <a:cubicBezTo>
                    <a:pt x="130" y="1000"/>
                    <a:pt x="162" y="989"/>
                    <a:pt x="203" y="979"/>
                  </a:cubicBezTo>
                  <a:cubicBezTo>
                    <a:pt x="265" y="969"/>
                    <a:pt x="327" y="948"/>
                    <a:pt x="390" y="937"/>
                  </a:cubicBezTo>
                  <a:cubicBezTo>
                    <a:pt x="525" y="906"/>
                    <a:pt x="661" y="875"/>
                    <a:pt x="786" y="854"/>
                  </a:cubicBezTo>
                  <a:cubicBezTo>
                    <a:pt x="1046" y="791"/>
                    <a:pt x="1317" y="739"/>
                    <a:pt x="1567" y="687"/>
                  </a:cubicBezTo>
                  <a:cubicBezTo>
                    <a:pt x="1827" y="625"/>
                    <a:pt x="2098" y="552"/>
                    <a:pt x="2338" y="469"/>
                  </a:cubicBezTo>
                  <a:cubicBezTo>
                    <a:pt x="2588" y="385"/>
                    <a:pt x="2848" y="323"/>
                    <a:pt x="3109" y="260"/>
                  </a:cubicBezTo>
                  <a:cubicBezTo>
                    <a:pt x="3359" y="198"/>
                    <a:pt x="3609" y="135"/>
                    <a:pt x="3859" y="73"/>
                  </a:cubicBezTo>
                  <a:cubicBezTo>
                    <a:pt x="3890" y="62"/>
                    <a:pt x="3921" y="52"/>
                    <a:pt x="3952" y="41"/>
                  </a:cubicBezTo>
                  <a:cubicBezTo>
                    <a:pt x="3973" y="31"/>
                    <a:pt x="3963" y="0"/>
                    <a:pt x="3942" y="0"/>
                  </a:cubicBezTo>
                  <a:cubicBezTo>
                    <a:pt x="3817" y="31"/>
                    <a:pt x="3692" y="73"/>
                    <a:pt x="3567" y="104"/>
                  </a:cubicBezTo>
                  <a:cubicBezTo>
                    <a:pt x="3442" y="135"/>
                    <a:pt x="3306" y="166"/>
                    <a:pt x="3181" y="198"/>
                  </a:cubicBezTo>
                  <a:cubicBezTo>
                    <a:pt x="2931" y="260"/>
                    <a:pt x="2671" y="312"/>
                    <a:pt x="2421" y="396"/>
                  </a:cubicBezTo>
                  <a:cubicBezTo>
                    <a:pt x="2171" y="469"/>
                    <a:pt x="1911" y="562"/>
                    <a:pt x="1650" y="614"/>
                  </a:cubicBezTo>
                  <a:cubicBezTo>
                    <a:pt x="1400" y="677"/>
                    <a:pt x="1129" y="739"/>
                    <a:pt x="869" y="791"/>
                  </a:cubicBezTo>
                  <a:cubicBezTo>
                    <a:pt x="744" y="812"/>
                    <a:pt x="609" y="844"/>
                    <a:pt x="484" y="875"/>
                  </a:cubicBezTo>
                  <a:cubicBezTo>
                    <a:pt x="348" y="906"/>
                    <a:pt x="223" y="937"/>
                    <a:pt x="89" y="979"/>
                  </a:cubicBezTo>
                  <a:cubicBezTo>
                    <a:pt x="78" y="979"/>
                    <a:pt x="57" y="989"/>
                    <a:pt x="47" y="989"/>
                  </a:cubicBezTo>
                  <a:cubicBezTo>
                    <a:pt x="37" y="1000"/>
                    <a:pt x="16" y="1000"/>
                    <a:pt x="5" y="1010"/>
                  </a:cubicBezTo>
                  <a:cubicBezTo>
                    <a:pt x="-5" y="1010"/>
                    <a:pt x="5" y="1021"/>
                    <a:pt x="5" y="10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9" name="Google Shape;1439;p34"/>
            <p:cNvSpPr/>
            <p:nvPr/>
          </p:nvSpPr>
          <p:spPr>
            <a:xfrm>
              <a:off x="5168024" y="2432049"/>
              <a:ext cx="126380" cy="41989"/>
            </a:xfrm>
            <a:custGeom>
              <a:avLst/>
              <a:gdLst/>
              <a:ahLst/>
              <a:cxnLst/>
              <a:rect l="l" t="t" r="r" b="b"/>
              <a:pathLst>
                <a:path w="614" h="204" extrusionOk="0">
                  <a:moveTo>
                    <a:pt x="609" y="183"/>
                  </a:moveTo>
                  <a:lnTo>
                    <a:pt x="609" y="183"/>
                  </a:lnTo>
                  <a:cubicBezTo>
                    <a:pt x="557" y="173"/>
                    <a:pt x="505" y="162"/>
                    <a:pt x="463" y="152"/>
                  </a:cubicBezTo>
                  <a:cubicBezTo>
                    <a:pt x="411" y="141"/>
                    <a:pt x="359" y="131"/>
                    <a:pt x="317" y="121"/>
                  </a:cubicBezTo>
                  <a:cubicBezTo>
                    <a:pt x="213" y="89"/>
                    <a:pt x="119" y="48"/>
                    <a:pt x="25" y="6"/>
                  </a:cubicBezTo>
                  <a:cubicBezTo>
                    <a:pt x="5" y="-15"/>
                    <a:pt x="-16" y="27"/>
                    <a:pt x="15" y="37"/>
                  </a:cubicBezTo>
                  <a:cubicBezTo>
                    <a:pt x="109" y="89"/>
                    <a:pt x="202" y="121"/>
                    <a:pt x="296" y="152"/>
                  </a:cubicBezTo>
                  <a:cubicBezTo>
                    <a:pt x="348" y="173"/>
                    <a:pt x="400" y="183"/>
                    <a:pt x="452" y="194"/>
                  </a:cubicBezTo>
                  <a:cubicBezTo>
                    <a:pt x="505" y="204"/>
                    <a:pt x="557" y="204"/>
                    <a:pt x="609" y="204"/>
                  </a:cubicBezTo>
                  <a:cubicBezTo>
                    <a:pt x="609" y="204"/>
                    <a:pt x="619" y="183"/>
                    <a:pt x="609" y="183"/>
                  </a:cubicBezTo>
                  <a:close/>
                </a:path>
              </a:pathLst>
            </a:custGeom>
            <a:solidFill>
              <a:schemeClr val="dk1"/>
            </a:solidFill>
            <a:ln>
              <a:noFill/>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0" name="Google Shape;1440;p34"/>
            <p:cNvSpPr/>
            <p:nvPr/>
          </p:nvSpPr>
          <p:spPr>
            <a:xfrm>
              <a:off x="4421278" y="2102929"/>
              <a:ext cx="760748" cy="156637"/>
            </a:xfrm>
            <a:custGeom>
              <a:avLst/>
              <a:gdLst/>
              <a:ahLst/>
              <a:cxnLst/>
              <a:rect l="l" t="t" r="r" b="b"/>
              <a:pathLst>
                <a:path w="3696" h="761" extrusionOk="0">
                  <a:moveTo>
                    <a:pt x="8" y="761"/>
                  </a:moveTo>
                  <a:lnTo>
                    <a:pt x="8" y="761"/>
                  </a:lnTo>
                  <a:cubicBezTo>
                    <a:pt x="70" y="740"/>
                    <a:pt x="133" y="730"/>
                    <a:pt x="185" y="720"/>
                  </a:cubicBezTo>
                  <a:cubicBezTo>
                    <a:pt x="247" y="709"/>
                    <a:pt x="310" y="699"/>
                    <a:pt x="372" y="688"/>
                  </a:cubicBezTo>
                  <a:cubicBezTo>
                    <a:pt x="487" y="657"/>
                    <a:pt x="612" y="636"/>
                    <a:pt x="737" y="615"/>
                  </a:cubicBezTo>
                  <a:cubicBezTo>
                    <a:pt x="976" y="574"/>
                    <a:pt x="1226" y="522"/>
                    <a:pt x="1466" y="480"/>
                  </a:cubicBezTo>
                  <a:cubicBezTo>
                    <a:pt x="1705" y="438"/>
                    <a:pt x="1945" y="376"/>
                    <a:pt x="2185" y="324"/>
                  </a:cubicBezTo>
                  <a:cubicBezTo>
                    <a:pt x="2424" y="272"/>
                    <a:pt x="2664" y="240"/>
                    <a:pt x="2893" y="199"/>
                  </a:cubicBezTo>
                  <a:cubicBezTo>
                    <a:pt x="3133" y="157"/>
                    <a:pt x="3362" y="126"/>
                    <a:pt x="3591" y="63"/>
                  </a:cubicBezTo>
                  <a:cubicBezTo>
                    <a:pt x="3622" y="63"/>
                    <a:pt x="3653" y="53"/>
                    <a:pt x="3685" y="43"/>
                  </a:cubicBezTo>
                  <a:cubicBezTo>
                    <a:pt x="3705" y="43"/>
                    <a:pt x="3695" y="-10"/>
                    <a:pt x="3664" y="1"/>
                  </a:cubicBezTo>
                  <a:cubicBezTo>
                    <a:pt x="3435" y="63"/>
                    <a:pt x="3205" y="105"/>
                    <a:pt x="2976" y="136"/>
                  </a:cubicBezTo>
                  <a:cubicBezTo>
                    <a:pt x="2737" y="178"/>
                    <a:pt x="2497" y="209"/>
                    <a:pt x="2258" y="261"/>
                  </a:cubicBezTo>
                  <a:cubicBezTo>
                    <a:pt x="2028" y="303"/>
                    <a:pt x="1789" y="365"/>
                    <a:pt x="1549" y="418"/>
                  </a:cubicBezTo>
                  <a:cubicBezTo>
                    <a:pt x="1299" y="470"/>
                    <a:pt x="1060" y="511"/>
                    <a:pt x="810" y="553"/>
                  </a:cubicBezTo>
                  <a:cubicBezTo>
                    <a:pt x="695" y="574"/>
                    <a:pt x="570" y="605"/>
                    <a:pt x="455" y="626"/>
                  </a:cubicBezTo>
                  <a:cubicBezTo>
                    <a:pt x="393" y="647"/>
                    <a:pt x="330" y="657"/>
                    <a:pt x="268" y="668"/>
                  </a:cubicBezTo>
                  <a:cubicBezTo>
                    <a:pt x="205" y="688"/>
                    <a:pt x="153" y="699"/>
                    <a:pt x="91" y="720"/>
                  </a:cubicBezTo>
                  <a:cubicBezTo>
                    <a:pt x="60" y="730"/>
                    <a:pt x="28" y="740"/>
                    <a:pt x="8" y="751"/>
                  </a:cubicBezTo>
                  <a:cubicBezTo>
                    <a:pt x="-3" y="751"/>
                    <a:pt x="-3" y="761"/>
                    <a:pt x="8" y="7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1" name="Google Shape;1441;p34"/>
            <p:cNvSpPr/>
            <p:nvPr/>
          </p:nvSpPr>
          <p:spPr>
            <a:xfrm>
              <a:off x="5172346" y="2064439"/>
              <a:ext cx="9468" cy="45077"/>
            </a:xfrm>
            <a:custGeom>
              <a:avLst/>
              <a:gdLst/>
              <a:ahLst/>
              <a:cxnLst/>
              <a:rect l="l" t="t" r="r" b="b"/>
              <a:pathLst>
                <a:path w="46" h="219" extrusionOk="0">
                  <a:moveTo>
                    <a:pt x="15" y="219"/>
                  </a:moveTo>
                  <a:lnTo>
                    <a:pt x="15" y="219"/>
                  </a:lnTo>
                  <a:cubicBezTo>
                    <a:pt x="25" y="209"/>
                    <a:pt x="36" y="188"/>
                    <a:pt x="36" y="167"/>
                  </a:cubicBezTo>
                  <a:cubicBezTo>
                    <a:pt x="46" y="157"/>
                    <a:pt x="46" y="136"/>
                    <a:pt x="46" y="115"/>
                  </a:cubicBezTo>
                  <a:cubicBezTo>
                    <a:pt x="46" y="94"/>
                    <a:pt x="46" y="73"/>
                    <a:pt x="46" y="52"/>
                  </a:cubicBezTo>
                  <a:cubicBezTo>
                    <a:pt x="46" y="42"/>
                    <a:pt x="46" y="32"/>
                    <a:pt x="46" y="21"/>
                  </a:cubicBezTo>
                  <a:cubicBezTo>
                    <a:pt x="36" y="21"/>
                    <a:pt x="36" y="11"/>
                    <a:pt x="36" y="11"/>
                  </a:cubicBezTo>
                  <a:cubicBezTo>
                    <a:pt x="25" y="0"/>
                    <a:pt x="25" y="0"/>
                    <a:pt x="25" y="0"/>
                  </a:cubicBezTo>
                  <a:cubicBezTo>
                    <a:pt x="15" y="0"/>
                    <a:pt x="15" y="0"/>
                    <a:pt x="15" y="0"/>
                  </a:cubicBezTo>
                  <a:cubicBezTo>
                    <a:pt x="4" y="11"/>
                    <a:pt x="4" y="11"/>
                    <a:pt x="4" y="11"/>
                  </a:cubicBezTo>
                  <a:cubicBezTo>
                    <a:pt x="4" y="11"/>
                    <a:pt x="4" y="21"/>
                    <a:pt x="4" y="32"/>
                  </a:cubicBezTo>
                  <a:cubicBezTo>
                    <a:pt x="4" y="32"/>
                    <a:pt x="4" y="42"/>
                    <a:pt x="4" y="52"/>
                  </a:cubicBezTo>
                  <a:cubicBezTo>
                    <a:pt x="4" y="73"/>
                    <a:pt x="15" y="94"/>
                    <a:pt x="15" y="105"/>
                  </a:cubicBezTo>
                  <a:cubicBezTo>
                    <a:pt x="15" y="125"/>
                    <a:pt x="4" y="146"/>
                    <a:pt x="4" y="157"/>
                  </a:cubicBezTo>
                  <a:cubicBezTo>
                    <a:pt x="4" y="177"/>
                    <a:pt x="-6" y="198"/>
                    <a:pt x="4" y="219"/>
                  </a:cubicBezTo>
                  <a:lnTo>
                    <a:pt x="15" y="219"/>
                  </a:ln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2" name="Google Shape;1442;p34"/>
            <p:cNvSpPr/>
            <p:nvPr/>
          </p:nvSpPr>
          <p:spPr>
            <a:xfrm>
              <a:off x="4457092" y="2062381"/>
              <a:ext cx="725962" cy="137289"/>
            </a:xfrm>
            <a:custGeom>
              <a:avLst/>
              <a:gdLst/>
              <a:ahLst/>
              <a:cxnLst/>
              <a:rect l="l" t="t" r="r" b="b"/>
              <a:pathLst>
                <a:path w="3527" h="667" extrusionOk="0">
                  <a:moveTo>
                    <a:pt x="0" y="656"/>
                  </a:moveTo>
                  <a:lnTo>
                    <a:pt x="0" y="656"/>
                  </a:lnTo>
                  <a:cubicBezTo>
                    <a:pt x="11" y="656"/>
                    <a:pt x="31" y="667"/>
                    <a:pt x="42" y="667"/>
                  </a:cubicBezTo>
                  <a:cubicBezTo>
                    <a:pt x="52" y="667"/>
                    <a:pt x="73" y="656"/>
                    <a:pt x="84" y="656"/>
                  </a:cubicBezTo>
                  <a:cubicBezTo>
                    <a:pt x="115" y="656"/>
                    <a:pt x="146" y="646"/>
                    <a:pt x="177" y="646"/>
                  </a:cubicBezTo>
                  <a:cubicBezTo>
                    <a:pt x="229" y="635"/>
                    <a:pt x="292" y="625"/>
                    <a:pt x="344" y="615"/>
                  </a:cubicBezTo>
                  <a:cubicBezTo>
                    <a:pt x="459" y="594"/>
                    <a:pt x="573" y="573"/>
                    <a:pt x="688" y="562"/>
                  </a:cubicBezTo>
                  <a:cubicBezTo>
                    <a:pt x="917" y="521"/>
                    <a:pt x="1156" y="490"/>
                    <a:pt x="1386" y="437"/>
                  </a:cubicBezTo>
                  <a:cubicBezTo>
                    <a:pt x="1615" y="396"/>
                    <a:pt x="1844" y="333"/>
                    <a:pt x="2073" y="281"/>
                  </a:cubicBezTo>
                  <a:cubicBezTo>
                    <a:pt x="2292" y="229"/>
                    <a:pt x="2521" y="198"/>
                    <a:pt x="2750" y="167"/>
                  </a:cubicBezTo>
                  <a:cubicBezTo>
                    <a:pt x="2969" y="125"/>
                    <a:pt x="3198" y="94"/>
                    <a:pt x="3427" y="62"/>
                  </a:cubicBezTo>
                  <a:cubicBezTo>
                    <a:pt x="3459" y="52"/>
                    <a:pt x="3479" y="52"/>
                    <a:pt x="3511" y="42"/>
                  </a:cubicBezTo>
                  <a:cubicBezTo>
                    <a:pt x="3542" y="42"/>
                    <a:pt x="3521" y="0"/>
                    <a:pt x="3500" y="0"/>
                  </a:cubicBezTo>
                  <a:cubicBezTo>
                    <a:pt x="3271" y="42"/>
                    <a:pt x="3042" y="73"/>
                    <a:pt x="2823" y="104"/>
                  </a:cubicBezTo>
                  <a:cubicBezTo>
                    <a:pt x="2594" y="135"/>
                    <a:pt x="2365" y="177"/>
                    <a:pt x="2136" y="219"/>
                  </a:cubicBezTo>
                  <a:cubicBezTo>
                    <a:pt x="1917" y="271"/>
                    <a:pt x="1688" y="333"/>
                    <a:pt x="1459" y="385"/>
                  </a:cubicBezTo>
                  <a:cubicBezTo>
                    <a:pt x="1229" y="427"/>
                    <a:pt x="1000" y="469"/>
                    <a:pt x="771" y="510"/>
                  </a:cubicBezTo>
                  <a:cubicBezTo>
                    <a:pt x="531" y="542"/>
                    <a:pt x="302" y="583"/>
                    <a:pt x="73" y="625"/>
                  </a:cubicBezTo>
                  <a:cubicBezTo>
                    <a:pt x="63" y="635"/>
                    <a:pt x="52" y="635"/>
                    <a:pt x="31" y="635"/>
                  </a:cubicBezTo>
                  <a:cubicBezTo>
                    <a:pt x="21" y="646"/>
                    <a:pt x="11" y="646"/>
                    <a:pt x="0" y="6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3" name="Google Shape;1443;p34"/>
            <p:cNvSpPr/>
            <p:nvPr/>
          </p:nvSpPr>
          <p:spPr>
            <a:xfrm>
              <a:off x="4433628" y="1983137"/>
              <a:ext cx="34168" cy="215298"/>
            </a:xfrm>
            <a:custGeom>
              <a:avLst/>
              <a:gdLst/>
              <a:ahLst/>
              <a:cxnLst/>
              <a:rect l="l" t="t" r="r" b="b"/>
              <a:pathLst>
                <a:path w="166" h="1046" extrusionOk="0">
                  <a:moveTo>
                    <a:pt x="125" y="1020"/>
                  </a:moveTo>
                  <a:lnTo>
                    <a:pt x="125" y="1020"/>
                  </a:lnTo>
                  <a:cubicBezTo>
                    <a:pt x="114" y="1020"/>
                    <a:pt x="104" y="1020"/>
                    <a:pt x="104" y="1020"/>
                  </a:cubicBezTo>
                  <a:cubicBezTo>
                    <a:pt x="104" y="1020"/>
                    <a:pt x="104" y="1031"/>
                    <a:pt x="114" y="1031"/>
                  </a:cubicBezTo>
                  <a:cubicBezTo>
                    <a:pt x="104" y="1020"/>
                    <a:pt x="93" y="1000"/>
                    <a:pt x="93" y="989"/>
                  </a:cubicBezTo>
                  <a:cubicBezTo>
                    <a:pt x="83" y="968"/>
                    <a:pt x="73" y="958"/>
                    <a:pt x="73" y="947"/>
                  </a:cubicBezTo>
                  <a:cubicBezTo>
                    <a:pt x="62" y="916"/>
                    <a:pt x="52" y="875"/>
                    <a:pt x="52" y="843"/>
                  </a:cubicBezTo>
                  <a:cubicBezTo>
                    <a:pt x="41" y="781"/>
                    <a:pt x="41" y="718"/>
                    <a:pt x="41" y="645"/>
                  </a:cubicBezTo>
                  <a:cubicBezTo>
                    <a:pt x="52" y="510"/>
                    <a:pt x="62" y="364"/>
                    <a:pt x="93" y="229"/>
                  </a:cubicBezTo>
                  <a:cubicBezTo>
                    <a:pt x="104" y="197"/>
                    <a:pt x="114" y="156"/>
                    <a:pt x="125" y="125"/>
                  </a:cubicBezTo>
                  <a:cubicBezTo>
                    <a:pt x="135" y="104"/>
                    <a:pt x="135" y="83"/>
                    <a:pt x="145" y="62"/>
                  </a:cubicBezTo>
                  <a:cubicBezTo>
                    <a:pt x="156" y="52"/>
                    <a:pt x="166" y="31"/>
                    <a:pt x="166" y="10"/>
                  </a:cubicBezTo>
                  <a:cubicBezTo>
                    <a:pt x="166" y="0"/>
                    <a:pt x="156" y="0"/>
                    <a:pt x="145" y="0"/>
                  </a:cubicBezTo>
                  <a:cubicBezTo>
                    <a:pt x="125" y="20"/>
                    <a:pt x="104" y="62"/>
                    <a:pt x="93" y="93"/>
                  </a:cubicBezTo>
                  <a:cubicBezTo>
                    <a:pt x="83" y="125"/>
                    <a:pt x="73" y="156"/>
                    <a:pt x="62" y="187"/>
                  </a:cubicBezTo>
                  <a:cubicBezTo>
                    <a:pt x="41" y="260"/>
                    <a:pt x="31" y="333"/>
                    <a:pt x="20" y="406"/>
                  </a:cubicBezTo>
                  <a:cubicBezTo>
                    <a:pt x="10" y="479"/>
                    <a:pt x="10" y="552"/>
                    <a:pt x="0" y="625"/>
                  </a:cubicBezTo>
                  <a:cubicBezTo>
                    <a:pt x="0" y="697"/>
                    <a:pt x="0" y="770"/>
                    <a:pt x="10" y="833"/>
                  </a:cubicBezTo>
                  <a:cubicBezTo>
                    <a:pt x="10" y="875"/>
                    <a:pt x="20" y="906"/>
                    <a:pt x="31" y="947"/>
                  </a:cubicBezTo>
                  <a:cubicBezTo>
                    <a:pt x="41" y="968"/>
                    <a:pt x="52" y="979"/>
                    <a:pt x="62" y="1000"/>
                  </a:cubicBezTo>
                  <a:cubicBezTo>
                    <a:pt x="73" y="1010"/>
                    <a:pt x="83" y="1031"/>
                    <a:pt x="93" y="1041"/>
                  </a:cubicBezTo>
                  <a:cubicBezTo>
                    <a:pt x="104" y="1052"/>
                    <a:pt x="114" y="1041"/>
                    <a:pt x="114" y="1031"/>
                  </a:cubicBezTo>
                  <a:cubicBezTo>
                    <a:pt x="114" y="1020"/>
                    <a:pt x="114" y="1020"/>
                    <a:pt x="125" y="10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4" name="Google Shape;1444;p34"/>
            <p:cNvSpPr/>
            <p:nvPr/>
          </p:nvSpPr>
          <p:spPr>
            <a:xfrm>
              <a:off x="4462032" y="1867256"/>
              <a:ext cx="724316" cy="117941"/>
            </a:xfrm>
            <a:custGeom>
              <a:avLst/>
              <a:gdLst/>
              <a:ahLst/>
              <a:cxnLst/>
              <a:rect l="l" t="t" r="r" b="b"/>
              <a:pathLst>
                <a:path w="3519" h="573" extrusionOk="0">
                  <a:moveTo>
                    <a:pt x="7" y="573"/>
                  </a:moveTo>
                  <a:lnTo>
                    <a:pt x="7" y="573"/>
                  </a:lnTo>
                  <a:cubicBezTo>
                    <a:pt x="60" y="563"/>
                    <a:pt x="122" y="552"/>
                    <a:pt x="174" y="531"/>
                  </a:cubicBezTo>
                  <a:cubicBezTo>
                    <a:pt x="226" y="521"/>
                    <a:pt x="278" y="510"/>
                    <a:pt x="341" y="490"/>
                  </a:cubicBezTo>
                  <a:cubicBezTo>
                    <a:pt x="445" y="469"/>
                    <a:pt x="560" y="448"/>
                    <a:pt x="664" y="427"/>
                  </a:cubicBezTo>
                  <a:cubicBezTo>
                    <a:pt x="893" y="375"/>
                    <a:pt x="1112" y="344"/>
                    <a:pt x="1341" y="302"/>
                  </a:cubicBezTo>
                  <a:cubicBezTo>
                    <a:pt x="1570" y="271"/>
                    <a:pt x="1799" y="219"/>
                    <a:pt x="2028" y="188"/>
                  </a:cubicBezTo>
                  <a:cubicBezTo>
                    <a:pt x="2268" y="146"/>
                    <a:pt x="2497" y="125"/>
                    <a:pt x="2726" y="104"/>
                  </a:cubicBezTo>
                  <a:cubicBezTo>
                    <a:pt x="2955" y="83"/>
                    <a:pt x="3185" y="73"/>
                    <a:pt x="3414" y="42"/>
                  </a:cubicBezTo>
                  <a:cubicBezTo>
                    <a:pt x="3445" y="42"/>
                    <a:pt x="3476" y="42"/>
                    <a:pt x="3507" y="31"/>
                  </a:cubicBezTo>
                  <a:cubicBezTo>
                    <a:pt x="3528" y="31"/>
                    <a:pt x="3518" y="0"/>
                    <a:pt x="3497" y="0"/>
                  </a:cubicBezTo>
                  <a:cubicBezTo>
                    <a:pt x="3257" y="31"/>
                    <a:pt x="3028" y="42"/>
                    <a:pt x="2799" y="63"/>
                  </a:cubicBezTo>
                  <a:cubicBezTo>
                    <a:pt x="2570" y="83"/>
                    <a:pt x="2341" y="104"/>
                    <a:pt x="2101" y="135"/>
                  </a:cubicBezTo>
                  <a:cubicBezTo>
                    <a:pt x="1872" y="167"/>
                    <a:pt x="1643" y="219"/>
                    <a:pt x="1414" y="260"/>
                  </a:cubicBezTo>
                  <a:cubicBezTo>
                    <a:pt x="1185" y="292"/>
                    <a:pt x="955" y="333"/>
                    <a:pt x="737" y="375"/>
                  </a:cubicBezTo>
                  <a:cubicBezTo>
                    <a:pt x="518" y="417"/>
                    <a:pt x="289" y="469"/>
                    <a:pt x="80" y="531"/>
                  </a:cubicBezTo>
                  <a:cubicBezTo>
                    <a:pt x="49" y="542"/>
                    <a:pt x="28" y="552"/>
                    <a:pt x="7" y="563"/>
                  </a:cubicBezTo>
                  <a:cubicBezTo>
                    <a:pt x="-3" y="563"/>
                    <a:pt x="-3" y="573"/>
                    <a:pt x="7" y="5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5" name="Google Shape;1445;p34"/>
            <p:cNvSpPr/>
            <p:nvPr/>
          </p:nvSpPr>
          <p:spPr>
            <a:xfrm>
              <a:off x="5172758" y="1828148"/>
              <a:ext cx="11115" cy="41166"/>
            </a:xfrm>
            <a:custGeom>
              <a:avLst/>
              <a:gdLst/>
              <a:ahLst/>
              <a:cxnLst/>
              <a:rect l="l" t="t" r="r" b="b"/>
              <a:pathLst>
                <a:path w="54" h="200" extrusionOk="0">
                  <a:moveTo>
                    <a:pt x="23" y="200"/>
                  </a:moveTo>
                  <a:lnTo>
                    <a:pt x="23" y="200"/>
                  </a:lnTo>
                  <a:cubicBezTo>
                    <a:pt x="23" y="200"/>
                    <a:pt x="23" y="190"/>
                    <a:pt x="34" y="190"/>
                  </a:cubicBezTo>
                  <a:cubicBezTo>
                    <a:pt x="34" y="180"/>
                    <a:pt x="34" y="180"/>
                    <a:pt x="34" y="180"/>
                  </a:cubicBezTo>
                  <a:lnTo>
                    <a:pt x="34" y="180"/>
                  </a:lnTo>
                  <a:cubicBezTo>
                    <a:pt x="34" y="169"/>
                    <a:pt x="44" y="159"/>
                    <a:pt x="44" y="148"/>
                  </a:cubicBezTo>
                  <a:cubicBezTo>
                    <a:pt x="44" y="138"/>
                    <a:pt x="54" y="117"/>
                    <a:pt x="54" y="96"/>
                  </a:cubicBezTo>
                  <a:cubicBezTo>
                    <a:pt x="54" y="65"/>
                    <a:pt x="54" y="34"/>
                    <a:pt x="34" y="3"/>
                  </a:cubicBezTo>
                  <a:cubicBezTo>
                    <a:pt x="23" y="-8"/>
                    <a:pt x="-8" y="13"/>
                    <a:pt x="2" y="23"/>
                  </a:cubicBezTo>
                  <a:cubicBezTo>
                    <a:pt x="13" y="34"/>
                    <a:pt x="23" y="44"/>
                    <a:pt x="23" y="65"/>
                  </a:cubicBezTo>
                  <a:cubicBezTo>
                    <a:pt x="23" y="75"/>
                    <a:pt x="23" y="86"/>
                    <a:pt x="23" y="107"/>
                  </a:cubicBezTo>
                  <a:cubicBezTo>
                    <a:pt x="13" y="117"/>
                    <a:pt x="13" y="138"/>
                    <a:pt x="13" y="159"/>
                  </a:cubicBezTo>
                  <a:lnTo>
                    <a:pt x="13" y="169"/>
                  </a:lnTo>
                  <a:lnTo>
                    <a:pt x="13" y="180"/>
                  </a:lnTo>
                  <a:cubicBezTo>
                    <a:pt x="13" y="190"/>
                    <a:pt x="13" y="190"/>
                    <a:pt x="13" y="190"/>
                  </a:cubicBezTo>
                  <a:cubicBezTo>
                    <a:pt x="23" y="200"/>
                    <a:pt x="23" y="200"/>
                    <a:pt x="23" y="200"/>
                  </a:cubicBezTo>
                  <a:close/>
                </a:path>
              </a:pathLst>
            </a:custGeom>
            <a:solidFill>
              <a:schemeClr val="dk1"/>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6" name="Google Shape;1446;p34"/>
            <p:cNvSpPr/>
            <p:nvPr/>
          </p:nvSpPr>
          <p:spPr>
            <a:xfrm>
              <a:off x="4382788" y="1922212"/>
              <a:ext cx="44253" cy="338385"/>
            </a:xfrm>
            <a:custGeom>
              <a:avLst/>
              <a:gdLst/>
              <a:ahLst/>
              <a:cxnLst/>
              <a:rect l="l" t="t" r="r" b="b"/>
              <a:pathLst>
                <a:path w="215" h="1644" extrusionOk="0">
                  <a:moveTo>
                    <a:pt x="205" y="1629"/>
                  </a:moveTo>
                  <a:lnTo>
                    <a:pt x="205" y="1629"/>
                  </a:lnTo>
                  <a:cubicBezTo>
                    <a:pt x="184" y="1587"/>
                    <a:pt x="154" y="1535"/>
                    <a:pt x="143" y="1483"/>
                  </a:cubicBezTo>
                  <a:cubicBezTo>
                    <a:pt x="123" y="1441"/>
                    <a:pt x="102" y="1389"/>
                    <a:pt x="91" y="1337"/>
                  </a:cubicBezTo>
                  <a:cubicBezTo>
                    <a:pt x="71" y="1233"/>
                    <a:pt x="50" y="1129"/>
                    <a:pt x="39" y="1025"/>
                  </a:cubicBezTo>
                  <a:cubicBezTo>
                    <a:pt x="29" y="806"/>
                    <a:pt x="60" y="587"/>
                    <a:pt x="112" y="379"/>
                  </a:cubicBezTo>
                  <a:cubicBezTo>
                    <a:pt x="123" y="316"/>
                    <a:pt x="143" y="254"/>
                    <a:pt x="164" y="191"/>
                  </a:cubicBezTo>
                  <a:cubicBezTo>
                    <a:pt x="174" y="160"/>
                    <a:pt x="184" y="139"/>
                    <a:pt x="195" y="108"/>
                  </a:cubicBezTo>
                  <a:cubicBezTo>
                    <a:pt x="205" y="77"/>
                    <a:pt x="215" y="46"/>
                    <a:pt x="215" y="14"/>
                  </a:cubicBezTo>
                  <a:cubicBezTo>
                    <a:pt x="215" y="4"/>
                    <a:pt x="195" y="-7"/>
                    <a:pt x="184" y="4"/>
                  </a:cubicBezTo>
                  <a:cubicBezTo>
                    <a:pt x="174" y="35"/>
                    <a:pt x="164" y="56"/>
                    <a:pt x="154" y="87"/>
                  </a:cubicBezTo>
                  <a:cubicBezTo>
                    <a:pt x="154" y="108"/>
                    <a:pt x="143" y="139"/>
                    <a:pt x="133" y="171"/>
                  </a:cubicBezTo>
                  <a:cubicBezTo>
                    <a:pt x="112" y="223"/>
                    <a:pt x="102" y="275"/>
                    <a:pt x="81" y="327"/>
                  </a:cubicBezTo>
                  <a:cubicBezTo>
                    <a:pt x="50" y="441"/>
                    <a:pt x="29" y="546"/>
                    <a:pt x="18" y="660"/>
                  </a:cubicBezTo>
                  <a:cubicBezTo>
                    <a:pt x="-13" y="879"/>
                    <a:pt x="-2" y="1098"/>
                    <a:pt x="50" y="1306"/>
                  </a:cubicBezTo>
                  <a:cubicBezTo>
                    <a:pt x="60" y="1368"/>
                    <a:pt x="81" y="1421"/>
                    <a:pt x="102" y="1473"/>
                  </a:cubicBezTo>
                  <a:cubicBezTo>
                    <a:pt x="123" y="1535"/>
                    <a:pt x="154" y="1587"/>
                    <a:pt x="184" y="1639"/>
                  </a:cubicBezTo>
                  <a:cubicBezTo>
                    <a:pt x="184" y="1650"/>
                    <a:pt x="205" y="1639"/>
                    <a:pt x="205" y="1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7" name="Google Shape;1447;p34"/>
            <p:cNvSpPr/>
            <p:nvPr/>
          </p:nvSpPr>
          <p:spPr>
            <a:xfrm>
              <a:off x="4421278" y="1817857"/>
              <a:ext cx="756014" cy="108267"/>
            </a:xfrm>
            <a:custGeom>
              <a:avLst/>
              <a:gdLst/>
              <a:ahLst/>
              <a:cxnLst/>
              <a:rect l="l" t="t" r="r" b="b"/>
              <a:pathLst>
                <a:path w="3673" h="526" extrusionOk="0">
                  <a:moveTo>
                    <a:pt x="8" y="521"/>
                  </a:moveTo>
                  <a:lnTo>
                    <a:pt x="8" y="521"/>
                  </a:lnTo>
                  <a:cubicBezTo>
                    <a:pt x="18" y="521"/>
                    <a:pt x="39" y="521"/>
                    <a:pt x="49" y="521"/>
                  </a:cubicBezTo>
                  <a:cubicBezTo>
                    <a:pt x="60" y="521"/>
                    <a:pt x="80" y="521"/>
                    <a:pt x="91" y="511"/>
                  </a:cubicBezTo>
                  <a:cubicBezTo>
                    <a:pt x="122" y="511"/>
                    <a:pt x="153" y="500"/>
                    <a:pt x="185" y="490"/>
                  </a:cubicBezTo>
                  <a:cubicBezTo>
                    <a:pt x="237" y="480"/>
                    <a:pt x="299" y="469"/>
                    <a:pt x="362" y="459"/>
                  </a:cubicBezTo>
                  <a:cubicBezTo>
                    <a:pt x="476" y="438"/>
                    <a:pt x="591" y="417"/>
                    <a:pt x="716" y="396"/>
                  </a:cubicBezTo>
                  <a:cubicBezTo>
                    <a:pt x="955" y="355"/>
                    <a:pt x="1195" y="323"/>
                    <a:pt x="1435" y="292"/>
                  </a:cubicBezTo>
                  <a:cubicBezTo>
                    <a:pt x="1674" y="250"/>
                    <a:pt x="1914" y="198"/>
                    <a:pt x="2153" y="157"/>
                  </a:cubicBezTo>
                  <a:cubicBezTo>
                    <a:pt x="2393" y="115"/>
                    <a:pt x="2633" y="94"/>
                    <a:pt x="2862" y="73"/>
                  </a:cubicBezTo>
                  <a:cubicBezTo>
                    <a:pt x="2987" y="73"/>
                    <a:pt x="3101" y="63"/>
                    <a:pt x="3226" y="63"/>
                  </a:cubicBezTo>
                  <a:cubicBezTo>
                    <a:pt x="3289" y="53"/>
                    <a:pt x="3341" y="53"/>
                    <a:pt x="3403" y="53"/>
                  </a:cubicBezTo>
                  <a:cubicBezTo>
                    <a:pt x="3466" y="53"/>
                    <a:pt x="3518" y="42"/>
                    <a:pt x="3570" y="42"/>
                  </a:cubicBezTo>
                  <a:cubicBezTo>
                    <a:pt x="3601" y="53"/>
                    <a:pt x="3622" y="53"/>
                    <a:pt x="3643" y="73"/>
                  </a:cubicBezTo>
                  <a:cubicBezTo>
                    <a:pt x="3664" y="84"/>
                    <a:pt x="3685" y="53"/>
                    <a:pt x="3664" y="32"/>
                  </a:cubicBezTo>
                  <a:cubicBezTo>
                    <a:pt x="3622" y="0"/>
                    <a:pt x="3570" y="0"/>
                    <a:pt x="3518" y="0"/>
                  </a:cubicBezTo>
                  <a:cubicBezTo>
                    <a:pt x="3455" y="11"/>
                    <a:pt x="3403" y="11"/>
                    <a:pt x="3341" y="11"/>
                  </a:cubicBezTo>
                  <a:cubicBezTo>
                    <a:pt x="3216" y="21"/>
                    <a:pt x="3101" y="21"/>
                    <a:pt x="2976" y="32"/>
                  </a:cubicBezTo>
                  <a:cubicBezTo>
                    <a:pt x="2737" y="42"/>
                    <a:pt x="2497" y="63"/>
                    <a:pt x="2258" y="105"/>
                  </a:cubicBezTo>
                  <a:cubicBezTo>
                    <a:pt x="2018" y="136"/>
                    <a:pt x="1768" y="198"/>
                    <a:pt x="1528" y="230"/>
                  </a:cubicBezTo>
                  <a:cubicBezTo>
                    <a:pt x="1289" y="271"/>
                    <a:pt x="1049" y="313"/>
                    <a:pt x="810" y="344"/>
                  </a:cubicBezTo>
                  <a:cubicBezTo>
                    <a:pt x="560" y="386"/>
                    <a:pt x="320" y="428"/>
                    <a:pt x="80" y="490"/>
                  </a:cubicBezTo>
                  <a:cubicBezTo>
                    <a:pt x="70" y="490"/>
                    <a:pt x="60" y="490"/>
                    <a:pt x="39" y="500"/>
                  </a:cubicBezTo>
                  <a:cubicBezTo>
                    <a:pt x="28" y="500"/>
                    <a:pt x="18" y="511"/>
                    <a:pt x="8" y="511"/>
                  </a:cubicBezTo>
                  <a:cubicBezTo>
                    <a:pt x="-3" y="521"/>
                    <a:pt x="-3" y="532"/>
                    <a:pt x="8" y="5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8" name="Google Shape;1448;p34"/>
            <p:cNvSpPr/>
            <p:nvPr/>
          </p:nvSpPr>
          <p:spPr>
            <a:xfrm>
              <a:off x="5067785" y="1875900"/>
              <a:ext cx="31492" cy="169398"/>
            </a:xfrm>
            <a:custGeom>
              <a:avLst/>
              <a:gdLst/>
              <a:ahLst/>
              <a:cxnLst/>
              <a:rect l="l" t="t" r="r" b="b"/>
              <a:pathLst>
                <a:path w="153" h="823" extrusionOk="0">
                  <a:moveTo>
                    <a:pt x="127" y="0"/>
                  </a:moveTo>
                  <a:lnTo>
                    <a:pt x="127" y="0"/>
                  </a:lnTo>
                  <a:cubicBezTo>
                    <a:pt x="106" y="10"/>
                    <a:pt x="85" y="31"/>
                    <a:pt x="75" y="52"/>
                  </a:cubicBezTo>
                  <a:cubicBezTo>
                    <a:pt x="64" y="73"/>
                    <a:pt x="54" y="93"/>
                    <a:pt x="44" y="125"/>
                  </a:cubicBezTo>
                  <a:cubicBezTo>
                    <a:pt x="23" y="177"/>
                    <a:pt x="12" y="229"/>
                    <a:pt x="2" y="291"/>
                  </a:cubicBezTo>
                  <a:cubicBezTo>
                    <a:pt x="-8" y="416"/>
                    <a:pt x="12" y="541"/>
                    <a:pt x="44" y="666"/>
                  </a:cubicBezTo>
                  <a:cubicBezTo>
                    <a:pt x="54" y="698"/>
                    <a:pt x="64" y="739"/>
                    <a:pt x="85" y="771"/>
                  </a:cubicBezTo>
                  <a:cubicBezTo>
                    <a:pt x="96" y="791"/>
                    <a:pt x="117" y="823"/>
                    <a:pt x="148" y="823"/>
                  </a:cubicBezTo>
                  <a:cubicBezTo>
                    <a:pt x="148" y="823"/>
                    <a:pt x="158" y="812"/>
                    <a:pt x="148" y="812"/>
                  </a:cubicBezTo>
                  <a:cubicBezTo>
                    <a:pt x="148" y="791"/>
                    <a:pt x="148" y="791"/>
                    <a:pt x="137" y="781"/>
                  </a:cubicBezTo>
                  <a:cubicBezTo>
                    <a:pt x="127" y="771"/>
                    <a:pt x="117" y="760"/>
                    <a:pt x="117" y="750"/>
                  </a:cubicBezTo>
                  <a:cubicBezTo>
                    <a:pt x="106" y="718"/>
                    <a:pt x="96" y="698"/>
                    <a:pt x="85" y="666"/>
                  </a:cubicBezTo>
                  <a:cubicBezTo>
                    <a:pt x="75" y="604"/>
                    <a:pt x="54" y="552"/>
                    <a:pt x="54" y="489"/>
                  </a:cubicBezTo>
                  <a:cubicBezTo>
                    <a:pt x="33" y="375"/>
                    <a:pt x="33" y="271"/>
                    <a:pt x="64" y="166"/>
                  </a:cubicBezTo>
                  <a:cubicBezTo>
                    <a:pt x="75" y="135"/>
                    <a:pt x="85" y="104"/>
                    <a:pt x="96" y="73"/>
                  </a:cubicBezTo>
                  <a:cubicBezTo>
                    <a:pt x="96" y="62"/>
                    <a:pt x="106" y="52"/>
                    <a:pt x="106" y="41"/>
                  </a:cubicBezTo>
                  <a:cubicBezTo>
                    <a:pt x="117" y="31"/>
                    <a:pt x="127" y="21"/>
                    <a:pt x="127" y="10"/>
                  </a:cubicBezTo>
                  <a:lnTo>
                    <a:pt x="12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9" name="Google Shape;1449;p34"/>
            <p:cNvSpPr/>
            <p:nvPr/>
          </p:nvSpPr>
          <p:spPr>
            <a:xfrm>
              <a:off x="4440009" y="2040563"/>
              <a:ext cx="660097" cy="131114"/>
            </a:xfrm>
            <a:custGeom>
              <a:avLst/>
              <a:gdLst/>
              <a:ahLst/>
              <a:cxnLst/>
              <a:rect l="l" t="t" r="r" b="b"/>
              <a:pathLst>
                <a:path w="3207" h="637" extrusionOk="0">
                  <a:moveTo>
                    <a:pt x="0" y="637"/>
                  </a:moveTo>
                  <a:lnTo>
                    <a:pt x="0" y="637"/>
                  </a:lnTo>
                  <a:cubicBezTo>
                    <a:pt x="62" y="637"/>
                    <a:pt x="114" y="627"/>
                    <a:pt x="167" y="627"/>
                  </a:cubicBezTo>
                  <a:cubicBezTo>
                    <a:pt x="219" y="616"/>
                    <a:pt x="271" y="606"/>
                    <a:pt x="323" y="596"/>
                  </a:cubicBezTo>
                  <a:cubicBezTo>
                    <a:pt x="427" y="585"/>
                    <a:pt x="542" y="564"/>
                    <a:pt x="646" y="554"/>
                  </a:cubicBezTo>
                  <a:cubicBezTo>
                    <a:pt x="854" y="523"/>
                    <a:pt x="1062" y="491"/>
                    <a:pt x="1271" y="450"/>
                  </a:cubicBezTo>
                  <a:cubicBezTo>
                    <a:pt x="1687" y="377"/>
                    <a:pt x="2094" y="262"/>
                    <a:pt x="2510" y="179"/>
                  </a:cubicBezTo>
                  <a:cubicBezTo>
                    <a:pt x="2625" y="148"/>
                    <a:pt x="2739" y="127"/>
                    <a:pt x="2854" y="106"/>
                  </a:cubicBezTo>
                  <a:cubicBezTo>
                    <a:pt x="2969" y="85"/>
                    <a:pt x="3083" y="64"/>
                    <a:pt x="3187" y="43"/>
                  </a:cubicBezTo>
                  <a:cubicBezTo>
                    <a:pt x="3219" y="33"/>
                    <a:pt x="3208" y="-9"/>
                    <a:pt x="3177" y="2"/>
                  </a:cubicBezTo>
                  <a:cubicBezTo>
                    <a:pt x="3073" y="12"/>
                    <a:pt x="2979" y="43"/>
                    <a:pt x="2875" y="54"/>
                  </a:cubicBezTo>
                  <a:cubicBezTo>
                    <a:pt x="2771" y="75"/>
                    <a:pt x="2667" y="96"/>
                    <a:pt x="2562" y="116"/>
                  </a:cubicBezTo>
                  <a:cubicBezTo>
                    <a:pt x="2364" y="158"/>
                    <a:pt x="2156" y="200"/>
                    <a:pt x="1948" y="252"/>
                  </a:cubicBezTo>
                  <a:cubicBezTo>
                    <a:pt x="1542" y="366"/>
                    <a:pt x="1125" y="439"/>
                    <a:pt x="708" y="502"/>
                  </a:cubicBezTo>
                  <a:cubicBezTo>
                    <a:pt x="583" y="523"/>
                    <a:pt x="469" y="533"/>
                    <a:pt x="344" y="554"/>
                  </a:cubicBezTo>
                  <a:cubicBezTo>
                    <a:pt x="292" y="564"/>
                    <a:pt x="229" y="575"/>
                    <a:pt x="167" y="585"/>
                  </a:cubicBezTo>
                  <a:cubicBezTo>
                    <a:pt x="114" y="596"/>
                    <a:pt x="52" y="606"/>
                    <a:pt x="0" y="627"/>
                  </a:cubicBezTo>
                  <a:lnTo>
                    <a:pt x="0" y="63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0" name="Google Shape;1450;p34"/>
            <p:cNvSpPr/>
            <p:nvPr/>
          </p:nvSpPr>
          <p:spPr>
            <a:xfrm>
              <a:off x="5081576" y="2023274"/>
              <a:ext cx="98181" cy="43430"/>
            </a:xfrm>
            <a:custGeom>
              <a:avLst/>
              <a:gdLst/>
              <a:ahLst/>
              <a:cxnLst/>
              <a:rect l="l" t="t" r="r" b="b"/>
              <a:pathLst>
                <a:path w="477" h="211" extrusionOk="0">
                  <a:moveTo>
                    <a:pt x="477" y="200"/>
                  </a:moveTo>
                  <a:lnTo>
                    <a:pt x="477" y="200"/>
                  </a:lnTo>
                  <a:cubicBezTo>
                    <a:pt x="435" y="180"/>
                    <a:pt x="393" y="169"/>
                    <a:pt x="362" y="159"/>
                  </a:cubicBezTo>
                  <a:cubicBezTo>
                    <a:pt x="320" y="148"/>
                    <a:pt x="279" y="127"/>
                    <a:pt x="247" y="117"/>
                  </a:cubicBezTo>
                  <a:cubicBezTo>
                    <a:pt x="175" y="86"/>
                    <a:pt x="102" y="44"/>
                    <a:pt x="29" y="2"/>
                  </a:cubicBezTo>
                  <a:cubicBezTo>
                    <a:pt x="8" y="-8"/>
                    <a:pt x="-13" y="23"/>
                    <a:pt x="8" y="34"/>
                  </a:cubicBezTo>
                  <a:cubicBezTo>
                    <a:pt x="81" y="86"/>
                    <a:pt x="154" y="117"/>
                    <a:pt x="237" y="148"/>
                  </a:cubicBezTo>
                  <a:cubicBezTo>
                    <a:pt x="268" y="169"/>
                    <a:pt x="310" y="180"/>
                    <a:pt x="352" y="190"/>
                  </a:cubicBezTo>
                  <a:cubicBezTo>
                    <a:pt x="393" y="200"/>
                    <a:pt x="435" y="211"/>
                    <a:pt x="466" y="211"/>
                  </a:cubicBezTo>
                  <a:cubicBezTo>
                    <a:pt x="477" y="211"/>
                    <a:pt x="477" y="200"/>
                    <a:pt x="477" y="200"/>
                  </a:cubicBezTo>
                  <a:close/>
                </a:path>
              </a:pathLst>
            </a:custGeom>
            <a:solidFill>
              <a:schemeClr val="dk1"/>
            </a:solidFill>
            <a:ln>
              <a:noFill/>
            </a:ln>
          </p:spPr>
          <p:txBody>
            <a:bodyPr spcFirstLastPara="1" wrap="square" lIns="90000" tIns="30950" rIns="90000" bIns="30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1" name="Google Shape;1451;p34"/>
            <p:cNvSpPr/>
            <p:nvPr/>
          </p:nvSpPr>
          <p:spPr>
            <a:xfrm>
              <a:off x="3428156" y="2374623"/>
              <a:ext cx="927882" cy="393547"/>
            </a:xfrm>
            <a:custGeom>
              <a:avLst/>
              <a:gdLst/>
              <a:ahLst/>
              <a:cxnLst/>
              <a:rect l="l" t="t" r="r" b="b"/>
              <a:pathLst>
                <a:path w="4508" h="1912" extrusionOk="0">
                  <a:moveTo>
                    <a:pt x="0" y="14"/>
                  </a:moveTo>
                  <a:lnTo>
                    <a:pt x="0" y="14"/>
                  </a:lnTo>
                  <a:cubicBezTo>
                    <a:pt x="136" y="87"/>
                    <a:pt x="292" y="160"/>
                    <a:pt x="427" y="223"/>
                  </a:cubicBezTo>
                  <a:cubicBezTo>
                    <a:pt x="573" y="285"/>
                    <a:pt x="719" y="347"/>
                    <a:pt x="865" y="410"/>
                  </a:cubicBezTo>
                  <a:cubicBezTo>
                    <a:pt x="1011" y="473"/>
                    <a:pt x="1156" y="535"/>
                    <a:pt x="1302" y="598"/>
                  </a:cubicBezTo>
                  <a:cubicBezTo>
                    <a:pt x="1375" y="629"/>
                    <a:pt x="1448" y="660"/>
                    <a:pt x="1521" y="702"/>
                  </a:cubicBezTo>
                  <a:cubicBezTo>
                    <a:pt x="1594" y="733"/>
                    <a:pt x="1667" y="764"/>
                    <a:pt x="1740" y="795"/>
                  </a:cubicBezTo>
                  <a:cubicBezTo>
                    <a:pt x="2031" y="931"/>
                    <a:pt x="2323" y="1077"/>
                    <a:pt x="2615" y="1202"/>
                  </a:cubicBezTo>
                  <a:cubicBezTo>
                    <a:pt x="2896" y="1316"/>
                    <a:pt x="3198" y="1410"/>
                    <a:pt x="3490" y="1514"/>
                  </a:cubicBezTo>
                  <a:cubicBezTo>
                    <a:pt x="3792" y="1618"/>
                    <a:pt x="4084" y="1733"/>
                    <a:pt x="4365" y="1858"/>
                  </a:cubicBezTo>
                  <a:cubicBezTo>
                    <a:pt x="4406" y="1879"/>
                    <a:pt x="4438" y="1900"/>
                    <a:pt x="4479" y="1910"/>
                  </a:cubicBezTo>
                  <a:cubicBezTo>
                    <a:pt x="4500" y="1920"/>
                    <a:pt x="4521" y="1889"/>
                    <a:pt x="4500" y="1879"/>
                  </a:cubicBezTo>
                  <a:cubicBezTo>
                    <a:pt x="4219" y="1733"/>
                    <a:pt x="3917" y="1618"/>
                    <a:pt x="3625" y="1514"/>
                  </a:cubicBezTo>
                  <a:cubicBezTo>
                    <a:pt x="3334" y="1410"/>
                    <a:pt x="3031" y="1316"/>
                    <a:pt x="2740" y="1202"/>
                  </a:cubicBezTo>
                  <a:cubicBezTo>
                    <a:pt x="2448" y="1087"/>
                    <a:pt x="2156" y="952"/>
                    <a:pt x="1865" y="816"/>
                  </a:cubicBezTo>
                  <a:cubicBezTo>
                    <a:pt x="1792" y="775"/>
                    <a:pt x="1719" y="754"/>
                    <a:pt x="1646" y="712"/>
                  </a:cubicBezTo>
                  <a:cubicBezTo>
                    <a:pt x="1573" y="681"/>
                    <a:pt x="1500" y="650"/>
                    <a:pt x="1427" y="618"/>
                  </a:cubicBezTo>
                  <a:cubicBezTo>
                    <a:pt x="1281" y="556"/>
                    <a:pt x="1136" y="493"/>
                    <a:pt x="990" y="431"/>
                  </a:cubicBezTo>
                  <a:cubicBezTo>
                    <a:pt x="844" y="368"/>
                    <a:pt x="698" y="306"/>
                    <a:pt x="552" y="243"/>
                  </a:cubicBezTo>
                  <a:cubicBezTo>
                    <a:pt x="406" y="181"/>
                    <a:pt x="261" y="108"/>
                    <a:pt x="115" y="45"/>
                  </a:cubicBezTo>
                  <a:cubicBezTo>
                    <a:pt x="84" y="35"/>
                    <a:pt x="42" y="14"/>
                    <a:pt x="11" y="4"/>
                  </a:cubicBezTo>
                  <a:cubicBezTo>
                    <a:pt x="0" y="-7"/>
                    <a:pt x="0" y="4"/>
                    <a:pt x="0" y="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2" name="Google Shape;1452;p34"/>
            <p:cNvSpPr/>
            <p:nvPr/>
          </p:nvSpPr>
          <p:spPr>
            <a:xfrm>
              <a:off x="3444005" y="2053736"/>
              <a:ext cx="912650" cy="300306"/>
            </a:xfrm>
            <a:custGeom>
              <a:avLst/>
              <a:gdLst/>
              <a:ahLst/>
              <a:cxnLst/>
              <a:rect l="l" t="t" r="r" b="b"/>
              <a:pathLst>
                <a:path w="4434" h="1459" extrusionOk="0">
                  <a:moveTo>
                    <a:pt x="7" y="21"/>
                  </a:moveTo>
                  <a:lnTo>
                    <a:pt x="7" y="21"/>
                  </a:lnTo>
                  <a:cubicBezTo>
                    <a:pt x="204" y="63"/>
                    <a:pt x="392" y="115"/>
                    <a:pt x="579" y="167"/>
                  </a:cubicBezTo>
                  <a:cubicBezTo>
                    <a:pt x="840" y="229"/>
                    <a:pt x="1100" y="313"/>
                    <a:pt x="1340" y="396"/>
                  </a:cubicBezTo>
                  <a:cubicBezTo>
                    <a:pt x="1673" y="511"/>
                    <a:pt x="2007" y="657"/>
                    <a:pt x="2319" y="782"/>
                  </a:cubicBezTo>
                  <a:cubicBezTo>
                    <a:pt x="2632" y="907"/>
                    <a:pt x="2965" y="1011"/>
                    <a:pt x="3298" y="1104"/>
                  </a:cubicBezTo>
                  <a:cubicBezTo>
                    <a:pt x="3465" y="1157"/>
                    <a:pt x="3621" y="1198"/>
                    <a:pt x="3788" y="1240"/>
                  </a:cubicBezTo>
                  <a:cubicBezTo>
                    <a:pt x="3954" y="1292"/>
                    <a:pt x="4132" y="1344"/>
                    <a:pt x="4288" y="1407"/>
                  </a:cubicBezTo>
                  <a:cubicBezTo>
                    <a:pt x="4329" y="1427"/>
                    <a:pt x="4371" y="1438"/>
                    <a:pt x="4413" y="1459"/>
                  </a:cubicBezTo>
                  <a:cubicBezTo>
                    <a:pt x="4434" y="1459"/>
                    <a:pt x="4444" y="1427"/>
                    <a:pt x="4423" y="1417"/>
                  </a:cubicBezTo>
                  <a:cubicBezTo>
                    <a:pt x="4350" y="1375"/>
                    <a:pt x="4267" y="1344"/>
                    <a:pt x="4184" y="1313"/>
                  </a:cubicBezTo>
                  <a:cubicBezTo>
                    <a:pt x="4100" y="1292"/>
                    <a:pt x="4017" y="1261"/>
                    <a:pt x="3934" y="1240"/>
                  </a:cubicBezTo>
                  <a:cubicBezTo>
                    <a:pt x="3767" y="1188"/>
                    <a:pt x="3600" y="1146"/>
                    <a:pt x="3434" y="1094"/>
                  </a:cubicBezTo>
                  <a:cubicBezTo>
                    <a:pt x="3100" y="1000"/>
                    <a:pt x="2767" y="907"/>
                    <a:pt x="2454" y="792"/>
                  </a:cubicBezTo>
                  <a:cubicBezTo>
                    <a:pt x="2132" y="667"/>
                    <a:pt x="1798" y="521"/>
                    <a:pt x="1475" y="396"/>
                  </a:cubicBezTo>
                  <a:cubicBezTo>
                    <a:pt x="1204" y="302"/>
                    <a:pt x="934" y="219"/>
                    <a:pt x="663" y="146"/>
                  </a:cubicBezTo>
                  <a:cubicBezTo>
                    <a:pt x="559" y="125"/>
                    <a:pt x="454" y="94"/>
                    <a:pt x="350" y="73"/>
                  </a:cubicBezTo>
                  <a:cubicBezTo>
                    <a:pt x="257" y="52"/>
                    <a:pt x="163" y="21"/>
                    <a:pt x="59" y="0"/>
                  </a:cubicBezTo>
                  <a:cubicBezTo>
                    <a:pt x="48" y="0"/>
                    <a:pt x="27" y="0"/>
                    <a:pt x="17" y="0"/>
                  </a:cubicBezTo>
                  <a:cubicBezTo>
                    <a:pt x="-4" y="0"/>
                    <a:pt x="-4" y="21"/>
                    <a:pt x="7"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3" name="Google Shape;1453;p34"/>
            <p:cNvSpPr/>
            <p:nvPr/>
          </p:nvSpPr>
          <p:spPr>
            <a:xfrm>
              <a:off x="3402427" y="2053736"/>
              <a:ext cx="45077" cy="325623"/>
            </a:xfrm>
            <a:custGeom>
              <a:avLst/>
              <a:gdLst/>
              <a:ahLst/>
              <a:cxnLst/>
              <a:rect l="l" t="t" r="r" b="b"/>
              <a:pathLst>
                <a:path w="219" h="1582" extrusionOk="0">
                  <a:moveTo>
                    <a:pt x="209" y="0"/>
                  </a:moveTo>
                  <a:lnTo>
                    <a:pt x="209" y="0"/>
                  </a:lnTo>
                  <a:cubicBezTo>
                    <a:pt x="198" y="0"/>
                    <a:pt x="198" y="11"/>
                    <a:pt x="188" y="21"/>
                  </a:cubicBezTo>
                  <a:cubicBezTo>
                    <a:pt x="177" y="32"/>
                    <a:pt x="177" y="42"/>
                    <a:pt x="167" y="52"/>
                  </a:cubicBezTo>
                  <a:cubicBezTo>
                    <a:pt x="156" y="73"/>
                    <a:pt x="146" y="94"/>
                    <a:pt x="125" y="115"/>
                  </a:cubicBezTo>
                  <a:cubicBezTo>
                    <a:pt x="104" y="167"/>
                    <a:pt x="84" y="209"/>
                    <a:pt x="73" y="261"/>
                  </a:cubicBezTo>
                  <a:cubicBezTo>
                    <a:pt x="42" y="365"/>
                    <a:pt x="21" y="459"/>
                    <a:pt x="11" y="573"/>
                  </a:cubicBezTo>
                  <a:cubicBezTo>
                    <a:pt x="0" y="677"/>
                    <a:pt x="0" y="782"/>
                    <a:pt x="0" y="886"/>
                  </a:cubicBezTo>
                  <a:cubicBezTo>
                    <a:pt x="0" y="1000"/>
                    <a:pt x="11" y="1104"/>
                    <a:pt x="21" y="1219"/>
                  </a:cubicBezTo>
                  <a:cubicBezTo>
                    <a:pt x="31" y="1282"/>
                    <a:pt x="42" y="1334"/>
                    <a:pt x="63" y="1396"/>
                  </a:cubicBezTo>
                  <a:cubicBezTo>
                    <a:pt x="73" y="1427"/>
                    <a:pt x="84" y="1459"/>
                    <a:pt x="94" y="1490"/>
                  </a:cubicBezTo>
                  <a:cubicBezTo>
                    <a:pt x="104" y="1521"/>
                    <a:pt x="115" y="1552"/>
                    <a:pt x="136" y="1573"/>
                  </a:cubicBezTo>
                  <a:cubicBezTo>
                    <a:pt x="146" y="1594"/>
                    <a:pt x="177" y="1573"/>
                    <a:pt x="167" y="1552"/>
                  </a:cubicBezTo>
                  <a:cubicBezTo>
                    <a:pt x="156" y="1542"/>
                    <a:pt x="146" y="1542"/>
                    <a:pt x="146" y="1532"/>
                  </a:cubicBezTo>
                  <a:cubicBezTo>
                    <a:pt x="136" y="1532"/>
                    <a:pt x="125" y="1532"/>
                    <a:pt x="125" y="1542"/>
                  </a:cubicBezTo>
                  <a:cubicBezTo>
                    <a:pt x="125" y="1552"/>
                    <a:pt x="125" y="1563"/>
                    <a:pt x="125" y="1573"/>
                  </a:cubicBezTo>
                  <a:cubicBezTo>
                    <a:pt x="146" y="1563"/>
                    <a:pt x="156" y="1563"/>
                    <a:pt x="167" y="1563"/>
                  </a:cubicBezTo>
                  <a:cubicBezTo>
                    <a:pt x="156" y="1532"/>
                    <a:pt x="146" y="1511"/>
                    <a:pt x="136" y="1490"/>
                  </a:cubicBezTo>
                  <a:cubicBezTo>
                    <a:pt x="125" y="1459"/>
                    <a:pt x="115" y="1438"/>
                    <a:pt x="104" y="1407"/>
                  </a:cubicBezTo>
                  <a:cubicBezTo>
                    <a:pt x="84" y="1354"/>
                    <a:pt x="73" y="1302"/>
                    <a:pt x="73" y="1250"/>
                  </a:cubicBezTo>
                  <a:cubicBezTo>
                    <a:pt x="52" y="1146"/>
                    <a:pt x="42" y="1032"/>
                    <a:pt x="42" y="927"/>
                  </a:cubicBezTo>
                  <a:cubicBezTo>
                    <a:pt x="31" y="719"/>
                    <a:pt x="42" y="511"/>
                    <a:pt x="94" y="313"/>
                  </a:cubicBezTo>
                  <a:cubicBezTo>
                    <a:pt x="104" y="261"/>
                    <a:pt x="125" y="209"/>
                    <a:pt x="146" y="157"/>
                  </a:cubicBezTo>
                  <a:cubicBezTo>
                    <a:pt x="167" y="125"/>
                    <a:pt x="177" y="104"/>
                    <a:pt x="188" y="84"/>
                  </a:cubicBezTo>
                  <a:cubicBezTo>
                    <a:pt x="198" y="63"/>
                    <a:pt x="198" y="52"/>
                    <a:pt x="209" y="42"/>
                  </a:cubicBezTo>
                  <a:cubicBezTo>
                    <a:pt x="219" y="21"/>
                    <a:pt x="219" y="21"/>
                    <a:pt x="219" y="0"/>
                  </a:cubicBezTo>
                  <a:lnTo>
                    <a:pt x="2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4" name="Google Shape;1454;p34"/>
            <p:cNvSpPr/>
            <p:nvPr/>
          </p:nvSpPr>
          <p:spPr>
            <a:xfrm>
              <a:off x="3545272" y="2012982"/>
              <a:ext cx="879306" cy="251524"/>
            </a:xfrm>
            <a:custGeom>
              <a:avLst/>
              <a:gdLst/>
              <a:ahLst/>
              <a:cxnLst/>
              <a:rect l="l" t="t" r="r" b="b"/>
              <a:pathLst>
                <a:path w="4272" h="1222" extrusionOk="0">
                  <a:moveTo>
                    <a:pt x="4" y="21"/>
                  </a:moveTo>
                  <a:lnTo>
                    <a:pt x="4" y="21"/>
                  </a:lnTo>
                  <a:cubicBezTo>
                    <a:pt x="140" y="73"/>
                    <a:pt x="285" y="105"/>
                    <a:pt x="421" y="146"/>
                  </a:cubicBezTo>
                  <a:cubicBezTo>
                    <a:pt x="567" y="177"/>
                    <a:pt x="712" y="219"/>
                    <a:pt x="858" y="261"/>
                  </a:cubicBezTo>
                  <a:cubicBezTo>
                    <a:pt x="1140" y="344"/>
                    <a:pt x="1431" y="438"/>
                    <a:pt x="1702" y="542"/>
                  </a:cubicBezTo>
                  <a:cubicBezTo>
                    <a:pt x="1973" y="636"/>
                    <a:pt x="2265" y="709"/>
                    <a:pt x="2546" y="792"/>
                  </a:cubicBezTo>
                  <a:cubicBezTo>
                    <a:pt x="2806" y="865"/>
                    <a:pt x="3077" y="938"/>
                    <a:pt x="3337" y="1000"/>
                  </a:cubicBezTo>
                  <a:cubicBezTo>
                    <a:pt x="3608" y="1073"/>
                    <a:pt x="3890" y="1146"/>
                    <a:pt x="4160" y="1209"/>
                  </a:cubicBezTo>
                  <a:cubicBezTo>
                    <a:pt x="4192" y="1219"/>
                    <a:pt x="4233" y="1219"/>
                    <a:pt x="4264" y="1219"/>
                  </a:cubicBezTo>
                  <a:cubicBezTo>
                    <a:pt x="4274" y="1230"/>
                    <a:pt x="4274" y="1198"/>
                    <a:pt x="4264" y="1198"/>
                  </a:cubicBezTo>
                  <a:cubicBezTo>
                    <a:pt x="4202" y="1177"/>
                    <a:pt x="4129" y="1167"/>
                    <a:pt x="4056" y="1146"/>
                  </a:cubicBezTo>
                  <a:cubicBezTo>
                    <a:pt x="3983" y="1136"/>
                    <a:pt x="3921" y="1115"/>
                    <a:pt x="3848" y="1094"/>
                  </a:cubicBezTo>
                  <a:cubicBezTo>
                    <a:pt x="3712" y="1063"/>
                    <a:pt x="3577" y="1032"/>
                    <a:pt x="3442" y="990"/>
                  </a:cubicBezTo>
                  <a:cubicBezTo>
                    <a:pt x="3171" y="927"/>
                    <a:pt x="2910" y="855"/>
                    <a:pt x="2640" y="782"/>
                  </a:cubicBezTo>
                  <a:cubicBezTo>
                    <a:pt x="2369" y="709"/>
                    <a:pt x="2087" y="636"/>
                    <a:pt x="1817" y="542"/>
                  </a:cubicBezTo>
                  <a:cubicBezTo>
                    <a:pt x="1546" y="448"/>
                    <a:pt x="1254" y="344"/>
                    <a:pt x="973" y="261"/>
                  </a:cubicBezTo>
                  <a:cubicBezTo>
                    <a:pt x="692" y="177"/>
                    <a:pt x="400" y="105"/>
                    <a:pt x="119" y="32"/>
                  </a:cubicBezTo>
                  <a:cubicBezTo>
                    <a:pt x="87" y="21"/>
                    <a:pt x="46" y="11"/>
                    <a:pt x="15" y="0"/>
                  </a:cubicBezTo>
                  <a:cubicBezTo>
                    <a:pt x="4" y="0"/>
                    <a:pt x="-6" y="21"/>
                    <a:pt x="4"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5" name="Google Shape;1455;p34"/>
            <p:cNvSpPr/>
            <p:nvPr/>
          </p:nvSpPr>
          <p:spPr>
            <a:xfrm>
              <a:off x="3538686" y="1747257"/>
              <a:ext cx="889186" cy="182160"/>
            </a:xfrm>
            <a:custGeom>
              <a:avLst/>
              <a:gdLst/>
              <a:ahLst/>
              <a:cxnLst/>
              <a:rect l="l" t="t" r="r" b="b"/>
              <a:pathLst>
                <a:path w="4320" h="885" extrusionOk="0">
                  <a:moveTo>
                    <a:pt x="5" y="10"/>
                  </a:moveTo>
                  <a:lnTo>
                    <a:pt x="5" y="10"/>
                  </a:lnTo>
                  <a:cubicBezTo>
                    <a:pt x="67" y="31"/>
                    <a:pt x="130" y="52"/>
                    <a:pt x="192" y="73"/>
                  </a:cubicBezTo>
                  <a:cubicBezTo>
                    <a:pt x="265" y="93"/>
                    <a:pt x="328" y="114"/>
                    <a:pt x="401" y="135"/>
                  </a:cubicBezTo>
                  <a:cubicBezTo>
                    <a:pt x="536" y="177"/>
                    <a:pt x="672" y="218"/>
                    <a:pt x="807" y="250"/>
                  </a:cubicBezTo>
                  <a:cubicBezTo>
                    <a:pt x="1088" y="323"/>
                    <a:pt x="1369" y="396"/>
                    <a:pt x="1640" y="468"/>
                  </a:cubicBezTo>
                  <a:cubicBezTo>
                    <a:pt x="1911" y="552"/>
                    <a:pt x="2203" y="593"/>
                    <a:pt x="2484" y="635"/>
                  </a:cubicBezTo>
                  <a:cubicBezTo>
                    <a:pt x="2765" y="666"/>
                    <a:pt x="3057" y="698"/>
                    <a:pt x="3338" y="739"/>
                  </a:cubicBezTo>
                  <a:cubicBezTo>
                    <a:pt x="3484" y="760"/>
                    <a:pt x="3619" y="791"/>
                    <a:pt x="3765" y="812"/>
                  </a:cubicBezTo>
                  <a:cubicBezTo>
                    <a:pt x="3911" y="843"/>
                    <a:pt x="4047" y="875"/>
                    <a:pt x="4192" y="885"/>
                  </a:cubicBezTo>
                  <a:cubicBezTo>
                    <a:pt x="4224" y="885"/>
                    <a:pt x="4265" y="885"/>
                    <a:pt x="4296" y="885"/>
                  </a:cubicBezTo>
                  <a:cubicBezTo>
                    <a:pt x="4327" y="885"/>
                    <a:pt x="4327" y="854"/>
                    <a:pt x="4296" y="854"/>
                  </a:cubicBezTo>
                  <a:cubicBezTo>
                    <a:pt x="4151" y="854"/>
                    <a:pt x="4005" y="823"/>
                    <a:pt x="3869" y="791"/>
                  </a:cubicBezTo>
                  <a:cubicBezTo>
                    <a:pt x="3724" y="771"/>
                    <a:pt x="3578" y="739"/>
                    <a:pt x="3442" y="718"/>
                  </a:cubicBezTo>
                  <a:cubicBezTo>
                    <a:pt x="3161" y="677"/>
                    <a:pt x="2869" y="635"/>
                    <a:pt x="2588" y="604"/>
                  </a:cubicBezTo>
                  <a:cubicBezTo>
                    <a:pt x="2307" y="573"/>
                    <a:pt x="2026" y="531"/>
                    <a:pt x="1755" y="458"/>
                  </a:cubicBezTo>
                  <a:cubicBezTo>
                    <a:pt x="1484" y="385"/>
                    <a:pt x="1203" y="312"/>
                    <a:pt x="922" y="239"/>
                  </a:cubicBezTo>
                  <a:cubicBezTo>
                    <a:pt x="786" y="208"/>
                    <a:pt x="651" y="177"/>
                    <a:pt x="515" y="135"/>
                  </a:cubicBezTo>
                  <a:cubicBezTo>
                    <a:pt x="442" y="114"/>
                    <a:pt x="380" y="104"/>
                    <a:pt x="307" y="83"/>
                  </a:cubicBezTo>
                  <a:cubicBezTo>
                    <a:pt x="244" y="62"/>
                    <a:pt x="172" y="41"/>
                    <a:pt x="109" y="21"/>
                  </a:cubicBezTo>
                  <a:cubicBezTo>
                    <a:pt x="78" y="21"/>
                    <a:pt x="36" y="10"/>
                    <a:pt x="5" y="0"/>
                  </a:cubicBezTo>
                  <a:cubicBezTo>
                    <a:pt x="5" y="0"/>
                    <a:pt x="-6" y="0"/>
                    <a:pt x="5"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6" name="Google Shape;1456;p34"/>
            <p:cNvSpPr/>
            <p:nvPr/>
          </p:nvSpPr>
          <p:spPr>
            <a:xfrm>
              <a:off x="3522014" y="1749316"/>
              <a:ext cx="34785" cy="267785"/>
            </a:xfrm>
            <a:custGeom>
              <a:avLst/>
              <a:gdLst/>
              <a:ahLst/>
              <a:cxnLst/>
              <a:rect l="l" t="t" r="r" b="b"/>
              <a:pathLst>
                <a:path w="169" h="1301" extrusionOk="0">
                  <a:moveTo>
                    <a:pt x="96" y="0"/>
                  </a:moveTo>
                  <a:lnTo>
                    <a:pt x="96" y="0"/>
                  </a:lnTo>
                  <a:cubicBezTo>
                    <a:pt x="86" y="11"/>
                    <a:pt x="75" y="21"/>
                    <a:pt x="75" y="42"/>
                  </a:cubicBezTo>
                  <a:cubicBezTo>
                    <a:pt x="65" y="63"/>
                    <a:pt x="55" y="83"/>
                    <a:pt x="55" y="115"/>
                  </a:cubicBezTo>
                  <a:cubicBezTo>
                    <a:pt x="44" y="156"/>
                    <a:pt x="34" y="198"/>
                    <a:pt x="23" y="240"/>
                  </a:cubicBezTo>
                  <a:cubicBezTo>
                    <a:pt x="13" y="323"/>
                    <a:pt x="3" y="417"/>
                    <a:pt x="3" y="500"/>
                  </a:cubicBezTo>
                  <a:cubicBezTo>
                    <a:pt x="-8" y="677"/>
                    <a:pt x="13" y="844"/>
                    <a:pt x="44" y="1021"/>
                  </a:cubicBezTo>
                  <a:cubicBezTo>
                    <a:pt x="55" y="1063"/>
                    <a:pt x="75" y="1104"/>
                    <a:pt x="86" y="1156"/>
                  </a:cubicBezTo>
                  <a:cubicBezTo>
                    <a:pt x="96" y="1177"/>
                    <a:pt x="96" y="1198"/>
                    <a:pt x="107" y="1219"/>
                  </a:cubicBezTo>
                  <a:cubicBezTo>
                    <a:pt x="117" y="1250"/>
                    <a:pt x="128" y="1271"/>
                    <a:pt x="138" y="1292"/>
                  </a:cubicBezTo>
                  <a:cubicBezTo>
                    <a:pt x="148" y="1313"/>
                    <a:pt x="169" y="1292"/>
                    <a:pt x="169" y="1271"/>
                  </a:cubicBezTo>
                  <a:cubicBezTo>
                    <a:pt x="169" y="1261"/>
                    <a:pt x="159" y="1240"/>
                    <a:pt x="148" y="1219"/>
                  </a:cubicBezTo>
                  <a:cubicBezTo>
                    <a:pt x="138" y="1198"/>
                    <a:pt x="138" y="1177"/>
                    <a:pt x="128" y="1156"/>
                  </a:cubicBezTo>
                  <a:cubicBezTo>
                    <a:pt x="117" y="1115"/>
                    <a:pt x="107" y="1073"/>
                    <a:pt x="96" y="1042"/>
                  </a:cubicBezTo>
                  <a:cubicBezTo>
                    <a:pt x="75" y="958"/>
                    <a:pt x="55" y="875"/>
                    <a:pt x="55" y="792"/>
                  </a:cubicBezTo>
                  <a:cubicBezTo>
                    <a:pt x="34" y="615"/>
                    <a:pt x="34" y="448"/>
                    <a:pt x="55" y="271"/>
                  </a:cubicBezTo>
                  <a:cubicBezTo>
                    <a:pt x="65" y="229"/>
                    <a:pt x="75" y="177"/>
                    <a:pt x="75" y="136"/>
                  </a:cubicBezTo>
                  <a:cubicBezTo>
                    <a:pt x="86" y="115"/>
                    <a:pt x="86" y="83"/>
                    <a:pt x="96" y="63"/>
                  </a:cubicBezTo>
                  <a:cubicBezTo>
                    <a:pt x="96" y="42"/>
                    <a:pt x="107" y="21"/>
                    <a:pt x="9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7" name="Google Shape;1457;p34"/>
            <p:cNvSpPr/>
            <p:nvPr/>
          </p:nvSpPr>
          <p:spPr>
            <a:xfrm>
              <a:off x="3441123" y="2025538"/>
              <a:ext cx="152520" cy="30463"/>
            </a:xfrm>
            <a:custGeom>
              <a:avLst/>
              <a:gdLst/>
              <a:ahLst/>
              <a:cxnLst/>
              <a:rect l="l" t="t" r="r" b="b"/>
              <a:pathLst>
                <a:path w="741" h="148" extrusionOk="0">
                  <a:moveTo>
                    <a:pt x="0" y="148"/>
                  </a:moveTo>
                  <a:lnTo>
                    <a:pt x="0" y="148"/>
                  </a:lnTo>
                  <a:cubicBezTo>
                    <a:pt x="21" y="148"/>
                    <a:pt x="31" y="148"/>
                    <a:pt x="52" y="148"/>
                  </a:cubicBezTo>
                  <a:cubicBezTo>
                    <a:pt x="62" y="148"/>
                    <a:pt x="73" y="148"/>
                    <a:pt x="93" y="137"/>
                  </a:cubicBezTo>
                  <a:cubicBezTo>
                    <a:pt x="125" y="137"/>
                    <a:pt x="146" y="127"/>
                    <a:pt x="177" y="127"/>
                  </a:cubicBezTo>
                  <a:cubicBezTo>
                    <a:pt x="239" y="116"/>
                    <a:pt x="302" y="106"/>
                    <a:pt x="364" y="96"/>
                  </a:cubicBezTo>
                  <a:cubicBezTo>
                    <a:pt x="427" y="85"/>
                    <a:pt x="489" y="75"/>
                    <a:pt x="552" y="54"/>
                  </a:cubicBezTo>
                  <a:cubicBezTo>
                    <a:pt x="583" y="54"/>
                    <a:pt x="614" y="44"/>
                    <a:pt x="646" y="44"/>
                  </a:cubicBezTo>
                  <a:cubicBezTo>
                    <a:pt x="666" y="33"/>
                    <a:pt x="698" y="33"/>
                    <a:pt x="729" y="23"/>
                  </a:cubicBezTo>
                  <a:cubicBezTo>
                    <a:pt x="750" y="23"/>
                    <a:pt x="739" y="-9"/>
                    <a:pt x="729" y="2"/>
                  </a:cubicBezTo>
                  <a:cubicBezTo>
                    <a:pt x="698" y="2"/>
                    <a:pt x="666" y="12"/>
                    <a:pt x="635" y="12"/>
                  </a:cubicBezTo>
                  <a:cubicBezTo>
                    <a:pt x="604" y="23"/>
                    <a:pt x="573" y="23"/>
                    <a:pt x="541" y="33"/>
                  </a:cubicBezTo>
                  <a:cubicBezTo>
                    <a:pt x="479" y="44"/>
                    <a:pt x="416" y="54"/>
                    <a:pt x="354" y="64"/>
                  </a:cubicBezTo>
                  <a:cubicBezTo>
                    <a:pt x="291" y="75"/>
                    <a:pt x="229" y="85"/>
                    <a:pt x="166" y="96"/>
                  </a:cubicBezTo>
                  <a:cubicBezTo>
                    <a:pt x="146" y="106"/>
                    <a:pt x="114" y="106"/>
                    <a:pt x="83" y="116"/>
                  </a:cubicBezTo>
                  <a:cubicBezTo>
                    <a:pt x="73" y="116"/>
                    <a:pt x="52" y="127"/>
                    <a:pt x="41" y="127"/>
                  </a:cubicBezTo>
                  <a:cubicBezTo>
                    <a:pt x="31" y="137"/>
                    <a:pt x="21" y="137"/>
                    <a:pt x="0" y="148"/>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8" name="Google Shape;1458;p34"/>
            <p:cNvSpPr/>
            <p:nvPr/>
          </p:nvSpPr>
          <p:spPr>
            <a:xfrm>
              <a:off x="5098248" y="2118161"/>
              <a:ext cx="171251" cy="54751"/>
            </a:xfrm>
            <a:custGeom>
              <a:avLst/>
              <a:gdLst/>
              <a:ahLst/>
              <a:cxnLst/>
              <a:rect l="l" t="t" r="r" b="b"/>
              <a:pathLst>
                <a:path w="832" h="266" extrusionOk="0">
                  <a:moveTo>
                    <a:pt x="0" y="0"/>
                  </a:moveTo>
                  <a:lnTo>
                    <a:pt x="0" y="0"/>
                  </a:lnTo>
                  <a:cubicBezTo>
                    <a:pt x="0" y="41"/>
                    <a:pt x="41" y="62"/>
                    <a:pt x="73" y="73"/>
                  </a:cubicBezTo>
                  <a:cubicBezTo>
                    <a:pt x="135" y="83"/>
                    <a:pt x="187" y="94"/>
                    <a:pt x="250" y="104"/>
                  </a:cubicBezTo>
                  <a:cubicBezTo>
                    <a:pt x="375" y="135"/>
                    <a:pt x="500" y="166"/>
                    <a:pt x="625" y="198"/>
                  </a:cubicBezTo>
                  <a:cubicBezTo>
                    <a:pt x="687" y="208"/>
                    <a:pt x="750" y="229"/>
                    <a:pt x="802" y="260"/>
                  </a:cubicBezTo>
                  <a:cubicBezTo>
                    <a:pt x="823" y="281"/>
                    <a:pt x="844" y="239"/>
                    <a:pt x="823" y="229"/>
                  </a:cubicBezTo>
                  <a:cubicBezTo>
                    <a:pt x="781" y="198"/>
                    <a:pt x="729" y="177"/>
                    <a:pt x="677" y="166"/>
                  </a:cubicBezTo>
                  <a:cubicBezTo>
                    <a:pt x="614" y="156"/>
                    <a:pt x="562" y="135"/>
                    <a:pt x="500" y="125"/>
                  </a:cubicBezTo>
                  <a:cubicBezTo>
                    <a:pt x="385" y="94"/>
                    <a:pt x="271" y="73"/>
                    <a:pt x="146" y="52"/>
                  </a:cubicBezTo>
                  <a:cubicBezTo>
                    <a:pt x="114" y="52"/>
                    <a:pt x="94" y="52"/>
                    <a:pt x="62" y="41"/>
                  </a:cubicBezTo>
                  <a:cubicBezTo>
                    <a:pt x="41" y="31"/>
                    <a:pt x="10" y="21"/>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9" name="Google Shape;1459;p34"/>
            <p:cNvSpPr/>
            <p:nvPr/>
          </p:nvSpPr>
          <p:spPr>
            <a:xfrm>
              <a:off x="3518309" y="1731409"/>
              <a:ext cx="685414" cy="101474"/>
            </a:xfrm>
            <a:custGeom>
              <a:avLst/>
              <a:gdLst/>
              <a:ahLst/>
              <a:cxnLst/>
              <a:rect l="l" t="t" r="r" b="b"/>
              <a:pathLst>
                <a:path w="3330" h="493" extrusionOk="0">
                  <a:moveTo>
                    <a:pt x="0" y="4"/>
                  </a:moveTo>
                  <a:lnTo>
                    <a:pt x="0" y="4"/>
                  </a:lnTo>
                  <a:cubicBezTo>
                    <a:pt x="52" y="25"/>
                    <a:pt x="114" y="25"/>
                    <a:pt x="166" y="35"/>
                  </a:cubicBezTo>
                  <a:cubicBezTo>
                    <a:pt x="218" y="35"/>
                    <a:pt x="271" y="45"/>
                    <a:pt x="333" y="45"/>
                  </a:cubicBezTo>
                  <a:cubicBezTo>
                    <a:pt x="437" y="66"/>
                    <a:pt x="552" y="77"/>
                    <a:pt x="656" y="87"/>
                  </a:cubicBezTo>
                  <a:cubicBezTo>
                    <a:pt x="875" y="118"/>
                    <a:pt x="1093" y="160"/>
                    <a:pt x="1312" y="202"/>
                  </a:cubicBezTo>
                  <a:cubicBezTo>
                    <a:pt x="1531" y="243"/>
                    <a:pt x="1739" y="295"/>
                    <a:pt x="1958" y="337"/>
                  </a:cubicBezTo>
                  <a:cubicBezTo>
                    <a:pt x="2166" y="379"/>
                    <a:pt x="2375" y="420"/>
                    <a:pt x="2593" y="452"/>
                  </a:cubicBezTo>
                  <a:cubicBezTo>
                    <a:pt x="2802" y="483"/>
                    <a:pt x="3021" y="493"/>
                    <a:pt x="3239" y="493"/>
                  </a:cubicBezTo>
                  <a:cubicBezTo>
                    <a:pt x="3260" y="493"/>
                    <a:pt x="3291" y="493"/>
                    <a:pt x="3323" y="493"/>
                  </a:cubicBezTo>
                  <a:cubicBezTo>
                    <a:pt x="3333" y="493"/>
                    <a:pt x="3333" y="462"/>
                    <a:pt x="3323" y="462"/>
                  </a:cubicBezTo>
                  <a:cubicBezTo>
                    <a:pt x="3260" y="452"/>
                    <a:pt x="3208" y="462"/>
                    <a:pt x="3156" y="462"/>
                  </a:cubicBezTo>
                  <a:cubicBezTo>
                    <a:pt x="3104" y="462"/>
                    <a:pt x="3052" y="452"/>
                    <a:pt x="2989" y="452"/>
                  </a:cubicBezTo>
                  <a:cubicBezTo>
                    <a:pt x="2885" y="452"/>
                    <a:pt x="2781" y="441"/>
                    <a:pt x="2666" y="420"/>
                  </a:cubicBezTo>
                  <a:cubicBezTo>
                    <a:pt x="2458" y="400"/>
                    <a:pt x="2239" y="358"/>
                    <a:pt x="2031" y="316"/>
                  </a:cubicBezTo>
                  <a:cubicBezTo>
                    <a:pt x="1812" y="275"/>
                    <a:pt x="1604" y="233"/>
                    <a:pt x="1385" y="181"/>
                  </a:cubicBezTo>
                  <a:cubicBezTo>
                    <a:pt x="1177" y="139"/>
                    <a:pt x="958" y="98"/>
                    <a:pt x="739" y="66"/>
                  </a:cubicBezTo>
                  <a:cubicBezTo>
                    <a:pt x="614" y="56"/>
                    <a:pt x="500" y="35"/>
                    <a:pt x="375" y="25"/>
                  </a:cubicBezTo>
                  <a:cubicBezTo>
                    <a:pt x="312" y="14"/>
                    <a:pt x="250" y="14"/>
                    <a:pt x="187" y="4"/>
                  </a:cubicBezTo>
                  <a:cubicBezTo>
                    <a:pt x="125" y="4"/>
                    <a:pt x="62" y="-7"/>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0" name="Google Shape;1460;p34"/>
            <p:cNvSpPr/>
            <p:nvPr/>
          </p:nvSpPr>
          <p:spPr>
            <a:xfrm>
              <a:off x="3516045" y="1519199"/>
              <a:ext cx="673682" cy="43842"/>
            </a:xfrm>
            <a:custGeom>
              <a:avLst/>
              <a:gdLst/>
              <a:ahLst/>
              <a:cxnLst/>
              <a:rect l="l" t="t" r="r" b="b"/>
              <a:pathLst>
                <a:path w="3273" h="213" extrusionOk="0">
                  <a:moveTo>
                    <a:pt x="0" y="36"/>
                  </a:moveTo>
                  <a:lnTo>
                    <a:pt x="0" y="36"/>
                  </a:lnTo>
                  <a:cubicBezTo>
                    <a:pt x="11" y="15"/>
                    <a:pt x="42" y="25"/>
                    <a:pt x="63" y="25"/>
                  </a:cubicBezTo>
                  <a:cubicBezTo>
                    <a:pt x="84" y="25"/>
                    <a:pt x="115" y="25"/>
                    <a:pt x="136" y="36"/>
                  </a:cubicBezTo>
                  <a:cubicBezTo>
                    <a:pt x="198" y="36"/>
                    <a:pt x="250" y="36"/>
                    <a:pt x="302" y="46"/>
                  </a:cubicBezTo>
                  <a:cubicBezTo>
                    <a:pt x="407" y="46"/>
                    <a:pt x="511" y="57"/>
                    <a:pt x="615" y="57"/>
                  </a:cubicBezTo>
                  <a:cubicBezTo>
                    <a:pt x="834" y="77"/>
                    <a:pt x="1042" y="88"/>
                    <a:pt x="1261" y="98"/>
                  </a:cubicBezTo>
                  <a:cubicBezTo>
                    <a:pt x="1688" y="130"/>
                    <a:pt x="2115" y="150"/>
                    <a:pt x="2532" y="171"/>
                  </a:cubicBezTo>
                  <a:cubicBezTo>
                    <a:pt x="2657" y="182"/>
                    <a:pt x="2771" y="192"/>
                    <a:pt x="2896" y="192"/>
                  </a:cubicBezTo>
                  <a:cubicBezTo>
                    <a:pt x="2959" y="202"/>
                    <a:pt x="3011" y="202"/>
                    <a:pt x="3073" y="202"/>
                  </a:cubicBezTo>
                  <a:cubicBezTo>
                    <a:pt x="3136" y="213"/>
                    <a:pt x="3198" y="213"/>
                    <a:pt x="3261" y="213"/>
                  </a:cubicBezTo>
                  <a:cubicBezTo>
                    <a:pt x="3271" y="213"/>
                    <a:pt x="3282" y="182"/>
                    <a:pt x="3261" y="182"/>
                  </a:cubicBezTo>
                  <a:cubicBezTo>
                    <a:pt x="3209" y="171"/>
                    <a:pt x="3146" y="171"/>
                    <a:pt x="3094" y="171"/>
                  </a:cubicBezTo>
                  <a:cubicBezTo>
                    <a:pt x="3042" y="161"/>
                    <a:pt x="2990" y="161"/>
                    <a:pt x="2938" y="161"/>
                  </a:cubicBezTo>
                  <a:cubicBezTo>
                    <a:pt x="2823" y="150"/>
                    <a:pt x="2719" y="150"/>
                    <a:pt x="2604" y="140"/>
                  </a:cubicBezTo>
                  <a:cubicBezTo>
                    <a:pt x="2396" y="130"/>
                    <a:pt x="2177" y="119"/>
                    <a:pt x="1959" y="98"/>
                  </a:cubicBezTo>
                  <a:cubicBezTo>
                    <a:pt x="1521" y="77"/>
                    <a:pt x="1084" y="57"/>
                    <a:pt x="657" y="25"/>
                  </a:cubicBezTo>
                  <a:cubicBezTo>
                    <a:pt x="532" y="25"/>
                    <a:pt x="407" y="15"/>
                    <a:pt x="292" y="15"/>
                  </a:cubicBezTo>
                  <a:cubicBezTo>
                    <a:pt x="229" y="5"/>
                    <a:pt x="167" y="5"/>
                    <a:pt x="104" y="5"/>
                  </a:cubicBezTo>
                  <a:cubicBezTo>
                    <a:pt x="73" y="5"/>
                    <a:pt x="0" y="-16"/>
                    <a:pt x="0" y="36"/>
                  </a:cubicBez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1" name="Google Shape;1461;p34"/>
            <p:cNvSpPr/>
            <p:nvPr/>
          </p:nvSpPr>
          <p:spPr>
            <a:xfrm>
              <a:off x="4182929" y="1556249"/>
              <a:ext cx="53927" cy="275812"/>
            </a:xfrm>
            <a:custGeom>
              <a:avLst/>
              <a:gdLst/>
              <a:ahLst/>
              <a:cxnLst/>
              <a:rect l="l" t="t" r="r" b="b"/>
              <a:pathLst>
                <a:path w="262" h="1340" extrusionOk="0">
                  <a:moveTo>
                    <a:pt x="0" y="12"/>
                  </a:moveTo>
                  <a:lnTo>
                    <a:pt x="0" y="12"/>
                  </a:lnTo>
                  <a:cubicBezTo>
                    <a:pt x="10" y="22"/>
                    <a:pt x="21" y="33"/>
                    <a:pt x="42" y="43"/>
                  </a:cubicBezTo>
                  <a:cubicBezTo>
                    <a:pt x="52" y="63"/>
                    <a:pt x="62" y="74"/>
                    <a:pt x="73" y="94"/>
                  </a:cubicBezTo>
                  <a:cubicBezTo>
                    <a:pt x="94" y="136"/>
                    <a:pt x="104" y="178"/>
                    <a:pt x="125" y="219"/>
                  </a:cubicBezTo>
                  <a:cubicBezTo>
                    <a:pt x="156" y="303"/>
                    <a:pt x="187" y="396"/>
                    <a:pt x="198" y="490"/>
                  </a:cubicBezTo>
                  <a:cubicBezTo>
                    <a:pt x="229" y="657"/>
                    <a:pt x="219" y="844"/>
                    <a:pt x="177" y="1021"/>
                  </a:cubicBezTo>
                  <a:cubicBezTo>
                    <a:pt x="146" y="1115"/>
                    <a:pt x="114" y="1209"/>
                    <a:pt x="62" y="1303"/>
                  </a:cubicBezTo>
                  <a:cubicBezTo>
                    <a:pt x="52" y="1334"/>
                    <a:pt x="94" y="1355"/>
                    <a:pt x="104" y="1324"/>
                  </a:cubicBezTo>
                  <a:cubicBezTo>
                    <a:pt x="187" y="1157"/>
                    <a:pt x="239" y="969"/>
                    <a:pt x="260" y="782"/>
                  </a:cubicBezTo>
                  <a:cubicBezTo>
                    <a:pt x="271" y="584"/>
                    <a:pt x="239" y="396"/>
                    <a:pt x="167" y="219"/>
                  </a:cubicBezTo>
                  <a:cubicBezTo>
                    <a:pt x="146" y="167"/>
                    <a:pt x="135" y="126"/>
                    <a:pt x="104" y="74"/>
                  </a:cubicBezTo>
                  <a:cubicBezTo>
                    <a:pt x="83" y="43"/>
                    <a:pt x="52" y="-9"/>
                    <a:pt x="10" y="2"/>
                  </a:cubicBezTo>
                  <a:cubicBezTo>
                    <a:pt x="10" y="2"/>
                    <a:pt x="0" y="2"/>
                    <a:pt x="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2" name="Google Shape;1462;p34"/>
            <p:cNvSpPr/>
            <p:nvPr/>
          </p:nvSpPr>
          <p:spPr>
            <a:xfrm>
              <a:off x="3516045" y="1522287"/>
              <a:ext cx="8851" cy="53310"/>
            </a:xfrm>
            <a:custGeom>
              <a:avLst/>
              <a:gdLst/>
              <a:ahLst/>
              <a:cxnLst/>
              <a:rect l="l" t="t" r="r" b="b"/>
              <a:pathLst>
                <a:path w="43" h="259" extrusionOk="0">
                  <a:moveTo>
                    <a:pt x="32" y="21"/>
                  </a:moveTo>
                  <a:lnTo>
                    <a:pt x="32" y="21"/>
                  </a:lnTo>
                  <a:cubicBezTo>
                    <a:pt x="32" y="10"/>
                    <a:pt x="21" y="10"/>
                    <a:pt x="21" y="0"/>
                  </a:cubicBezTo>
                  <a:lnTo>
                    <a:pt x="11" y="0"/>
                  </a:lnTo>
                  <a:cubicBezTo>
                    <a:pt x="0" y="10"/>
                    <a:pt x="0" y="21"/>
                    <a:pt x="0" y="31"/>
                  </a:cubicBezTo>
                  <a:cubicBezTo>
                    <a:pt x="0" y="42"/>
                    <a:pt x="0" y="52"/>
                    <a:pt x="0" y="62"/>
                  </a:cubicBezTo>
                  <a:cubicBezTo>
                    <a:pt x="0" y="83"/>
                    <a:pt x="0" y="115"/>
                    <a:pt x="11" y="135"/>
                  </a:cubicBezTo>
                  <a:cubicBezTo>
                    <a:pt x="11" y="156"/>
                    <a:pt x="11" y="177"/>
                    <a:pt x="11" y="208"/>
                  </a:cubicBezTo>
                  <a:cubicBezTo>
                    <a:pt x="11" y="219"/>
                    <a:pt x="0" y="259"/>
                    <a:pt x="21" y="259"/>
                  </a:cubicBezTo>
                  <a:cubicBezTo>
                    <a:pt x="52" y="259"/>
                    <a:pt x="42" y="219"/>
                    <a:pt x="42" y="208"/>
                  </a:cubicBezTo>
                  <a:cubicBezTo>
                    <a:pt x="42" y="177"/>
                    <a:pt x="42" y="156"/>
                    <a:pt x="42" y="135"/>
                  </a:cubicBezTo>
                  <a:cubicBezTo>
                    <a:pt x="32" y="115"/>
                    <a:pt x="32" y="83"/>
                    <a:pt x="32" y="62"/>
                  </a:cubicBezTo>
                  <a:cubicBezTo>
                    <a:pt x="32" y="52"/>
                    <a:pt x="32" y="42"/>
                    <a:pt x="32" y="31"/>
                  </a:cubicBezTo>
                  <a:cubicBezTo>
                    <a:pt x="32" y="21"/>
                    <a:pt x="32" y="10"/>
                    <a:pt x="21" y="0"/>
                  </a:cubicBezTo>
                  <a:lnTo>
                    <a:pt x="11" y="10"/>
                  </a:lnTo>
                  <a:cubicBezTo>
                    <a:pt x="11" y="10"/>
                    <a:pt x="11" y="21"/>
                    <a:pt x="21" y="21"/>
                  </a:cubicBezTo>
                  <a:cubicBezTo>
                    <a:pt x="21" y="31"/>
                    <a:pt x="32" y="31"/>
                    <a:pt x="32"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3" name="Google Shape;1463;p34"/>
            <p:cNvSpPr/>
            <p:nvPr/>
          </p:nvSpPr>
          <p:spPr>
            <a:xfrm>
              <a:off x="3518309" y="1679952"/>
              <a:ext cx="8439" cy="52281"/>
            </a:xfrm>
            <a:custGeom>
              <a:avLst/>
              <a:gdLst/>
              <a:ahLst/>
              <a:cxnLst/>
              <a:rect l="l" t="t" r="r" b="b"/>
              <a:pathLst>
                <a:path w="41" h="254" extrusionOk="0">
                  <a:moveTo>
                    <a:pt x="21" y="254"/>
                  </a:moveTo>
                  <a:lnTo>
                    <a:pt x="21" y="254"/>
                  </a:lnTo>
                  <a:cubicBezTo>
                    <a:pt x="21" y="254"/>
                    <a:pt x="31" y="243"/>
                    <a:pt x="31" y="233"/>
                  </a:cubicBezTo>
                  <a:cubicBezTo>
                    <a:pt x="31" y="223"/>
                    <a:pt x="31" y="212"/>
                    <a:pt x="31" y="202"/>
                  </a:cubicBezTo>
                  <a:cubicBezTo>
                    <a:pt x="31" y="181"/>
                    <a:pt x="31" y="160"/>
                    <a:pt x="31" y="139"/>
                  </a:cubicBezTo>
                  <a:cubicBezTo>
                    <a:pt x="31" y="98"/>
                    <a:pt x="41" y="56"/>
                    <a:pt x="41" y="14"/>
                  </a:cubicBezTo>
                  <a:cubicBezTo>
                    <a:pt x="41" y="-7"/>
                    <a:pt x="0" y="-7"/>
                    <a:pt x="0" y="25"/>
                  </a:cubicBezTo>
                  <a:cubicBezTo>
                    <a:pt x="10" y="35"/>
                    <a:pt x="21" y="35"/>
                    <a:pt x="31" y="25"/>
                  </a:cubicBezTo>
                  <a:cubicBezTo>
                    <a:pt x="21" y="25"/>
                    <a:pt x="10" y="25"/>
                    <a:pt x="0" y="14"/>
                  </a:cubicBezTo>
                  <a:cubicBezTo>
                    <a:pt x="0" y="56"/>
                    <a:pt x="0" y="98"/>
                    <a:pt x="0" y="139"/>
                  </a:cubicBezTo>
                  <a:cubicBezTo>
                    <a:pt x="0" y="160"/>
                    <a:pt x="0" y="181"/>
                    <a:pt x="0" y="202"/>
                  </a:cubicBezTo>
                  <a:cubicBezTo>
                    <a:pt x="0" y="212"/>
                    <a:pt x="0" y="223"/>
                    <a:pt x="0" y="233"/>
                  </a:cubicBezTo>
                  <a:cubicBezTo>
                    <a:pt x="0" y="243"/>
                    <a:pt x="0" y="254"/>
                    <a:pt x="10" y="254"/>
                  </a:cubicBezTo>
                  <a:lnTo>
                    <a:pt x="21" y="25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4" name="Google Shape;1464;p34"/>
            <p:cNvSpPr/>
            <p:nvPr/>
          </p:nvSpPr>
          <p:spPr>
            <a:xfrm>
              <a:off x="3520367" y="1571480"/>
              <a:ext cx="648159" cy="53516"/>
            </a:xfrm>
            <a:custGeom>
              <a:avLst/>
              <a:gdLst/>
              <a:ahLst/>
              <a:cxnLst/>
              <a:rect l="l" t="t" r="r" b="b"/>
              <a:pathLst>
                <a:path w="3149" h="260" extrusionOk="0">
                  <a:moveTo>
                    <a:pt x="0" y="20"/>
                  </a:moveTo>
                  <a:lnTo>
                    <a:pt x="0" y="20"/>
                  </a:lnTo>
                  <a:cubicBezTo>
                    <a:pt x="11" y="20"/>
                    <a:pt x="21" y="20"/>
                    <a:pt x="42" y="31"/>
                  </a:cubicBezTo>
                  <a:cubicBezTo>
                    <a:pt x="52" y="31"/>
                    <a:pt x="63" y="31"/>
                    <a:pt x="73" y="31"/>
                  </a:cubicBezTo>
                  <a:cubicBezTo>
                    <a:pt x="94" y="31"/>
                    <a:pt x="125" y="31"/>
                    <a:pt x="156" y="41"/>
                  </a:cubicBezTo>
                  <a:cubicBezTo>
                    <a:pt x="208" y="41"/>
                    <a:pt x="250" y="41"/>
                    <a:pt x="302" y="52"/>
                  </a:cubicBezTo>
                  <a:cubicBezTo>
                    <a:pt x="406" y="62"/>
                    <a:pt x="511" y="62"/>
                    <a:pt x="615" y="72"/>
                  </a:cubicBezTo>
                  <a:cubicBezTo>
                    <a:pt x="813" y="83"/>
                    <a:pt x="1021" y="104"/>
                    <a:pt x="1219" y="114"/>
                  </a:cubicBezTo>
                  <a:cubicBezTo>
                    <a:pt x="1625" y="156"/>
                    <a:pt x="2031" y="177"/>
                    <a:pt x="2448" y="208"/>
                  </a:cubicBezTo>
                  <a:cubicBezTo>
                    <a:pt x="2552" y="218"/>
                    <a:pt x="2667" y="229"/>
                    <a:pt x="2781" y="239"/>
                  </a:cubicBezTo>
                  <a:cubicBezTo>
                    <a:pt x="2844" y="239"/>
                    <a:pt x="2896" y="239"/>
                    <a:pt x="2958" y="250"/>
                  </a:cubicBezTo>
                  <a:cubicBezTo>
                    <a:pt x="3011" y="250"/>
                    <a:pt x="3073" y="260"/>
                    <a:pt x="3125" y="260"/>
                  </a:cubicBezTo>
                  <a:cubicBezTo>
                    <a:pt x="3156" y="260"/>
                    <a:pt x="3156" y="218"/>
                    <a:pt x="3136" y="218"/>
                  </a:cubicBezTo>
                  <a:cubicBezTo>
                    <a:pt x="3083" y="208"/>
                    <a:pt x="3031" y="208"/>
                    <a:pt x="2979" y="197"/>
                  </a:cubicBezTo>
                  <a:cubicBezTo>
                    <a:pt x="2927" y="197"/>
                    <a:pt x="2875" y="197"/>
                    <a:pt x="2823" y="187"/>
                  </a:cubicBezTo>
                  <a:cubicBezTo>
                    <a:pt x="2719" y="177"/>
                    <a:pt x="2625" y="177"/>
                    <a:pt x="2521" y="166"/>
                  </a:cubicBezTo>
                  <a:cubicBezTo>
                    <a:pt x="2313" y="156"/>
                    <a:pt x="2115" y="135"/>
                    <a:pt x="1906" y="125"/>
                  </a:cubicBezTo>
                  <a:cubicBezTo>
                    <a:pt x="1500" y="93"/>
                    <a:pt x="1094" y="72"/>
                    <a:pt x="688" y="41"/>
                  </a:cubicBezTo>
                  <a:cubicBezTo>
                    <a:pt x="573" y="31"/>
                    <a:pt x="458" y="20"/>
                    <a:pt x="344" y="20"/>
                  </a:cubicBezTo>
                  <a:cubicBezTo>
                    <a:pt x="281" y="10"/>
                    <a:pt x="229" y="10"/>
                    <a:pt x="167" y="10"/>
                  </a:cubicBezTo>
                  <a:cubicBezTo>
                    <a:pt x="146" y="0"/>
                    <a:pt x="115" y="0"/>
                    <a:pt x="83" y="0"/>
                  </a:cubicBezTo>
                  <a:cubicBezTo>
                    <a:pt x="73" y="0"/>
                    <a:pt x="52" y="0"/>
                    <a:pt x="42" y="0"/>
                  </a:cubicBezTo>
                  <a:cubicBezTo>
                    <a:pt x="31" y="0"/>
                    <a:pt x="21" y="0"/>
                    <a:pt x="0" y="10"/>
                  </a:cubicBezTo>
                  <a:lnTo>
                    <a:pt x="0" y="2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5" name="Google Shape;1465;p34"/>
            <p:cNvSpPr/>
            <p:nvPr/>
          </p:nvSpPr>
          <p:spPr>
            <a:xfrm>
              <a:off x="4159259" y="1618615"/>
              <a:ext cx="25729" cy="163841"/>
            </a:xfrm>
            <a:custGeom>
              <a:avLst/>
              <a:gdLst/>
              <a:ahLst/>
              <a:cxnLst/>
              <a:rect l="l" t="t" r="r" b="b"/>
              <a:pathLst>
                <a:path w="125" h="796" extrusionOk="0">
                  <a:moveTo>
                    <a:pt x="21" y="0"/>
                  </a:moveTo>
                  <a:lnTo>
                    <a:pt x="21" y="0"/>
                  </a:lnTo>
                  <a:cubicBezTo>
                    <a:pt x="21" y="21"/>
                    <a:pt x="21" y="31"/>
                    <a:pt x="21" y="52"/>
                  </a:cubicBezTo>
                  <a:cubicBezTo>
                    <a:pt x="32" y="62"/>
                    <a:pt x="32" y="83"/>
                    <a:pt x="32" y="104"/>
                  </a:cubicBezTo>
                  <a:cubicBezTo>
                    <a:pt x="42" y="135"/>
                    <a:pt x="52" y="166"/>
                    <a:pt x="52" y="208"/>
                  </a:cubicBezTo>
                  <a:cubicBezTo>
                    <a:pt x="63" y="271"/>
                    <a:pt x="73" y="343"/>
                    <a:pt x="73" y="406"/>
                  </a:cubicBezTo>
                  <a:cubicBezTo>
                    <a:pt x="84" y="468"/>
                    <a:pt x="73" y="531"/>
                    <a:pt x="63" y="593"/>
                  </a:cubicBezTo>
                  <a:cubicBezTo>
                    <a:pt x="52" y="625"/>
                    <a:pt x="42" y="656"/>
                    <a:pt x="32" y="687"/>
                  </a:cubicBezTo>
                  <a:cubicBezTo>
                    <a:pt x="32" y="698"/>
                    <a:pt x="21" y="718"/>
                    <a:pt x="21" y="729"/>
                  </a:cubicBezTo>
                  <a:cubicBezTo>
                    <a:pt x="11" y="739"/>
                    <a:pt x="0" y="760"/>
                    <a:pt x="0" y="771"/>
                  </a:cubicBezTo>
                  <a:cubicBezTo>
                    <a:pt x="0" y="791"/>
                    <a:pt x="21" y="802"/>
                    <a:pt x="32" y="791"/>
                  </a:cubicBezTo>
                  <a:cubicBezTo>
                    <a:pt x="52" y="771"/>
                    <a:pt x="63" y="750"/>
                    <a:pt x="73" y="729"/>
                  </a:cubicBezTo>
                  <a:cubicBezTo>
                    <a:pt x="84" y="698"/>
                    <a:pt x="94" y="677"/>
                    <a:pt x="94" y="656"/>
                  </a:cubicBezTo>
                  <a:cubicBezTo>
                    <a:pt x="104" y="604"/>
                    <a:pt x="115" y="552"/>
                    <a:pt x="125" y="500"/>
                  </a:cubicBezTo>
                  <a:cubicBezTo>
                    <a:pt x="125" y="396"/>
                    <a:pt x="115" y="281"/>
                    <a:pt x="94" y="177"/>
                  </a:cubicBezTo>
                  <a:cubicBezTo>
                    <a:pt x="84" y="146"/>
                    <a:pt x="73" y="114"/>
                    <a:pt x="63" y="83"/>
                  </a:cubicBezTo>
                  <a:cubicBezTo>
                    <a:pt x="63" y="62"/>
                    <a:pt x="52" y="21"/>
                    <a:pt x="32" y="0"/>
                  </a:cubicBezTo>
                  <a:lnTo>
                    <a:pt x="2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6" name="Google Shape;1466;p34"/>
            <p:cNvSpPr/>
            <p:nvPr/>
          </p:nvSpPr>
          <p:spPr>
            <a:xfrm>
              <a:off x="3520367" y="1682010"/>
              <a:ext cx="645483" cy="106002"/>
            </a:xfrm>
            <a:custGeom>
              <a:avLst/>
              <a:gdLst/>
              <a:ahLst/>
              <a:cxnLst/>
              <a:rect l="l" t="t" r="r" b="b"/>
              <a:pathLst>
                <a:path w="3136" h="515" extrusionOk="0">
                  <a:moveTo>
                    <a:pt x="11" y="25"/>
                  </a:moveTo>
                  <a:lnTo>
                    <a:pt x="11" y="25"/>
                  </a:lnTo>
                  <a:cubicBezTo>
                    <a:pt x="0" y="15"/>
                    <a:pt x="42" y="25"/>
                    <a:pt x="42" y="25"/>
                  </a:cubicBezTo>
                  <a:cubicBezTo>
                    <a:pt x="52" y="25"/>
                    <a:pt x="63" y="25"/>
                    <a:pt x="73" y="35"/>
                  </a:cubicBezTo>
                  <a:cubicBezTo>
                    <a:pt x="94" y="46"/>
                    <a:pt x="125" y="46"/>
                    <a:pt x="146" y="56"/>
                  </a:cubicBezTo>
                  <a:cubicBezTo>
                    <a:pt x="198" y="67"/>
                    <a:pt x="240" y="88"/>
                    <a:pt x="292" y="98"/>
                  </a:cubicBezTo>
                  <a:cubicBezTo>
                    <a:pt x="386" y="119"/>
                    <a:pt x="490" y="129"/>
                    <a:pt x="583" y="150"/>
                  </a:cubicBezTo>
                  <a:cubicBezTo>
                    <a:pt x="781" y="171"/>
                    <a:pt x="979" y="192"/>
                    <a:pt x="1177" y="213"/>
                  </a:cubicBezTo>
                  <a:cubicBezTo>
                    <a:pt x="1375" y="244"/>
                    <a:pt x="1573" y="285"/>
                    <a:pt x="1781" y="317"/>
                  </a:cubicBezTo>
                  <a:cubicBezTo>
                    <a:pt x="1886" y="327"/>
                    <a:pt x="1990" y="338"/>
                    <a:pt x="2094" y="338"/>
                  </a:cubicBezTo>
                  <a:cubicBezTo>
                    <a:pt x="2198" y="348"/>
                    <a:pt x="2302" y="358"/>
                    <a:pt x="2406" y="379"/>
                  </a:cubicBezTo>
                  <a:cubicBezTo>
                    <a:pt x="2646" y="421"/>
                    <a:pt x="2875" y="473"/>
                    <a:pt x="3115" y="515"/>
                  </a:cubicBezTo>
                  <a:cubicBezTo>
                    <a:pt x="3136" y="515"/>
                    <a:pt x="3146" y="483"/>
                    <a:pt x="3125" y="473"/>
                  </a:cubicBezTo>
                  <a:cubicBezTo>
                    <a:pt x="2906" y="431"/>
                    <a:pt x="2688" y="390"/>
                    <a:pt x="2469" y="348"/>
                  </a:cubicBezTo>
                  <a:cubicBezTo>
                    <a:pt x="2365" y="327"/>
                    <a:pt x="2261" y="317"/>
                    <a:pt x="2146" y="306"/>
                  </a:cubicBezTo>
                  <a:cubicBezTo>
                    <a:pt x="2042" y="296"/>
                    <a:pt x="1927" y="296"/>
                    <a:pt x="1823" y="285"/>
                  </a:cubicBezTo>
                  <a:cubicBezTo>
                    <a:pt x="1604" y="254"/>
                    <a:pt x="1396" y="213"/>
                    <a:pt x="1188" y="181"/>
                  </a:cubicBezTo>
                  <a:cubicBezTo>
                    <a:pt x="979" y="160"/>
                    <a:pt x="771" y="140"/>
                    <a:pt x="573" y="119"/>
                  </a:cubicBezTo>
                  <a:cubicBezTo>
                    <a:pt x="458" y="98"/>
                    <a:pt x="344" y="77"/>
                    <a:pt x="229" y="56"/>
                  </a:cubicBezTo>
                  <a:cubicBezTo>
                    <a:pt x="177" y="35"/>
                    <a:pt x="125" y="25"/>
                    <a:pt x="63" y="4"/>
                  </a:cubicBezTo>
                  <a:cubicBezTo>
                    <a:pt x="52" y="4"/>
                    <a:pt x="31" y="-6"/>
                    <a:pt x="11" y="4"/>
                  </a:cubicBezTo>
                  <a:cubicBezTo>
                    <a:pt x="0" y="15"/>
                    <a:pt x="0" y="25"/>
                    <a:pt x="0" y="35"/>
                  </a:cubicBezTo>
                  <a:lnTo>
                    <a:pt x="11" y="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7" name="Google Shape;1467;p34"/>
            <p:cNvSpPr/>
            <p:nvPr/>
          </p:nvSpPr>
          <p:spPr>
            <a:xfrm>
              <a:off x="3559063" y="1574979"/>
              <a:ext cx="19142" cy="121646"/>
            </a:xfrm>
            <a:custGeom>
              <a:avLst/>
              <a:gdLst/>
              <a:ahLst/>
              <a:cxnLst/>
              <a:rect l="l" t="t" r="r" b="b"/>
              <a:pathLst>
                <a:path w="93" h="591" extrusionOk="0">
                  <a:moveTo>
                    <a:pt x="10" y="587"/>
                  </a:moveTo>
                  <a:lnTo>
                    <a:pt x="10" y="587"/>
                  </a:lnTo>
                  <a:cubicBezTo>
                    <a:pt x="41" y="608"/>
                    <a:pt x="62" y="524"/>
                    <a:pt x="73" y="503"/>
                  </a:cubicBezTo>
                  <a:cubicBezTo>
                    <a:pt x="83" y="451"/>
                    <a:pt x="93" y="399"/>
                    <a:pt x="93" y="337"/>
                  </a:cubicBezTo>
                  <a:cubicBezTo>
                    <a:pt x="93" y="233"/>
                    <a:pt x="83" y="118"/>
                    <a:pt x="52" y="14"/>
                  </a:cubicBezTo>
                  <a:cubicBezTo>
                    <a:pt x="41" y="14"/>
                    <a:pt x="41" y="24"/>
                    <a:pt x="31" y="35"/>
                  </a:cubicBezTo>
                  <a:lnTo>
                    <a:pt x="41" y="45"/>
                  </a:lnTo>
                  <a:cubicBezTo>
                    <a:pt x="52" y="45"/>
                    <a:pt x="62" y="45"/>
                    <a:pt x="62" y="45"/>
                  </a:cubicBezTo>
                  <a:cubicBezTo>
                    <a:pt x="73" y="45"/>
                    <a:pt x="83" y="35"/>
                    <a:pt x="73" y="24"/>
                  </a:cubicBezTo>
                  <a:cubicBezTo>
                    <a:pt x="73" y="24"/>
                    <a:pt x="73" y="14"/>
                    <a:pt x="62" y="14"/>
                  </a:cubicBezTo>
                  <a:cubicBezTo>
                    <a:pt x="62" y="3"/>
                    <a:pt x="52" y="3"/>
                    <a:pt x="41" y="3"/>
                  </a:cubicBezTo>
                  <a:cubicBezTo>
                    <a:pt x="31" y="-7"/>
                    <a:pt x="10" y="3"/>
                    <a:pt x="20" y="24"/>
                  </a:cubicBezTo>
                  <a:cubicBezTo>
                    <a:pt x="41" y="118"/>
                    <a:pt x="62" y="222"/>
                    <a:pt x="52" y="326"/>
                  </a:cubicBezTo>
                  <a:cubicBezTo>
                    <a:pt x="52" y="378"/>
                    <a:pt x="52" y="430"/>
                    <a:pt x="41" y="472"/>
                  </a:cubicBezTo>
                  <a:cubicBezTo>
                    <a:pt x="41" y="493"/>
                    <a:pt x="31" y="514"/>
                    <a:pt x="20" y="535"/>
                  </a:cubicBezTo>
                  <a:cubicBezTo>
                    <a:pt x="20" y="555"/>
                    <a:pt x="0" y="566"/>
                    <a:pt x="0" y="587"/>
                  </a:cubicBezTo>
                  <a:lnTo>
                    <a:pt x="10" y="58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8" name="Google Shape;1468;p34"/>
            <p:cNvSpPr/>
            <p:nvPr/>
          </p:nvSpPr>
          <p:spPr>
            <a:xfrm>
              <a:off x="4202277" y="1734908"/>
              <a:ext cx="886304" cy="95917"/>
            </a:xfrm>
            <a:custGeom>
              <a:avLst/>
              <a:gdLst/>
              <a:ahLst/>
              <a:cxnLst/>
              <a:rect l="l" t="t" r="r" b="b"/>
              <a:pathLst>
                <a:path w="4306" h="466" extrusionOk="0">
                  <a:moveTo>
                    <a:pt x="0" y="456"/>
                  </a:moveTo>
                  <a:lnTo>
                    <a:pt x="0" y="456"/>
                  </a:lnTo>
                  <a:cubicBezTo>
                    <a:pt x="31" y="456"/>
                    <a:pt x="62" y="466"/>
                    <a:pt x="93" y="466"/>
                  </a:cubicBezTo>
                  <a:cubicBezTo>
                    <a:pt x="135" y="456"/>
                    <a:pt x="166" y="456"/>
                    <a:pt x="208" y="456"/>
                  </a:cubicBezTo>
                  <a:cubicBezTo>
                    <a:pt x="281" y="456"/>
                    <a:pt x="354" y="445"/>
                    <a:pt x="416" y="445"/>
                  </a:cubicBezTo>
                  <a:cubicBezTo>
                    <a:pt x="562" y="435"/>
                    <a:pt x="698" y="414"/>
                    <a:pt x="833" y="403"/>
                  </a:cubicBezTo>
                  <a:cubicBezTo>
                    <a:pt x="1113" y="372"/>
                    <a:pt x="1394" y="341"/>
                    <a:pt x="1676" y="310"/>
                  </a:cubicBezTo>
                  <a:cubicBezTo>
                    <a:pt x="2228" y="237"/>
                    <a:pt x="2790" y="164"/>
                    <a:pt x="3353" y="101"/>
                  </a:cubicBezTo>
                  <a:cubicBezTo>
                    <a:pt x="3499" y="81"/>
                    <a:pt x="3655" y="60"/>
                    <a:pt x="3811" y="60"/>
                  </a:cubicBezTo>
                  <a:cubicBezTo>
                    <a:pt x="3894" y="49"/>
                    <a:pt x="3967" y="49"/>
                    <a:pt x="4051" y="49"/>
                  </a:cubicBezTo>
                  <a:cubicBezTo>
                    <a:pt x="4134" y="49"/>
                    <a:pt x="4207" y="49"/>
                    <a:pt x="4290" y="49"/>
                  </a:cubicBezTo>
                  <a:cubicBezTo>
                    <a:pt x="4311" y="39"/>
                    <a:pt x="4311" y="8"/>
                    <a:pt x="4290" y="8"/>
                  </a:cubicBezTo>
                  <a:cubicBezTo>
                    <a:pt x="4217" y="-3"/>
                    <a:pt x="4144" y="-3"/>
                    <a:pt x="4072" y="8"/>
                  </a:cubicBezTo>
                  <a:cubicBezTo>
                    <a:pt x="3999" y="8"/>
                    <a:pt x="3936" y="8"/>
                    <a:pt x="3863" y="8"/>
                  </a:cubicBezTo>
                  <a:cubicBezTo>
                    <a:pt x="3728" y="18"/>
                    <a:pt x="3582" y="28"/>
                    <a:pt x="3447" y="49"/>
                  </a:cubicBezTo>
                  <a:cubicBezTo>
                    <a:pt x="3165" y="81"/>
                    <a:pt x="2894" y="112"/>
                    <a:pt x="2613" y="153"/>
                  </a:cubicBezTo>
                  <a:cubicBezTo>
                    <a:pt x="2051" y="216"/>
                    <a:pt x="1499" y="299"/>
                    <a:pt x="937" y="362"/>
                  </a:cubicBezTo>
                  <a:cubicBezTo>
                    <a:pt x="781" y="372"/>
                    <a:pt x="625" y="393"/>
                    <a:pt x="468" y="403"/>
                  </a:cubicBezTo>
                  <a:cubicBezTo>
                    <a:pt x="395" y="414"/>
                    <a:pt x="312" y="414"/>
                    <a:pt x="229" y="424"/>
                  </a:cubicBezTo>
                  <a:cubicBezTo>
                    <a:pt x="198" y="424"/>
                    <a:pt x="156" y="435"/>
                    <a:pt x="114" y="435"/>
                  </a:cubicBezTo>
                  <a:cubicBezTo>
                    <a:pt x="73" y="435"/>
                    <a:pt x="31" y="445"/>
                    <a:pt x="0" y="45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9" name="Google Shape;1469;p34"/>
            <p:cNvSpPr/>
            <p:nvPr/>
          </p:nvSpPr>
          <p:spPr>
            <a:xfrm>
              <a:off x="4189310" y="1517964"/>
              <a:ext cx="883217" cy="42813"/>
            </a:xfrm>
            <a:custGeom>
              <a:avLst/>
              <a:gdLst/>
              <a:ahLst/>
              <a:cxnLst/>
              <a:rect l="l" t="t" r="r" b="b"/>
              <a:pathLst>
                <a:path w="4291" h="208" extrusionOk="0">
                  <a:moveTo>
                    <a:pt x="0" y="177"/>
                  </a:moveTo>
                  <a:lnTo>
                    <a:pt x="0" y="177"/>
                  </a:lnTo>
                  <a:cubicBezTo>
                    <a:pt x="146" y="208"/>
                    <a:pt x="302" y="208"/>
                    <a:pt x="448" y="208"/>
                  </a:cubicBezTo>
                  <a:cubicBezTo>
                    <a:pt x="594" y="208"/>
                    <a:pt x="750" y="208"/>
                    <a:pt x="896" y="208"/>
                  </a:cubicBezTo>
                  <a:cubicBezTo>
                    <a:pt x="1197" y="208"/>
                    <a:pt x="1489" y="198"/>
                    <a:pt x="1791" y="177"/>
                  </a:cubicBezTo>
                  <a:cubicBezTo>
                    <a:pt x="2082" y="156"/>
                    <a:pt x="2385" y="136"/>
                    <a:pt x="2687" y="115"/>
                  </a:cubicBezTo>
                  <a:cubicBezTo>
                    <a:pt x="2978" y="104"/>
                    <a:pt x="3280" y="83"/>
                    <a:pt x="3582" y="73"/>
                  </a:cubicBezTo>
                  <a:cubicBezTo>
                    <a:pt x="3728" y="73"/>
                    <a:pt x="3885" y="73"/>
                    <a:pt x="4030" y="73"/>
                  </a:cubicBezTo>
                  <a:cubicBezTo>
                    <a:pt x="4062" y="73"/>
                    <a:pt x="4103" y="73"/>
                    <a:pt x="4135" y="73"/>
                  </a:cubicBezTo>
                  <a:cubicBezTo>
                    <a:pt x="4176" y="73"/>
                    <a:pt x="4207" y="73"/>
                    <a:pt x="4239" y="73"/>
                  </a:cubicBezTo>
                  <a:cubicBezTo>
                    <a:pt x="4270" y="63"/>
                    <a:pt x="4291" y="52"/>
                    <a:pt x="4291" y="31"/>
                  </a:cubicBezTo>
                  <a:cubicBezTo>
                    <a:pt x="4280" y="11"/>
                    <a:pt x="4260" y="0"/>
                    <a:pt x="4249" y="0"/>
                  </a:cubicBezTo>
                  <a:cubicBezTo>
                    <a:pt x="4228" y="11"/>
                    <a:pt x="4228" y="21"/>
                    <a:pt x="4228" y="42"/>
                  </a:cubicBezTo>
                  <a:cubicBezTo>
                    <a:pt x="4239" y="52"/>
                    <a:pt x="4270" y="42"/>
                    <a:pt x="4260" y="21"/>
                  </a:cubicBezTo>
                  <a:lnTo>
                    <a:pt x="4260" y="21"/>
                  </a:lnTo>
                  <a:lnTo>
                    <a:pt x="4260" y="31"/>
                  </a:lnTo>
                  <a:cubicBezTo>
                    <a:pt x="4249" y="42"/>
                    <a:pt x="4249" y="42"/>
                    <a:pt x="4249" y="42"/>
                  </a:cubicBezTo>
                  <a:cubicBezTo>
                    <a:pt x="4260" y="42"/>
                    <a:pt x="4249" y="31"/>
                    <a:pt x="4249" y="31"/>
                  </a:cubicBezTo>
                  <a:cubicBezTo>
                    <a:pt x="4228" y="31"/>
                    <a:pt x="4228" y="31"/>
                    <a:pt x="4228" y="31"/>
                  </a:cubicBezTo>
                  <a:cubicBezTo>
                    <a:pt x="4218" y="31"/>
                    <a:pt x="4197" y="31"/>
                    <a:pt x="4187" y="31"/>
                  </a:cubicBezTo>
                  <a:cubicBezTo>
                    <a:pt x="4145" y="31"/>
                    <a:pt x="4114" y="31"/>
                    <a:pt x="4072" y="31"/>
                  </a:cubicBezTo>
                  <a:cubicBezTo>
                    <a:pt x="4010" y="31"/>
                    <a:pt x="3937" y="31"/>
                    <a:pt x="3864" y="31"/>
                  </a:cubicBezTo>
                  <a:cubicBezTo>
                    <a:pt x="3728" y="31"/>
                    <a:pt x="3582" y="31"/>
                    <a:pt x="3447" y="42"/>
                  </a:cubicBezTo>
                  <a:cubicBezTo>
                    <a:pt x="3166" y="52"/>
                    <a:pt x="2895" y="63"/>
                    <a:pt x="2614" y="83"/>
                  </a:cubicBezTo>
                  <a:cubicBezTo>
                    <a:pt x="2062" y="125"/>
                    <a:pt x="1499" y="167"/>
                    <a:pt x="948" y="177"/>
                  </a:cubicBezTo>
                  <a:cubicBezTo>
                    <a:pt x="792" y="177"/>
                    <a:pt x="636" y="188"/>
                    <a:pt x="479" y="177"/>
                  </a:cubicBezTo>
                  <a:cubicBezTo>
                    <a:pt x="323" y="177"/>
                    <a:pt x="156" y="167"/>
                    <a:pt x="0" y="177"/>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0" name="Google Shape;1470;p34"/>
            <p:cNvSpPr/>
            <p:nvPr/>
          </p:nvSpPr>
          <p:spPr>
            <a:xfrm>
              <a:off x="5063875" y="1525168"/>
              <a:ext cx="32109" cy="219621"/>
            </a:xfrm>
            <a:custGeom>
              <a:avLst/>
              <a:gdLst/>
              <a:ahLst/>
              <a:cxnLst/>
              <a:rect l="l" t="t" r="r" b="b"/>
              <a:pathLst>
                <a:path w="156" h="1067" extrusionOk="0">
                  <a:moveTo>
                    <a:pt x="0" y="7"/>
                  </a:moveTo>
                  <a:lnTo>
                    <a:pt x="0" y="7"/>
                  </a:lnTo>
                  <a:cubicBezTo>
                    <a:pt x="21" y="7"/>
                    <a:pt x="21" y="38"/>
                    <a:pt x="31" y="48"/>
                  </a:cubicBezTo>
                  <a:cubicBezTo>
                    <a:pt x="31" y="69"/>
                    <a:pt x="42" y="80"/>
                    <a:pt x="42" y="101"/>
                  </a:cubicBezTo>
                  <a:cubicBezTo>
                    <a:pt x="52" y="132"/>
                    <a:pt x="63" y="163"/>
                    <a:pt x="63" y="205"/>
                  </a:cubicBezTo>
                  <a:cubicBezTo>
                    <a:pt x="83" y="266"/>
                    <a:pt x="83" y="339"/>
                    <a:pt x="94" y="402"/>
                  </a:cubicBezTo>
                  <a:cubicBezTo>
                    <a:pt x="104" y="547"/>
                    <a:pt x="104" y="683"/>
                    <a:pt x="104" y="829"/>
                  </a:cubicBezTo>
                  <a:cubicBezTo>
                    <a:pt x="104" y="891"/>
                    <a:pt x="104" y="964"/>
                    <a:pt x="73" y="1027"/>
                  </a:cubicBezTo>
                  <a:cubicBezTo>
                    <a:pt x="94" y="1037"/>
                    <a:pt x="104" y="1047"/>
                    <a:pt x="115" y="1047"/>
                  </a:cubicBezTo>
                  <a:cubicBezTo>
                    <a:pt x="125" y="1037"/>
                    <a:pt x="115" y="1027"/>
                    <a:pt x="115" y="1006"/>
                  </a:cubicBezTo>
                  <a:cubicBezTo>
                    <a:pt x="115" y="1006"/>
                    <a:pt x="104" y="995"/>
                    <a:pt x="94" y="1006"/>
                  </a:cubicBezTo>
                  <a:cubicBezTo>
                    <a:pt x="94" y="1016"/>
                    <a:pt x="83" y="1016"/>
                    <a:pt x="73" y="1027"/>
                  </a:cubicBezTo>
                  <a:cubicBezTo>
                    <a:pt x="63" y="1058"/>
                    <a:pt x="104" y="1079"/>
                    <a:pt x="115" y="1058"/>
                  </a:cubicBezTo>
                  <a:cubicBezTo>
                    <a:pt x="146" y="985"/>
                    <a:pt x="156" y="912"/>
                    <a:pt x="156" y="850"/>
                  </a:cubicBezTo>
                  <a:cubicBezTo>
                    <a:pt x="146" y="766"/>
                    <a:pt x="146" y="693"/>
                    <a:pt x="146" y="620"/>
                  </a:cubicBezTo>
                  <a:cubicBezTo>
                    <a:pt x="136" y="464"/>
                    <a:pt x="136" y="308"/>
                    <a:pt x="94" y="163"/>
                  </a:cubicBezTo>
                  <a:cubicBezTo>
                    <a:pt x="83" y="142"/>
                    <a:pt x="42" y="-35"/>
                    <a:pt x="0"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1" name="Google Shape;1471;p34"/>
            <p:cNvSpPr/>
            <p:nvPr/>
          </p:nvSpPr>
          <p:spPr>
            <a:xfrm>
              <a:off x="4858458" y="1746434"/>
              <a:ext cx="305863" cy="74716"/>
            </a:xfrm>
            <a:custGeom>
              <a:avLst/>
              <a:gdLst/>
              <a:ahLst/>
              <a:cxnLst/>
              <a:rect l="l" t="t" r="r" b="b"/>
              <a:pathLst>
                <a:path w="1486" h="363" extrusionOk="0">
                  <a:moveTo>
                    <a:pt x="1477" y="347"/>
                  </a:moveTo>
                  <a:lnTo>
                    <a:pt x="1477" y="347"/>
                  </a:lnTo>
                  <a:cubicBezTo>
                    <a:pt x="1456" y="337"/>
                    <a:pt x="1436" y="337"/>
                    <a:pt x="1415" y="337"/>
                  </a:cubicBezTo>
                  <a:cubicBezTo>
                    <a:pt x="1394" y="327"/>
                    <a:pt x="1363" y="327"/>
                    <a:pt x="1342" y="316"/>
                  </a:cubicBezTo>
                  <a:cubicBezTo>
                    <a:pt x="1290" y="306"/>
                    <a:pt x="1248" y="295"/>
                    <a:pt x="1196" y="295"/>
                  </a:cubicBezTo>
                  <a:cubicBezTo>
                    <a:pt x="1102" y="275"/>
                    <a:pt x="1009" y="254"/>
                    <a:pt x="915" y="233"/>
                  </a:cubicBezTo>
                  <a:cubicBezTo>
                    <a:pt x="727" y="191"/>
                    <a:pt x="529" y="150"/>
                    <a:pt x="342" y="97"/>
                  </a:cubicBezTo>
                  <a:cubicBezTo>
                    <a:pt x="238" y="66"/>
                    <a:pt x="134" y="35"/>
                    <a:pt x="29" y="14"/>
                  </a:cubicBezTo>
                  <a:cubicBezTo>
                    <a:pt x="19" y="25"/>
                    <a:pt x="19" y="35"/>
                    <a:pt x="19" y="56"/>
                  </a:cubicBezTo>
                  <a:cubicBezTo>
                    <a:pt x="50" y="56"/>
                    <a:pt x="61" y="35"/>
                    <a:pt x="71" y="14"/>
                  </a:cubicBezTo>
                  <a:cubicBezTo>
                    <a:pt x="71" y="4"/>
                    <a:pt x="61" y="-7"/>
                    <a:pt x="50" y="4"/>
                  </a:cubicBezTo>
                  <a:cubicBezTo>
                    <a:pt x="40" y="4"/>
                    <a:pt x="29" y="14"/>
                    <a:pt x="19" y="14"/>
                  </a:cubicBezTo>
                  <a:cubicBezTo>
                    <a:pt x="-2" y="14"/>
                    <a:pt x="-12" y="45"/>
                    <a:pt x="19" y="56"/>
                  </a:cubicBezTo>
                  <a:cubicBezTo>
                    <a:pt x="206" y="108"/>
                    <a:pt x="394" y="160"/>
                    <a:pt x="581" y="202"/>
                  </a:cubicBezTo>
                  <a:cubicBezTo>
                    <a:pt x="769" y="243"/>
                    <a:pt x="967" y="285"/>
                    <a:pt x="1154" y="316"/>
                  </a:cubicBezTo>
                  <a:cubicBezTo>
                    <a:pt x="1206" y="327"/>
                    <a:pt x="1269" y="337"/>
                    <a:pt x="1321" y="347"/>
                  </a:cubicBezTo>
                  <a:cubicBezTo>
                    <a:pt x="1342" y="347"/>
                    <a:pt x="1373" y="347"/>
                    <a:pt x="1394" y="358"/>
                  </a:cubicBezTo>
                  <a:cubicBezTo>
                    <a:pt x="1425" y="358"/>
                    <a:pt x="1456" y="368"/>
                    <a:pt x="1477" y="358"/>
                  </a:cubicBezTo>
                  <a:cubicBezTo>
                    <a:pt x="1488" y="358"/>
                    <a:pt x="1488" y="347"/>
                    <a:pt x="1477" y="3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2" name="Google Shape;1472;p34"/>
            <p:cNvSpPr/>
            <p:nvPr/>
          </p:nvSpPr>
          <p:spPr>
            <a:xfrm>
              <a:off x="3539715" y="1738613"/>
              <a:ext cx="57838" cy="12556"/>
            </a:xfrm>
            <a:custGeom>
              <a:avLst/>
              <a:gdLst/>
              <a:ahLst/>
              <a:cxnLst/>
              <a:rect l="l" t="t" r="r" b="b"/>
              <a:pathLst>
                <a:path w="281" h="61" extrusionOk="0">
                  <a:moveTo>
                    <a:pt x="0" y="42"/>
                  </a:moveTo>
                  <a:lnTo>
                    <a:pt x="0" y="42"/>
                  </a:lnTo>
                  <a:lnTo>
                    <a:pt x="0" y="42"/>
                  </a:lnTo>
                  <a:cubicBezTo>
                    <a:pt x="10" y="52"/>
                    <a:pt x="10" y="52"/>
                    <a:pt x="10" y="52"/>
                  </a:cubicBezTo>
                  <a:cubicBezTo>
                    <a:pt x="21" y="63"/>
                    <a:pt x="42" y="63"/>
                    <a:pt x="62" y="52"/>
                  </a:cubicBezTo>
                  <a:cubicBezTo>
                    <a:pt x="83" y="52"/>
                    <a:pt x="114" y="52"/>
                    <a:pt x="135" y="42"/>
                  </a:cubicBezTo>
                  <a:cubicBezTo>
                    <a:pt x="177" y="42"/>
                    <a:pt x="219" y="42"/>
                    <a:pt x="271" y="31"/>
                  </a:cubicBezTo>
                  <a:cubicBezTo>
                    <a:pt x="271" y="31"/>
                    <a:pt x="281" y="31"/>
                    <a:pt x="281" y="21"/>
                  </a:cubicBezTo>
                  <a:cubicBezTo>
                    <a:pt x="281" y="10"/>
                    <a:pt x="281" y="10"/>
                    <a:pt x="281" y="10"/>
                  </a:cubicBezTo>
                  <a:cubicBezTo>
                    <a:pt x="281" y="10"/>
                    <a:pt x="271" y="0"/>
                    <a:pt x="260" y="0"/>
                  </a:cubicBezTo>
                  <a:cubicBezTo>
                    <a:pt x="219" y="0"/>
                    <a:pt x="167" y="10"/>
                    <a:pt x="125" y="21"/>
                  </a:cubicBezTo>
                  <a:cubicBezTo>
                    <a:pt x="104" y="21"/>
                    <a:pt x="83" y="21"/>
                    <a:pt x="52" y="31"/>
                  </a:cubicBezTo>
                  <a:cubicBezTo>
                    <a:pt x="42" y="31"/>
                    <a:pt x="31" y="31"/>
                    <a:pt x="21" y="31"/>
                  </a:cubicBezTo>
                  <a:cubicBezTo>
                    <a:pt x="10" y="42"/>
                    <a:pt x="10" y="42"/>
                    <a:pt x="10" y="42"/>
                  </a:cubicBezTo>
                  <a:cubicBezTo>
                    <a:pt x="0" y="42"/>
                    <a:pt x="0" y="42"/>
                    <a:pt x="0"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3" name="Google Shape;1473;p34"/>
            <p:cNvSpPr/>
            <p:nvPr/>
          </p:nvSpPr>
          <p:spPr>
            <a:xfrm>
              <a:off x="3515016" y="1473300"/>
              <a:ext cx="7616" cy="48370"/>
            </a:xfrm>
            <a:custGeom>
              <a:avLst/>
              <a:gdLst/>
              <a:ahLst/>
              <a:cxnLst/>
              <a:rect l="l" t="t" r="r" b="b"/>
              <a:pathLst>
                <a:path w="37" h="235" extrusionOk="0">
                  <a:moveTo>
                    <a:pt x="37" y="228"/>
                  </a:moveTo>
                  <a:lnTo>
                    <a:pt x="37" y="228"/>
                  </a:lnTo>
                  <a:cubicBezTo>
                    <a:pt x="37" y="196"/>
                    <a:pt x="37" y="155"/>
                    <a:pt x="37" y="113"/>
                  </a:cubicBezTo>
                  <a:cubicBezTo>
                    <a:pt x="37" y="103"/>
                    <a:pt x="37" y="82"/>
                    <a:pt x="37" y="61"/>
                  </a:cubicBezTo>
                  <a:cubicBezTo>
                    <a:pt x="37" y="50"/>
                    <a:pt x="37" y="30"/>
                    <a:pt x="26" y="9"/>
                  </a:cubicBezTo>
                  <a:cubicBezTo>
                    <a:pt x="26" y="-2"/>
                    <a:pt x="5" y="-2"/>
                    <a:pt x="5" y="9"/>
                  </a:cubicBezTo>
                  <a:cubicBezTo>
                    <a:pt x="-5" y="30"/>
                    <a:pt x="5" y="40"/>
                    <a:pt x="5" y="61"/>
                  </a:cubicBezTo>
                  <a:cubicBezTo>
                    <a:pt x="5" y="82"/>
                    <a:pt x="5" y="103"/>
                    <a:pt x="5" y="123"/>
                  </a:cubicBezTo>
                  <a:cubicBezTo>
                    <a:pt x="16" y="155"/>
                    <a:pt x="16" y="196"/>
                    <a:pt x="26" y="228"/>
                  </a:cubicBezTo>
                  <a:cubicBezTo>
                    <a:pt x="26" y="238"/>
                    <a:pt x="37" y="238"/>
                    <a:pt x="37" y="228"/>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4" name="Google Shape;1474;p34"/>
            <p:cNvSpPr/>
            <p:nvPr/>
          </p:nvSpPr>
          <p:spPr>
            <a:xfrm>
              <a:off x="3518309" y="1476181"/>
              <a:ext cx="663390" cy="26758"/>
            </a:xfrm>
            <a:custGeom>
              <a:avLst/>
              <a:gdLst/>
              <a:ahLst/>
              <a:cxnLst/>
              <a:rect l="l" t="t" r="r" b="b"/>
              <a:pathLst>
                <a:path w="3223" h="130" extrusionOk="0">
                  <a:moveTo>
                    <a:pt x="0" y="5"/>
                  </a:moveTo>
                  <a:lnTo>
                    <a:pt x="0" y="5"/>
                  </a:lnTo>
                  <a:cubicBezTo>
                    <a:pt x="52" y="16"/>
                    <a:pt x="104" y="16"/>
                    <a:pt x="156" y="26"/>
                  </a:cubicBezTo>
                  <a:cubicBezTo>
                    <a:pt x="208" y="26"/>
                    <a:pt x="260" y="26"/>
                    <a:pt x="312" y="26"/>
                  </a:cubicBezTo>
                  <a:cubicBezTo>
                    <a:pt x="416" y="36"/>
                    <a:pt x="521" y="36"/>
                    <a:pt x="625" y="47"/>
                  </a:cubicBezTo>
                  <a:cubicBezTo>
                    <a:pt x="833" y="47"/>
                    <a:pt x="1041" y="57"/>
                    <a:pt x="1250" y="68"/>
                  </a:cubicBezTo>
                  <a:cubicBezTo>
                    <a:pt x="1666" y="89"/>
                    <a:pt x="2083" y="99"/>
                    <a:pt x="2500" y="109"/>
                  </a:cubicBezTo>
                  <a:cubicBezTo>
                    <a:pt x="2614" y="109"/>
                    <a:pt x="2739" y="120"/>
                    <a:pt x="2854" y="120"/>
                  </a:cubicBezTo>
                  <a:cubicBezTo>
                    <a:pt x="2916" y="120"/>
                    <a:pt x="2968" y="120"/>
                    <a:pt x="3031" y="130"/>
                  </a:cubicBezTo>
                  <a:cubicBezTo>
                    <a:pt x="3093" y="130"/>
                    <a:pt x="3146" y="130"/>
                    <a:pt x="3208" y="130"/>
                  </a:cubicBezTo>
                  <a:cubicBezTo>
                    <a:pt x="3229" y="120"/>
                    <a:pt x="3229" y="99"/>
                    <a:pt x="3208" y="99"/>
                  </a:cubicBezTo>
                  <a:cubicBezTo>
                    <a:pt x="3156" y="89"/>
                    <a:pt x="3104" y="89"/>
                    <a:pt x="3052" y="89"/>
                  </a:cubicBezTo>
                  <a:cubicBezTo>
                    <a:pt x="3000" y="89"/>
                    <a:pt x="2948" y="89"/>
                    <a:pt x="2896" y="89"/>
                  </a:cubicBezTo>
                  <a:cubicBezTo>
                    <a:pt x="2791" y="89"/>
                    <a:pt x="2687" y="78"/>
                    <a:pt x="2583" y="78"/>
                  </a:cubicBezTo>
                  <a:cubicBezTo>
                    <a:pt x="2375" y="78"/>
                    <a:pt x="2166" y="68"/>
                    <a:pt x="1958" y="57"/>
                  </a:cubicBezTo>
                  <a:cubicBezTo>
                    <a:pt x="1541" y="47"/>
                    <a:pt x="1125" y="36"/>
                    <a:pt x="708" y="16"/>
                  </a:cubicBezTo>
                  <a:cubicBezTo>
                    <a:pt x="593" y="16"/>
                    <a:pt x="479" y="5"/>
                    <a:pt x="354" y="5"/>
                  </a:cubicBezTo>
                  <a:cubicBezTo>
                    <a:pt x="302" y="5"/>
                    <a:pt x="239" y="5"/>
                    <a:pt x="177" y="5"/>
                  </a:cubicBezTo>
                  <a:cubicBezTo>
                    <a:pt x="125" y="5"/>
                    <a:pt x="62" y="-5"/>
                    <a:pt x="0" y="5"/>
                  </a:cubicBezTo>
                  <a:close/>
                </a:path>
              </a:pathLst>
            </a:custGeom>
            <a:solidFill>
              <a:schemeClr val="dk1"/>
            </a:solidFill>
            <a:ln>
              <a:noFill/>
            </a:ln>
          </p:spPr>
          <p:txBody>
            <a:bodyPr spcFirstLastPara="1" wrap="square" lIns="90000" tIns="1800" rIns="90000" bIns="1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5" name="Google Shape;1475;p34"/>
            <p:cNvSpPr/>
            <p:nvPr/>
          </p:nvSpPr>
          <p:spPr>
            <a:xfrm>
              <a:off x="4178606" y="1364828"/>
              <a:ext cx="19348" cy="133790"/>
            </a:xfrm>
            <a:custGeom>
              <a:avLst/>
              <a:gdLst/>
              <a:ahLst/>
              <a:cxnLst/>
              <a:rect l="l" t="t" r="r" b="b"/>
              <a:pathLst>
                <a:path w="94" h="650" extrusionOk="0">
                  <a:moveTo>
                    <a:pt x="0" y="650"/>
                  </a:moveTo>
                  <a:lnTo>
                    <a:pt x="0" y="650"/>
                  </a:lnTo>
                  <a:cubicBezTo>
                    <a:pt x="21" y="640"/>
                    <a:pt x="42" y="619"/>
                    <a:pt x="42" y="598"/>
                  </a:cubicBezTo>
                  <a:cubicBezTo>
                    <a:pt x="63" y="577"/>
                    <a:pt x="73" y="557"/>
                    <a:pt x="73" y="525"/>
                  </a:cubicBezTo>
                  <a:cubicBezTo>
                    <a:pt x="94" y="473"/>
                    <a:pt x="94" y="411"/>
                    <a:pt x="94" y="359"/>
                  </a:cubicBezTo>
                  <a:cubicBezTo>
                    <a:pt x="94" y="296"/>
                    <a:pt x="83" y="234"/>
                    <a:pt x="73" y="171"/>
                  </a:cubicBezTo>
                  <a:cubicBezTo>
                    <a:pt x="63" y="150"/>
                    <a:pt x="63" y="119"/>
                    <a:pt x="52" y="88"/>
                  </a:cubicBezTo>
                  <a:cubicBezTo>
                    <a:pt x="42" y="77"/>
                    <a:pt x="42" y="57"/>
                    <a:pt x="42" y="46"/>
                  </a:cubicBezTo>
                  <a:cubicBezTo>
                    <a:pt x="31" y="25"/>
                    <a:pt x="31" y="15"/>
                    <a:pt x="21" y="5"/>
                  </a:cubicBezTo>
                  <a:cubicBezTo>
                    <a:pt x="10" y="-6"/>
                    <a:pt x="0" y="5"/>
                    <a:pt x="0" y="5"/>
                  </a:cubicBezTo>
                  <a:cubicBezTo>
                    <a:pt x="0" y="25"/>
                    <a:pt x="0" y="36"/>
                    <a:pt x="10" y="46"/>
                  </a:cubicBezTo>
                  <a:cubicBezTo>
                    <a:pt x="10" y="57"/>
                    <a:pt x="10" y="77"/>
                    <a:pt x="21" y="88"/>
                  </a:cubicBezTo>
                  <a:cubicBezTo>
                    <a:pt x="31" y="119"/>
                    <a:pt x="31" y="140"/>
                    <a:pt x="42" y="171"/>
                  </a:cubicBezTo>
                  <a:cubicBezTo>
                    <a:pt x="52" y="223"/>
                    <a:pt x="63" y="286"/>
                    <a:pt x="63" y="338"/>
                  </a:cubicBezTo>
                  <a:cubicBezTo>
                    <a:pt x="73" y="390"/>
                    <a:pt x="63" y="452"/>
                    <a:pt x="52" y="505"/>
                  </a:cubicBezTo>
                  <a:cubicBezTo>
                    <a:pt x="52" y="525"/>
                    <a:pt x="42" y="557"/>
                    <a:pt x="31" y="577"/>
                  </a:cubicBezTo>
                  <a:cubicBezTo>
                    <a:pt x="31" y="588"/>
                    <a:pt x="21" y="609"/>
                    <a:pt x="21" y="619"/>
                  </a:cubicBezTo>
                  <a:cubicBezTo>
                    <a:pt x="10" y="630"/>
                    <a:pt x="10" y="640"/>
                    <a:pt x="0" y="6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6" name="Google Shape;1476;p34"/>
            <p:cNvSpPr/>
            <p:nvPr/>
          </p:nvSpPr>
          <p:spPr>
            <a:xfrm>
              <a:off x="3548360" y="1358653"/>
              <a:ext cx="19142" cy="118558"/>
            </a:xfrm>
            <a:custGeom>
              <a:avLst/>
              <a:gdLst/>
              <a:ahLst/>
              <a:cxnLst/>
              <a:rect l="l" t="t" r="r" b="b"/>
              <a:pathLst>
                <a:path w="93" h="576" extrusionOk="0">
                  <a:moveTo>
                    <a:pt x="31" y="576"/>
                  </a:moveTo>
                  <a:lnTo>
                    <a:pt x="31" y="576"/>
                  </a:lnTo>
                  <a:cubicBezTo>
                    <a:pt x="104" y="545"/>
                    <a:pt x="93" y="462"/>
                    <a:pt x="93" y="399"/>
                  </a:cubicBezTo>
                  <a:cubicBezTo>
                    <a:pt x="93" y="305"/>
                    <a:pt x="93" y="212"/>
                    <a:pt x="72" y="118"/>
                  </a:cubicBezTo>
                  <a:cubicBezTo>
                    <a:pt x="72" y="97"/>
                    <a:pt x="62" y="76"/>
                    <a:pt x="62" y="55"/>
                  </a:cubicBezTo>
                  <a:cubicBezTo>
                    <a:pt x="52" y="35"/>
                    <a:pt x="52" y="14"/>
                    <a:pt x="41" y="3"/>
                  </a:cubicBezTo>
                  <a:cubicBezTo>
                    <a:pt x="31" y="3"/>
                    <a:pt x="10" y="-7"/>
                    <a:pt x="0" y="14"/>
                  </a:cubicBezTo>
                  <a:cubicBezTo>
                    <a:pt x="0" y="24"/>
                    <a:pt x="20" y="24"/>
                    <a:pt x="20" y="35"/>
                  </a:cubicBezTo>
                  <a:cubicBezTo>
                    <a:pt x="31" y="45"/>
                    <a:pt x="31" y="55"/>
                    <a:pt x="31" y="66"/>
                  </a:cubicBezTo>
                  <a:cubicBezTo>
                    <a:pt x="41" y="76"/>
                    <a:pt x="41" y="87"/>
                    <a:pt x="41" y="97"/>
                  </a:cubicBezTo>
                  <a:cubicBezTo>
                    <a:pt x="41" y="118"/>
                    <a:pt x="52" y="149"/>
                    <a:pt x="52" y="170"/>
                  </a:cubicBezTo>
                  <a:cubicBezTo>
                    <a:pt x="62" y="212"/>
                    <a:pt x="62" y="264"/>
                    <a:pt x="62" y="305"/>
                  </a:cubicBezTo>
                  <a:cubicBezTo>
                    <a:pt x="62" y="357"/>
                    <a:pt x="62" y="410"/>
                    <a:pt x="62" y="462"/>
                  </a:cubicBezTo>
                  <a:cubicBezTo>
                    <a:pt x="62" y="493"/>
                    <a:pt x="62" y="545"/>
                    <a:pt x="31" y="566"/>
                  </a:cubicBezTo>
                  <a:lnTo>
                    <a:pt x="31" y="57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7" name="Google Shape;1477;p34"/>
            <p:cNvSpPr/>
            <p:nvPr/>
          </p:nvSpPr>
          <p:spPr>
            <a:xfrm>
              <a:off x="3506577" y="1354948"/>
              <a:ext cx="675122" cy="8645"/>
            </a:xfrm>
            <a:custGeom>
              <a:avLst/>
              <a:gdLst/>
              <a:ahLst/>
              <a:cxnLst/>
              <a:rect l="l" t="t" r="r" b="b"/>
              <a:pathLst>
                <a:path w="3280" h="42" extrusionOk="0">
                  <a:moveTo>
                    <a:pt x="5" y="32"/>
                  </a:moveTo>
                  <a:lnTo>
                    <a:pt x="5" y="32"/>
                  </a:lnTo>
                  <a:cubicBezTo>
                    <a:pt x="57" y="42"/>
                    <a:pt x="109" y="42"/>
                    <a:pt x="161" y="42"/>
                  </a:cubicBezTo>
                  <a:cubicBezTo>
                    <a:pt x="213" y="42"/>
                    <a:pt x="275" y="42"/>
                    <a:pt x="328" y="42"/>
                  </a:cubicBezTo>
                  <a:cubicBezTo>
                    <a:pt x="432" y="42"/>
                    <a:pt x="536" y="42"/>
                    <a:pt x="640" y="42"/>
                  </a:cubicBezTo>
                  <a:cubicBezTo>
                    <a:pt x="859" y="42"/>
                    <a:pt x="1067" y="42"/>
                    <a:pt x="1275" y="42"/>
                  </a:cubicBezTo>
                  <a:cubicBezTo>
                    <a:pt x="1703" y="42"/>
                    <a:pt x="2130" y="42"/>
                    <a:pt x="2546" y="42"/>
                  </a:cubicBezTo>
                  <a:cubicBezTo>
                    <a:pt x="2786" y="42"/>
                    <a:pt x="3025" y="42"/>
                    <a:pt x="3265" y="42"/>
                  </a:cubicBezTo>
                  <a:cubicBezTo>
                    <a:pt x="3286" y="42"/>
                    <a:pt x="3286" y="0"/>
                    <a:pt x="3265" y="0"/>
                  </a:cubicBezTo>
                  <a:cubicBezTo>
                    <a:pt x="2838" y="0"/>
                    <a:pt x="2421" y="0"/>
                    <a:pt x="1994" y="0"/>
                  </a:cubicBezTo>
                  <a:cubicBezTo>
                    <a:pt x="1567" y="0"/>
                    <a:pt x="1150" y="0"/>
                    <a:pt x="723" y="0"/>
                  </a:cubicBezTo>
                  <a:cubicBezTo>
                    <a:pt x="609" y="0"/>
                    <a:pt x="484" y="0"/>
                    <a:pt x="369" y="11"/>
                  </a:cubicBezTo>
                  <a:cubicBezTo>
                    <a:pt x="307" y="11"/>
                    <a:pt x="255" y="11"/>
                    <a:pt x="192" y="11"/>
                  </a:cubicBezTo>
                  <a:cubicBezTo>
                    <a:pt x="130" y="11"/>
                    <a:pt x="67" y="11"/>
                    <a:pt x="5" y="11"/>
                  </a:cubicBezTo>
                  <a:cubicBezTo>
                    <a:pt x="5" y="11"/>
                    <a:pt x="-6" y="32"/>
                    <a:pt x="5"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8" name="Google Shape;1478;p34"/>
            <p:cNvSpPr/>
            <p:nvPr/>
          </p:nvSpPr>
          <p:spPr>
            <a:xfrm>
              <a:off x="3510076" y="1318516"/>
              <a:ext cx="671623" cy="8645"/>
            </a:xfrm>
            <a:custGeom>
              <a:avLst/>
              <a:gdLst/>
              <a:ahLst/>
              <a:cxnLst/>
              <a:rect l="l" t="t" r="r" b="b"/>
              <a:pathLst>
                <a:path w="3263" h="42" extrusionOk="0">
                  <a:moveTo>
                    <a:pt x="8" y="32"/>
                  </a:moveTo>
                  <a:lnTo>
                    <a:pt x="8" y="32"/>
                  </a:lnTo>
                  <a:cubicBezTo>
                    <a:pt x="61" y="42"/>
                    <a:pt x="113" y="42"/>
                    <a:pt x="165" y="42"/>
                  </a:cubicBezTo>
                  <a:cubicBezTo>
                    <a:pt x="217" y="42"/>
                    <a:pt x="269" y="42"/>
                    <a:pt x="321" y="42"/>
                  </a:cubicBezTo>
                  <a:cubicBezTo>
                    <a:pt x="425" y="42"/>
                    <a:pt x="529" y="42"/>
                    <a:pt x="633" y="42"/>
                  </a:cubicBezTo>
                  <a:cubicBezTo>
                    <a:pt x="852" y="42"/>
                    <a:pt x="1061" y="42"/>
                    <a:pt x="1269" y="42"/>
                  </a:cubicBezTo>
                  <a:cubicBezTo>
                    <a:pt x="1696" y="42"/>
                    <a:pt x="2113" y="42"/>
                    <a:pt x="2540" y="42"/>
                  </a:cubicBezTo>
                  <a:cubicBezTo>
                    <a:pt x="2779" y="42"/>
                    <a:pt x="3008" y="42"/>
                    <a:pt x="3248" y="42"/>
                  </a:cubicBezTo>
                  <a:cubicBezTo>
                    <a:pt x="3269" y="42"/>
                    <a:pt x="3269" y="11"/>
                    <a:pt x="3248" y="0"/>
                  </a:cubicBezTo>
                  <a:cubicBezTo>
                    <a:pt x="2821" y="0"/>
                    <a:pt x="2404" y="0"/>
                    <a:pt x="1977" y="0"/>
                  </a:cubicBezTo>
                  <a:cubicBezTo>
                    <a:pt x="1550" y="0"/>
                    <a:pt x="1133" y="0"/>
                    <a:pt x="706" y="0"/>
                  </a:cubicBezTo>
                  <a:cubicBezTo>
                    <a:pt x="592" y="0"/>
                    <a:pt x="477" y="0"/>
                    <a:pt x="363" y="11"/>
                  </a:cubicBezTo>
                  <a:cubicBezTo>
                    <a:pt x="300" y="11"/>
                    <a:pt x="238" y="11"/>
                    <a:pt x="186" y="11"/>
                  </a:cubicBezTo>
                  <a:cubicBezTo>
                    <a:pt x="123" y="11"/>
                    <a:pt x="61" y="0"/>
                    <a:pt x="8" y="21"/>
                  </a:cubicBezTo>
                  <a:cubicBezTo>
                    <a:pt x="-2" y="21"/>
                    <a:pt x="-2" y="32"/>
                    <a:pt x="8"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79" name="Google Shape;1479;p34"/>
            <p:cNvSpPr/>
            <p:nvPr/>
          </p:nvSpPr>
          <p:spPr>
            <a:xfrm>
              <a:off x="4180665" y="1322633"/>
              <a:ext cx="52692" cy="238145"/>
            </a:xfrm>
            <a:custGeom>
              <a:avLst/>
              <a:gdLst/>
              <a:ahLst/>
              <a:cxnLst/>
              <a:rect l="l" t="t" r="r" b="b"/>
              <a:pathLst>
                <a:path w="256" h="1157" extrusionOk="0">
                  <a:moveTo>
                    <a:pt x="0" y="12"/>
                  </a:moveTo>
                  <a:lnTo>
                    <a:pt x="0" y="12"/>
                  </a:lnTo>
                  <a:cubicBezTo>
                    <a:pt x="21" y="1"/>
                    <a:pt x="42" y="32"/>
                    <a:pt x="53" y="43"/>
                  </a:cubicBezTo>
                  <a:cubicBezTo>
                    <a:pt x="73" y="64"/>
                    <a:pt x="84" y="74"/>
                    <a:pt x="94" y="95"/>
                  </a:cubicBezTo>
                  <a:cubicBezTo>
                    <a:pt x="115" y="126"/>
                    <a:pt x="136" y="157"/>
                    <a:pt x="146" y="199"/>
                  </a:cubicBezTo>
                  <a:cubicBezTo>
                    <a:pt x="178" y="262"/>
                    <a:pt x="198" y="345"/>
                    <a:pt x="209" y="418"/>
                  </a:cubicBezTo>
                  <a:cubicBezTo>
                    <a:pt x="230" y="585"/>
                    <a:pt x="198" y="762"/>
                    <a:pt x="136" y="918"/>
                  </a:cubicBezTo>
                  <a:cubicBezTo>
                    <a:pt x="125" y="960"/>
                    <a:pt x="94" y="1001"/>
                    <a:pt x="73" y="1043"/>
                  </a:cubicBezTo>
                  <a:cubicBezTo>
                    <a:pt x="63" y="1064"/>
                    <a:pt x="53" y="1085"/>
                    <a:pt x="42" y="1116"/>
                  </a:cubicBezTo>
                  <a:cubicBezTo>
                    <a:pt x="32" y="1126"/>
                    <a:pt x="32" y="1157"/>
                    <a:pt x="53" y="1157"/>
                  </a:cubicBezTo>
                  <a:cubicBezTo>
                    <a:pt x="63" y="1157"/>
                    <a:pt x="73" y="1157"/>
                    <a:pt x="73" y="1147"/>
                  </a:cubicBezTo>
                  <a:cubicBezTo>
                    <a:pt x="84" y="1137"/>
                    <a:pt x="84" y="1126"/>
                    <a:pt x="73" y="1116"/>
                  </a:cubicBezTo>
                  <a:cubicBezTo>
                    <a:pt x="63" y="1116"/>
                    <a:pt x="63" y="1116"/>
                    <a:pt x="53" y="1116"/>
                  </a:cubicBezTo>
                  <a:lnTo>
                    <a:pt x="53" y="1116"/>
                  </a:lnTo>
                  <a:cubicBezTo>
                    <a:pt x="42" y="1126"/>
                    <a:pt x="42" y="1137"/>
                    <a:pt x="53" y="1147"/>
                  </a:cubicBezTo>
                  <a:lnTo>
                    <a:pt x="53" y="1147"/>
                  </a:lnTo>
                  <a:cubicBezTo>
                    <a:pt x="53" y="1137"/>
                    <a:pt x="53" y="1137"/>
                    <a:pt x="53" y="1126"/>
                  </a:cubicBezTo>
                  <a:cubicBezTo>
                    <a:pt x="53" y="1126"/>
                    <a:pt x="63" y="1137"/>
                    <a:pt x="73" y="1137"/>
                  </a:cubicBezTo>
                  <a:cubicBezTo>
                    <a:pt x="84" y="1126"/>
                    <a:pt x="84" y="1126"/>
                    <a:pt x="84" y="1126"/>
                  </a:cubicBezTo>
                  <a:cubicBezTo>
                    <a:pt x="84" y="1116"/>
                    <a:pt x="84" y="1116"/>
                    <a:pt x="84" y="1105"/>
                  </a:cubicBezTo>
                  <a:cubicBezTo>
                    <a:pt x="94" y="1095"/>
                    <a:pt x="94" y="1095"/>
                    <a:pt x="105" y="1085"/>
                  </a:cubicBezTo>
                  <a:cubicBezTo>
                    <a:pt x="115" y="1064"/>
                    <a:pt x="125" y="1043"/>
                    <a:pt x="136" y="1022"/>
                  </a:cubicBezTo>
                  <a:cubicBezTo>
                    <a:pt x="157" y="980"/>
                    <a:pt x="167" y="939"/>
                    <a:pt x="188" y="897"/>
                  </a:cubicBezTo>
                  <a:cubicBezTo>
                    <a:pt x="219" y="814"/>
                    <a:pt x="240" y="720"/>
                    <a:pt x="250" y="637"/>
                  </a:cubicBezTo>
                  <a:cubicBezTo>
                    <a:pt x="271" y="470"/>
                    <a:pt x="240" y="293"/>
                    <a:pt x="167" y="147"/>
                  </a:cubicBezTo>
                  <a:cubicBezTo>
                    <a:pt x="146" y="116"/>
                    <a:pt x="115" y="74"/>
                    <a:pt x="94" y="43"/>
                  </a:cubicBezTo>
                  <a:cubicBezTo>
                    <a:pt x="73" y="22"/>
                    <a:pt x="32" y="-20"/>
                    <a:pt x="0"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0" name="Google Shape;1480;p34"/>
            <p:cNvSpPr/>
            <p:nvPr/>
          </p:nvSpPr>
          <p:spPr>
            <a:xfrm>
              <a:off x="3505342" y="1319751"/>
              <a:ext cx="9468" cy="43842"/>
            </a:xfrm>
            <a:custGeom>
              <a:avLst/>
              <a:gdLst/>
              <a:ahLst/>
              <a:cxnLst/>
              <a:rect l="l" t="t" r="r" b="b"/>
              <a:pathLst>
                <a:path w="46" h="213" extrusionOk="0">
                  <a:moveTo>
                    <a:pt x="42" y="15"/>
                  </a:moveTo>
                  <a:lnTo>
                    <a:pt x="42" y="15"/>
                  </a:lnTo>
                  <a:lnTo>
                    <a:pt x="42" y="15"/>
                  </a:lnTo>
                  <a:cubicBezTo>
                    <a:pt x="52" y="5"/>
                    <a:pt x="42" y="-6"/>
                    <a:pt x="31" y="5"/>
                  </a:cubicBezTo>
                  <a:cubicBezTo>
                    <a:pt x="21" y="5"/>
                    <a:pt x="11" y="26"/>
                    <a:pt x="0" y="36"/>
                  </a:cubicBezTo>
                  <a:cubicBezTo>
                    <a:pt x="0" y="57"/>
                    <a:pt x="0" y="78"/>
                    <a:pt x="0" y="88"/>
                  </a:cubicBezTo>
                  <a:cubicBezTo>
                    <a:pt x="0" y="109"/>
                    <a:pt x="0" y="130"/>
                    <a:pt x="0" y="151"/>
                  </a:cubicBezTo>
                  <a:cubicBezTo>
                    <a:pt x="11" y="171"/>
                    <a:pt x="11" y="192"/>
                    <a:pt x="11" y="203"/>
                  </a:cubicBezTo>
                  <a:cubicBezTo>
                    <a:pt x="21" y="213"/>
                    <a:pt x="31" y="213"/>
                    <a:pt x="42" y="213"/>
                  </a:cubicBezTo>
                  <a:cubicBezTo>
                    <a:pt x="42" y="203"/>
                    <a:pt x="42" y="192"/>
                    <a:pt x="42" y="182"/>
                  </a:cubicBezTo>
                  <a:cubicBezTo>
                    <a:pt x="31" y="171"/>
                    <a:pt x="31" y="161"/>
                    <a:pt x="31" y="140"/>
                  </a:cubicBezTo>
                  <a:cubicBezTo>
                    <a:pt x="31" y="130"/>
                    <a:pt x="31" y="109"/>
                    <a:pt x="31" y="98"/>
                  </a:cubicBezTo>
                  <a:cubicBezTo>
                    <a:pt x="31" y="78"/>
                    <a:pt x="21" y="67"/>
                    <a:pt x="31" y="57"/>
                  </a:cubicBezTo>
                  <a:cubicBezTo>
                    <a:pt x="31" y="46"/>
                    <a:pt x="31" y="36"/>
                    <a:pt x="31" y="36"/>
                  </a:cubicBezTo>
                  <a:cubicBezTo>
                    <a:pt x="42" y="26"/>
                    <a:pt x="42" y="26"/>
                    <a:pt x="42" y="15"/>
                  </a:cubicBezTo>
                  <a:cubicBezTo>
                    <a:pt x="42" y="15"/>
                    <a:pt x="31" y="15"/>
                    <a:pt x="31" y="26"/>
                  </a:cubicBezTo>
                  <a:cubicBezTo>
                    <a:pt x="42" y="26"/>
                    <a:pt x="42" y="26"/>
                    <a:pt x="42" y="26"/>
                  </a:cubicBezTo>
                  <a:lnTo>
                    <a:pt x="42" y="15"/>
                  </a:lnTo>
                  <a:close/>
                </a:path>
              </a:pathLst>
            </a:custGeom>
            <a:solidFill>
              <a:schemeClr val="dk1"/>
            </a:solidFill>
            <a:ln>
              <a:noFill/>
            </a:ln>
          </p:spPr>
          <p:txBody>
            <a:bodyPr spcFirstLastPara="1" wrap="square" lIns="90000" tIns="31675" rIns="90000" bIns="31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1" name="Google Shape;1481;p34"/>
            <p:cNvSpPr/>
            <p:nvPr/>
          </p:nvSpPr>
          <p:spPr>
            <a:xfrm>
              <a:off x="4187251" y="1318516"/>
              <a:ext cx="813440" cy="19348"/>
            </a:xfrm>
            <a:custGeom>
              <a:avLst/>
              <a:gdLst/>
              <a:ahLst/>
              <a:cxnLst/>
              <a:rect l="l" t="t" r="r" b="b"/>
              <a:pathLst>
                <a:path w="3952" h="94" extrusionOk="0">
                  <a:moveTo>
                    <a:pt x="0" y="21"/>
                  </a:moveTo>
                  <a:lnTo>
                    <a:pt x="0" y="21"/>
                  </a:lnTo>
                  <a:cubicBezTo>
                    <a:pt x="521" y="0"/>
                    <a:pt x="1031" y="73"/>
                    <a:pt x="1540" y="84"/>
                  </a:cubicBezTo>
                  <a:cubicBezTo>
                    <a:pt x="2061" y="84"/>
                    <a:pt x="2572" y="52"/>
                    <a:pt x="3082" y="52"/>
                  </a:cubicBezTo>
                  <a:cubicBezTo>
                    <a:pt x="3363" y="52"/>
                    <a:pt x="3655" y="63"/>
                    <a:pt x="3936" y="94"/>
                  </a:cubicBezTo>
                  <a:cubicBezTo>
                    <a:pt x="3957" y="94"/>
                    <a:pt x="3957" y="63"/>
                    <a:pt x="3936" y="63"/>
                  </a:cubicBezTo>
                  <a:cubicBezTo>
                    <a:pt x="3686" y="32"/>
                    <a:pt x="3426" y="21"/>
                    <a:pt x="3176" y="21"/>
                  </a:cubicBezTo>
                  <a:cubicBezTo>
                    <a:pt x="2915" y="21"/>
                    <a:pt x="2665" y="32"/>
                    <a:pt x="2405" y="32"/>
                  </a:cubicBezTo>
                  <a:cubicBezTo>
                    <a:pt x="2145" y="42"/>
                    <a:pt x="1895" y="52"/>
                    <a:pt x="1634" y="52"/>
                  </a:cubicBezTo>
                  <a:cubicBezTo>
                    <a:pt x="1384" y="52"/>
                    <a:pt x="1124" y="32"/>
                    <a:pt x="864" y="21"/>
                  </a:cubicBezTo>
                  <a:cubicBezTo>
                    <a:pt x="729" y="11"/>
                    <a:pt x="583" y="0"/>
                    <a:pt x="437" y="0"/>
                  </a:cubicBezTo>
                  <a:cubicBezTo>
                    <a:pt x="291" y="0"/>
                    <a:pt x="146" y="0"/>
                    <a:pt x="0"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2" name="Google Shape;1482;p34"/>
            <p:cNvSpPr/>
            <p:nvPr/>
          </p:nvSpPr>
          <p:spPr>
            <a:xfrm>
              <a:off x="4986483" y="1333542"/>
              <a:ext cx="33550" cy="197803"/>
            </a:xfrm>
            <a:custGeom>
              <a:avLst/>
              <a:gdLst/>
              <a:ahLst/>
              <a:cxnLst/>
              <a:rect l="l" t="t" r="r" b="b"/>
              <a:pathLst>
                <a:path w="163" h="961" extrusionOk="0">
                  <a:moveTo>
                    <a:pt x="64" y="11"/>
                  </a:moveTo>
                  <a:lnTo>
                    <a:pt x="64" y="11"/>
                  </a:lnTo>
                  <a:cubicBezTo>
                    <a:pt x="95" y="73"/>
                    <a:pt x="116" y="136"/>
                    <a:pt x="116" y="198"/>
                  </a:cubicBezTo>
                  <a:cubicBezTo>
                    <a:pt x="126" y="271"/>
                    <a:pt x="126" y="344"/>
                    <a:pt x="126" y="407"/>
                  </a:cubicBezTo>
                  <a:cubicBezTo>
                    <a:pt x="116" y="542"/>
                    <a:pt x="95" y="688"/>
                    <a:pt x="43" y="813"/>
                  </a:cubicBezTo>
                  <a:cubicBezTo>
                    <a:pt x="43" y="834"/>
                    <a:pt x="32" y="854"/>
                    <a:pt x="22" y="875"/>
                  </a:cubicBezTo>
                  <a:cubicBezTo>
                    <a:pt x="22" y="886"/>
                    <a:pt x="12" y="907"/>
                    <a:pt x="1" y="917"/>
                  </a:cubicBezTo>
                  <a:cubicBezTo>
                    <a:pt x="-9" y="948"/>
                    <a:pt x="32" y="969"/>
                    <a:pt x="53" y="959"/>
                  </a:cubicBezTo>
                  <a:cubicBezTo>
                    <a:pt x="64" y="959"/>
                    <a:pt x="64" y="938"/>
                    <a:pt x="53" y="938"/>
                  </a:cubicBezTo>
                  <a:cubicBezTo>
                    <a:pt x="43" y="938"/>
                    <a:pt x="43" y="938"/>
                    <a:pt x="43" y="927"/>
                  </a:cubicBezTo>
                  <a:lnTo>
                    <a:pt x="32" y="938"/>
                  </a:lnTo>
                  <a:cubicBezTo>
                    <a:pt x="64" y="886"/>
                    <a:pt x="84" y="823"/>
                    <a:pt x="105" y="761"/>
                  </a:cubicBezTo>
                  <a:cubicBezTo>
                    <a:pt x="126" y="698"/>
                    <a:pt x="137" y="636"/>
                    <a:pt x="147" y="563"/>
                  </a:cubicBezTo>
                  <a:cubicBezTo>
                    <a:pt x="168" y="438"/>
                    <a:pt x="168" y="313"/>
                    <a:pt x="147" y="177"/>
                  </a:cubicBezTo>
                  <a:cubicBezTo>
                    <a:pt x="137" y="115"/>
                    <a:pt x="126" y="52"/>
                    <a:pt x="74" y="0"/>
                  </a:cubicBezTo>
                  <a:cubicBezTo>
                    <a:pt x="74" y="0"/>
                    <a:pt x="64" y="0"/>
                    <a:pt x="64"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3" name="Google Shape;1483;p34"/>
            <p:cNvSpPr/>
            <p:nvPr/>
          </p:nvSpPr>
          <p:spPr>
            <a:xfrm>
              <a:off x="4358706" y="1321810"/>
              <a:ext cx="26346" cy="237939"/>
            </a:xfrm>
            <a:custGeom>
              <a:avLst/>
              <a:gdLst/>
              <a:ahLst/>
              <a:cxnLst/>
              <a:rect l="l" t="t" r="r" b="b"/>
              <a:pathLst>
                <a:path w="128" h="1156" extrusionOk="0">
                  <a:moveTo>
                    <a:pt x="0" y="16"/>
                  </a:moveTo>
                  <a:lnTo>
                    <a:pt x="0" y="16"/>
                  </a:lnTo>
                  <a:cubicBezTo>
                    <a:pt x="10" y="26"/>
                    <a:pt x="21" y="36"/>
                    <a:pt x="21" y="57"/>
                  </a:cubicBezTo>
                  <a:cubicBezTo>
                    <a:pt x="31" y="68"/>
                    <a:pt x="42" y="88"/>
                    <a:pt x="42" y="99"/>
                  </a:cubicBezTo>
                  <a:cubicBezTo>
                    <a:pt x="63" y="130"/>
                    <a:pt x="63" y="161"/>
                    <a:pt x="63" y="193"/>
                  </a:cubicBezTo>
                  <a:cubicBezTo>
                    <a:pt x="83" y="276"/>
                    <a:pt x="83" y="349"/>
                    <a:pt x="94" y="422"/>
                  </a:cubicBezTo>
                  <a:cubicBezTo>
                    <a:pt x="94" y="578"/>
                    <a:pt x="94" y="734"/>
                    <a:pt x="63" y="880"/>
                  </a:cubicBezTo>
                  <a:cubicBezTo>
                    <a:pt x="63" y="922"/>
                    <a:pt x="52" y="964"/>
                    <a:pt x="42" y="1005"/>
                  </a:cubicBezTo>
                  <a:cubicBezTo>
                    <a:pt x="42" y="1026"/>
                    <a:pt x="31" y="1047"/>
                    <a:pt x="31" y="1068"/>
                  </a:cubicBezTo>
                  <a:cubicBezTo>
                    <a:pt x="21" y="1089"/>
                    <a:pt x="21" y="1109"/>
                    <a:pt x="10" y="1130"/>
                  </a:cubicBezTo>
                  <a:cubicBezTo>
                    <a:pt x="21" y="1130"/>
                    <a:pt x="42" y="1130"/>
                    <a:pt x="52" y="1130"/>
                  </a:cubicBezTo>
                  <a:cubicBezTo>
                    <a:pt x="52" y="1130"/>
                    <a:pt x="42" y="1120"/>
                    <a:pt x="42" y="1109"/>
                  </a:cubicBezTo>
                  <a:lnTo>
                    <a:pt x="31" y="1109"/>
                  </a:lnTo>
                  <a:cubicBezTo>
                    <a:pt x="21" y="1120"/>
                    <a:pt x="21" y="1120"/>
                    <a:pt x="10" y="1130"/>
                  </a:cubicBezTo>
                  <a:cubicBezTo>
                    <a:pt x="0" y="1151"/>
                    <a:pt x="42" y="1172"/>
                    <a:pt x="52" y="1141"/>
                  </a:cubicBezTo>
                  <a:cubicBezTo>
                    <a:pt x="63" y="1109"/>
                    <a:pt x="73" y="1068"/>
                    <a:pt x="83" y="1026"/>
                  </a:cubicBezTo>
                  <a:cubicBezTo>
                    <a:pt x="83" y="984"/>
                    <a:pt x="94" y="953"/>
                    <a:pt x="104" y="911"/>
                  </a:cubicBezTo>
                  <a:cubicBezTo>
                    <a:pt x="115" y="828"/>
                    <a:pt x="125" y="755"/>
                    <a:pt x="125" y="672"/>
                  </a:cubicBezTo>
                  <a:cubicBezTo>
                    <a:pt x="135" y="516"/>
                    <a:pt x="125" y="359"/>
                    <a:pt x="104" y="203"/>
                  </a:cubicBezTo>
                  <a:cubicBezTo>
                    <a:pt x="94" y="161"/>
                    <a:pt x="94" y="130"/>
                    <a:pt x="73" y="88"/>
                  </a:cubicBezTo>
                  <a:cubicBezTo>
                    <a:pt x="63" y="57"/>
                    <a:pt x="52" y="16"/>
                    <a:pt x="21" y="5"/>
                  </a:cubicBezTo>
                  <a:cubicBezTo>
                    <a:pt x="10" y="-5"/>
                    <a:pt x="0" y="5"/>
                    <a:pt x="0"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4" name="Google Shape;1484;p34"/>
            <p:cNvSpPr/>
            <p:nvPr/>
          </p:nvSpPr>
          <p:spPr>
            <a:xfrm>
              <a:off x="4494965" y="1331895"/>
              <a:ext cx="24288" cy="221679"/>
            </a:xfrm>
            <a:custGeom>
              <a:avLst/>
              <a:gdLst/>
              <a:ahLst/>
              <a:cxnLst/>
              <a:rect l="l" t="t" r="r" b="b"/>
              <a:pathLst>
                <a:path w="118" h="1077" extrusionOk="0">
                  <a:moveTo>
                    <a:pt x="4" y="8"/>
                  </a:moveTo>
                  <a:lnTo>
                    <a:pt x="4" y="8"/>
                  </a:lnTo>
                  <a:cubicBezTo>
                    <a:pt x="4" y="19"/>
                    <a:pt x="-7" y="19"/>
                    <a:pt x="4" y="29"/>
                  </a:cubicBezTo>
                  <a:cubicBezTo>
                    <a:pt x="4" y="39"/>
                    <a:pt x="4" y="50"/>
                    <a:pt x="4" y="50"/>
                  </a:cubicBezTo>
                  <a:cubicBezTo>
                    <a:pt x="4" y="71"/>
                    <a:pt x="14" y="92"/>
                    <a:pt x="14" y="112"/>
                  </a:cubicBezTo>
                  <a:cubicBezTo>
                    <a:pt x="25" y="144"/>
                    <a:pt x="35" y="175"/>
                    <a:pt x="35" y="206"/>
                  </a:cubicBezTo>
                  <a:cubicBezTo>
                    <a:pt x="56" y="279"/>
                    <a:pt x="66" y="352"/>
                    <a:pt x="66" y="415"/>
                  </a:cubicBezTo>
                  <a:cubicBezTo>
                    <a:pt x="77" y="560"/>
                    <a:pt x="77" y="696"/>
                    <a:pt x="56" y="831"/>
                  </a:cubicBezTo>
                  <a:cubicBezTo>
                    <a:pt x="56" y="873"/>
                    <a:pt x="45" y="915"/>
                    <a:pt x="35" y="946"/>
                  </a:cubicBezTo>
                  <a:cubicBezTo>
                    <a:pt x="35" y="987"/>
                    <a:pt x="14" y="1029"/>
                    <a:pt x="14" y="1060"/>
                  </a:cubicBezTo>
                  <a:cubicBezTo>
                    <a:pt x="14" y="1081"/>
                    <a:pt x="45" y="1081"/>
                    <a:pt x="45" y="1071"/>
                  </a:cubicBezTo>
                  <a:cubicBezTo>
                    <a:pt x="66" y="1040"/>
                    <a:pt x="66" y="1008"/>
                    <a:pt x="77" y="967"/>
                  </a:cubicBezTo>
                  <a:cubicBezTo>
                    <a:pt x="87" y="935"/>
                    <a:pt x="87" y="904"/>
                    <a:pt x="97" y="862"/>
                  </a:cubicBezTo>
                  <a:cubicBezTo>
                    <a:pt x="108" y="800"/>
                    <a:pt x="108" y="727"/>
                    <a:pt x="118" y="654"/>
                  </a:cubicBezTo>
                  <a:cubicBezTo>
                    <a:pt x="118" y="508"/>
                    <a:pt x="108" y="373"/>
                    <a:pt x="77" y="227"/>
                  </a:cubicBezTo>
                  <a:cubicBezTo>
                    <a:pt x="77" y="185"/>
                    <a:pt x="66" y="154"/>
                    <a:pt x="56" y="112"/>
                  </a:cubicBezTo>
                  <a:cubicBezTo>
                    <a:pt x="45" y="92"/>
                    <a:pt x="45" y="71"/>
                    <a:pt x="35" y="60"/>
                  </a:cubicBezTo>
                  <a:cubicBezTo>
                    <a:pt x="35" y="50"/>
                    <a:pt x="35" y="39"/>
                    <a:pt x="25" y="29"/>
                  </a:cubicBezTo>
                  <a:cubicBezTo>
                    <a:pt x="25" y="19"/>
                    <a:pt x="14" y="8"/>
                    <a:pt x="14" y="8"/>
                  </a:cubicBezTo>
                  <a:cubicBezTo>
                    <a:pt x="4" y="-2"/>
                    <a:pt x="4" y="-2"/>
                    <a:pt x="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5" name="Google Shape;1485;p34"/>
            <p:cNvSpPr/>
            <p:nvPr/>
          </p:nvSpPr>
          <p:spPr>
            <a:xfrm>
              <a:off x="4595615" y="1331484"/>
              <a:ext cx="24494" cy="218180"/>
            </a:xfrm>
            <a:custGeom>
              <a:avLst/>
              <a:gdLst/>
              <a:ahLst/>
              <a:cxnLst/>
              <a:rect l="l" t="t" r="r" b="b"/>
              <a:pathLst>
                <a:path w="119" h="1060" extrusionOk="0">
                  <a:moveTo>
                    <a:pt x="4" y="10"/>
                  </a:moveTo>
                  <a:lnTo>
                    <a:pt x="4" y="10"/>
                  </a:lnTo>
                  <a:cubicBezTo>
                    <a:pt x="-6" y="31"/>
                    <a:pt x="4" y="73"/>
                    <a:pt x="15" y="94"/>
                  </a:cubicBezTo>
                  <a:cubicBezTo>
                    <a:pt x="15" y="135"/>
                    <a:pt x="25" y="167"/>
                    <a:pt x="36" y="198"/>
                  </a:cubicBezTo>
                  <a:cubicBezTo>
                    <a:pt x="46" y="260"/>
                    <a:pt x="56" y="333"/>
                    <a:pt x="67" y="396"/>
                  </a:cubicBezTo>
                  <a:cubicBezTo>
                    <a:pt x="77" y="531"/>
                    <a:pt x="77" y="667"/>
                    <a:pt x="67" y="802"/>
                  </a:cubicBezTo>
                  <a:cubicBezTo>
                    <a:pt x="67" y="844"/>
                    <a:pt x="56" y="875"/>
                    <a:pt x="56" y="917"/>
                  </a:cubicBezTo>
                  <a:cubicBezTo>
                    <a:pt x="46" y="958"/>
                    <a:pt x="46" y="989"/>
                    <a:pt x="36" y="1031"/>
                  </a:cubicBezTo>
                  <a:cubicBezTo>
                    <a:pt x="46" y="1031"/>
                    <a:pt x="67" y="1031"/>
                    <a:pt x="77" y="1031"/>
                  </a:cubicBezTo>
                  <a:cubicBezTo>
                    <a:pt x="77" y="1021"/>
                    <a:pt x="67" y="1010"/>
                    <a:pt x="67" y="1000"/>
                  </a:cubicBezTo>
                  <a:cubicBezTo>
                    <a:pt x="56" y="989"/>
                    <a:pt x="46" y="1000"/>
                    <a:pt x="46" y="1000"/>
                  </a:cubicBezTo>
                  <a:cubicBezTo>
                    <a:pt x="36" y="1010"/>
                    <a:pt x="36" y="1021"/>
                    <a:pt x="36" y="1031"/>
                  </a:cubicBezTo>
                  <a:cubicBezTo>
                    <a:pt x="25" y="1062"/>
                    <a:pt x="67" y="1073"/>
                    <a:pt x="77" y="1042"/>
                  </a:cubicBezTo>
                  <a:cubicBezTo>
                    <a:pt x="98" y="979"/>
                    <a:pt x="98" y="906"/>
                    <a:pt x="108" y="833"/>
                  </a:cubicBezTo>
                  <a:cubicBezTo>
                    <a:pt x="119" y="771"/>
                    <a:pt x="119" y="698"/>
                    <a:pt x="119" y="625"/>
                  </a:cubicBezTo>
                  <a:cubicBezTo>
                    <a:pt x="119" y="489"/>
                    <a:pt x="108" y="354"/>
                    <a:pt x="77" y="208"/>
                  </a:cubicBezTo>
                  <a:cubicBezTo>
                    <a:pt x="67" y="177"/>
                    <a:pt x="67" y="135"/>
                    <a:pt x="56" y="104"/>
                  </a:cubicBezTo>
                  <a:cubicBezTo>
                    <a:pt x="46" y="83"/>
                    <a:pt x="46" y="62"/>
                    <a:pt x="36" y="41"/>
                  </a:cubicBezTo>
                  <a:cubicBezTo>
                    <a:pt x="25" y="31"/>
                    <a:pt x="25" y="10"/>
                    <a:pt x="4" y="0"/>
                  </a:cubicBezTo>
                  <a:lnTo>
                    <a:pt x="4"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6" name="Google Shape;1486;p34"/>
            <p:cNvSpPr/>
            <p:nvPr/>
          </p:nvSpPr>
          <p:spPr>
            <a:xfrm>
              <a:off x="4681857" y="1329220"/>
              <a:ext cx="24082" cy="213857"/>
            </a:xfrm>
            <a:custGeom>
              <a:avLst/>
              <a:gdLst/>
              <a:ahLst/>
              <a:cxnLst/>
              <a:rect l="l" t="t" r="r" b="b"/>
              <a:pathLst>
                <a:path w="117" h="1039" extrusionOk="0">
                  <a:moveTo>
                    <a:pt x="2" y="0"/>
                  </a:moveTo>
                  <a:lnTo>
                    <a:pt x="2" y="0"/>
                  </a:lnTo>
                  <a:cubicBezTo>
                    <a:pt x="-8" y="32"/>
                    <a:pt x="12" y="63"/>
                    <a:pt x="12" y="94"/>
                  </a:cubicBezTo>
                  <a:cubicBezTo>
                    <a:pt x="23" y="125"/>
                    <a:pt x="33" y="167"/>
                    <a:pt x="33" y="198"/>
                  </a:cubicBezTo>
                  <a:cubicBezTo>
                    <a:pt x="44" y="261"/>
                    <a:pt x="54" y="334"/>
                    <a:pt x="64" y="396"/>
                  </a:cubicBezTo>
                  <a:cubicBezTo>
                    <a:pt x="75" y="532"/>
                    <a:pt x="75" y="678"/>
                    <a:pt x="54" y="813"/>
                  </a:cubicBezTo>
                  <a:cubicBezTo>
                    <a:pt x="54" y="844"/>
                    <a:pt x="44" y="886"/>
                    <a:pt x="33" y="917"/>
                  </a:cubicBezTo>
                  <a:cubicBezTo>
                    <a:pt x="33" y="938"/>
                    <a:pt x="33" y="959"/>
                    <a:pt x="23" y="980"/>
                  </a:cubicBezTo>
                  <a:cubicBezTo>
                    <a:pt x="23" y="1000"/>
                    <a:pt x="12" y="1011"/>
                    <a:pt x="23" y="1032"/>
                  </a:cubicBezTo>
                  <a:cubicBezTo>
                    <a:pt x="33" y="1042"/>
                    <a:pt x="44" y="1042"/>
                    <a:pt x="44" y="1032"/>
                  </a:cubicBezTo>
                  <a:cubicBezTo>
                    <a:pt x="64" y="1032"/>
                    <a:pt x="64" y="1011"/>
                    <a:pt x="64" y="1000"/>
                  </a:cubicBezTo>
                  <a:cubicBezTo>
                    <a:pt x="75" y="980"/>
                    <a:pt x="75" y="959"/>
                    <a:pt x="75" y="948"/>
                  </a:cubicBezTo>
                  <a:cubicBezTo>
                    <a:pt x="85" y="907"/>
                    <a:pt x="96" y="875"/>
                    <a:pt x="96" y="844"/>
                  </a:cubicBezTo>
                  <a:cubicBezTo>
                    <a:pt x="106" y="771"/>
                    <a:pt x="117" y="698"/>
                    <a:pt x="117" y="636"/>
                  </a:cubicBezTo>
                  <a:cubicBezTo>
                    <a:pt x="117" y="490"/>
                    <a:pt x="106" y="355"/>
                    <a:pt x="75" y="219"/>
                  </a:cubicBezTo>
                  <a:cubicBezTo>
                    <a:pt x="75" y="178"/>
                    <a:pt x="64" y="136"/>
                    <a:pt x="54" y="105"/>
                  </a:cubicBezTo>
                  <a:cubicBezTo>
                    <a:pt x="44" y="63"/>
                    <a:pt x="33" y="21"/>
                    <a:pt x="12" y="0"/>
                  </a:cubicBezTo>
                  <a:lnTo>
                    <a:pt x="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7" name="Google Shape;1487;p34"/>
            <p:cNvSpPr/>
            <p:nvPr/>
          </p:nvSpPr>
          <p:spPr>
            <a:xfrm>
              <a:off x="4356648" y="1612028"/>
              <a:ext cx="23465" cy="154784"/>
            </a:xfrm>
            <a:custGeom>
              <a:avLst/>
              <a:gdLst/>
              <a:ahLst/>
              <a:cxnLst/>
              <a:rect l="l" t="t" r="r" b="b"/>
              <a:pathLst>
                <a:path w="114" h="752" extrusionOk="0">
                  <a:moveTo>
                    <a:pt x="0" y="0"/>
                  </a:moveTo>
                  <a:lnTo>
                    <a:pt x="0" y="0"/>
                  </a:lnTo>
                  <a:cubicBezTo>
                    <a:pt x="10" y="32"/>
                    <a:pt x="31" y="42"/>
                    <a:pt x="41" y="73"/>
                  </a:cubicBezTo>
                  <a:cubicBezTo>
                    <a:pt x="52" y="94"/>
                    <a:pt x="62" y="115"/>
                    <a:pt x="62" y="146"/>
                  </a:cubicBezTo>
                  <a:cubicBezTo>
                    <a:pt x="73" y="209"/>
                    <a:pt x="83" y="271"/>
                    <a:pt x="83" y="344"/>
                  </a:cubicBezTo>
                  <a:cubicBezTo>
                    <a:pt x="83" y="407"/>
                    <a:pt x="73" y="469"/>
                    <a:pt x="62" y="542"/>
                  </a:cubicBezTo>
                  <a:cubicBezTo>
                    <a:pt x="62" y="573"/>
                    <a:pt x="62" y="605"/>
                    <a:pt x="52" y="636"/>
                  </a:cubicBezTo>
                  <a:cubicBezTo>
                    <a:pt x="52" y="667"/>
                    <a:pt x="41" y="698"/>
                    <a:pt x="41" y="730"/>
                  </a:cubicBezTo>
                  <a:cubicBezTo>
                    <a:pt x="41" y="750"/>
                    <a:pt x="73" y="761"/>
                    <a:pt x="83" y="740"/>
                  </a:cubicBezTo>
                  <a:cubicBezTo>
                    <a:pt x="83" y="730"/>
                    <a:pt x="83" y="719"/>
                    <a:pt x="83" y="709"/>
                  </a:cubicBezTo>
                  <a:cubicBezTo>
                    <a:pt x="83" y="709"/>
                    <a:pt x="73" y="698"/>
                    <a:pt x="62" y="709"/>
                  </a:cubicBezTo>
                  <a:cubicBezTo>
                    <a:pt x="62" y="709"/>
                    <a:pt x="52" y="709"/>
                    <a:pt x="52" y="719"/>
                  </a:cubicBezTo>
                  <a:cubicBezTo>
                    <a:pt x="62" y="730"/>
                    <a:pt x="73" y="730"/>
                    <a:pt x="83" y="740"/>
                  </a:cubicBezTo>
                  <a:cubicBezTo>
                    <a:pt x="83" y="698"/>
                    <a:pt x="93" y="667"/>
                    <a:pt x="93" y="636"/>
                  </a:cubicBezTo>
                  <a:cubicBezTo>
                    <a:pt x="104" y="594"/>
                    <a:pt x="104" y="563"/>
                    <a:pt x="104" y="532"/>
                  </a:cubicBezTo>
                  <a:cubicBezTo>
                    <a:pt x="114" y="459"/>
                    <a:pt x="114" y="396"/>
                    <a:pt x="114" y="323"/>
                  </a:cubicBezTo>
                  <a:cubicBezTo>
                    <a:pt x="114" y="261"/>
                    <a:pt x="104" y="188"/>
                    <a:pt x="93" y="125"/>
                  </a:cubicBezTo>
                  <a:cubicBezTo>
                    <a:pt x="83" y="105"/>
                    <a:pt x="73" y="73"/>
                    <a:pt x="62" y="53"/>
                  </a:cubicBezTo>
                  <a:cubicBezTo>
                    <a:pt x="52" y="32"/>
                    <a:pt x="31" y="0"/>
                    <a:pt x="10"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8" name="Google Shape;1488;p34"/>
            <p:cNvSpPr/>
            <p:nvPr/>
          </p:nvSpPr>
          <p:spPr>
            <a:xfrm>
              <a:off x="4365087" y="1716795"/>
              <a:ext cx="348676" cy="47547"/>
            </a:xfrm>
            <a:custGeom>
              <a:avLst/>
              <a:gdLst/>
              <a:ahLst/>
              <a:cxnLst/>
              <a:rect l="l" t="t" r="r" b="b"/>
              <a:pathLst>
                <a:path w="1694" h="231" extrusionOk="0">
                  <a:moveTo>
                    <a:pt x="0" y="231"/>
                  </a:moveTo>
                  <a:lnTo>
                    <a:pt x="0" y="231"/>
                  </a:lnTo>
                  <a:cubicBezTo>
                    <a:pt x="52" y="231"/>
                    <a:pt x="104" y="221"/>
                    <a:pt x="157" y="210"/>
                  </a:cubicBezTo>
                  <a:cubicBezTo>
                    <a:pt x="219" y="210"/>
                    <a:pt x="270" y="200"/>
                    <a:pt x="333" y="189"/>
                  </a:cubicBezTo>
                  <a:cubicBezTo>
                    <a:pt x="437" y="179"/>
                    <a:pt x="551" y="169"/>
                    <a:pt x="656" y="158"/>
                  </a:cubicBezTo>
                  <a:cubicBezTo>
                    <a:pt x="874" y="137"/>
                    <a:pt x="1103" y="137"/>
                    <a:pt x="1322" y="106"/>
                  </a:cubicBezTo>
                  <a:cubicBezTo>
                    <a:pt x="1385" y="96"/>
                    <a:pt x="1437" y="85"/>
                    <a:pt x="1499" y="75"/>
                  </a:cubicBezTo>
                  <a:cubicBezTo>
                    <a:pt x="1562" y="64"/>
                    <a:pt x="1624" y="54"/>
                    <a:pt x="1687" y="33"/>
                  </a:cubicBezTo>
                  <a:cubicBezTo>
                    <a:pt x="1697" y="23"/>
                    <a:pt x="1697" y="-9"/>
                    <a:pt x="1676" y="2"/>
                  </a:cubicBezTo>
                  <a:cubicBezTo>
                    <a:pt x="1624" y="2"/>
                    <a:pt x="1572" y="23"/>
                    <a:pt x="1520" y="33"/>
                  </a:cubicBezTo>
                  <a:cubicBezTo>
                    <a:pt x="1468" y="44"/>
                    <a:pt x="1406" y="54"/>
                    <a:pt x="1353" y="64"/>
                  </a:cubicBezTo>
                  <a:cubicBezTo>
                    <a:pt x="1249" y="75"/>
                    <a:pt x="1135" y="96"/>
                    <a:pt x="1031" y="96"/>
                  </a:cubicBezTo>
                  <a:cubicBezTo>
                    <a:pt x="812" y="116"/>
                    <a:pt x="583" y="127"/>
                    <a:pt x="364" y="158"/>
                  </a:cubicBezTo>
                  <a:cubicBezTo>
                    <a:pt x="301" y="169"/>
                    <a:pt x="240" y="169"/>
                    <a:pt x="177" y="179"/>
                  </a:cubicBezTo>
                  <a:cubicBezTo>
                    <a:pt x="115" y="189"/>
                    <a:pt x="52" y="200"/>
                    <a:pt x="0" y="221"/>
                  </a:cubicBezTo>
                  <a:lnTo>
                    <a:pt x="0" y="231"/>
                  </a:lnTo>
                  <a:close/>
                </a:path>
              </a:pathLst>
            </a:custGeom>
            <a:solidFill>
              <a:schemeClr val="dk1"/>
            </a:solidFill>
            <a:ln>
              <a:noFill/>
            </a:ln>
          </p:spPr>
          <p:txBody>
            <a:bodyPr spcFirstLastPara="1" wrap="square" lIns="90000" tIns="38150" rIns="90000" bIns="38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9" name="Google Shape;1489;p34"/>
            <p:cNvSpPr/>
            <p:nvPr/>
          </p:nvSpPr>
          <p:spPr>
            <a:xfrm>
              <a:off x="4356648" y="1582183"/>
              <a:ext cx="351352" cy="140376"/>
            </a:xfrm>
            <a:custGeom>
              <a:avLst/>
              <a:gdLst/>
              <a:ahLst/>
              <a:cxnLst/>
              <a:rect l="l" t="t" r="r" b="b"/>
              <a:pathLst>
                <a:path w="1707" h="682" extrusionOk="0">
                  <a:moveTo>
                    <a:pt x="0" y="145"/>
                  </a:moveTo>
                  <a:lnTo>
                    <a:pt x="0" y="145"/>
                  </a:lnTo>
                  <a:cubicBezTo>
                    <a:pt x="31" y="145"/>
                    <a:pt x="52" y="156"/>
                    <a:pt x="83" y="156"/>
                  </a:cubicBezTo>
                  <a:cubicBezTo>
                    <a:pt x="104" y="156"/>
                    <a:pt x="135" y="156"/>
                    <a:pt x="166" y="156"/>
                  </a:cubicBezTo>
                  <a:cubicBezTo>
                    <a:pt x="218" y="156"/>
                    <a:pt x="270" y="156"/>
                    <a:pt x="322" y="156"/>
                  </a:cubicBezTo>
                  <a:cubicBezTo>
                    <a:pt x="426" y="145"/>
                    <a:pt x="530" y="135"/>
                    <a:pt x="644" y="125"/>
                  </a:cubicBezTo>
                  <a:cubicBezTo>
                    <a:pt x="853" y="104"/>
                    <a:pt x="1061" y="73"/>
                    <a:pt x="1280" y="52"/>
                  </a:cubicBezTo>
                  <a:cubicBezTo>
                    <a:pt x="1394" y="41"/>
                    <a:pt x="1519" y="41"/>
                    <a:pt x="1634" y="41"/>
                  </a:cubicBezTo>
                  <a:cubicBezTo>
                    <a:pt x="1634" y="31"/>
                    <a:pt x="1624" y="31"/>
                    <a:pt x="1613" y="31"/>
                  </a:cubicBezTo>
                  <a:cubicBezTo>
                    <a:pt x="1655" y="239"/>
                    <a:pt x="1665" y="448"/>
                    <a:pt x="1655" y="666"/>
                  </a:cubicBezTo>
                  <a:cubicBezTo>
                    <a:pt x="1655" y="687"/>
                    <a:pt x="1707" y="687"/>
                    <a:pt x="1707" y="666"/>
                  </a:cubicBezTo>
                  <a:cubicBezTo>
                    <a:pt x="1707" y="448"/>
                    <a:pt x="1697" y="229"/>
                    <a:pt x="1655" y="20"/>
                  </a:cubicBezTo>
                  <a:cubicBezTo>
                    <a:pt x="1655" y="10"/>
                    <a:pt x="1644" y="0"/>
                    <a:pt x="1634" y="0"/>
                  </a:cubicBezTo>
                  <a:cubicBezTo>
                    <a:pt x="1207" y="10"/>
                    <a:pt x="790" y="93"/>
                    <a:pt x="363" y="125"/>
                  </a:cubicBezTo>
                  <a:cubicBezTo>
                    <a:pt x="301" y="125"/>
                    <a:pt x="239" y="125"/>
                    <a:pt x="187" y="135"/>
                  </a:cubicBezTo>
                  <a:cubicBezTo>
                    <a:pt x="156" y="135"/>
                    <a:pt x="125" y="135"/>
                    <a:pt x="93" y="135"/>
                  </a:cubicBezTo>
                  <a:cubicBezTo>
                    <a:pt x="62" y="135"/>
                    <a:pt x="31" y="135"/>
                    <a:pt x="0" y="135"/>
                  </a:cubicBezTo>
                  <a:lnTo>
                    <a:pt x="0" y="14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0" name="Google Shape;1490;p34"/>
            <p:cNvSpPr/>
            <p:nvPr/>
          </p:nvSpPr>
          <p:spPr>
            <a:xfrm>
              <a:off x="3638924" y="1783689"/>
              <a:ext cx="25111" cy="266138"/>
            </a:xfrm>
            <a:custGeom>
              <a:avLst/>
              <a:gdLst/>
              <a:ahLst/>
              <a:cxnLst/>
              <a:rect l="l" t="t" r="r" b="b"/>
              <a:pathLst>
                <a:path w="122" h="1293" extrusionOk="0">
                  <a:moveTo>
                    <a:pt x="112" y="0"/>
                  </a:moveTo>
                  <a:lnTo>
                    <a:pt x="112" y="0"/>
                  </a:lnTo>
                  <a:cubicBezTo>
                    <a:pt x="101" y="0"/>
                    <a:pt x="101" y="0"/>
                    <a:pt x="91" y="10"/>
                  </a:cubicBezTo>
                  <a:cubicBezTo>
                    <a:pt x="91" y="21"/>
                    <a:pt x="91" y="31"/>
                    <a:pt x="91" y="41"/>
                  </a:cubicBezTo>
                  <a:cubicBezTo>
                    <a:pt x="80" y="62"/>
                    <a:pt x="70" y="83"/>
                    <a:pt x="70" y="104"/>
                  </a:cubicBezTo>
                  <a:cubicBezTo>
                    <a:pt x="60" y="146"/>
                    <a:pt x="49" y="187"/>
                    <a:pt x="39" y="229"/>
                  </a:cubicBezTo>
                  <a:cubicBezTo>
                    <a:pt x="28" y="312"/>
                    <a:pt x="18" y="396"/>
                    <a:pt x="7" y="479"/>
                  </a:cubicBezTo>
                  <a:cubicBezTo>
                    <a:pt x="-3" y="656"/>
                    <a:pt x="-3" y="823"/>
                    <a:pt x="18" y="1000"/>
                  </a:cubicBezTo>
                  <a:cubicBezTo>
                    <a:pt x="28" y="1094"/>
                    <a:pt x="49" y="1187"/>
                    <a:pt x="70" y="1281"/>
                  </a:cubicBezTo>
                  <a:cubicBezTo>
                    <a:pt x="70" y="1302"/>
                    <a:pt x="101" y="1291"/>
                    <a:pt x="101" y="1271"/>
                  </a:cubicBezTo>
                  <a:cubicBezTo>
                    <a:pt x="101" y="1271"/>
                    <a:pt x="101" y="1260"/>
                    <a:pt x="101" y="1250"/>
                  </a:cubicBezTo>
                  <a:cubicBezTo>
                    <a:pt x="112" y="1239"/>
                    <a:pt x="91" y="1229"/>
                    <a:pt x="80" y="1250"/>
                  </a:cubicBezTo>
                  <a:cubicBezTo>
                    <a:pt x="80" y="1250"/>
                    <a:pt x="80" y="1260"/>
                    <a:pt x="70" y="1260"/>
                  </a:cubicBezTo>
                  <a:cubicBezTo>
                    <a:pt x="80" y="1271"/>
                    <a:pt x="91" y="1271"/>
                    <a:pt x="101" y="1271"/>
                  </a:cubicBezTo>
                  <a:cubicBezTo>
                    <a:pt x="28" y="937"/>
                    <a:pt x="18" y="594"/>
                    <a:pt x="70" y="260"/>
                  </a:cubicBezTo>
                  <a:cubicBezTo>
                    <a:pt x="80" y="219"/>
                    <a:pt x="80" y="166"/>
                    <a:pt x="91" y="125"/>
                  </a:cubicBezTo>
                  <a:cubicBezTo>
                    <a:pt x="101" y="104"/>
                    <a:pt x="101" y="83"/>
                    <a:pt x="112" y="52"/>
                  </a:cubicBezTo>
                  <a:cubicBezTo>
                    <a:pt x="112" y="41"/>
                    <a:pt x="122" y="31"/>
                    <a:pt x="122" y="21"/>
                  </a:cubicBezTo>
                  <a:cubicBezTo>
                    <a:pt x="122" y="10"/>
                    <a:pt x="112" y="10"/>
                    <a:pt x="11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1" name="Google Shape;1491;p34"/>
            <p:cNvSpPr/>
            <p:nvPr/>
          </p:nvSpPr>
          <p:spPr>
            <a:xfrm>
              <a:off x="3891682" y="1847908"/>
              <a:ext cx="23259" cy="281164"/>
            </a:xfrm>
            <a:custGeom>
              <a:avLst/>
              <a:gdLst/>
              <a:ahLst/>
              <a:cxnLst/>
              <a:rect l="l" t="t" r="r" b="b"/>
              <a:pathLst>
                <a:path w="113" h="1366" extrusionOk="0">
                  <a:moveTo>
                    <a:pt x="102" y="0"/>
                  </a:moveTo>
                  <a:lnTo>
                    <a:pt x="102" y="0"/>
                  </a:lnTo>
                  <a:cubicBezTo>
                    <a:pt x="82" y="42"/>
                    <a:pt x="71" y="84"/>
                    <a:pt x="61" y="125"/>
                  </a:cubicBezTo>
                  <a:cubicBezTo>
                    <a:pt x="61" y="167"/>
                    <a:pt x="50" y="219"/>
                    <a:pt x="40" y="261"/>
                  </a:cubicBezTo>
                  <a:cubicBezTo>
                    <a:pt x="29" y="344"/>
                    <a:pt x="19" y="427"/>
                    <a:pt x="9" y="521"/>
                  </a:cubicBezTo>
                  <a:cubicBezTo>
                    <a:pt x="-2" y="698"/>
                    <a:pt x="-2" y="875"/>
                    <a:pt x="9" y="1052"/>
                  </a:cubicBezTo>
                  <a:cubicBezTo>
                    <a:pt x="19" y="1146"/>
                    <a:pt x="29" y="1250"/>
                    <a:pt x="40" y="1344"/>
                  </a:cubicBezTo>
                  <a:cubicBezTo>
                    <a:pt x="50" y="1365"/>
                    <a:pt x="71" y="1375"/>
                    <a:pt x="82" y="1354"/>
                  </a:cubicBezTo>
                  <a:cubicBezTo>
                    <a:pt x="82" y="1344"/>
                    <a:pt x="92" y="1334"/>
                    <a:pt x="92" y="1323"/>
                  </a:cubicBezTo>
                  <a:cubicBezTo>
                    <a:pt x="92" y="1302"/>
                    <a:pt x="82" y="1302"/>
                    <a:pt x="71" y="1302"/>
                  </a:cubicBezTo>
                  <a:cubicBezTo>
                    <a:pt x="61" y="1313"/>
                    <a:pt x="50" y="1323"/>
                    <a:pt x="50" y="1334"/>
                  </a:cubicBezTo>
                  <a:cubicBezTo>
                    <a:pt x="61" y="1344"/>
                    <a:pt x="71" y="1344"/>
                    <a:pt x="82" y="1344"/>
                  </a:cubicBezTo>
                  <a:cubicBezTo>
                    <a:pt x="29" y="1000"/>
                    <a:pt x="19" y="646"/>
                    <a:pt x="71" y="292"/>
                  </a:cubicBezTo>
                  <a:cubicBezTo>
                    <a:pt x="82" y="250"/>
                    <a:pt x="82" y="198"/>
                    <a:pt x="92" y="146"/>
                  </a:cubicBezTo>
                  <a:cubicBezTo>
                    <a:pt x="92" y="125"/>
                    <a:pt x="102" y="104"/>
                    <a:pt x="102" y="84"/>
                  </a:cubicBezTo>
                  <a:cubicBezTo>
                    <a:pt x="113" y="52"/>
                    <a:pt x="113" y="32"/>
                    <a:pt x="113" y="11"/>
                  </a:cubicBezTo>
                  <a:cubicBezTo>
                    <a:pt x="113" y="0"/>
                    <a:pt x="102" y="0"/>
                    <a:pt x="10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2" name="Google Shape;1492;p34"/>
            <p:cNvSpPr/>
            <p:nvPr/>
          </p:nvSpPr>
          <p:spPr>
            <a:xfrm>
              <a:off x="4124474" y="1963789"/>
              <a:ext cx="206653" cy="184835"/>
            </a:xfrm>
            <a:custGeom>
              <a:avLst/>
              <a:gdLst/>
              <a:ahLst/>
              <a:cxnLst/>
              <a:rect l="l" t="t" r="r" b="b"/>
              <a:pathLst>
                <a:path w="1004" h="898" extrusionOk="0">
                  <a:moveTo>
                    <a:pt x="346" y="62"/>
                  </a:moveTo>
                  <a:lnTo>
                    <a:pt x="346" y="62"/>
                  </a:lnTo>
                  <a:cubicBezTo>
                    <a:pt x="315" y="41"/>
                    <a:pt x="273" y="31"/>
                    <a:pt x="232" y="41"/>
                  </a:cubicBezTo>
                  <a:cubicBezTo>
                    <a:pt x="201" y="41"/>
                    <a:pt x="159" y="62"/>
                    <a:pt x="128" y="83"/>
                  </a:cubicBezTo>
                  <a:cubicBezTo>
                    <a:pt x="55" y="135"/>
                    <a:pt x="13" y="219"/>
                    <a:pt x="3" y="312"/>
                  </a:cubicBezTo>
                  <a:cubicBezTo>
                    <a:pt x="-8" y="406"/>
                    <a:pt x="13" y="510"/>
                    <a:pt x="55" y="604"/>
                  </a:cubicBezTo>
                  <a:cubicBezTo>
                    <a:pt x="76" y="656"/>
                    <a:pt x="107" y="698"/>
                    <a:pt x="138" y="729"/>
                  </a:cubicBezTo>
                  <a:cubicBezTo>
                    <a:pt x="169" y="760"/>
                    <a:pt x="211" y="791"/>
                    <a:pt x="253" y="812"/>
                  </a:cubicBezTo>
                  <a:cubicBezTo>
                    <a:pt x="294" y="823"/>
                    <a:pt x="346" y="844"/>
                    <a:pt x="388" y="854"/>
                  </a:cubicBezTo>
                  <a:cubicBezTo>
                    <a:pt x="440" y="875"/>
                    <a:pt x="503" y="885"/>
                    <a:pt x="555" y="896"/>
                  </a:cubicBezTo>
                  <a:cubicBezTo>
                    <a:pt x="659" y="906"/>
                    <a:pt x="763" y="875"/>
                    <a:pt x="857" y="812"/>
                  </a:cubicBezTo>
                  <a:cubicBezTo>
                    <a:pt x="930" y="760"/>
                    <a:pt x="992" y="687"/>
                    <a:pt x="1003" y="594"/>
                  </a:cubicBezTo>
                  <a:cubicBezTo>
                    <a:pt x="1013" y="500"/>
                    <a:pt x="971" y="396"/>
                    <a:pt x="919" y="323"/>
                  </a:cubicBezTo>
                  <a:cubicBezTo>
                    <a:pt x="805" y="156"/>
                    <a:pt x="607" y="62"/>
                    <a:pt x="419" y="21"/>
                  </a:cubicBezTo>
                  <a:cubicBezTo>
                    <a:pt x="388" y="10"/>
                    <a:pt x="367" y="10"/>
                    <a:pt x="346" y="0"/>
                  </a:cubicBezTo>
                  <a:cubicBezTo>
                    <a:pt x="326" y="0"/>
                    <a:pt x="315" y="31"/>
                    <a:pt x="336" y="41"/>
                  </a:cubicBezTo>
                  <a:cubicBezTo>
                    <a:pt x="388" y="52"/>
                    <a:pt x="430" y="62"/>
                    <a:pt x="482" y="73"/>
                  </a:cubicBezTo>
                  <a:cubicBezTo>
                    <a:pt x="523" y="94"/>
                    <a:pt x="565" y="104"/>
                    <a:pt x="617" y="125"/>
                  </a:cubicBezTo>
                  <a:cubicBezTo>
                    <a:pt x="690" y="166"/>
                    <a:pt x="773" y="208"/>
                    <a:pt x="826" y="281"/>
                  </a:cubicBezTo>
                  <a:cubicBezTo>
                    <a:pt x="888" y="344"/>
                    <a:pt x="930" y="416"/>
                    <a:pt x="951" y="500"/>
                  </a:cubicBezTo>
                  <a:cubicBezTo>
                    <a:pt x="971" y="541"/>
                    <a:pt x="971" y="594"/>
                    <a:pt x="951" y="635"/>
                  </a:cubicBezTo>
                  <a:cubicBezTo>
                    <a:pt x="940" y="677"/>
                    <a:pt x="919" y="708"/>
                    <a:pt x="888" y="739"/>
                  </a:cubicBezTo>
                  <a:cubicBezTo>
                    <a:pt x="826" y="802"/>
                    <a:pt x="732" y="844"/>
                    <a:pt x="638" y="854"/>
                  </a:cubicBezTo>
                  <a:cubicBezTo>
                    <a:pt x="544" y="864"/>
                    <a:pt x="440" y="833"/>
                    <a:pt x="346" y="802"/>
                  </a:cubicBezTo>
                  <a:cubicBezTo>
                    <a:pt x="263" y="781"/>
                    <a:pt x="180" y="739"/>
                    <a:pt x="128" y="666"/>
                  </a:cubicBezTo>
                  <a:cubicBezTo>
                    <a:pt x="76" y="594"/>
                    <a:pt x="44" y="500"/>
                    <a:pt x="34" y="406"/>
                  </a:cubicBezTo>
                  <a:cubicBezTo>
                    <a:pt x="23" y="312"/>
                    <a:pt x="44" y="208"/>
                    <a:pt x="107" y="135"/>
                  </a:cubicBezTo>
                  <a:cubicBezTo>
                    <a:pt x="169" y="73"/>
                    <a:pt x="263" y="41"/>
                    <a:pt x="346" y="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3" name="Google Shape;1493;p34"/>
            <p:cNvSpPr/>
            <p:nvPr/>
          </p:nvSpPr>
          <p:spPr>
            <a:xfrm>
              <a:off x="3469527" y="2133186"/>
              <a:ext cx="17084" cy="200890"/>
            </a:xfrm>
            <a:custGeom>
              <a:avLst/>
              <a:gdLst/>
              <a:ahLst/>
              <a:cxnLst/>
              <a:rect l="l" t="t" r="r" b="b"/>
              <a:pathLst>
                <a:path w="83" h="976" extrusionOk="0">
                  <a:moveTo>
                    <a:pt x="80" y="0"/>
                  </a:moveTo>
                  <a:lnTo>
                    <a:pt x="80" y="0"/>
                  </a:lnTo>
                  <a:cubicBezTo>
                    <a:pt x="60" y="21"/>
                    <a:pt x="60" y="52"/>
                    <a:pt x="49" y="73"/>
                  </a:cubicBezTo>
                  <a:cubicBezTo>
                    <a:pt x="39" y="104"/>
                    <a:pt x="39" y="135"/>
                    <a:pt x="28" y="177"/>
                  </a:cubicBezTo>
                  <a:cubicBezTo>
                    <a:pt x="18" y="239"/>
                    <a:pt x="8" y="302"/>
                    <a:pt x="8" y="364"/>
                  </a:cubicBezTo>
                  <a:cubicBezTo>
                    <a:pt x="-3" y="500"/>
                    <a:pt x="-3" y="625"/>
                    <a:pt x="8" y="760"/>
                  </a:cubicBezTo>
                  <a:cubicBezTo>
                    <a:pt x="18" y="791"/>
                    <a:pt x="18" y="833"/>
                    <a:pt x="18" y="864"/>
                  </a:cubicBezTo>
                  <a:cubicBezTo>
                    <a:pt x="28" y="885"/>
                    <a:pt x="28" y="896"/>
                    <a:pt x="28" y="916"/>
                  </a:cubicBezTo>
                  <a:cubicBezTo>
                    <a:pt x="28" y="927"/>
                    <a:pt x="28" y="937"/>
                    <a:pt x="39" y="937"/>
                  </a:cubicBezTo>
                  <a:cubicBezTo>
                    <a:pt x="39" y="948"/>
                    <a:pt x="39" y="948"/>
                    <a:pt x="39" y="948"/>
                  </a:cubicBezTo>
                  <a:lnTo>
                    <a:pt x="49" y="948"/>
                  </a:lnTo>
                  <a:cubicBezTo>
                    <a:pt x="49" y="937"/>
                    <a:pt x="49" y="948"/>
                    <a:pt x="49" y="948"/>
                  </a:cubicBezTo>
                  <a:cubicBezTo>
                    <a:pt x="49" y="958"/>
                    <a:pt x="49" y="958"/>
                    <a:pt x="49" y="958"/>
                  </a:cubicBezTo>
                  <a:lnTo>
                    <a:pt x="49" y="958"/>
                  </a:lnTo>
                  <a:cubicBezTo>
                    <a:pt x="60" y="958"/>
                    <a:pt x="60" y="948"/>
                    <a:pt x="49" y="937"/>
                  </a:cubicBezTo>
                  <a:cubicBezTo>
                    <a:pt x="28" y="937"/>
                    <a:pt x="18" y="958"/>
                    <a:pt x="39" y="968"/>
                  </a:cubicBezTo>
                  <a:cubicBezTo>
                    <a:pt x="49" y="979"/>
                    <a:pt x="60" y="979"/>
                    <a:pt x="60" y="968"/>
                  </a:cubicBezTo>
                  <a:cubicBezTo>
                    <a:pt x="70" y="958"/>
                    <a:pt x="70" y="948"/>
                    <a:pt x="70" y="927"/>
                  </a:cubicBezTo>
                  <a:cubicBezTo>
                    <a:pt x="60" y="896"/>
                    <a:pt x="49" y="854"/>
                    <a:pt x="49" y="823"/>
                  </a:cubicBezTo>
                  <a:cubicBezTo>
                    <a:pt x="49" y="781"/>
                    <a:pt x="39" y="739"/>
                    <a:pt x="39" y="708"/>
                  </a:cubicBezTo>
                  <a:cubicBezTo>
                    <a:pt x="28" y="552"/>
                    <a:pt x="28" y="396"/>
                    <a:pt x="49" y="239"/>
                  </a:cubicBezTo>
                  <a:cubicBezTo>
                    <a:pt x="49" y="198"/>
                    <a:pt x="60" y="156"/>
                    <a:pt x="70" y="114"/>
                  </a:cubicBezTo>
                  <a:cubicBezTo>
                    <a:pt x="70" y="73"/>
                    <a:pt x="91" y="31"/>
                    <a:pt x="8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4" name="Google Shape;1494;p34"/>
            <p:cNvSpPr/>
            <p:nvPr/>
          </p:nvSpPr>
          <p:spPr>
            <a:xfrm>
              <a:off x="3475291" y="2222104"/>
              <a:ext cx="285280" cy="232588"/>
            </a:xfrm>
            <a:custGeom>
              <a:avLst/>
              <a:gdLst/>
              <a:ahLst/>
              <a:cxnLst/>
              <a:rect l="l" t="t" r="r" b="b"/>
              <a:pathLst>
                <a:path w="1386" h="1130" extrusionOk="0">
                  <a:moveTo>
                    <a:pt x="0" y="547"/>
                  </a:moveTo>
                  <a:lnTo>
                    <a:pt x="0" y="547"/>
                  </a:lnTo>
                  <a:cubicBezTo>
                    <a:pt x="11" y="557"/>
                    <a:pt x="21" y="578"/>
                    <a:pt x="42" y="589"/>
                  </a:cubicBezTo>
                  <a:cubicBezTo>
                    <a:pt x="63" y="599"/>
                    <a:pt x="73" y="609"/>
                    <a:pt x="94" y="620"/>
                  </a:cubicBezTo>
                  <a:cubicBezTo>
                    <a:pt x="136" y="651"/>
                    <a:pt x="167" y="672"/>
                    <a:pt x="209" y="693"/>
                  </a:cubicBezTo>
                  <a:cubicBezTo>
                    <a:pt x="282" y="734"/>
                    <a:pt x="355" y="776"/>
                    <a:pt x="438" y="818"/>
                  </a:cubicBezTo>
                  <a:cubicBezTo>
                    <a:pt x="584" y="891"/>
                    <a:pt x="740" y="964"/>
                    <a:pt x="907" y="1026"/>
                  </a:cubicBezTo>
                  <a:cubicBezTo>
                    <a:pt x="990" y="1068"/>
                    <a:pt x="1084" y="1099"/>
                    <a:pt x="1177" y="1130"/>
                  </a:cubicBezTo>
                  <a:cubicBezTo>
                    <a:pt x="1188" y="1130"/>
                    <a:pt x="1198" y="1120"/>
                    <a:pt x="1198" y="1109"/>
                  </a:cubicBezTo>
                  <a:cubicBezTo>
                    <a:pt x="1198" y="776"/>
                    <a:pt x="1250" y="443"/>
                    <a:pt x="1355" y="130"/>
                  </a:cubicBezTo>
                  <a:cubicBezTo>
                    <a:pt x="1365" y="109"/>
                    <a:pt x="1365" y="89"/>
                    <a:pt x="1375" y="68"/>
                  </a:cubicBezTo>
                  <a:cubicBezTo>
                    <a:pt x="1386" y="47"/>
                    <a:pt x="1386" y="26"/>
                    <a:pt x="1386" y="16"/>
                  </a:cubicBezTo>
                  <a:cubicBezTo>
                    <a:pt x="1365" y="-16"/>
                    <a:pt x="1313" y="5"/>
                    <a:pt x="1334" y="36"/>
                  </a:cubicBezTo>
                  <a:cubicBezTo>
                    <a:pt x="1344" y="36"/>
                    <a:pt x="1344" y="47"/>
                    <a:pt x="1355" y="47"/>
                  </a:cubicBezTo>
                  <a:lnTo>
                    <a:pt x="1355" y="47"/>
                  </a:lnTo>
                  <a:cubicBezTo>
                    <a:pt x="1375" y="47"/>
                    <a:pt x="1375" y="16"/>
                    <a:pt x="1355" y="16"/>
                  </a:cubicBezTo>
                  <a:lnTo>
                    <a:pt x="1355" y="16"/>
                  </a:lnTo>
                  <a:lnTo>
                    <a:pt x="1365" y="26"/>
                  </a:lnTo>
                  <a:cubicBezTo>
                    <a:pt x="1355" y="26"/>
                    <a:pt x="1355" y="26"/>
                    <a:pt x="1344" y="36"/>
                  </a:cubicBezTo>
                  <a:cubicBezTo>
                    <a:pt x="1344" y="26"/>
                    <a:pt x="1344" y="26"/>
                    <a:pt x="1344" y="26"/>
                  </a:cubicBezTo>
                  <a:cubicBezTo>
                    <a:pt x="1344" y="36"/>
                    <a:pt x="1344" y="36"/>
                    <a:pt x="1344" y="36"/>
                  </a:cubicBezTo>
                  <a:cubicBezTo>
                    <a:pt x="1334" y="47"/>
                    <a:pt x="1334" y="57"/>
                    <a:pt x="1334" y="68"/>
                  </a:cubicBezTo>
                  <a:cubicBezTo>
                    <a:pt x="1323" y="78"/>
                    <a:pt x="1323" y="99"/>
                    <a:pt x="1313" y="120"/>
                  </a:cubicBezTo>
                  <a:cubicBezTo>
                    <a:pt x="1302" y="151"/>
                    <a:pt x="1292" y="182"/>
                    <a:pt x="1282" y="224"/>
                  </a:cubicBezTo>
                  <a:cubicBezTo>
                    <a:pt x="1261" y="286"/>
                    <a:pt x="1240" y="359"/>
                    <a:pt x="1230" y="432"/>
                  </a:cubicBezTo>
                  <a:cubicBezTo>
                    <a:pt x="1198" y="568"/>
                    <a:pt x="1177" y="714"/>
                    <a:pt x="1167" y="859"/>
                  </a:cubicBezTo>
                  <a:cubicBezTo>
                    <a:pt x="1167" y="943"/>
                    <a:pt x="1157" y="1026"/>
                    <a:pt x="1167" y="1109"/>
                  </a:cubicBezTo>
                  <a:cubicBezTo>
                    <a:pt x="1167" y="1099"/>
                    <a:pt x="1177" y="1088"/>
                    <a:pt x="1188" y="1088"/>
                  </a:cubicBezTo>
                  <a:cubicBezTo>
                    <a:pt x="865" y="984"/>
                    <a:pt x="552" y="839"/>
                    <a:pt x="250" y="672"/>
                  </a:cubicBezTo>
                  <a:cubicBezTo>
                    <a:pt x="209" y="651"/>
                    <a:pt x="167" y="630"/>
                    <a:pt x="125" y="609"/>
                  </a:cubicBezTo>
                  <a:cubicBezTo>
                    <a:pt x="105" y="589"/>
                    <a:pt x="84" y="578"/>
                    <a:pt x="63" y="568"/>
                  </a:cubicBezTo>
                  <a:cubicBezTo>
                    <a:pt x="42" y="557"/>
                    <a:pt x="21" y="547"/>
                    <a:pt x="0" y="5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5" name="Google Shape;1495;p34"/>
            <p:cNvSpPr/>
            <p:nvPr/>
          </p:nvSpPr>
          <p:spPr>
            <a:xfrm>
              <a:off x="3485994" y="2130922"/>
              <a:ext cx="273136" cy="96534"/>
            </a:xfrm>
            <a:custGeom>
              <a:avLst/>
              <a:gdLst/>
              <a:ahLst/>
              <a:cxnLst/>
              <a:rect l="l" t="t" r="r" b="b"/>
              <a:pathLst>
                <a:path w="1327" h="469" extrusionOk="0">
                  <a:moveTo>
                    <a:pt x="0" y="11"/>
                  </a:moveTo>
                  <a:lnTo>
                    <a:pt x="0" y="11"/>
                  </a:lnTo>
                  <a:cubicBezTo>
                    <a:pt x="21" y="21"/>
                    <a:pt x="32" y="32"/>
                    <a:pt x="53" y="32"/>
                  </a:cubicBezTo>
                  <a:cubicBezTo>
                    <a:pt x="73" y="42"/>
                    <a:pt x="94" y="52"/>
                    <a:pt x="115" y="63"/>
                  </a:cubicBezTo>
                  <a:cubicBezTo>
                    <a:pt x="157" y="84"/>
                    <a:pt x="198" y="104"/>
                    <a:pt x="240" y="115"/>
                  </a:cubicBezTo>
                  <a:cubicBezTo>
                    <a:pt x="323" y="157"/>
                    <a:pt x="407" y="188"/>
                    <a:pt x="490" y="219"/>
                  </a:cubicBezTo>
                  <a:cubicBezTo>
                    <a:pt x="667" y="282"/>
                    <a:pt x="844" y="344"/>
                    <a:pt x="1011" y="396"/>
                  </a:cubicBezTo>
                  <a:cubicBezTo>
                    <a:pt x="1063" y="407"/>
                    <a:pt x="1115" y="417"/>
                    <a:pt x="1167" y="438"/>
                  </a:cubicBezTo>
                  <a:cubicBezTo>
                    <a:pt x="1188" y="438"/>
                    <a:pt x="1209" y="448"/>
                    <a:pt x="1240" y="459"/>
                  </a:cubicBezTo>
                  <a:cubicBezTo>
                    <a:pt x="1261" y="459"/>
                    <a:pt x="1292" y="469"/>
                    <a:pt x="1313" y="469"/>
                  </a:cubicBezTo>
                  <a:cubicBezTo>
                    <a:pt x="1323" y="469"/>
                    <a:pt x="1334" y="448"/>
                    <a:pt x="1323" y="438"/>
                  </a:cubicBezTo>
                  <a:cubicBezTo>
                    <a:pt x="1303" y="427"/>
                    <a:pt x="1282" y="417"/>
                    <a:pt x="1261" y="417"/>
                  </a:cubicBezTo>
                  <a:cubicBezTo>
                    <a:pt x="1240" y="407"/>
                    <a:pt x="1219" y="407"/>
                    <a:pt x="1188" y="396"/>
                  </a:cubicBezTo>
                  <a:cubicBezTo>
                    <a:pt x="1146" y="386"/>
                    <a:pt x="1105" y="375"/>
                    <a:pt x="1063" y="365"/>
                  </a:cubicBezTo>
                  <a:cubicBezTo>
                    <a:pt x="969" y="334"/>
                    <a:pt x="886" y="302"/>
                    <a:pt x="803" y="282"/>
                  </a:cubicBezTo>
                  <a:cubicBezTo>
                    <a:pt x="625" y="219"/>
                    <a:pt x="448" y="157"/>
                    <a:pt x="282" y="94"/>
                  </a:cubicBezTo>
                  <a:cubicBezTo>
                    <a:pt x="230" y="73"/>
                    <a:pt x="178" y="52"/>
                    <a:pt x="136" y="32"/>
                  </a:cubicBezTo>
                  <a:cubicBezTo>
                    <a:pt x="115" y="21"/>
                    <a:pt x="94" y="11"/>
                    <a:pt x="73" y="11"/>
                  </a:cubicBezTo>
                  <a:cubicBezTo>
                    <a:pt x="42" y="0"/>
                    <a:pt x="21" y="0"/>
                    <a:pt x="0" y="0"/>
                  </a:cubicBezTo>
                  <a:cubicBezTo>
                    <a:pt x="0" y="11"/>
                    <a:pt x="0" y="11"/>
                    <a:pt x="0"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6" name="Google Shape;1496;p34"/>
            <p:cNvSpPr/>
            <p:nvPr/>
          </p:nvSpPr>
          <p:spPr>
            <a:xfrm>
              <a:off x="4510814" y="2431226"/>
              <a:ext cx="161782" cy="29845"/>
            </a:xfrm>
            <a:custGeom>
              <a:avLst/>
              <a:gdLst/>
              <a:ahLst/>
              <a:cxnLst/>
              <a:rect l="l" t="t" r="r" b="b"/>
              <a:pathLst>
                <a:path w="786" h="145" extrusionOk="0">
                  <a:moveTo>
                    <a:pt x="0" y="145"/>
                  </a:moveTo>
                  <a:lnTo>
                    <a:pt x="0" y="145"/>
                  </a:lnTo>
                  <a:cubicBezTo>
                    <a:pt x="135" y="125"/>
                    <a:pt x="270" y="114"/>
                    <a:pt x="395" y="93"/>
                  </a:cubicBezTo>
                  <a:cubicBezTo>
                    <a:pt x="468" y="83"/>
                    <a:pt x="531" y="72"/>
                    <a:pt x="593" y="52"/>
                  </a:cubicBezTo>
                  <a:cubicBezTo>
                    <a:pt x="625" y="52"/>
                    <a:pt x="656" y="41"/>
                    <a:pt x="687" y="41"/>
                  </a:cubicBezTo>
                  <a:cubicBezTo>
                    <a:pt x="718" y="31"/>
                    <a:pt x="760" y="20"/>
                    <a:pt x="781" y="10"/>
                  </a:cubicBezTo>
                  <a:cubicBezTo>
                    <a:pt x="791" y="10"/>
                    <a:pt x="781" y="0"/>
                    <a:pt x="781" y="0"/>
                  </a:cubicBezTo>
                  <a:cubicBezTo>
                    <a:pt x="750" y="0"/>
                    <a:pt x="718" y="10"/>
                    <a:pt x="687" y="10"/>
                  </a:cubicBezTo>
                  <a:cubicBezTo>
                    <a:pt x="656" y="20"/>
                    <a:pt x="614" y="20"/>
                    <a:pt x="583" y="31"/>
                  </a:cubicBezTo>
                  <a:cubicBezTo>
                    <a:pt x="520" y="41"/>
                    <a:pt x="458" y="52"/>
                    <a:pt x="395" y="72"/>
                  </a:cubicBezTo>
                  <a:cubicBezTo>
                    <a:pt x="260" y="93"/>
                    <a:pt x="135" y="125"/>
                    <a:pt x="0" y="145"/>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7" name="Google Shape;1497;p34"/>
            <p:cNvSpPr/>
            <p:nvPr/>
          </p:nvSpPr>
          <p:spPr>
            <a:xfrm>
              <a:off x="4568240" y="2454690"/>
              <a:ext cx="13173" cy="121234"/>
            </a:xfrm>
            <a:custGeom>
              <a:avLst/>
              <a:gdLst/>
              <a:ahLst/>
              <a:cxnLst/>
              <a:rect l="l" t="t" r="r" b="b"/>
              <a:pathLst>
                <a:path w="64" h="589" extrusionOk="0">
                  <a:moveTo>
                    <a:pt x="64" y="584"/>
                  </a:moveTo>
                  <a:lnTo>
                    <a:pt x="64" y="584"/>
                  </a:lnTo>
                  <a:cubicBezTo>
                    <a:pt x="64" y="531"/>
                    <a:pt x="64" y="479"/>
                    <a:pt x="54" y="438"/>
                  </a:cubicBezTo>
                  <a:cubicBezTo>
                    <a:pt x="54" y="386"/>
                    <a:pt x="54" y="334"/>
                    <a:pt x="44" y="281"/>
                  </a:cubicBezTo>
                  <a:cubicBezTo>
                    <a:pt x="44" y="229"/>
                    <a:pt x="44" y="188"/>
                    <a:pt x="33" y="136"/>
                  </a:cubicBezTo>
                  <a:cubicBezTo>
                    <a:pt x="33" y="115"/>
                    <a:pt x="33" y="84"/>
                    <a:pt x="33" y="63"/>
                  </a:cubicBezTo>
                  <a:cubicBezTo>
                    <a:pt x="33" y="42"/>
                    <a:pt x="33" y="11"/>
                    <a:pt x="23" y="0"/>
                  </a:cubicBezTo>
                  <a:cubicBezTo>
                    <a:pt x="12" y="0"/>
                    <a:pt x="12" y="0"/>
                    <a:pt x="12" y="0"/>
                  </a:cubicBezTo>
                  <a:cubicBezTo>
                    <a:pt x="-9" y="11"/>
                    <a:pt x="2" y="42"/>
                    <a:pt x="2" y="63"/>
                  </a:cubicBezTo>
                  <a:cubicBezTo>
                    <a:pt x="2" y="84"/>
                    <a:pt x="2" y="104"/>
                    <a:pt x="2" y="136"/>
                  </a:cubicBezTo>
                  <a:cubicBezTo>
                    <a:pt x="12" y="177"/>
                    <a:pt x="12" y="229"/>
                    <a:pt x="12" y="281"/>
                  </a:cubicBezTo>
                  <a:cubicBezTo>
                    <a:pt x="23" y="334"/>
                    <a:pt x="23" y="386"/>
                    <a:pt x="33" y="427"/>
                  </a:cubicBezTo>
                  <a:cubicBezTo>
                    <a:pt x="33" y="479"/>
                    <a:pt x="44" y="531"/>
                    <a:pt x="54" y="584"/>
                  </a:cubicBezTo>
                  <a:cubicBezTo>
                    <a:pt x="54" y="584"/>
                    <a:pt x="64" y="594"/>
                    <a:pt x="64" y="5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8" name="Google Shape;1498;p34"/>
            <p:cNvSpPr/>
            <p:nvPr/>
          </p:nvSpPr>
          <p:spPr>
            <a:xfrm>
              <a:off x="4579354" y="2516439"/>
              <a:ext cx="55780" cy="58456"/>
            </a:xfrm>
            <a:custGeom>
              <a:avLst/>
              <a:gdLst/>
              <a:ahLst/>
              <a:cxnLst/>
              <a:rect l="l" t="t" r="r" b="b"/>
              <a:pathLst>
                <a:path w="271" h="284" extrusionOk="0">
                  <a:moveTo>
                    <a:pt x="0" y="284"/>
                  </a:moveTo>
                  <a:lnTo>
                    <a:pt x="0" y="284"/>
                  </a:lnTo>
                  <a:cubicBezTo>
                    <a:pt x="52" y="200"/>
                    <a:pt x="83" y="106"/>
                    <a:pt x="125" y="23"/>
                  </a:cubicBezTo>
                  <a:lnTo>
                    <a:pt x="115" y="34"/>
                  </a:lnTo>
                  <a:cubicBezTo>
                    <a:pt x="115" y="23"/>
                    <a:pt x="115" y="23"/>
                    <a:pt x="115" y="34"/>
                  </a:cubicBezTo>
                  <a:lnTo>
                    <a:pt x="115" y="34"/>
                  </a:lnTo>
                  <a:cubicBezTo>
                    <a:pt x="115" y="44"/>
                    <a:pt x="115" y="44"/>
                    <a:pt x="125" y="54"/>
                  </a:cubicBezTo>
                  <a:cubicBezTo>
                    <a:pt x="125" y="65"/>
                    <a:pt x="125" y="75"/>
                    <a:pt x="135" y="86"/>
                  </a:cubicBezTo>
                  <a:cubicBezTo>
                    <a:pt x="146" y="106"/>
                    <a:pt x="156" y="127"/>
                    <a:pt x="167" y="138"/>
                  </a:cubicBezTo>
                  <a:cubicBezTo>
                    <a:pt x="177" y="159"/>
                    <a:pt x="198" y="179"/>
                    <a:pt x="208" y="200"/>
                  </a:cubicBezTo>
                  <a:cubicBezTo>
                    <a:pt x="219" y="211"/>
                    <a:pt x="219" y="221"/>
                    <a:pt x="229" y="231"/>
                  </a:cubicBezTo>
                  <a:cubicBezTo>
                    <a:pt x="240" y="242"/>
                    <a:pt x="240" y="242"/>
                    <a:pt x="260" y="242"/>
                  </a:cubicBezTo>
                  <a:cubicBezTo>
                    <a:pt x="260" y="242"/>
                    <a:pt x="271" y="242"/>
                    <a:pt x="271" y="231"/>
                  </a:cubicBezTo>
                  <a:cubicBezTo>
                    <a:pt x="271" y="221"/>
                    <a:pt x="260" y="211"/>
                    <a:pt x="250" y="200"/>
                  </a:cubicBezTo>
                  <a:cubicBezTo>
                    <a:pt x="250" y="190"/>
                    <a:pt x="240" y="179"/>
                    <a:pt x="229" y="169"/>
                  </a:cubicBezTo>
                  <a:cubicBezTo>
                    <a:pt x="219" y="148"/>
                    <a:pt x="198" y="127"/>
                    <a:pt x="187" y="106"/>
                  </a:cubicBezTo>
                  <a:cubicBezTo>
                    <a:pt x="177" y="86"/>
                    <a:pt x="167" y="65"/>
                    <a:pt x="156" y="44"/>
                  </a:cubicBezTo>
                  <a:cubicBezTo>
                    <a:pt x="146" y="23"/>
                    <a:pt x="135" y="-8"/>
                    <a:pt x="115" y="2"/>
                  </a:cubicBezTo>
                  <a:cubicBezTo>
                    <a:pt x="104" y="2"/>
                    <a:pt x="104" y="2"/>
                    <a:pt x="104" y="13"/>
                  </a:cubicBezTo>
                  <a:cubicBezTo>
                    <a:pt x="62" y="96"/>
                    <a:pt x="21" y="190"/>
                    <a:pt x="0"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9" name="Google Shape;1499;p34"/>
            <p:cNvSpPr/>
            <p:nvPr/>
          </p:nvSpPr>
          <p:spPr>
            <a:xfrm>
              <a:off x="4615374" y="2442547"/>
              <a:ext cx="17496" cy="123704"/>
            </a:xfrm>
            <a:custGeom>
              <a:avLst/>
              <a:gdLst/>
              <a:ahLst/>
              <a:cxnLst/>
              <a:rect l="l" t="t" r="r" b="b"/>
              <a:pathLst>
                <a:path w="85" h="601" extrusionOk="0">
                  <a:moveTo>
                    <a:pt x="85" y="601"/>
                  </a:moveTo>
                  <a:lnTo>
                    <a:pt x="85" y="601"/>
                  </a:lnTo>
                  <a:cubicBezTo>
                    <a:pt x="85" y="570"/>
                    <a:pt x="85" y="549"/>
                    <a:pt x="85" y="528"/>
                  </a:cubicBezTo>
                  <a:cubicBezTo>
                    <a:pt x="75" y="497"/>
                    <a:pt x="75" y="476"/>
                    <a:pt x="75" y="455"/>
                  </a:cubicBezTo>
                  <a:cubicBezTo>
                    <a:pt x="65" y="403"/>
                    <a:pt x="54" y="361"/>
                    <a:pt x="54" y="309"/>
                  </a:cubicBezTo>
                  <a:cubicBezTo>
                    <a:pt x="44" y="257"/>
                    <a:pt x="44" y="215"/>
                    <a:pt x="44" y="163"/>
                  </a:cubicBezTo>
                  <a:cubicBezTo>
                    <a:pt x="44" y="143"/>
                    <a:pt x="44" y="122"/>
                    <a:pt x="44" y="90"/>
                  </a:cubicBezTo>
                  <a:cubicBezTo>
                    <a:pt x="44" y="80"/>
                    <a:pt x="33" y="70"/>
                    <a:pt x="33" y="59"/>
                  </a:cubicBezTo>
                  <a:cubicBezTo>
                    <a:pt x="33" y="49"/>
                    <a:pt x="33" y="38"/>
                    <a:pt x="33" y="28"/>
                  </a:cubicBezTo>
                  <a:cubicBezTo>
                    <a:pt x="33" y="38"/>
                    <a:pt x="33" y="38"/>
                    <a:pt x="33" y="38"/>
                  </a:cubicBezTo>
                  <a:cubicBezTo>
                    <a:pt x="23" y="28"/>
                    <a:pt x="23" y="28"/>
                    <a:pt x="12" y="28"/>
                  </a:cubicBezTo>
                  <a:lnTo>
                    <a:pt x="12" y="17"/>
                  </a:lnTo>
                  <a:lnTo>
                    <a:pt x="12" y="17"/>
                  </a:lnTo>
                  <a:lnTo>
                    <a:pt x="12" y="28"/>
                  </a:lnTo>
                  <a:lnTo>
                    <a:pt x="12" y="28"/>
                  </a:lnTo>
                  <a:cubicBezTo>
                    <a:pt x="12" y="38"/>
                    <a:pt x="23" y="38"/>
                    <a:pt x="33" y="38"/>
                  </a:cubicBezTo>
                  <a:cubicBezTo>
                    <a:pt x="33" y="28"/>
                    <a:pt x="33" y="28"/>
                    <a:pt x="33" y="28"/>
                  </a:cubicBezTo>
                  <a:cubicBezTo>
                    <a:pt x="44" y="28"/>
                    <a:pt x="44" y="17"/>
                    <a:pt x="33" y="7"/>
                  </a:cubicBezTo>
                  <a:lnTo>
                    <a:pt x="33" y="7"/>
                  </a:lnTo>
                  <a:cubicBezTo>
                    <a:pt x="33" y="-3"/>
                    <a:pt x="23" y="-3"/>
                    <a:pt x="12" y="7"/>
                  </a:cubicBezTo>
                  <a:cubicBezTo>
                    <a:pt x="-8" y="17"/>
                    <a:pt x="2" y="38"/>
                    <a:pt x="2" y="59"/>
                  </a:cubicBezTo>
                  <a:cubicBezTo>
                    <a:pt x="2" y="80"/>
                    <a:pt x="2" y="111"/>
                    <a:pt x="12" y="132"/>
                  </a:cubicBezTo>
                  <a:cubicBezTo>
                    <a:pt x="12" y="184"/>
                    <a:pt x="12" y="236"/>
                    <a:pt x="23" y="288"/>
                  </a:cubicBezTo>
                  <a:cubicBezTo>
                    <a:pt x="23" y="340"/>
                    <a:pt x="33" y="393"/>
                    <a:pt x="44" y="445"/>
                  </a:cubicBezTo>
                  <a:cubicBezTo>
                    <a:pt x="44" y="465"/>
                    <a:pt x="44" y="497"/>
                    <a:pt x="54" y="518"/>
                  </a:cubicBezTo>
                  <a:cubicBezTo>
                    <a:pt x="54" y="549"/>
                    <a:pt x="65" y="570"/>
                    <a:pt x="75" y="601"/>
                  </a:cubicBezTo>
                  <a:lnTo>
                    <a:pt x="85" y="60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0" name="Google Shape;1500;p34"/>
            <p:cNvSpPr/>
            <p:nvPr/>
          </p:nvSpPr>
          <p:spPr>
            <a:xfrm>
              <a:off x="3797000" y="1648666"/>
              <a:ext cx="163017" cy="23465"/>
            </a:xfrm>
            <a:custGeom>
              <a:avLst/>
              <a:gdLst/>
              <a:ahLst/>
              <a:cxnLst/>
              <a:rect l="l" t="t" r="r" b="b"/>
              <a:pathLst>
                <a:path w="792" h="114" extrusionOk="0">
                  <a:moveTo>
                    <a:pt x="792" y="104"/>
                  </a:moveTo>
                  <a:lnTo>
                    <a:pt x="792" y="104"/>
                  </a:lnTo>
                  <a:cubicBezTo>
                    <a:pt x="729" y="83"/>
                    <a:pt x="656" y="93"/>
                    <a:pt x="594" y="83"/>
                  </a:cubicBezTo>
                  <a:cubicBezTo>
                    <a:pt x="531" y="72"/>
                    <a:pt x="458" y="62"/>
                    <a:pt x="396" y="52"/>
                  </a:cubicBezTo>
                  <a:cubicBezTo>
                    <a:pt x="333" y="41"/>
                    <a:pt x="271" y="31"/>
                    <a:pt x="198" y="20"/>
                  </a:cubicBezTo>
                  <a:cubicBezTo>
                    <a:pt x="167" y="20"/>
                    <a:pt x="135" y="10"/>
                    <a:pt x="104" y="10"/>
                  </a:cubicBezTo>
                  <a:cubicBezTo>
                    <a:pt x="73" y="0"/>
                    <a:pt x="42" y="0"/>
                    <a:pt x="0" y="0"/>
                  </a:cubicBezTo>
                  <a:lnTo>
                    <a:pt x="0" y="10"/>
                  </a:lnTo>
                  <a:cubicBezTo>
                    <a:pt x="31" y="20"/>
                    <a:pt x="62" y="31"/>
                    <a:pt x="94" y="31"/>
                  </a:cubicBezTo>
                  <a:cubicBezTo>
                    <a:pt x="125" y="41"/>
                    <a:pt x="156" y="41"/>
                    <a:pt x="198" y="52"/>
                  </a:cubicBezTo>
                  <a:cubicBezTo>
                    <a:pt x="260" y="62"/>
                    <a:pt x="323" y="72"/>
                    <a:pt x="396" y="83"/>
                  </a:cubicBezTo>
                  <a:cubicBezTo>
                    <a:pt x="458" y="93"/>
                    <a:pt x="521" y="104"/>
                    <a:pt x="594" y="114"/>
                  </a:cubicBezTo>
                  <a:cubicBezTo>
                    <a:pt x="656" y="114"/>
                    <a:pt x="719" y="114"/>
                    <a:pt x="792" y="10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1" name="Google Shape;1501;p34"/>
            <p:cNvSpPr/>
            <p:nvPr/>
          </p:nvSpPr>
          <p:spPr>
            <a:xfrm>
              <a:off x="3837755" y="1657105"/>
              <a:ext cx="8439" cy="36020"/>
            </a:xfrm>
            <a:custGeom>
              <a:avLst/>
              <a:gdLst/>
              <a:ahLst/>
              <a:cxnLst/>
              <a:rect l="l" t="t" r="r" b="b"/>
              <a:pathLst>
                <a:path w="41" h="175" extrusionOk="0">
                  <a:moveTo>
                    <a:pt x="21" y="0"/>
                  </a:moveTo>
                  <a:lnTo>
                    <a:pt x="21" y="0"/>
                  </a:lnTo>
                  <a:cubicBezTo>
                    <a:pt x="10" y="11"/>
                    <a:pt x="10" y="31"/>
                    <a:pt x="10" y="42"/>
                  </a:cubicBezTo>
                  <a:cubicBezTo>
                    <a:pt x="10" y="52"/>
                    <a:pt x="10" y="63"/>
                    <a:pt x="10" y="73"/>
                  </a:cubicBezTo>
                  <a:cubicBezTo>
                    <a:pt x="0" y="104"/>
                    <a:pt x="0" y="136"/>
                    <a:pt x="0" y="167"/>
                  </a:cubicBezTo>
                  <a:cubicBezTo>
                    <a:pt x="0" y="177"/>
                    <a:pt x="10" y="177"/>
                    <a:pt x="21" y="167"/>
                  </a:cubicBezTo>
                  <a:lnTo>
                    <a:pt x="21" y="167"/>
                  </a:lnTo>
                  <a:cubicBezTo>
                    <a:pt x="31" y="167"/>
                    <a:pt x="21" y="146"/>
                    <a:pt x="10" y="146"/>
                  </a:cubicBezTo>
                  <a:lnTo>
                    <a:pt x="10" y="146"/>
                  </a:lnTo>
                  <a:cubicBezTo>
                    <a:pt x="10" y="156"/>
                    <a:pt x="21" y="156"/>
                    <a:pt x="21" y="167"/>
                  </a:cubicBezTo>
                  <a:cubicBezTo>
                    <a:pt x="31" y="136"/>
                    <a:pt x="31" y="104"/>
                    <a:pt x="31" y="84"/>
                  </a:cubicBezTo>
                  <a:cubicBezTo>
                    <a:pt x="31" y="63"/>
                    <a:pt x="41" y="52"/>
                    <a:pt x="41" y="42"/>
                  </a:cubicBezTo>
                  <a:cubicBezTo>
                    <a:pt x="41" y="31"/>
                    <a:pt x="41" y="11"/>
                    <a:pt x="31" y="0"/>
                  </a:cubicBezTo>
                  <a:lnTo>
                    <a:pt x="21" y="0"/>
                  </a:ln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2" name="Google Shape;1502;p34"/>
            <p:cNvSpPr/>
            <p:nvPr/>
          </p:nvSpPr>
          <p:spPr>
            <a:xfrm>
              <a:off x="3839813" y="1667808"/>
              <a:ext cx="73893" cy="61132"/>
            </a:xfrm>
            <a:custGeom>
              <a:avLst/>
              <a:gdLst/>
              <a:ahLst/>
              <a:cxnLst/>
              <a:rect l="l" t="t" r="r" b="b"/>
              <a:pathLst>
                <a:path w="359" h="297" extrusionOk="0">
                  <a:moveTo>
                    <a:pt x="0" y="115"/>
                  </a:moveTo>
                  <a:lnTo>
                    <a:pt x="0" y="115"/>
                  </a:lnTo>
                  <a:cubicBezTo>
                    <a:pt x="11" y="125"/>
                    <a:pt x="21" y="146"/>
                    <a:pt x="31" y="146"/>
                  </a:cubicBezTo>
                  <a:cubicBezTo>
                    <a:pt x="42" y="157"/>
                    <a:pt x="52" y="167"/>
                    <a:pt x="73" y="177"/>
                  </a:cubicBezTo>
                  <a:cubicBezTo>
                    <a:pt x="94" y="198"/>
                    <a:pt x="125" y="209"/>
                    <a:pt x="156" y="219"/>
                  </a:cubicBezTo>
                  <a:cubicBezTo>
                    <a:pt x="209" y="250"/>
                    <a:pt x="271" y="271"/>
                    <a:pt x="323" y="292"/>
                  </a:cubicBezTo>
                  <a:cubicBezTo>
                    <a:pt x="334" y="302"/>
                    <a:pt x="344" y="292"/>
                    <a:pt x="344" y="282"/>
                  </a:cubicBezTo>
                  <a:cubicBezTo>
                    <a:pt x="344" y="240"/>
                    <a:pt x="344" y="188"/>
                    <a:pt x="344" y="146"/>
                  </a:cubicBezTo>
                  <a:cubicBezTo>
                    <a:pt x="344" y="125"/>
                    <a:pt x="354" y="104"/>
                    <a:pt x="354" y="84"/>
                  </a:cubicBezTo>
                  <a:cubicBezTo>
                    <a:pt x="354" y="73"/>
                    <a:pt x="354" y="63"/>
                    <a:pt x="354" y="52"/>
                  </a:cubicBezTo>
                  <a:cubicBezTo>
                    <a:pt x="354" y="52"/>
                    <a:pt x="354" y="32"/>
                    <a:pt x="354" y="21"/>
                  </a:cubicBezTo>
                  <a:cubicBezTo>
                    <a:pt x="354" y="32"/>
                    <a:pt x="344" y="32"/>
                    <a:pt x="344" y="32"/>
                  </a:cubicBezTo>
                  <a:lnTo>
                    <a:pt x="344" y="32"/>
                  </a:lnTo>
                  <a:cubicBezTo>
                    <a:pt x="365" y="32"/>
                    <a:pt x="365" y="0"/>
                    <a:pt x="344" y="0"/>
                  </a:cubicBezTo>
                  <a:lnTo>
                    <a:pt x="344" y="0"/>
                  </a:lnTo>
                  <a:lnTo>
                    <a:pt x="334" y="0"/>
                  </a:lnTo>
                  <a:cubicBezTo>
                    <a:pt x="323" y="21"/>
                    <a:pt x="323" y="42"/>
                    <a:pt x="323" y="63"/>
                  </a:cubicBezTo>
                  <a:cubicBezTo>
                    <a:pt x="323" y="84"/>
                    <a:pt x="313" y="104"/>
                    <a:pt x="313" y="136"/>
                  </a:cubicBezTo>
                  <a:cubicBezTo>
                    <a:pt x="313" y="177"/>
                    <a:pt x="313" y="229"/>
                    <a:pt x="313" y="282"/>
                  </a:cubicBezTo>
                  <a:cubicBezTo>
                    <a:pt x="323" y="271"/>
                    <a:pt x="323" y="271"/>
                    <a:pt x="334" y="261"/>
                  </a:cubicBezTo>
                  <a:cubicBezTo>
                    <a:pt x="271" y="240"/>
                    <a:pt x="219" y="219"/>
                    <a:pt x="167" y="198"/>
                  </a:cubicBezTo>
                  <a:cubicBezTo>
                    <a:pt x="136" y="177"/>
                    <a:pt x="115" y="167"/>
                    <a:pt x="84" y="157"/>
                  </a:cubicBezTo>
                  <a:cubicBezTo>
                    <a:pt x="73" y="146"/>
                    <a:pt x="63" y="136"/>
                    <a:pt x="42" y="136"/>
                  </a:cubicBezTo>
                  <a:cubicBezTo>
                    <a:pt x="31" y="125"/>
                    <a:pt x="21" y="125"/>
                    <a:pt x="0" y="1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3" name="Google Shape;1503;p34"/>
            <p:cNvSpPr/>
            <p:nvPr/>
          </p:nvSpPr>
          <p:spPr>
            <a:xfrm>
              <a:off x="5154027" y="793036"/>
              <a:ext cx="801914" cy="219003"/>
            </a:xfrm>
            <a:custGeom>
              <a:avLst/>
              <a:gdLst/>
              <a:ahLst/>
              <a:cxnLst/>
              <a:rect l="l" t="t" r="r" b="b"/>
              <a:pathLst>
                <a:path w="3896" h="1064" extrusionOk="0">
                  <a:moveTo>
                    <a:pt x="0" y="960"/>
                  </a:moveTo>
                  <a:lnTo>
                    <a:pt x="0" y="960"/>
                  </a:lnTo>
                  <a:cubicBezTo>
                    <a:pt x="31" y="960"/>
                    <a:pt x="760" y="1022"/>
                    <a:pt x="1437" y="1033"/>
                  </a:cubicBezTo>
                  <a:cubicBezTo>
                    <a:pt x="2125" y="1043"/>
                    <a:pt x="3479" y="1064"/>
                    <a:pt x="3479" y="1064"/>
                  </a:cubicBezTo>
                  <a:cubicBezTo>
                    <a:pt x="3895" y="1064"/>
                    <a:pt x="3895" y="1064"/>
                    <a:pt x="3895" y="1064"/>
                  </a:cubicBezTo>
                  <a:cubicBezTo>
                    <a:pt x="3895" y="1064"/>
                    <a:pt x="3927" y="543"/>
                    <a:pt x="3489" y="512"/>
                  </a:cubicBezTo>
                  <a:cubicBezTo>
                    <a:pt x="3041" y="491"/>
                    <a:pt x="2989" y="637"/>
                    <a:pt x="2989" y="637"/>
                  </a:cubicBezTo>
                  <a:cubicBezTo>
                    <a:pt x="2989" y="637"/>
                    <a:pt x="2604" y="22"/>
                    <a:pt x="2020" y="1"/>
                  </a:cubicBezTo>
                  <a:cubicBezTo>
                    <a:pt x="1427" y="-20"/>
                    <a:pt x="1312" y="439"/>
                    <a:pt x="1312" y="439"/>
                  </a:cubicBezTo>
                  <a:cubicBezTo>
                    <a:pt x="1312" y="439"/>
                    <a:pt x="1166" y="355"/>
                    <a:pt x="989" y="428"/>
                  </a:cubicBezTo>
                  <a:cubicBezTo>
                    <a:pt x="823" y="491"/>
                    <a:pt x="645" y="720"/>
                    <a:pt x="645" y="720"/>
                  </a:cubicBezTo>
                  <a:cubicBezTo>
                    <a:pt x="645" y="720"/>
                    <a:pt x="375" y="699"/>
                    <a:pt x="260" y="772"/>
                  </a:cubicBezTo>
                  <a:cubicBezTo>
                    <a:pt x="135" y="845"/>
                    <a:pt x="0" y="960"/>
                    <a:pt x="0" y="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4" name="Google Shape;1504;p34"/>
            <p:cNvSpPr/>
            <p:nvPr/>
          </p:nvSpPr>
          <p:spPr>
            <a:xfrm>
              <a:off x="5280406" y="786861"/>
              <a:ext cx="682121" cy="227236"/>
            </a:xfrm>
            <a:custGeom>
              <a:avLst/>
              <a:gdLst/>
              <a:ahLst/>
              <a:cxnLst/>
              <a:rect l="l" t="t" r="r" b="b"/>
              <a:pathLst>
                <a:path w="3314" h="1104" extrusionOk="0">
                  <a:moveTo>
                    <a:pt x="0" y="1042"/>
                  </a:moveTo>
                  <a:lnTo>
                    <a:pt x="0" y="1042"/>
                  </a:lnTo>
                  <a:cubicBezTo>
                    <a:pt x="427" y="1063"/>
                    <a:pt x="854" y="1073"/>
                    <a:pt x="1281" y="1083"/>
                  </a:cubicBezTo>
                  <a:cubicBezTo>
                    <a:pt x="1709" y="1094"/>
                    <a:pt x="2136" y="1104"/>
                    <a:pt x="2563" y="1104"/>
                  </a:cubicBezTo>
                  <a:cubicBezTo>
                    <a:pt x="2802" y="1104"/>
                    <a:pt x="3042" y="1104"/>
                    <a:pt x="3281" y="1104"/>
                  </a:cubicBezTo>
                  <a:cubicBezTo>
                    <a:pt x="3292" y="1104"/>
                    <a:pt x="3302" y="1104"/>
                    <a:pt x="3302" y="1094"/>
                  </a:cubicBezTo>
                  <a:cubicBezTo>
                    <a:pt x="3344" y="927"/>
                    <a:pt x="3271" y="760"/>
                    <a:pt x="3156" y="656"/>
                  </a:cubicBezTo>
                  <a:cubicBezTo>
                    <a:pt x="3021" y="521"/>
                    <a:pt x="2834" y="490"/>
                    <a:pt x="2656" y="521"/>
                  </a:cubicBezTo>
                  <a:cubicBezTo>
                    <a:pt x="2552" y="542"/>
                    <a:pt x="2448" y="583"/>
                    <a:pt x="2354" y="646"/>
                  </a:cubicBezTo>
                  <a:cubicBezTo>
                    <a:pt x="2365" y="646"/>
                    <a:pt x="2375" y="656"/>
                    <a:pt x="2386" y="656"/>
                  </a:cubicBezTo>
                  <a:cubicBezTo>
                    <a:pt x="2375" y="375"/>
                    <a:pt x="2083" y="229"/>
                    <a:pt x="1844" y="125"/>
                  </a:cubicBezTo>
                  <a:cubicBezTo>
                    <a:pt x="1688" y="63"/>
                    <a:pt x="1521" y="0"/>
                    <a:pt x="1344" y="0"/>
                  </a:cubicBezTo>
                  <a:cubicBezTo>
                    <a:pt x="1209" y="0"/>
                    <a:pt x="1063" y="42"/>
                    <a:pt x="948" y="115"/>
                  </a:cubicBezTo>
                  <a:cubicBezTo>
                    <a:pt x="875" y="156"/>
                    <a:pt x="813" y="208"/>
                    <a:pt x="761" y="271"/>
                  </a:cubicBezTo>
                  <a:cubicBezTo>
                    <a:pt x="740" y="302"/>
                    <a:pt x="719" y="333"/>
                    <a:pt x="698" y="365"/>
                  </a:cubicBezTo>
                  <a:cubicBezTo>
                    <a:pt x="667" y="406"/>
                    <a:pt x="656" y="438"/>
                    <a:pt x="646" y="479"/>
                  </a:cubicBezTo>
                  <a:cubicBezTo>
                    <a:pt x="636" y="500"/>
                    <a:pt x="667" y="510"/>
                    <a:pt x="667" y="490"/>
                  </a:cubicBezTo>
                  <a:cubicBezTo>
                    <a:pt x="677" y="469"/>
                    <a:pt x="698" y="438"/>
                    <a:pt x="719" y="406"/>
                  </a:cubicBezTo>
                  <a:cubicBezTo>
                    <a:pt x="729" y="375"/>
                    <a:pt x="750" y="344"/>
                    <a:pt x="771" y="323"/>
                  </a:cubicBezTo>
                  <a:cubicBezTo>
                    <a:pt x="813" y="271"/>
                    <a:pt x="865" y="219"/>
                    <a:pt x="917" y="177"/>
                  </a:cubicBezTo>
                  <a:cubicBezTo>
                    <a:pt x="1031" y="104"/>
                    <a:pt x="1156" y="52"/>
                    <a:pt x="1292" y="42"/>
                  </a:cubicBezTo>
                  <a:cubicBezTo>
                    <a:pt x="1459" y="21"/>
                    <a:pt x="1615" y="83"/>
                    <a:pt x="1771" y="135"/>
                  </a:cubicBezTo>
                  <a:cubicBezTo>
                    <a:pt x="1896" y="188"/>
                    <a:pt x="2021" y="240"/>
                    <a:pt x="2136" y="323"/>
                  </a:cubicBezTo>
                  <a:cubicBezTo>
                    <a:pt x="2250" y="406"/>
                    <a:pt x="2344" y="521"/>
                    <a:pt x="2354" y="667"/>
                  </a:cubicBezTo>
                  <a:cubicBezTo>
                    <a:pt x="2354" y="677"/>
                    <a:pt x="2365" y="688"/>
                    <a:pt x="2375" y="677"/>
                  </a:cubicBezTo>
                  <a:cubicBezTo>
                    <a:pt x="2521" y="583"/>
                    <a:pt x="2709" y="521"/>
                    <a:pt x="2886" y="563"/>
                  </a:cubicBezTo>
                  <a:cubicBezTo>
                    <a:pt x="3042" y="583"/>
                    <a:pt x="3177" y="688"/>
                    <a:pt x="3240" y="833"/>
                  </a:cubicBezTo>
                  <a:cubicBezTo>
                    <a:pt x="3271" y="917"/>
                    <a:pt x="3281" y="1000"/>
                    <a:pt x="3261" y="1083"/>
                  </a:cubicBezTo>
                  <a:cubicBezTo>
                    <a:pt x="3271" y="1083"/>
                    <a:pt x="3281" y="1073"/>
                    <a:pt x="3281" y="1073"/>
                  </a:cubicBezTo>
                  <a:cubicBezTo>
                    <a:pt x="2854" y="1073"/>
                    <a:pt x="2427" y="1063"/>
                    <a:pt x="2000" y="1063"/>
                  </a:cubicBezTo>
                  <a:cubicBezTo>
                    <a:pt x="1573" y="1052"/>
                    <a:pt x="1146" y="1052"/>
                    <a:pt x="719" y="1042"/>
                  </a:cubicBezTo>
                  <a:cubicBezTo>
                    <a:pt x="479" y="1042"/>
                    <a:pt x="240" y="1031"/>
                    <a:pt x="0" y="1031"/>
                  </a:cubicBezTo>
                  <a:lnTo>
                    <a:pt x="0" y="104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5" name="Google Shape;1505;p34"/>
            <p:cNvSpPr/>
            <p:nvPr/>
          </p:nvSpPr>
          <p:spPr>
            <a:xfrm>
              <a:off x="5147441" y="868163"/>
              <a:ext cx="298454" cy="143875"/>
            </a:xfrm>
            <a:custGeom>
              <a:avLst/>
              <a:gdLst/>
              <a:ahLst/>
              <a:cxnLst/>
              <a:rect l="l" t="t" r="r" b="b"/>
              <a:pathLst>
                <a:path w="1450" h="699" extrusionOk="0">
                  <a:moveTo>
                    <a:pt x="1448" y="251"/>
                  </a:moveTo>
                  <a:lnTo>
                    <a:pt x="1448" y="251"/>
                  </a:lnTo>
                  <a:cubicBezTo>
                    <a:pt x="1459" y="188"/>
                    <a:pt x="1417" y="126"/>
                    <a:pt x="1375" y="84"/>
                  </a:cubicBezTo>
                  <a:cubicBezTo>
                    <a:pt x="1323" y="43"/>
                    <a:pt x="1261" y="11"/>
                    <a:pt x="1188" y="1"/>
                  </a:cubicBezTo>
                  <a:cubicBezTo>
                    <a:pt x="1042" y="-10"/>
                    <a:pt x="907" y="53"/>
                    <a:pt x="802" y="147"/>
                  </a:cubicBezTo>
                  <a:cubicBezTo>
                    <a:pt x="730" y="209"/>
                    <a:pt x="677" y="272"/>
                    <a:pt x="625" y="345"/>
                  </a:cubicBezTo>
                  <a:cubicBezTo>
                    <a:pt x="636" y="345"/>
                    <a:pt x="646" y="334"/>
                    <a:pt x="646" y="334"/>
                  </a:cubicBezTo>
                  <a:cubicBezTo>
                    <a:pt x="407" y="282"/>
                    <a:pt x="146" y="376"/>
                    <a:pt x="0" y="574"/>
                  </a:cubicBezTo>
                  <a:cubicBezTo>
                    <a:pt x="0" y="595"/>
                    <a:pt x="0" y="605"/>
                    <a:pt x="21" y="615"/>
                  </a:cubicBezTo>
                  <a:cubicBezTo>
                    <a:pt x="177" y="647"/>
                    <a:pt x="334" y="668"/>
                    <a:pt x="490" y="688"/>
                  </a:cubicBezTo>
                  <a:cubicBezTo>
                    <a:pt x="563" y="688"/>
                    <a:pt x="646" y="699"/>
                    <a:pt x="719" y="699"/>
                  </a:cubicBezTo>
                  <a:cubicBezTo>
                    <a:pt x="761" y="699"/>
                    <a:pt x="802" y="699"/>
                    <a:pt x="844" y="699"/>
                  </a:cubicBezTo>
                  <a:cubicBezTo>
                    <a:pt x="886" y="688"/>
                    <a:pt x="917" y="688"/>
                    <a:pt x="959" y="678"/>
                  </a:cubicBezTo>
                  <a:cubicBezTo>
                    <a:pt x="980" y="678"/>
                    <a:pt x="980" y="657"/>
                    <a:pt x="959" y="657"/>
                  </a:cubicBezTo>
                  <a:cubicBezTo>
                    <a:pt x="917" y="657"/>
                    <a:pt x="886" y="647"/>
                    <a:pt x="844" y="647"/>
                  </a:cubicBezTo>
                  <a:cubicBezTo>
                    <a:pt x="802" y="647"/>
                    <a:pt x="761" y="657"/>
                    <a:pt x="730" y="647"/>
                  </a:cubicBezTo>
                  <a:cubicBezTo>
                    <a:pt x="646" y="647"/>
                    <a:pt x="573" y="647"/>
                    <a:pt x="490" y="636"/>
                  </a:cubicBezTo>
                  <a:cubicBezTo>
                    <a:pt x="334" y="626"/>
                    <a:pt x="177" y="605"/>
                    <a:pt x="32" y="563"/>
                  </a:cubicBezTo>
                  <a:cubicBezTo>
                    <a:pt x="32" y="574"/>
                    <a:pt x="42" y="584"/>
                    <a:pt x="42" y="605"/>
                  </a:cubicBezTo>
                  <a:cubicBezTo>
                    <a:pt x="177" y="418"/>
                    <a:pt x="417" y="324"/>
                    <a:pt x="636" y="376"/>
                  </a:cubicBezTo>
                  <a:cubicBezTo>
                    <a:pt x="646" y="376"/>
                    <a:pt x="657" y="376"/>
                    <a:pt x="657" y="376"/>
                  </a:cubicBezTo>
                  <a:cubicBezTo>
                    <a:pt x="740" y="261"/>
                    <a:pt x="834" y="157"/>
                    <a:pt x="948" y="95"/>
                  </a:cubicBezTo>
                  <a:cubicBezTo>
                    <a:pt x="1063" y="32"/>
                    <a:pt x="1209" y="22"/>
                    <a:pt x="1323" y="95"/>
                  </a:cubicBezTo>
                  <a:cubicBezTo>
                    <a:pt x="1344" y="115"/>
                    <a:pt x="1375" y="147"/>
                    <a:pt x="1396" y="168"/>
                  </a:cubicBezTo>
                  <a:cubicBezTo>
                    <a:pt x="1407" y="199"/>
                    <a:pt x="1427" y="230"/>
                    <a:pt x="1448" y="261"/>
                  </a:cubicBezTo>
                  <a:lnTo>
                    <a:pt x="1448" y="2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506" name="Google Shape;1506;p34"/>
            <p:cNvGrpSpPr/>
            <p:nvPr/>
          </p:nvGrpSpPr>
          <p:grpSpPr>
            <a:xfrm>
              <a:off x="5824323" y="480431"/>
              <a:ext cx="162135" cy="203001"/>
              <a:chOff x="6475205" y="1095765"/>
              <a:chExt cx="241200" cy="302040"/>
            </a:xfrm>
          </p:grpSpPr>
          <p:sp>
            <p:nvSpPr>
              <p:cNvPr id="1507" name="Google Shape;1507;p34"/>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8" name="Google Shape;1508;p34"/>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09" name="Google Shape;1509;p34"/>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0" name="Google Shape;1510;p34"/>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1" name="Google Shape;1511;p34"/>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512" name="Google Shape;1512;p34"/>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513" name="Google Shape;1513;p34"/>
            <p:cNvGrpSpPr/>
            <p:nvPr/>
          </p:nvGrpSpPr>
          <p:grpSpPr>
            <a:xfrm>
              <a:off x="3028098" y="2207181"/>
              <a:ext cx="162135" cy="203001"/>
              <a:chOff x="6475205" y="1095765"/>
              <a:chExt cx="241200" cy="302040"/>
            </a:xfrm>
          </p:grpSpPr>
          <p:sp>
            <p:nvSpPr>
              <p:cNvPr id="1514" name="Google Shape;1514;p34"/>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5" name="Google Shape;1515;p34"/>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6" name="Google Shape;1516;p34"/>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7" name="Google Shape;1517;p34"/>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18" name="Google Shape;1518;p34"/>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519" name="Google Shape;1519;p34"/>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sp>
          <p:nvSpPr>
            <p:cNvPr id="1520" name="Google Shape;1520;p34"/>
            <p:cNvSpPr/>
            <p:nvPr/>
          </p:nvSpPr>
          <p:spPr>
            <a:xfrm rot="-505363">
              <a:off x="4941742" y="1923211"/>
              <a:ext cx="132480" cy="512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1" name="Google Shape;1521;p34"/>
            <p:cNvSpPr/>
            <p:nvPr/>
          </p:nvSpPr>
          <p:spPr>
            <a:xfrm rot="-505363">
              <a:off x="4862107" y="1968004"/>
              <a:ext cx="212480" cy="5973"/>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2" name="Google Shape;1522;p34"/>
            <p:cNvSpPr/>
            <p:nvPr/>
          </p:nvSpPr>
          <p:spPr>
            <a:xfrm rot="-505363">
              <a:off x="4959230" y="1987889"/>
              <a:ext cx="114773" cy="6827"/>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3" name="Google Shape;1523;p34"/>
            <p:cNvSpPr/>
            <p:nvPr/>
          </p:nvSpPr>
          <p:spPr>
            <a:xfrm rot="-505354">
              <a:off x="5014867" y="2345411"/>
              <a:ext cx="132480" cy="512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4" name="Google Shape;1524;p34"/>
            <p:cNvSpPr/>
            <p:nvPr/>
          </p:nvSpPr>
          <p:spPr>
            <a:xfrm rot="-753572" flipH="1">
              <a:off x="4945108" y="2383229"/>
              <a:ext cx="212479" cy="5973"/>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5" name="Google Shape;1525;p34"/>
            <p:cNvSpPr/>
            <p:nvPr/>
          </p:nvSpPr>
          <p:spPr>
            <a:xfrm rot="-505354">
              <a:off x="4976905" y="2430939"/>
              <a:ext cx="114773" cy="6827"/>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6" name="Google Shape;1526;p34"/>
            <p:cNvSpPr/>
            <p:nvPr/>
          </p:nvSpPr>
          <p:spPr>
            <a:xfrm>
              <a:off x="3564458" y="1389311"/>
              <a:ext cx="182670" cy="706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7" name="Google Shape;1527;p34"/>
            <p:cNvSpPr/>
            <p:nvPr/>
          </p:nvSpPr>
          <p:spPr>
            <a:xfrm>
              <a:off x="3564458" y="1434663"/>
              <a:ext cx="158255" cy="9413"/>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8" name="Google Shape;1528;p34"/>
            <p:cNvSpPr/>
            <p:nvPr/>
          </p:nvSpPr>
          <p:spPr>
            <a:xfrm rot="231488">
              <a:off x="3568033" y="1618713"/>
              <a:ext cx="158255" cy="9413"/>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29" name="Google Shape;1529;p34"/>
            <p:cNvSpPr/>
            <p:nvPr/>
          </p:nvSpPr>
          <p:spPr>
            <a:xfrm rot="311089">
              <a:off x="3572783" y="1650636"/>
              <a:ext cx="182671" cy="706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 name="TextBox 1"/>
          <p:cNvSpPr txBox="1"/>
          <p:nvPr/>
        </p:nvSpPr>
        <p:spPr>
          <a:xfrm>
            <a:off x="7916343" y="4082319"/>
            <a:ext cx="1549020" cy="1200329"/>
          </a:xfrm>
          <a:prstGeom prst="rect">
            <a:avLst/>
          </a:prstGeom>
          <a:noFill/>
        </p:spPr>
        <p:txBody>
          <a:bodyPr wrap="square" rtlCol="0">
            <a:spAutoFit/>
          </a:bodyPr>
          <a:lstStyle/>
          <a:p>
            <a:r>
              <a:rPr lang="en-US" sz="1200" dirty="0"/>
              <a:t>BATCH-10</a:t>
            </a:r>
          </a:p>
          <a:p>
            <a:r>
              <a:rPr lang="en-US" sz="1200" dirty="0"/>
              <a:t>231FA04658</a:t>
            </a:r>
          </a:p>
          <a:p>
            <a:r>
              <a:rPr lang="en-US" sz="1200" dirty="0"/>
              <a:t>231FA04688</a:t>
            </a:r>
          </a:p>
          <a:p>
            <a:r>
              <a:rPr lang="en-US" sz="1200" dirty="0"/>
              <a:t>231FA04598</a:t>
            </a:r>
          </a:p>
          <a:p>
            <a:r>
              <a:rPr lang="en-US" sz="1200" dirty="0"/>
              <a:t>231FA04G53</a:t>
            </a:r>
          </a:p>
          <a:p>
            <a:endParaRPr lang="en-IN" sz="1200" dirty="0"/>
          </a:p>
        </p:txBody>
      </p:sp>
      <p:pic>
        <p:nvPicPr>
          <p:cNvPr id="320" name="Picture 319" descr="Vignan University">
            <a:extLst>
              <a:ext uri="{FF2B5EF4-FFF2-40B4-BE49-F238E27FC236}">
                <a16:creationId xmlns:a16="http://schemas.microsoft.com/office/drawing/2014/main" id="{E1665FCD-C2EE-40C5-6E82-6B2F2A3B2F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7" y="-2064"/>
            <a:ext cx="2451837" cy="679392"/>
          </a:xfrm>
          <a:prstGeom prst="rect">
            <a:avLst/>
          </a:prstGeom>
          <a:noFill/>
          <a:ln>
            <a:noFill/>
          </a:ln>
        </p:spPr>
      </p:pic>
      <p:grpSp>
        <p:nvGrpSpPr>
          <p:cNvPr id="321" name="Google Shape;4670;p69"/>
          <p:cNvGrpSpPr/>
          <p:nvPr/>
        </p:nvGrpSpPr>
        <p:grpSpPr>
          <a:xfrm>
            <a:off x="6583502" y="3268642"/>
            <a:ext cx="459840" cy="532697"/>
            <a:chOff x="7344234" y="3418815"/>
            <a:chExt cx="459840" cy="532697"/>
          </a:xfrm>
        </p:grpSpPr>
        <p:sp>
          <p:nvSpPr>
            <p:cNvPr id="322" name="Google Shape;4671;p69"/>
            <p:cNvSpPr/>
            <p:nvPr/>
          </p:nvSpPr>
          <p:spPr>
            <a:xfrm>
              <a:off x="7351625" y="3426206"/>
              <a:ext cx="410741" cy="499700"/>
            </a:xfrm>
            <a:custGeom>
              <a:avLst/>
              <a:gdLst/>
              <a:ahLst/>
              <a:cxnLst/>
              <a:rect l="l" t="t" r="r" b="b"/>
              <a:pathLst>
                <a:path w="1556" h="1893" extrusionOk="0">
                  <a:moveTo>
                    <a:pt x="1556" y="66"/>
                  </a:moveTo>
                  <a:lnTo>
                    <a:pt x="1556" y="66"/>
                  </a:lnTo>
                  <a:cubicBezTo>
                    <a:pt x="1556" y="1893"/>
                    <a:pt x="1556" y="1893"/>
                    <a:pt x="1556" y="1893"/>
                  </a:cubicBezTo>
                  <a:cubicBezTo>
                    <a:pt x="204" y="1772"/>
                    <a:pt x="204" y="1772"/>
                    <a:pt x="204" y="1772"/>
                  </a:cubicBezTo>
                  <a:cubicBezTo>
                    <a:pt x="0" y="1754"/>
                    <a:pt x="0" y="1754"/>
                    <a:pt x="0" y="1754"/>
                  </a:cubicBezTo>
                  <a:cubicBezTo>
                    <a:pt x="0" y="66"/>
                    <a:pt x="0" y="66"/>
                    <a:pt x="0" y="66"/>
                  </a:cubicBezTo>
                  <a:cubicBezTo>
                    <a:pt x="0" y="31"/>
                    <a:pt x="31" y="0"/>
                    <a:pt x="66" y="0"/>
                  </a:cubicBezTo>
                  <a:cubicBezTo>
                    <a:pt x="1536" y="0"/>
                    <a:pt x="1536" y="0"/>
                    <a:pt x="1536" y="0"/>
                  </a:cubicBezTo>
                  <a:cubicBezTo>
                    <a:pt x="1546" y="0"/>
                    <a:pt x="1556" y="10"/>
                    <a:pt x="1556" y="21"/>
                  </a:cubicBezTo>
                  <a:lnTo>
                    <a:pt x="1556" y="66"/>
                  </a:ln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4672;p69"/>
            <p:cNvSpPr/>
            <p:nvPr/>
          </p:nvSpPr>
          <p:spPr>
            <a:xfrm>
              <a:off x="7351625" y="3425150"/>
              <a:ext cx="53850" cy="469607"/>
            </a:xfrm>
            <a:custGeom>
              <a:avLst/>
              <a:gdLst/>
              <a:ahLst/>
              <a:cxnLst/>
              <a:rect l="l" t="t" r="r" b="b"/>
              <a:pathLst>
                <a:path w="204" h="1779" extrusionOk="0">
                  <a:moveTo>
                    <a:pt x="204" y="0"/>
                  </a:moveTo>
                  <a:lnTo>
                    <a:pt x="204" y="0"/>
                  </a:lnTo>
                  <a:cubicBezTo>
                    <a:pt x="204" y="1779"/>
                    <a:pt x="204" y="1779"/>
                    <a:pt x="204" y="1779"/>
                  </a:cubicBezTo>
                  <a:cubicBezTo>
                    <a:pt x="0" y="1762"/>
                    <a:pt x="0" y="1762"/>
                    <a:pt x="0" y="1762"/>
                  </a:cubicBezTo>
                  <a:cubicBezTo>
                    <a:pt x="0" y="205"/>
                    <a:pt x="0" y="205"/>
                    <a:pt x="0" y="205"/>
                  </a:cubicBezTo>
                  <a:cubicBezTo>
                    <a:pt x="0" y="94"/>
                    <a:pt x="93" y="0"/>
                    <a:pt x="204" y="0"/>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4673;p69"/>
            <p:cNvSpPr/>
            <p:nvPr/>
          </p:nvSpPr>
          <p:spPr>
            <a:xfrm>
              <a:off x="7379078" y="3851730"/>
              <a:ext cx="345804" cy="77872"/>
            </a:xfrm>
            <a:custGeom>
              <a:avLst/>
              <a:gdLst/>
              <a:ahLst/>
              <a:cxnLst/>
              <a:rect l="l" t="t" r="r" b="b"/>
              <a:pathLst>
                <a:path w="1310" h="295" extrusionOk="0">
                  <a:moveTo>
                    <a:pt x="149" y="295"/>
                  </a:moveTo>
                  <a:lnTo>
                    <a:pt x="149" y="295"/>
                  </a:lnTo>
                  <a:cubicBezTo>
                    <a:pt x="1310" y="295"/>
                    <a:pt x="1310" y="295"/>
                    <a:pt x="1310" y="295"/>
                  </a:cubicBezTo>
                  <a:cubicBezTo>
                    <a:pt x="1310" y="0"/>
                    <a:pt x="1310" y="0"/>
                    <a:pt x="1310" y="0"/>
                  </a:cubicBezTo>
                  <a:cubicBezTo>
                    <a:pt x="145" y="0"/>
                    <a:pt x="145" y="0"/>
                    <a:pt x="145" y="0"/>
                  </a:cubicBezTo>
                  <a:cubicBezTo>
                    <a:pt x="66" y="0"/>
                    <a:pt x="0" y="62"/>
                    <a:pt x="0" y="142"/>
                  </a:cubicBezTo>
                  <a:cubicBezTo>
                    <a:pt x="-4" y="226"/>
                    <a:pt x="66" y="295"/>
                    <a:pt x="149" y="295"/>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4674;p69"/>
            <p:cNvSpPr/>
            <p:nvPr/>
          </p:nvSpPr>
          <p:spPr>
            <a:xfrm>
              <a:off x="7352417" y="3836155"/>
              <a:ext cx="409949" cy="106117"/>
            </a:xfrm>
            <a:custGeom>
              <a:avLst/>
              <a:gdLst/>
              <a:ahLst/>
              <a:cxnLst/>
              <a:rect l="l" t="t" r="r" b="b"/>
              <a:pathLst>
                <a:path w="1553" h="402" extrusionOk="0">
                  <a:moveTo>
                    <a:pt x="132" y="201"/>
                  </a:moveTo>
                  <a:lnTo>
                    <a:pt x="132" y="201"/>
                  </a:lnTo>
                  <a:cubicBezTo>
                    <a:pt x="132" y="243"/>
                    <a:pt x="163" y="274"/>
                    <a:pt x="205" y="274"/>
                  </a:cubicBezTo>
                  <a:cubicBezTo>
                    <a:pt x="1488" y="274"/>
                    <a:pt x="1488" y="274"/>
                    <a:pt x="1488" y="274"/>
                  </a:cubicBezTo>
                  <a:cubicBezTo>
                    <a:pt x="1526" y="274"/>
                    <a:pt x="1557" y="305"/>
                    <a:pt x="1553" y="343"/>
                  </a:cubicBezTo>
                  <a:cubicBezTo>
                    <a:pt x="1550" y="378"/>
                    <a:pt x="1522" y="402"/>
                    <a:pt x="1488" y="402"/>
                  </a:cubicBezTo>
                  <a:cubicBezTo>
                    <a:pt x="208" y="402"/>
                    <a:pt x="208" y="402"/>
                    <a:pt x="208" y="402"/>
                  </a:cubicBezTo>
                  <a:cubicBezTo>
                    <a:pt x="94" y="402"/>
                    <a:pt x="-3" y="312"/>
                    <a:pt x="0" y="198"/>
                  </a:cubicBezTo>
                  <a:cubicBezTo>
                    <a:pt x="4" y="87"/>
                    <a:pt x="94" y="0"/>
                    <a:pt x="205" y="0"/>
                  </a:cubicBezTo>
                  <a:cubicBezTo>
                    <a:pt x="1488" y="0"/>
                    <a:pt x="1488" y="0"/>
                    <a:pt x="1488" y="0"/>
                  </a:cubicBezTo>
                  <a:cubicBezTo>
                    <a:pt x="1526" y="0"/>
                    <a:pt x="1557" y="31"/>
                    <a:pt x="1553" y="70"/>
                  </a:cubicBezTo>
                  <a:cubicBezTo>
                    <a:pt x="1550" y="100"/>
                    <a:pt x="1522" y="128"/>
                    <a:pt x="1488" y="128"/>
                  </a:cubicBezTo>
                  <a:cubicBezTo>
                    <a:pt x="205" y="128"/>
                    <a:pt x="205" y="128"/>
                    <a:pt x="205" y="128"/>
                  </a:cubicBezTo>
                  <a:cubicBezTo>
                    <a:pt x="163" y="128"/>
                    <a:pt x="132" y="160"/>
                    <a:pt x="132" y="201"/>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4675;p69"/>
            <p:cNvSpPr/>
            <p:nvPr/>
          </p:nvSpPr>
          <p:spPr>
            <a:xfrm>
              <a:off x="7351625" y="3599108"/>
              <a:ext cx="156272" cy="117996"/>
            </a:xfrm>
            <a:custGeom>
              <a:avLst/>
              <a:gdLst/>
              <a:ahLst/>
              <a:cxnLst/>
              <a:rect l="l" t="t" r="r" b="b"/>
              <a:pathLst>
                <a:path w="592" h="447" extrusionOk="0">
                  <a:moveTo>
                    <a:pt x="592" y="243"/>
                  </a:moveTo>
                  <a:lnTo>
                    <a:pt x="592" y="243"/>
                  </a:lnTo>
                  <a:cubicBezTo>
                    <a:pt x="204" y="243"/>
                    <a:pt x="204" y="243"/>
                    <a:pt x="204" y="243"/>
                  </a:cubicBezTo>
                  <a:cubicBezTo>
                    <a:pt x="93" y="243"/>
                    <a:pt x="0" y="336"/>
                    <a:pt x="0" y="447"/>
                  </a:cubicBezTo>
                  <a:cubicBezTo>
                    <a:pt x="0" y="205"/>
                    <a:pt x="0" y="205"/>
                    <a:pt x="0" y="205"/>
                  </a:cubicBezTo>
                  <a:cubicBezTo>
                    <a:pt x="0" y="90"/>
                    <a:pt x="93" y="0"/>
                    <a:pt x="204" y="0"/>
                  </a:cubicBezTo>
                  <a:cubicBezTo>
                    <a:pt x="579" y="0"/>
                    <a:pt x="579" y="0"/>
                    <a:pt x="579" y="0"/>
                  </a:cubicBezTo>
                  <a:lnTo>
                    <a:pt x="592" y="243"/>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4676;p69"/>
            <p:cNvSpPr/>
            <p:nvPr/>
          </p:nvSpPr>
          <p:spPr>
            <a:xfrm>
              <a:off x="7351625" y="3598316"/>
              <a:ext cx="53850" cy="118788"/>
            </a:xfrm>
            <a:custGeom>
              <a:avLst/>
              <a:gdLst/>
              <a:ahLst/>
              <a:cxnLst/>
              <a:rect l="l" t="t" r="r" b="b"/>
              <a:pathLst>
                <a:path w="204" h="450" extrusionOk="0">
                  <a:moveTo>
                    <a:pt x="204" y="0"/>
                  </a:moveTo>
                  <a:lnTo>
                    <a:pt x="204" y="0"/>
                  </a:lnTo>
                  <a:cubicBezTo>
                    <a:pt x="204" y="246"/>
                    <a:pt x="204" y="246"/>
                    <a:pt x="204" y="246"/>
                  </a:cubicBezTo>
                  <a:cubicBezTo>
                    <a:pt x="93" y="246"/>
                    <a:pt x="0" y="336"/>
                    <a:pt x="0" y="450"/>
                  </a:cubicBezTo>
                  <a:cubicBezTo>
                    <a:pt x="0" y="204"/>
                    <a:pt x="0" y="204"/>
                    <a:pt x="0" y="204"/>
                  </a:cubicBezTo>
                  <a:cubicBezTo>
                    <a:pt x="0" y="93"/>
                    <a:pt x="93" y="0"/>
                    <a:pt x="204" y="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4677;p69"/>
            <p:cNvSpPr/>
            <p:nvPr/>
          </p:nvSpPr>
          <p:spPr>
            <a:xfrm>
              <a:off x="7593159" y="3426206"/>
              <a:ext cx="64145" cy="408101"/>
            </a:xfrm>
            <a:custGeom>
              <a:avLst/>
              <a:gdLst/>
              <a:ahLst/>
              <a:cxnLst/>
              <a:rect l="l" t="t" r="r" b="b"/>
              <a:pathLst>
                <a:path w="243" h="1546" extrusionOk="0">
                  <a:moveTo>
                    <a:pt x="0" y="0"/>
                  </a:moveTo>
                  <a:lnTo>
                    <a:pt x="243" y="0"/>
                  </a:lnTo>
                  <a:lnTo>
                    <a:pt x="243" y="1546"/>
                  </a:lnTo>
                  <a:lnTo>
                    <a:pt x="0" y="1546"/>
                  </a:lnTo>
                  <a:lnTo>
                    <a:pt x="0" y="0"/>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4678;p69"/>
            <p:cNvSpPr/>
            <p:nvPr/>
          </p:nvSpPr>
          <p:spPr>
            <a:xfrm>
              <a:off x="7593159" y="3834307"/>
              <a:ext cx="64145" cy="107965"/>
            </a:xfrm>
            <a:custGeom>
              <a:avLst/>
              <a:gdLst/>
              <a:ahLst/>
              <a:cxnLst/>
              <a:rect l="l" t="t" r="r" b="b"/>
              <a:pathLst>
                <a:path w="243" h="409" extrusionOk="0">
                  <a:moveTo>
                    <a:pt x="0" y="0"/>
                  </a:moveTo>
                  <a:lnTo>
                    <a:pt x="243" y="0"/>
                  </a:lnTo>
                  <a:lnTo>
                    <a:pt x="243" y="409"/>
                  </a:lnTo>
                  <a:lnTo>
                    <a:pt x="0" y="409"/>
                  </a:lnTo>
                  <a:lnTo>
                    <a:pt x="0" y="0"/>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4679;p69"/>
            <p:cNvSpPr/>
            <p:nvPr/>
          </p:nvSpPr>
          <p:spPr>
            <a:xfrm>
              <a:off x="7446655" y="3544466"/>
              <a:ext cx="203259" cy="173958"/>
            </a:xfrm>
            <a:custGeom>
              <a:avLst/>
              <a:gdLst/>
              <a:ahLst/>
              <a:cxnLst/>
              <a:rect l="l" t="t" r="r" b="b"/>
              <a:pathLst>
                <a:path w="770" h="659" extrusionOk="0">
                  <a:moveTo>
                    <a:pt x="770" y="332"/>
                  </a:moveTo>
                  <a:lnTo>
                    <a:pt x="770" y="332"/>
                  </a:lnTo>
                  <a:cubicBezTo>
                    <a:pt x="229" y="20"/>
                    <a:pt x="229" y="20"/>
                    <a:pt x="229" y="20"/>
                  </a:cubicBezTo>
                  <a:cubicBezTo>
                    <a:pt x="101" y="-53"/>
                    <a:pt x="-48" y="79"/>
                    <a:pt x="14" y="214"/>
                  </a:cubicBezTo>
                  <a:cubicBezTo>
                    <a:pt x="70" y="342"/>
                    <a:pt x="70" y="342"/>
                    <a:pt x="70" y="342"/>
                  </a:cubicBezTo>
                  <a:cubicBezTo>
                    <a:pt x="24" y="443"/>
                    <a:pt x="24" y="443"/>
                    <a:pt x="24" y="443"/>
                  </a:cubicBezTo>
                  <a:cubicBezTo>
                    <a:pt x="-38" y="578"/>
                    <a:pt x="111" y="713"/>
                    <a:pt x="239" y="637"/>
                  </a:cubicBezTo>
                  <a:lnTo>
                    <a:pt x="770" y="332"/>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4680;p69"/>
            <p:cNvSpPr/>
            <p:nvPr/>
          </p:nvSpPr>
          <p:spPr>
            <a:xfrm>
              <a:off x="7446655" y="3544466"/>
              <a:ext cx="64145" cy="173958"/>
            </a:xfrm>
            <a:custGeom>
              <a:avLst/>
              <a:gdLst/>
              <a:ahLst/>
              <a:cxnLst/>
              <a:rect l="l" t="t" r="r" b="b"/>
              <a:pathLst>
                <a:path w="243" h="659" extrusionOk="0">
                  <a:moveTo>
                    <a:pt x="243" y="637"/>
                  </a:moveTo>
                  <a:lnTo>
                    <a:pt x="243" y="637"/>
                  </a:lnTo>
                  <a:cubicBezTo>
                    <a:pt x="239" y="637"/>
                    <a:pt x="239" y="637"/>
                    <a:pt x="239" y="637"/>
                  </a:cubicBezTo>
                  <a:cubicBezTo>
                    <a:pt x="111" y="713"/>
                    <a:pt x="-38" y="578"/>
                    <a:pt x="24" y="443"/>
                  </a:cubicBezTo>
                  <a:cubicBezTo>
                    <a:pt x="70" y="342"/>
                    <a:pt x="70" y="342"/>
                    <a:pt x="70" y="342"/>
                  </a:cubicBezTo>
                  <a:cubicBezTo>
                    <a:pt x="14" y="214"/>
                    <a:pt x="14" y="214"/>
                    <a:pt x="14" y="214"/>
                  </a:cubicBezTo>
                  <a:cubicBezTo>
                    <a:pt x="-48" y="79"/>
                    <a:pt x="101" y="-53"/>
                    <a:pt x="229" y="20"/>
                  </a:cubicBezTo>
                  <a:lnTo>
                    <a:pt x="229" y="20"/>
                  </a:lnTo>
                  <a:cubicBezTo>
                    <a:pt x="170" y="58"/>
                    <a:pt x="136" y="134"/>
                    <a:pt x="170" y="214"/>
                  </a:cubicBezTo>
                  <a:cubicBezTo>
                    <a:pt x="226" y="342"/>
                    <a:pt x="226" y="342"/>
                    <a:pt x="226" y="342"/>
                  </a:cubicBezTo>
                  <a:cubicBezTo>
                    <a:pt x="181" y="443"/>
                    <a:pt x="181" y="443"/>
                    <a:pt x="181" y="443"/>
                  </a:cubicBezTo>
                  <a:cubicBezTo>
                    <a:pt x="146" y="522"/>
                    <a:pt x="181" y="599"/>
                    <a:pt x="243" y="637"/>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4681;p69"/>
            <p:cNvSpPr/>
            <p:nvPr/>
          </p:nvSpPr>
          <p:spPr>
            <a:xfrm>
              <a:off x="7592367" y="3544466"/>
              <a:ext cx="203787" cy="173958"/>
            </a:xfrm>
            <a:custGeom>
              <a:avLst/>
              <a:gdLst/>
              <a:ahLst/>
              <a:cxnLst/>
              <a:rect l="l" t="t" r="r" b="b"/>
              <a:pathLst>
                <a:path w="772" h="659" extrusionOk="0">
                  <a:moveTo>
                    <a:pt x="0" y="332"/>
                  </a:moveTo>
                  <a:lnTo>
                    <a:pt x="0" y="332"/>
                  </a:lnTo>
                  <a:cubicBezTo>
                    <a:pt x="541" y="20"/>
                    <a:pt x="541" y="20"/>
                    <a:pt x="541" y="20"/>
                  </a:cubicBezTo>
                  <a:cubicBezTo>
                    <a:pt x="669" y="-53"/>
                    <a:pt x="818" y="79"/>
                    <a:pt x="759" y="214"/>
                  </a:cubicBezTo>
                  <a:cubicBezTo>
                    <a:pt x="703" y="342"/>
                    <a:pt x="703" y="342"/>
                    <a:pt x="703" y="342"/>
                  </a:cubicBezTo>
                  <a:cubicBezTo>
                    <a:pt x="749" y="443"/>
                    <a:pt x="749" y="443"/>
                    <a:pt x="749" y="443"/>
                  </a:cubicBezTo>
                  <a:cubicBezTo>
                    <a:pt x="808" y="578"/>
                    <a:pt x="662" y="713"/>
                    <a:pt x="530" y="637"/>
                  </a:cubicBezTo>
                  <a:lnTo>
                    <a:pt x="0" y="332"/>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4682;p69"/>
            <p:cNvSpPr/>
            <p:nvPr/>
          </p:nvSpPr>
          <p:spPr>
            <a:xfrm>
              <a:off x="7592367" y="3546050"/>
              <a:ext cx="153632" cy="171054"/>
            </a:xfrm>
            <a:custGeom>
              <a:avLst/>
              <a:gdLst/>
              <a:ahLst/>
              <a:cxnLst/>
              <a:rect l="l" t="t" r="r" b="b"/>
              <a:pathLst>
                <a:path w="582" h="648" extrusionOk="0">
                  <a:moveTo>
                    <a:pt x="482" y="340"/>
                  </a:moveTo>
                  <a:lnTo>
                    <a:pt x="482" y="340"/>
                  </a:lnTo>
                  <a:cubicBezTo>
                    <a:pt x="482" y="451"/>
                    <a:pt x="509" y="558"/>
                    <a:pt x="565" y="648"/>
                  </a:cubicBezTo>
                  <a:cubicBezTo>
                    <a:pt x="554" y="645"/>
                    <a:pt x="541" y="641"/>
                    <a:pt x="530" y="635"/>
                  </a:cubicBezTo>
                  <a:cubicBezTo>
                    <a:pt x="0" y="329"/>
                    <a:pt x="0" y="329"/>
                    <a:pt x="0" y="329"/>
                  </a:cubicBezTo>
                  <a:cubicBezTo>
                    <a:pt x="541" y="14"/>
                    <a:pt x="541" y="14"/>
                    <a:pt x="541" y="14"/>
                  </a:cubicBezTo>
                  <a:cubicBezTo>
                    <a:pt x="554" y="7"/>
                    <a:pt x="568" y="4"/>
                    <a:pt x="582" y="0"/>
                  </a:cubicBezTo>
                  <a:cubicBezTo>
                    <a:pt x="520" y="97"/>
                    <a:pt x="482" y="212"/>
                    <a:pt x="482" y="34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4683;p69"/>
            <p:cNvSpPr/>
            <p:nvPr/>
          </p:nvSpPr>
          <p:spPr>
            <a:xfrm>
              <a:off x="7551188" y="3562416"/>
              <a:ext cx="139905" cy="140169"/>
            </a:xfrm>
            <a:custGeom>
              <a:avLst/>
              <a:gdLst/>
              <a:ahLst/>
              <a:cxnLst/>
              <a:rect l="l" t="t" r="r" b="b"/>
              <a:pathLst>
                <a:path w="530" h="531" extrusionOk="0">
                  <a:moveTo>
                    <a:pt x="384" y="0"/>
                  </a:moveTo>
                  <a:lnTo>
                    <a:pt x="384" y="0"/>
                  </a:lnTo>
                  <a:cubicBezTo>
                    <a:pt x="145" y="0"/>
                    <a:pt x="145" y="0"/>
                    <a:pt x="145" y="0"/>
                  </a:cubicBezTo>
                  <a:cubicBezTo>
                    <a:pt x="65" y="0"/>
                    <a:pt x="0" y="66"/>
                    <a:pt x="0" y="146"/>
                  </a:cubicBezTo>
                  <a:cubicBezTo>
                    <a:pt x="0" y="385"/>
                    <a:pt x="0" y="385"/>
                    <a:pt x="0" y="385"/>
                  </a:cubicBezTo>
                  <a:cubicBezTo>
                    <a:pt x="0" y="465"/>
                    <a:pt x="65" y="531"/>
                    <a:pt x="145" y="531"/>
                  </a:cubicBezTo>
                  <a:cubicBezTo>
                    <a:pt x="384" y="531"/>
                    <a:pt x="384" y="531"/>
                    <a:pt x="384" y="531"/>
                  </a:cubicBezTo>
                  <a:cubicBezTo>
                    <a:pt x="468" y="531"/>
                    <a:pt x="530" y="465"/>
                    <a:pt x="530" y="385"/>
                  </a:cubicBezTo>
                  <a:cubicBezTo>
                    <a:pt x="530" y="146"/>
                    <a:pt x="530" y="146"/>
                    <a:pt x="530" y="146"/>
                  </a:cubicBezTo>
                  <a:cubicBezTo>
                    <a:pt x="530" y="66"/>
                    <a:pt x="468" y="0"/>
                    <a:pt x="384" y="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4684;p69"/>
            <p:cNvSpPr/>
            <p:nvPr/>
          </p:nvSpPr>
          <p:spPr>
            <a:xfrm>
              <a:off x="7551188" y="3562416"/>
              <a:ext cx="89487" cy="140169"/>
            </a:xfrm>
            <a:custGeom>
              <a:avLst/>
              <a:gdLst/>
              <a:ahLst/>
              <a:cxnLst/>
              <a:rect l="l" t="t" r="r" b="b"/>
              <a:pathLst>
                <a:path w="339" h="531" extrusionOk="0">
                  <a:moveTo>
                    <a:pt x="339" y="531"/>
                  </a:moveTo>
                  <a:lnTo>
                    <a:pt x="339" y="531"/>
                  </a:lnTo>
                  <a:cubicBezTo>
                    <a:pt x="145" y="531"/>
                    <a:pt x="145" y="531"/>
                    <a:pt x="145" y="531"/>
                  </a:cubicBezTo>
                  <a:cubicBezTo>
                    <a:pt x="65" y="531"/>
                    <a:pt x="0" y="465"/>
                    <a:pt x="0" y="385"/>
                  </a:cubicBezTo>
                  <a:cubicBezTo>
                    <a:pt x="0" y="146"/>
                    <a:pt x="0" y="146"/>
                    <a:pt x="0" y="146"/>
                  </a:cubicBezTo>
                  <a:cubicBezTo>
                    <a:pt x="0" y="66"/>
                    <a:pt x="65" y="0"/>
                    <a:pt x="145" y="0"/>
                  </a:cubicBezTo>
                  <a:cubicBezTo>
                    <a:pt x="339" y="0"/>
                    <a:pt x="339" y="0"/>
                    <a:pt x="339" y="0"/>
                  </a:cubicBezTo>
                  <a:cubicBezTo>
                    <a:pt x="260" y="0"/>
                    <a:pt x="194" y="66"/>
                    <a:pt x="194" y="146"/>
                  </a:cubicBezTo>
                  <a:cubicBezTo>
                    <a:pt x="194" y="385"/>
                    <a:pt x="194" y="385"/>
                    <a:pt x="194" y="385"/>
                  </a:cubicBezTo>
                  <a:cubicBezTo>
                    <a:pt x="194" y="465"/>
                    <a:pt x="260" y="531"/>
                    <a:pt x="339" y="531"/>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4685;p69"/>
            <p:cNvSpPr/>
            <p:nvPr/>
          </p:nvSpPr>
          <p:spPr>
            <a:xfrm>
              <a:off x="7344234" y="3418815"/>
              <a:ext cx="459840" cy="532697"/>
            </a:xfrm>
            <a:custGeom>
              <a:avLst/>
              <a:gdLst/>
              <a:ahLst/>
              <a:cxnLst/>
              <a:rect l="l" t="t" r="r" b="b"/>
              <a:pathLst>
                <a:path w="1742" h="2018" extrusionOk="0">
                  <a:moveTo>
                    <a:pt x="1675" y="822"/>
                  </a:moveTo>
                  <a:lnTo>
                    <a:pt x="1675" y="822"/>
                  </a:lnTo>
                  <a:cubicBezTo>
                    <a:pt x="1727" y="704"/>
                    <a:pt x="1727" y="704"/>
                    <a:pt x="1727" y="704"/>
                  </a:cubicBezTo>
                  <a:cubicBezTo>
                    <a:pt x="1758" y="631"/>
                    <a:pt x="1741" y="548"/>
                    <a:pt x="1682" y="496"/>
                  </a:cubicBezTo>
                  <a:cubicBezTo>
                    <a:pt x="1661" y="479"/>
                    <a:pt x="1640" y="465"/>
                    <a:pt x="1616" y="458"/>
                  </a:cubicBezTo>
                  <a:cubicBezTo>
                    <a:pt x="1616" y="97"/>
                    <a:pt x="1616" y="97"/>
                    <a:pt x="1616" y="97"/>
                  </a:cubicBezTo>
                  <a:cubicBezTo>
                    <a:pt x="1616" y="45"/>
                    <a:pt x="1574" y="0"/>
                    <a:pt x="1519" y="0"/>
                  </a:cubicBezTo>
                  <a:cubicBezTo>
                    <a:pt x="236" y="0"/>
                    <a:pt x="236" y="0"/>
                    <a:pt x="236" y="0"/>
                  </a:cubicBezTo>
                  <a:cubicBezTo>
                    <a:pt x="108" y="0"/>
                    <a:pt x="0" y="107"/>
                    <a:pt x="0" y="236"/>
                  </a:cubicBezTo>
                  <a:cubicBezTo>
                    <a:pt x="0" y="1779"/>
                    <a:pt x="0" y="1779"/>
                    <a:pt x="0" y="1779"/>
                  </a:cubicBezTo>
                  <a:lnTo>
                    <a:pt x="0" y="1779"/>
                  </a:lnTo>
                  <a:cubicBezTo>
                    <a:pt x="0" y="1879"/>
                    <a:pt x="62" y="1966"/>
                    <a:pt x="156" y="1997"/>
                  </a:cubicBezTo>
                  <a:cubicBezTo>
                    <a:pt x="159" y="2001"/>
                    <a:pt x="163" y="2001"/>
                    <a:pt x="166" y="2001"/>
                  </a:cubicBezTo>
                  <a:cubicBezTo>
                    <a:pt x="180" y="2001"/>
                    <a:pt x="191" y="1994"/>
                    <a:pt x="194" y="1980"/>
                  </a:cubicBezTo>
                  <a:cubicBezTo>
                    <a:pt x="201" y="1966"/>
                    <a:pt x="191" y="1949"/>
                    <a:pt x="177" y="1945"/>
                  </a:cubicBezTo>
                  <a:cubicBezTo>
                    <a:pt x="108" y="1921"/>
                    <a:pt x="59" y="1855"/>
                    <a:pt x="59" y="1779"/>
                  </a:cubicBezTo>
                  <a:cubicBezTo>
                    <a:pt x="59" y="1734"/>
                    <a:pt x="80" y="1692"/>
                    <a:pt x="111" y="1658"/>
                  </a:cubicBezTo>
                  <a:cubicBezTo>
                    <a:pt x="145" y="1626"/>
                    <a:pt x="187" y="1609"/>
                    <a:pt x="236" y="1609"/>
                  </a:cubicBezTo>
                  <a:cubicBezTo>
                    <a:pt x="912" y="1609"/>
                    <a:pt x="912" y="1609"/>
                    <a:pt x="912" y="1609"/>
                  </a:cubicBezTo>
                  <a:cubicBezTo>
                    <a:pt x="912" y="1678"/>
                    <a:pt x="912" y="1678"/>
                    <a:pt x="912" y="1678"/>
                  </a:cubicBezTo>
                  <a:cubicBezTo>
                    <a:pt x="239" y="1678"/>
                    <a:pt x="239" y="1678"/>
                    <a:pt x="239" y="1678"/>
                  </a:cubicBezTo>
                  <a:cubicBezTo>
                    <a:pt x="184" y="1678"/>
                    <a:pt x="135" y="1723"/>
                    <a:pt x="135" y="1779"/>
                  </a:cubicBezTo>
                  <a:cubicBezTo>
                    <a:pt x="132" y="1834"/>
                    <a:pt x="180" y="1883"/>
                    <a:pt x="236" y="1883"/>
                  </a:cubicBezTo>
                  <a:cubicBezTo>
                    <a:pt x="912" y="1883"/>
                    <a:pt x="912" y="1883"/>
                    <a:pt x="912" y="1883"/>
                  </a:cubicBezTo>
                  <a:cubicBezTo>
                    <a:pt x="912" y="1959"/>
                    <a:pt x="912" y="1959"/>
                    <a:pt x="912" y="1959"/>
                  </a:cubicBezTo>
                  <a:cubicBezTo>
                    <a:pt x="302" y="1959"/>
                    <a:pt x="302" y="1959"/>
                    <a:pt x="302" y="1959"/>
                  </a:cubicBezTo>
                  <a:cubicBezTo>
                    <a:pt x="288" y="1959"/>
                    <a:pt x="274" y="1966"/>
                    <a:pt x="270" y="1980"/>
                  </a:cubicBezTo>
                  <a:cubicBezTo>
                    <a:pt x="267" y="2001"/>
                    <a:pt x="281" y="2018"/>
                    <a:pt x="302" y="2018"/>
                  </a:cubicBezTo>
                  <a:cubicBezTo>
                    <a:pt x="1519" y="2018"/>
                    <a:pt x="1519" y="2018"/>
                    <a:pt x="1519" y="2018"/>
                  </a:cubicBezTo>
                  <a:cubicBezTo>
                    <a:pt x="1539" y="2018"/>
                    <a:pt x="1560" y="2011"/>
                    <a:pt x="1577" y="1997"/>
                  </a:cubicBezTo>
                  <a:cubicBezTo>
                    <a:pt x="1602" y="1980"/>
                    <a:pt x="1616" y="1952"/>
                    <a:pt x="1616" y="1921"/>
                  </a:cubicBezTo>
                  <a:lnTo>
                    <a:pt x="1616" y="1921"/>
                  </a:lnTo>
                  <a:cubicBezTo>
                    <a:pt x="1616" y="1155"/>
                    <a:pt x="1616" y="1155"/>
                    <a:pt x="1616" y="1155"/>
                  </a:cubicBezTo>
                  <a:cubicBezTo>
                    <a:pt x="1637" y="1148"/>
                    <a:pt x="1654" y="1134"/>
                    <a:pt x="1671" y="1120"/>
                  </a:cubicBezTo>
                  <a:cubicBezTo>
                    <a:pt x="1730" y="1064"/>
                    <a:pt x="1748" y="981"/>
                    <a:pt x="1716" y="909"/>
                  </a:cubicBezTo>
                  <a:lnTo>
                    <a:pt x="1675" y="822"/>
                  </a:lnTo>
                  <a:moveTo>
                    <a:pt x="1557" y="97"/>
                  </a:moveTo>
                  <a:lnTo>
                    <a:pt x="1557" y="97"/>
                  </a:lnTo>
                  <a:cubicBezTo>
                    <a:pt x="1557" y="447"/>
                    <a:pt x="1557" y="447"/>
                    <a:pt x="1557" y="447"/>
                  </a:cubicBezTo>
                  <a:cubicBezTo>
                    <a:pt x="1525" y="447"/>
                    <a:pt x="1494" y="458"/>
                    <a:pt x="1467" y="472"/>
                  </a:cubicBezTo>
                  <a:cubicBezTo>
                    <a:pt x="1297" y="572"/>
                    <a:pt x="1297" y="572"/>
                    <a:pt x="1297" y="572"/>
                  </a:cubicBezTo>
                  <a:cubicBezTo>
                    <a:pt x="1273" y="548"/>
                    <a:pt x="1245" y="530"/>
                    <a:pt x="1214" y="523"/>
                  </a:cubicBezTo>
                  <a:cubicBezTo>
                    <a:pt x="1214" y="59"/>
                    <a:pt x="1214" y="59"/>
                    <a:pt x="1214" y="59"/>
                  </a:cubicBezTo>
                  <a:cubicBezTo>
                    <a:pt x="1519" y="59"/>
                    <a:pt x="1519" y="59"/>
                    <a:pt x="1519" y="59"/>
                  </a:cubicBezTo>
                  <a:cubicBezTo>
                    <a:pt x="1539" y="59"/>
                    <a:pt x="1557" y="76"/>
                    <a:pt x="1557" y="97"/>
                  </a:cubicBezTo>
                  <a:moveTo>
                    <a:pt x="1168" y="1044"/>
                  </a:moveTo>
                  <a:lnTo>
                    <a:pt x="1168" y="1044"/>
                  </a:lnTo>
                  <a:cubicBezTo>
                    <a:pt x="929" y="1044"/>
                    <a:pt x="929" y="1044"/>
                    <a:pt x="929" y="1044"/>
                  </a:cubicBezTo>
                  <a:cubicBezTo>
                    <a:pt x="863" y="1044"/>
                    <a:pt x="811" y="992"/>
                    <a:pt x="811" y="929"/>
                  </a:cubicBezTo>
                  <a:cubicBezTo>
                    <a:pt x="811" y="690"/>
                    <a:pt x="811" y="690"/>
                    <a:pt x="811" y="690"/>
                  </a:cubicBezTo>
                  <a:cubicBezTo>
                    <a:pt x="811" y="624"/>
                    <a:pt x="863" y="572"/>
                    <a:pt x="929" y="572"/>
                  </a:cubicBezTo>
                  <a:cubicBezTo>
                    <a:pt x="1168" y="572"/>
                    <a:pt x="1168" y="572"/>
                    <a:pt x="1168" y="572"/>
                  </a:cubicBezTo>
                  <a:cubicBezTo>
                    <a:pt x="1231" y="572"/>
                    <a:pt x="1283" y="624"/>
                    <a:pt x="1283" y="690"/>
                  </a:cubicBezTo>
                  <a:cubicBezTo>
                    <a:pt x="1283" y="929"/>
                    <a:pt x="1283" y="929"/>
                    <a:pt x="1283" y="929"/>
                  </a:cubicBezTo>
                  <a:cubicBezTo>
                    <a:pt x="1283" y="992"/>
                    <a:pt x="1231" y="1044"/>
                    <a:pt x="1168" y="1044"/>
                  </a:cubicBezTo>
                  <a:moveTo>
                    <a:pt x="1155" y="513"/>
                  </a:moveTo>
                  <a:lnTo>
                    <a:pt x="1155" y="513"/>
                  </a:lnTo>
                  <a:cubicBezTo>
                    <a:pt x="971" y="513"/>
                    <a:pt x="971" y="513"/>
                    <a:pt x="971" y="513"/>
                  </a:cubicBezTo>
                  <a:cubicBezTo>
                    <a:pt x="971" y="56"/>
                    <a:pt x="971" y="56"/>
                    <a:pt x="971" y="56"/>
                  </a:cubicBezTo>
                  <a:cubicBezTo>
                    <a:pt x="1155" y="56"/>
                    <a:pt x="1155" y="56"/>
                    <a:pt x="1155" y="56"/>
                  </a:cubicBezTo>
                  <a:lnTo>
                    <a:pt x="1155" y="513"/>
                  </a:lnTo>
                  <a:moveTo>
                    <a:pt x="59" y="232"/>
                  </a:moveTo>
                  <a:lnTo>
                    <a:pt x="59" y="232"/>
                  </a:lnTo>
                  <a:cubicBezTo>
                    <a:pt x="59" y="135"/>
                    <a:pt x="139" y="56"/>
                    <a:pt x="236" y="56"/>
                  </a:cubicBezTo>
                  <a:cubicBezTo>
                    <a:pt x="912" y="56"/>
                    <a:pt x="912" y="56"/>
                    <a:pt x="912" y="56"/>
                  </a:cubicBezTo>
                  <a:cubicBezTo>
                    <a:pt x="912" y="513"/>
                    <a:pt x="912" y="513"/>
                    <a:pt x="912" y="513"/>
                  </a:cubicBezTo>
                  <a:cubicBezTo>
                    <a:pt x="867" y="517"/>
                    <a:pt x="828" y="537"/>
                    <a:pt x="801" y="569"/>
                  </a:cubicBezTo>
                  <a:cubicBezTo>
                    <a:pt x="690" y="503"/>
                    <a:pt x="690" y="503"/>
                    <a:pt x="690" y="503"/>
                  </a:cubicBezTo>
                  <a:cubicBezTo>
                    <a:pt x="673" y="496"/>
                    <a:pt x="655" y="499"/>
                    <a:pt x="645" y="517"/>
                  </a:cubicBezTo>
                  <a:cubicBezTo>
                    <a:pt x="641" y="530"/>
                    <a:pt x="648" y="548"/>
                    <a:pt x="659" y="555"/>
                  </a:cubicBezTo>
                  <a:cubicBezTo>
                    <a:pt x="770" y="617"/>
                    <a:pt x="770" y="617"/>
                    <a:pt x="770" y="617"/>
                  </a:cubicBezTo>
                  <a:cubicBezTo>
                    <a:pt x="759" y="638"/>
                    <a:pt x="752" y="662"/>
                    <a:pt x="752" y="687"/>
                  </a:cubicBezTo>
                  <a:cubicBezTo>
                    <a:pt x="752" y="926"/>
                    <a:pt x="752" y="926"/>
                    <a:pt x="752" y="926"/>
                  </a:cubicBezTo>
                  <a:cubicBezTo>
                    <a:pt x="752" y="950"/>
                    <a:pt x="759" y="974"/>
                    <a:pt x="766" y="998"/>
                  </a:cubicBezTo>
                  <a:cubicBezTo>
                    <a:pt x="610" y="1089"/>
                    <a:pt x="610" y="1089"/>
                    <a:pt x="610" y="1089"/>
                  </a:cubicBezTo>
                  <a:cubicBezTo>
                    <a:pt x="555" y="1120"/>
                    <a:pt x="499" y="1103"/>
                    <a:pt x="468" y="1071"/>
                  </a:cubicBezTo>
                  <a:cubicBezTo>
                    <a:pt x="433" y="1044"/>
                    <a:pt x="409" y="992"/>
                    <a:pt x="437" y="929"/>
                  </a:cubicBezTo>
                  <a:cubicBezTo>
                    <a:pt x="482" y="832"/>
                    <a:pt x="482" y="832"/>
                    <a:pt x="482" y="832"/>
                  </a:cubicBezTo>
                  <a:cubicBezTo>
                    <a:pt x="485" y="822"/>
                    <a:pt x="485" y="815"/>
                    <a:pt x="482" y="808"/>
                  </a:cubicBezTo>
                  <a:cubicBezTo>
                    <a:pt x="426" y="676"/>
                    <a:pt x="426" y="676"/>
                    <a:pt x="426" y="676"/>
                  </a:cubicBezTo>
                  <a:cubicBezTo>
                    <a:pt x="409" y="635"/>
                    <a:pt x="412" y="593"/>
                    <a:pt x="437" y="558"/>
                  </a:cubicBezTo>
                  <a:cubicBezTo>
                    <a:pt x="465" y="520"/>
                    <a:pt x="506" y="499"/>
                    <a:pt x="548" y="503"/>
                  </a:cubicBezTo>
                  <a:cubicBezTo>
                    <a:pt x="565" y="506"/>
                    <a:pt x="579" y="493"/>
                    <a:pt x="579" y="472"/>
                  </a:cubicBezTo>
                  <a:cubicBezTo>
                    <a:pt x="579" y="458"/>
                    <a:pt x="565" y="444"/>
                    <a:pt x="551" y="444"/>
                  </a:cubicBezTo>
                  <a:cubicBezTo>
                    <a:pt x="489" y="440"/>
                    <a:pt x="426" y="472"/>
                    <a:pt x="388" y="523"/>
                  </a:cubicBezTo>
                  <a:cubicBezTo>
                    <a:pt x="364" y="562"/>
                    <a:pt x="353" y="607"/>
                    <a:pt x="357" y="652"/>
                  </a:cubicBezTo>
                  <a:cubicBezTo>
                    <a:pt x="236" y="652"/>
                    <a:pt x="236" y="652"/>
                    <a:pt x="236" y="652"/>
                  </a:cubicBezTo>
                  <a:cubicBezTo>
                    <a:pt x="166" y="652"/>
                    <a:pt x="104" y="680"/>
                    <a:pt x="59" y="728"/>
                  </a:cubicBezTo>
                  <a:lnTo>
                    <a:pt x="59" y="232"/>
                  </a:lnTo>
                  <a:moveTo>
                    <a:pt x="392" y="895"/>
                  </a:moveTo>
                  <a:lnTo>
                    <a:pt x="392" y="895"/>
                  </a:lnTo>
                  <a:cubicBezTo>
                    <a:pt x="236" y="895"/>
                    <a:pt x="236" y="895"/>
                    <a:pt x="236" y="895"/>
                  </a:cubicBezTo>
                  <a:cubicBezTo>
                    <a:pt x="166" y="895"/>
                    <a:pt x="104" y="926"/>
                    <a:pt x="59" y="974"/>
                  </a:cubicBezTo>
                  <a:cubicBezTo>
                    <a:pt x="59" y="884"/>
                    <a:pt x="59" y="884"/>
                    <a:pt x="59" y="884"/>
                  </a:cubicBezTo>
                  <a:cubicBezTo>
                    <a:pt x="59" y="787"/>
                    <a:pt x="139" y="711"/>
                    <a:pt x="236" y="711"/>
                  </a:cubicBezTo>
                  <a:cubicBezTo>
                    <a:pt x="381" y="711"/>
                    <a:pt x="381" y="711"/>
                    <a:pt x="381" y="711"/>
                  </a:cubicBezTo>
                  <a:cubicBezTo>
                    <a:pt x="426" y="818"/>
                    <a:pt x="426" y="818"/>
                    <a:pt x="426" y="818"/>
                  </a:cubicBezTo>
                  <a:lnTo>
                    <a:pt x="392" y="895"/>
                  </a:lnTo>
                  <a:moveTo>
                    <a:pt x="69" y="1616"/>
                  </a:moveTo>
                  <a:lnTo>
                    <a:pt x="69" y="1616"/>
                  </a:lnTo>
                  <a:cubicBezTo>
                    <a:pt x="66" y="1619"/>
                    <a:pt x="62" y="1623"/>
                    <a:pt x="59" y="1626"/>
                  </a:cubicBezTo>
                  <a:cubicBezTo>
                    <a:pt x="59" y="1127"/>
                    <a:pt x="59" y="1127"/>
                    <a:pt x="59" y="1127"/>
                  </a:cubicBezTo>
                  <a:cubicBezTo>
                    <a:pt x="59" y="1033"/>
                    <a:pt x="139" y="954"/>
                    <a:pt x="236" y="954"/>
                  </a:cubicBezTo>
                  <a:cubicBezTo>
                    <a:pt x="371" y="954"/>
                    <a:pt x="371" y="954"/>
                    <a:pt x="371" y="954"/>
                  </a:cubicBezTo>
                  <a:cubicBezTo>
                    <a:pt x="360" y="1012"/>
                    <a:pt x="381" y="1075"/>
                    <a:pt x="426" y="1117"/>
                  </a:cubicBezTo>
                  <a:cubicBezTo>
                    <a:pt x="465" y="1148"/>
                    <a:pt x="506" y="1165"/>
                    <a:pt x="551" y="1165"/>
                  </a:cubicBezTo>
                  <a:cubicBezTo>
                    <a:pt x="582" y="1165"/>
                    <a:pt x="614" y="1158"/>
                    <a:pt x="641" y="1141"/>
                  </a:cubicBezTo>
                  <a:cubicBezTo>
                    <a:pt x="801" y="1047"/>
                    <a:pt x="801" y="1047"/>
                    <a:pt x="801" y="1047"/>
                  </a:cubicBezTo>
                  <a:cubicBezTo>
                    <a:pt x="828" y="1078"/>
                    <a:pt x="867" y="1096"/>
                    <a:pt x="912" y="1103"/>
                  </a:cubicBezTo>
                  <a:cubicBezTo>
                    <a:pt x="912" y="1546"/>
                    <a:pt x="912" y="1546"/>
                    <a:pt x="912" y="1546"/>
                  </a:cubicBezTo>
                  <a:cubicBezTo>
                    <a:pt x="236" y="1546"/>
                    <a:pt x="236" y="1546"/>
                    <a:pt x="236" y="1546"/>
                  </a:cubicBezTo>
                  <a:cubicBezTo>
                    <a:pt x="173" y="1546"/>
                    <a:pt x="114" y="1571"/>
                    <a:pt x="69" y="1616"/>
                  </a:cubicBezTo>
                  <a:moveTo>
                    <a:pt x="239" y="1824"/>
                  </a:moveTo>
                  <a:lnTo>
                    <a:pt x="239" y="1824"/>
                  </a:lnTo>
                  <a:cubicBezTo>
                    <a:pt x="215" y="1824"/>
                    <a:pt x="194" y="1803"/>
                    <a:pt x="198" y="1775"/>
                  </a:cubicBezTo>
                  <a:cubicBezTo>
                    <a:pt x="201" y="1754"/>
                    <a:pt x="218" y="1737"/>
                    <a:pt x="243" y="1737"/>
                  </a:cubicBezTo>
                  <a:cubicBezTo>
                    <a:pt x="912" y="1737"/>
                    <a:pt x="912" y="1737"/>
                    <a:pt x="912" y="1737"/>
                  </a:cubicBezTo>
                  <a:cubicBezTo>
                    <a:pt x="912" y="1824"/>
                    <a:pt x="912" y="1824"/>
                    <a:pt x="912" y="1824"/>
                  </a:cubicBezTo>
                  <a:lnTo>
                    <a:pt x="239" y="1824"/>
                  </a:lnTo>
                  <a:moveTo>
                    <a:pt x="971" y="1959"/>
                  </a:moveTo>
                  <a:lnTo>
                    <a:pt x="971" y="1959"/>
                  </a:lnTo>
                  <a:cubicBezTo>
                    <a:pt x="971" y="1609"/>
                    <a:pt x="971" y="1609"/>
                    <a:pt x="971" y="1609"/>
                  </a:cubicBezTo>
                  <a:cubicBezTo>
                    <a:pt x="1155" y="1609"/>
                    <a:pt x="1155" y="1609"/>
                    <a:pt x="1155" y="1609"/>
                  </a:cubicBezTo>
                  <a:cubicBezTo>
                    <a:pt x="1155" y="1959"/>
                    <a:pt x="1155" y="1959"/>
                    <a:pt x="1155" y="1959"/>
                  </a:cubicBezTo>
                  <a:lnTo>
                    <a:pt x="971" y="1959"/>
                  </a:lnTo>
                  <a:moveTo>
                    <a:pt x="1214" y="1737"/>
                  </a:moveTo>
                  <a:lnTo>
                    <a:pt x="1214" y="1737"/>
                  </a:lnTo>
                  <a:cubicBezTo>
                    <a:pt x="1411" y="1737"/>
                    <a:pt x="1411" y="1737"/>
                    <a:pt x="1411" y="1737"/>
                  </a:cubicBezTo>
                  <a:cubicBezTo>
                    <a:pt x="1411" y="1824"/>
                    <a:pt x="1411" y="1824"/>
                    <a:pt x="1411" y="1824"/>
                  </a:cubicBezTo>
                  <a:cubicBezTo>
                    <a:pt x="1214" y="1824"/>
                    <a:pt x="1214" y="1824"/>
                    <a:pt x="1214" y="1824"/>
                  </a:cubicBezTo>
                  <a:lnTo>
                    <a:pt x="1214" y="1737"/>
                  </a:lnTo>
                  <a:moveTo>
                    <a:pt x="1470" y="1737"/>
                  </a:moveTo>
                  <a:lnTo>
                    <a:pt x="1470" y="1737"/>
                  </a:lnTo>
                  <a:cubicBezTo>
                    <a:pt x="1519" y="1737"/>
                    <a:pt x="1519" y="1737"/>
                    <a:pt x="1519" y="1737"/>
                  </a:cubicBezTo>
                  <a:cubicBezTo>
                    <a:pt x="1532" y="1737"/>
                    <a:pt x="1543" y="1734"/>
                    <a:pt x="1557" y="1730"/>
                  </a:cubicBezTo>
                  <a:cubicBezTo>
                    <a:pt x="1557" y="1831"/>
                    <a:pt x="1557" y="1831"/>
                    <a:pt x="1557" y="1831"/>
                  </a:cubicBezTo>
                  <a:cubicBezTo>
                    <a:pt x="1543" y="1827"/>
                    <a:pt x="1532" y="1824"/>
                    <a:pt x="1519" y="1824"/>
                  </a:cubicBezTo>
                  <a:cubicBezTo>
                    <a:pt x="1470" y="1824"/>
                    <a:pt x="1470" y="1824"/>
                    <a:pt x="1470" y="1824"/>
                  </a:cubicBezTo>
                  <a:lnTo>
                    <a:pt x="1470" y="1737"/>
                  </a:lnTo>
                  <a:moveTo>
                    <a:pt x="1557" y="1644"/>
                  </a:moveTo>
                  <a:lnTo>
                    <a:pt x="1557" y="1644"/>
                  </a:lnTo>
                  <a:cubicBezTo>
                    <a:pt x="1557" y="1654"/>
                    <a:pt x="1550" y="1668"/>
                    <a:pt x="1536" y="1675"/>
                  </a:cubicBezTo>
                  <a:cubicBezTo>
                    <a:pt x="1532" y="1678"/>
                    <a:pt x="1525" y="1678"/>
                    <a:pt x="1519" y="1678"/>
                  </a:cubicBezTo>
                  <a:cubicBezTo>
                    <a:pt x="1214" y="1678"/>
                    <a:pt x="1214" y="1678"/>
                    <a:pt x="1214" y="1678"/>
                  </a:cubicBezTo>
                  <a:cubicBezTo>
                    <a:pt x="1214" y="1609"/>
                    <a:pt x="1214" y="1609"/>
                    <a:pt x="1214" y="1609"/>
                  </a:cubicBezTo>
                  <a:cubicBezTo>
                    <a:pt x="1519" y="1609"/>
                    <a:pt x="1519" y="1609"/>
                    <a:pt x="1519" y="1609"/>
                  </a:cubicBezTo>
                  <a:cubicBezTo>
                    <a:pt x="1539" y="1609"/>
                    <a:pt x="1557" y="1623"/>
                    <a:pt x="1557" y="1644"/>
                  </a:cubicBezTo>
                  <a:moveTo>
                    <a:pt x="1522" y="1952"/>
                  </a:moveTo>
                  <a:lnTo>
                    <a:pt x="1522" y="1952"/>
                  </a:lnTo>
                  <a:cubicBezTo>
                    <a:pt x="1214" y="1952"/>
                    <a:pt x="1214" y="1952"/>
                    <a:pt x="1214" y="1952"/>
                  </a:cubicBezTo>
                  <a:cubicBezTo>
                    <a:pt x="1214" y="1883"/>
                    <a:pt x="1214" y="1883"/>
                    <a:pt x="1214" y="1883"/>
                  </a:cubicBezTo>
                  <a:cubicBezTo>
                    <a:pt x="1519" y="1883"/>
                    <a:pt x="1519" y="1883"/>
                    <a:pt x="1519" y="1883"/>
                  </a:cubicBezTo>
                  <a:cubicBezTo>
                    <a:pt x="1539" y="1883"/>
                    <a:pt x="1557" y="1896"/>
                    <a:pt x="1557" y="1917"/>
                  </a:cubicBezTo>
                  <a:lnTo>
                    <a:pt x="1557" y="1917"/>
                  </a:lnTo>
                  <a:lnTo>
                    <a:pt x="1557" y="1917"/>
                  </a:lnTo>
                  <a:cubicBezTo>
                    <a:pt x="1557" y="1928"/>
                    <a:pt x="1553" y="1935"/>
                    <a:pt x="1546" y="1942"/>
                  </a:cubicBezTo>
                  <a:cubicBezTo>
                    <a:pt x="1539" y="1949"/>
                    <a:pt x="1529" y="1952"/>
                    <a:pt x="1522" y="1952"/>
                  </a:cubicBezTo>
                  <a:moveTo>
                    <a:pt x="1557" y="1557"/>
                  </a:moveTo>
                  <a:lnTo>
                    <a:pt x="1557" y="1557"/>
                  </a:lnTo>
                  <a:cubicBezTo>
                    <a:pt x="1546" y="1550"/>
                    <a:pt x="1532" y="1546"/>
                    <a:pt x="1519" y="1546"/>
                  </a:cubicBezTo>
                  <a:cubicBezTo>
                    <a:pt x="1214" y="1546"/>
                    <a:pt x="1214" y="1546"/>
                    <a:pt x="1214" y="1546"/>
                  </a:cubicBezTo>
                  <a:cubicBezTo>
                    <a:pt x="1214" y="1463"/>
                    <a:pt x="1214" y="1463"/>
                    <a:pt x="1214" y="1463"/>
                  </a:cubicBezTo>
                  <a:cubicBezTo>
                    <a:pt x="1214" y="1449"/>
                    <a:pt x="1203" y="1436"/>
                    <a:pt x="1189" y="1432"/>
                  </a:cubicBezTo>
                  <a:cubicBezTo>
                    <a:pt x="1168" y="1432"/>
                    <a:pt x="1155" y="1446"/>
                    <a:pt x="1155" y="1463"/>
                  </a:cubicBezTo>
                  <a:cubicBezTo>
                    <a:pt x="1155" y="1546"/>
                    <a:pt x="1155" y="1546"/>
                    <a:pt x="1155" y="1546"/>
                  </a:cubicBezTo>
                  <a:cubicBezTo>
                    <a:pt x="971" y="1546"/>
                    <a:pt x="971" y="1546"/>
                    <a:pt x="971" y="1546"/>
                  </a:cubicBezTo>
                  <a:cubicBezTo>
                    <a:pt x="971" y="1103"/>
                    <a:pt x="971" y="1103"/>
                    <a:pt x="971" y="1103"/>
                  </a:cubicBezTo>
                  <a:cubicBezTo>
                    <a:pt x="1155" y="1103"/>
                    <a:pt x="1155" y="1103"/>
                    <a:pt x="1155" y="1103"/>
                  </a:cubicBezTo>
                  <a:cubicBezTo>
                    <a:pt x="1155" y="1325"/>
                    <a:pt x="1155" y="1325"/>
                    <a:pt x="1155" y="1325"/>
                  </a:cubicBezTo>
                  <a:cubicBezTo>
                    <a:pt x="1155" y="1338"/>
                    <a:pt x="1165" y="1352"/>
                    <a:pt x="1179" y="1356"/>
                  </a:cubicBezTo>
                  <a:cubicBezTo>
                    <a:pt x="1200" y="1356"/>
                    <a:pt x="1214" y="1342"/>
                    <a:pt x="1214" y="1325"/>
                  </a:cubicBezTo>
                  <a:cubicBezTo>
                    <a:pt x="1214" y="1096"/>
                    <a:pt x="1214" y="1096"/>
                    <a:pt x="1214" y="1096"/>
                  </a:cubicBezTo>
                  <a:cubicBezTo>
                    <a:pt x="1245" y="1089"/>
                    <a:pt x="1273" y="1071"/>
                    <a:pt x="1297" y="1047"/>
                  </a:cubicBezTo>
                  <a:cubicBezTo>
                    <a:pt x="1456" y="1141"/>
                    <a:pt x="1456" y="1141"/>
                    <a:pt x="1456" y="1141"/>
                  </a:cubicBezTo>
                  <a:cubicBezTo>
                    <a:pt x="1488" y="1158"/>
                    <a:pt x="1519" y="1165"/>
                    <a:pt x="1550" y="1165"/>
                  </a:cubicBezTo>
                  <a:cubicBezTo>
                    <a:pt x="1550" y="1165"/>
                    <a:pt x="1553" y="1165"/>
                    <a:pt x="1557" y="1165"/>
                  </a:cubicBezTo>
                  <a:cubicBezTo>
                    <a:pt x="1557" y="1557"/>
                    <a:pt x="1557" y="1557"/>
                    <a:pt x="1557" y="1557"/>
                  </a:cubicBezTo>
                  <a:moveTo>
                    <a:pt x="1630" y="1075"/>
                  </a:moveTo>
                  <a:lnTo>
                    <a:pt x="1630" y="1075"/>
                  </a:lnTo>
                  <a:cubicBezTo>
                    <a:pt x="1598" y="1103"/>
                    <a:pt x="1543" y="1123"/>
                    <a:pt x="1488" y="1089"/>
                  </a:cubicBezTo>
                  <a:cubicBezTo>
                    <a:pt x="1328" y="998"/>
                    <a:pt x="1328" y="998"/>
                    <a:pt x="1328" y="998"/>
                  </a:cubicBezTo>
                  <a:cubicBezTo>
                    <a:pt x="1338" y="978"/>
                    <a:pt x="1342" y="954"/>
                    <a:pt x="1342" y="929"/>
                  </a:cubicBezTo>
                  <a:cubicBezTo>
                    <a:pt x="1342" y="690"/>
                    <a:pt x="1342" y="690"/>
                    <a:pt x="1342" y="690"/>
                  </a:cubicBezTo>
                  <a:cubicBezTo>
                    <a:pt x="1342" y="666"/>
                    <a:pt x="1338" y="641"/>
                    <a:pt x="1328" y="617"/>
                  </a:cubicBezTo>
                  <a:cubicBezTo>
                    <a:pt x="1498" y="520"/>
                    <a:pt x="1498" y="520"/>
                    <a:pt x="1498" y="520"/>
                  </a:cubicBezTo>
                  <a:cubicBezTo>
                    <a:pt x="1553" y="489"/>
                    <a:pt x="1609" y="506"/>
                    <a:pt x="1640" y="537"/>
                  </a:cubicBezTo>
                  <a:cubicBezTo>
                    <a:pt x="1671" y="565"/>
                    <a:pt x="1699" y="617"/>
                    <a:pt x="1671" y="680"/>
                  </a:cubicBezTo>
                  <a:cubicBezTo>
                    <a:pt x="1616" y="808"/>
                    <a:pt x="1616" y="808"/>
                    <a:pt x="1616" y="808"/>
                  </a:cubicBezTo>
                  <a:cubicBezTo>
                    <a:pt x="1612" y="815"/>
                    <a:pt x="1612" y="825"/>
                    <a:pt x="1616" y="832"/>
                  </a:cubicBezTo>
                  <a:cubicBezTo>
                    <a:pt x="1661" y="933"/>
                    <a:pt x="1661" y="933"/>
                    <a:pt x="1661" y="933"/>
                  </a:cubicBezTo>
                  <a:cubicBezTo>
                    <a:pt x="1689" y="992"/>
                    <a:pt x="1661" y="1044"/>
                    <a:pt x="1630" y="1075"/>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4"/>
        <p:cNvGrpSpPr/>
        <p:nvPr/>
      </p:nvGrpSpPr>
      <p:grpSpPr>
        <a:xfrm>
          <a:off x="0" y="0"/>
          <a:ext cx="0" cy="0"/>
          <a:chOff x="0" y="0"/>
          <a:chExt cx="0" cy="0"/>
        </a:xfrm>
      </p:grpSpPr>
      <p:sp>
        <p:nvSpPr>
          <p:cNvPr id="2397" name="Google Shape;2397;p4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Overview</a:t>
            </a:r>
            <a:endParaRPr dirty="0"/>
          </a:p>
        </p:txBody>
      </p:sp>
      <p:sp>
        <p:nvSpPr>
          <p:cNvPr id="2402" name="Google Shape;2402;p44"/>
          <p:cNvSpPr txBox="1">
            <a:spLocks noGrp="1"/>
          </p:cNvSpPr>
          <p:nvPr>
            <p:ph type="subTitle" idx="7"/>
          </p:nvPr>
        </p:nvSpPr>
        <p:spPr>
          <a:xfrm>
            <a:off x="739339" y="2148121"/>
            <a:ext cx="2211000" cy="462763"/>
          </a:xfrm>
          <a:prstGeom prst="rect">
            <a:avLst/>
          </a:prstGeom>
        </p:spPr>
        <p:txBody>
          <a:bodyPr spcFirstLastPara="1" wrap="square" lIns="91425" tIns="91425" rIns="91425" bIns="91425" anchor="b" anchorCtr="0">
            <a:noAutofit/>
          </a:bodyPr>
          <a:lstStyle/>
          <a:p>
            <a:pPr marL="0" indent="0"/>
            <a:r>
              <a:rPr lang="en-US" sz="1600" dirty="0"/>
              <a:t> Notifications</a:t>
            </a:r>
          </a:p>
        </p:txBody>
      </p:sp>
      <p:sp>
        <p:nvSpPr>
          <p:cNvPr id="2403" name="Google Shape;2403;p44"/>
          <p:cNvSpPr txBox="1">
            <a:spLocks noGrp="1"/>
          </p:cNvSpPr>
          <p:nvPr>
            <p:ph type="subTitle" idx="8"/>
          </p:nvPr>
        </p:nvSpPr>
        <p:spPr>
          <a:xfrm>
            <a:off x="3498073" y="2166725"/>
            <a:ext cx="2211000" cy="618588"/>
          </a:xfrm>
          <a:prstGeom prst="rect">
            <a:avLst/>
          </a:prstGeom>
        </p:spPr>
        <p:txBody>
          <a:bodyPr spcFirstLastPara="1" wrap="square" lIns="91425" tIns="91425" rIns="91425" bIns="91425" anchor="b" anchorCtr="0">
            <a:noAutofit/>
          </a:bodyPr>
          <a:lstStyle/>
          <a:p>
            <a:pPr marL="0" indent="0"/>
            <a:r>
              <a:rPr lang="en-US" sz="1600" dirty="0"/>
              <a:t>User Registration &amp; Profiles</a:t>
            </a:r>
          </a:p>
        </p:txBody>
      </p:sp>
      <p:sp>
        <p:nvSpPr>
          <p:cNvPr id="2404" name="Google Shape;2404;p44"/>
          <p:cNvSpPr txBox="1">
            <a:spLocks noGrp="1"/>
          </p:cNvSpPr>
          <p:nvPr>
            <p:ph type="subTitle" idx="9"/>
          </p:nvPr>
        </p:nvSpPr>
        <p:spPr>
          <a:xfrm>
            <a:off x="6274880" y="2308284"/>
            <a:ext cx="2211000" cy="484500"/>
          </a:xfrm>
          <a:prstGeom prst="rect">
            <a:avLst/>
          </a:prstGeom>
        </p:spPr>
        <p:txBody>
          <a:bodyPr spcFirstLastPara="1" wrap="square" lIns="91425" tIns="91425" rIns="91425" bIns="91425" anchor="b" anchorCtr="0">
            <a:noAutofit/>
          </a:bodyPr>
          <a:lstStyle/>
          <a:p>
            <a:pPr marL="0" indent="0"/>
            <a:r>
              <a:rPr lang="en-US" sz="1600" dirty="0"/>
              <a:t>Book Listings &amp; Categories</a:t>
            </a:r>
          </a:p>
        </p:txBody>
      </p:sp>
      <p:sp>
        <p:nvSpPr>
          <p:cNvPr id="2405" name="Google Shape;2405;p44"/>
          <p:cNvSpPr txBox="1">
            <a:spLocks noGrp="1"/>
          </p:cNvSpPr>
          <p:nvPr>
            <p:ph type="subTitle" idx="13"/>
          </p:nvPr>
        </p:nvSpPr>
        <p:spPr>
          <a:xfrm>
            <a:off x="739339" y="3925384"/>
            <a:ext cx="2211000" cy="484500"/>
          </a:xfrm>
          <a:prstGeom prst="rect">
            <a:avLst/>
          </a:prstGeom>
        </p:spPr>
        <p:txBody>
          <a:bodyPr spcFirstLastPara="1" wrap="square" lIns="91425" tIns="91425" rIns="91425" bIns="91425" anchor="b" anchorCtr="0">
            <a:noAutofit/>
          </a:bodyPr>
          <a:lstStyle/>
          <a:p>
            <a:pPr marL="0" indent="0"/>
            <a:r>
              <a:rPr lang="en-US" sz="1600" dirty="0"/>
              <a:t>Buying &amp; Selling</a:t>
            </a:r>
            <a:endParaRPr lang="en-US" dirty="0"/>
          </a:p>
        </p:txBody>
      </p:sp>
      <p:sp>
        <p:nvSpPr>
          <p:cNvPr id="2406" name="Google Shape;2406;p44"/>
          <p:cNvSpPr txBox="1">
            <a:spLocks noGrp="1"/>
          </p:cNvSpPr>
          <p:nvPr>
            <p:ph type="subTitle" idx="14"/>
          </p:nvPr>
        </p:nvSpPr>
        <p:spPr>
          <a:xfrm>
            <a:off x="3498073" y="4055038"/>
            <a:ext cx="2211000" cy="484500"/>
          </a:xfrm>
          <a:prstGeom prst="rect">
            <a:avLst/>
          </a:prstGeom>
        </p:spPr>
        <p:txBody>
          <a:bodyPr spcFirstLastPara="1" wrap="square" lIns="91425" tIns="91425" rIns="91425" bIns="91425" anchor="b" anchorCtr="0">
            <a:noAutofit/>
          </a:bodyPr>
          <a:lstStyle/>
          <a:p>
            <a:pPr marL="0" indent="0"/>
            <a:r>
              <a:rPr lang="en-US" sz="1600" dirty="0"/>
              <a:t>Book Donation &amp; Exchanges</a:t>
            </a:r>
            <a:endParaRPr lang="en-US" dirty="0"/>
          </a:p>
        </p:txBody>
      </p:sp>
      <p:sp>
        <p:nvSpPr>
          <p:cNvPr id="2407" name="Google Shape;2407;p44"/>
          <p:cNvSpPr txBox="1">
            <a:spLocks noGrp="1"/>
          </p:cNvSpPr>
          <p:nvPr>
            <p:ph type="subTitle" idx="15"/>
          </p:nvPr>
        </p:nvSpPr>
        <p:spPr>
          <a:xfrm>
            <a:off x="6347703" y="4045112"/>
            <a:ext cx="2211000" cy="484500"/>
          </a:xfrm>
          <a:prstGeom prst="rect">
            <a:avLst/>
          </a:prstGeom>
        </p:spPr>
        <p:txBody>
          <a:bodyPr spcFirstLastPara="1" wrap="square" lIns="91425" tIns="91425" rIns="91425" bIns="91425" anchor="b" anchorCtr="0">
            <a:noAutofit/>
          </a:bodyPr>
          <a:lstStyle/>
          <a:p>
            <a:pPr marL="0" indent="0"/>
            <a:r>
              <a:rPr lang="en-US" sz="1600" dirty="0"/>
              <a:t>Search &amp; Recommendations</a:t>
            </a:r>
          </a:p>
        </p:txBody>
      </p:sp>
      <p:grpSp>
        <p:nvGrpSpPr>
          <p:cNvPr id="2408" name="Google Shape;2408;p44"/>
          <p:cNvGrpSpPr/>
          <p:nvPr/>
        </p:nvGrpSpPr>
        <p:grpSpPr>
          <a:xfrm>
            <a:off x="1553679" y="1370308"/>
            <a:ext cx="531905" cy="531641"/>
            <a:chOff x="4601042" y="4078746"/>
            <a:chExt cx="531905" cy="531641"/>
          </a:xfrm>
        </p:grpSpPr>
        <p:sp>
          <p:nvSpPr>
            <p:cNvPr id="2409" name="Google Shape;2409;p44"/>
            <p:cNvSpPr/>
            <p:nvPr/>
          </p:nvSpPr>
          <p:spPr>
            <a:xfrm>
              <a:off x="4721941" y="4172984"/>
              <a:ext cx="145449" cy="373521"/>
            </a:xfrm>
            <a:custGeom>
              <a:avLst/>
              <a:gdLst/>
              <a:ahLst/>
              <a:cxnLst/>
              <a:rect l="l" t="t" r="r" b="b"/>
              <a:pathLst>
                <a:path w="551" h="1415" extrusionOk="0">
                  <a:moveTo>
                    <a:pt x="90" y="14"/>
                  </a:moveTo>
                  <a:lnTo>
                    <a:pt x="90" y="14"/>
                  </a:lnTo>
                  <a:cubicBezTo>
                    <a:pt x="551" y="451"/>
                    <a:pt x="551" y="451"/>
                    <a:pt x="551" y="451"/>
                  </a:cubicBezTo>
                  <a:cubicBezTo>
                    <a:pt x="551" y="1415"/>
                    <a:pt x="551" y="1415"/>
                    <a:pt x="551" y="1415"/>
                  </a:cubicBezTo>
                  <a:cubicBezTo>
                    <a:pt x="0" y="1168"/>
                    <a:pt x="0" y="1168"/>
                    <a:pt x="0" y="1168"/>
                  </a:cubicBezTo>
                  <a:cubicBezTo>
                    <a:pt x="0" y="52"/>
                    <a:pt x="0" y="52"/>
                    <a:pt x="0" y="52"/>
                  </a:cubicBezTo>
                  <a:cubicBezTo>
                    <a:pt x="0" y="7"/>
                    <a:pt x="56" y="-17"/>
                    <a:pt x="90" y="1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44"/>
            <p:cNvSpPr/>
            <p:nvPr/>
          </p:nvSpPr>
          <p:spPr>
            <a:xfrm>
              <a:off x="4867389" y="4172984"/>
              <a:ext cx="145713" cy="373521"/>
            </a:xfrm>
            <a:custGeom>
              <a:avLst/>
              <a:gdLst/>
              <a:ahLst/>
              <a:cxnLst/>
              <a:rect l="l" t="t" r="r" b="b"/>
              <a:pathLst>
                <a:path w="552" h="1415" extrusionOk="0">
                  <a:moveTo>
                    <a:pt x="458" y="14"/>
                  </a:moveTo>
                  <a:lnTo>
                    <a:pt x="458" y="14"/>
                  </a:lnTo>
                  <a:cubicBezTo>
                    <a:pt x="0" y="451"/>
                    <a:pt x="0" y="451"/>
                    <a:pt x="0" y="451"/>
                  </a:cubicBezTo>
                  <a:cubicBezTo>
                    <a:pt x="0" y="1415"/>
                    <a:pt x="0" y="1415"/>
                    <a:pt x="0" y="1415"/>
                  </a:cubicBezTo>
                  <a:cubicBezTo>
                    <a:pt x="552" y="1168"/>
                    <a:pt x="552" y="1168"/>
                    <a:pt x="552" y="1168"/>
                  </a:cubicBezTo>
                  <a:cubicBezTo>
                    <a:pt x="552" y="52"/>
                    <a:pt x="552" y="52"/>
                    <a:pt x="552" y="52"/>
                  </a:cubicBezTo>
                  <a:cubicBezTo>
                    <a:pt x="552" y="7"/>
                    <a:pt x="493" y="-17"/>
                    <a:pt x="458" y="1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44"/>
            <p:cNvSpPr/>
            <p:nvPr/>
          </p:nvSpPr>
          <p:spPr>
            <a:xfrm>
              <a:off x="4662547" y="4196477"/>
              <a:ext cx="204843" cy="350028"/>
            </a:xfrm>
            <a:custGeom>
              <a:avLst/>
              <a:gdLst/>
              <a:ahLst/>
              <a:cxnLst/>
              <a:rect l="l" t="t" r="r" b="b"/>
              <a:pathLst>
                <a:path w="776" h="1326" extrusionOk="0">
                  <a:moveTo>
                    <a:pt x="97" y="8"/>
                  </a:moveTo>
                  <a:lnTo>
                    <a:pt x="97" y="8"/>
                  </a:lnTo>
                  <a:cubicBezTo>
                    <a:pt x="776" y="362"/>
                    <a:pt x="776" y="362"/>
                    <a:pt x="776" y="362"/>
                  </a:cubicBezTo>
                  <a:cubicBezTo>
                    <a:pt x="776" y="1326"/>
                    <a:pt x="776" y="1326"/>
                    <a:pt x="776" y="1326"/>
                  </a:cubicBezTo>
                  <a:cubicBezTo>
                    <a:pt x="0" y="1079"/>
                    <a:pt x="0" y="1079"/>
                    <a:pt x="0" y="1079"/>
                  </a:cubicBezTo>
                  <a:cubicBezTo>
                    <a:pt x="0" y="64"/>
                    <a:pt x="0" y="64"/>
                    <a:pt x="0" y="64"/>
                  </a:cubicBezTo>
                  <a:cubicBezTo>
                    <a:pt x="0" y="15"/>
                    <a:pt x="52" y="-16"/>
                    <a:pt x="97"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44"/>
            <p:cNvSpPr/>
            <p:nvPr/>
          </p:nvSpPr>
          <p:spPr>
            <a:xfrm>
              <a:off x="4867389" y="4198061"/>
              <a:ext cx="204051" cy="348444"/>
            </a:xfrm>
            <a:custGeom>
              <a:avLst/>
              <a:gdLst/>
              <a:ahLst/>
              <a:cxnLst/>
              <a:rect l="l" t="t" r="r" b="b"/>
              <a:pathLst>
                <a:path w="773" h="1320" extrusionOk="0">
                  <a:moveTo>
                    <a:pt x="663" y="9"/>
                  </a:moveTo>
                  <a:lnTo>
                    <a:pt x="663" y="9"/>
                  </a:lnTo>
                  <a:cubicBezTo>
                    <a:pt x="0" y="356"/>
                    <a:pt x="0" y="356"/>
                    <a:pt x="0" y="356"/>
                  </a:cubicBezTo>
                  <a:cubicBezTo>
                    <a:pt x="0" y="1320"/>
                    <a:pt x="0" y="1320"/>
                    <a:pt x="0" y="1320"/>
                  </a:cubicBezTo>
                  <a:cubicBezTo>
                    <a:pt x="773" y="1073"/>
                    <a:pt x="773" y="1073"/>
                    <a:pt x="773" y="1073"/>
                  </a:cubicBezTo>
                  <a:cubicBezTo>
                    <a:pt x="773" y="79"/>
                    <a:pt x="773" y="79"/>
                    <a:pt x="773" y="79"/>
                  </a:cubicBezTo>
                  <a:cubicBezTo>
                    <a:pt x="773" y="19"/>
                    <a:pt x="711" y="-19"/>
                    <a:pt x="663" y="9"/>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44"/>
            <p:cNvSpPr/>
            <p:nvPr/>
          </p:nvSpPr>
          <p:spPr>
            <a:xfrm>
              <a:off x="4609489" y="4240825"/>
              <a:ext cx="232296" cy="362434"/>
            </a:xfrm>
            <a:custGeom>
              <a:avLst/>
              <a:gdLst/>
              <a:ahLst/>
              <a:cxnLst/>
              <a:rect l="l" t="t" r="r" b="b"/>
              <a:pathLst>
                <a:path w="880" h="1373" extrusionOk="0">
                  <a:moveTo>
                    <a:pt x="142" y="3"/>
                  </a:moveTo>
                  <a:lnTo>
                    <a:pt x="142" y="3"/>
                  </a:lnTo>
                  <a:cubicBezTo>
                    <a:pt x="880" y="194"/>
                    <a:pt x="880" y="194"/>
                    <a:pt x="880" y="194"/>
                  </a:cubicBezTo>
                  <a:cubicBezTo>
                    <a:pt x="880" y="1373"/>
                    <a:pt x="880" y="1373"/>
                    <a:pt x="880" y="1373"/>
                  </a:cubicBezTo>
                  <a:cubicBezTo>
                    <a:pt x="86" y="1171"/>
                    <a:pt x="86" y="1171"/>
                    <a:pt x="86" y="1171"/>
                  </a:cubicBezTo>
                  <a:cubicBezTo>
                    <a:pt x="34" y="1158"/>
                    <a:pt x="0" y="1112"/>
                    <a:pt x="0" y="1061"/>
                  </a:cubicBezTo>
                  <a:cubicBezTo>
                    <a:pt x="0" y="114"/>
                    <a:pt x="0" y="114"/>
                    <a:pt x="0" y="114"/>
                  </a:cubicBezTo>
                  <a:cubicBezTo>
                    <a:pt x="0" y="41"/>
                    <a:pt x="69" y="-14"/>
                    <a:pt x="142"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44"/>
            <p:cNvSpPr/>
            <p:nvPr/>
          </p:nvSpPr>
          <p:spPr>
            <a:xfrm>
              <a:off x="4892202" y="4240825"/>
              <a:ext cx="232560" cy="362434"/>
            </a:xfrm>
            <a:custGeom>
              <a:avLst/>
              <a:gdLst/>
              <a:ahLst/>
              <a:cxnLst/>
              <a:rect l="l" t="t" r="r" b="b"/>
              <a:pathLst>
                <a:path w="881" h="1373" extrusionOk="0">
                  <a:moveTo>
                    <a:pt x="742" y="3"/>
                  </a:moveTo>
                  <a:lnTo>
                    <a:pt x="742" y="3"/>
                  </a:lnTo>
                  <a:cubicBezTo>
                    <a:pt x="0" y="194"/>
                    <a:pt x="0" y="194"/>
                    <a:pt x="0" y="194"/>
                  </a:cubicBezTo>
                  <a:cubicBezTo>
                    <a:pt x="0" y="1373"/>
                    <a:pt x="0" y="1373"/>
                    <a:pt x="0" y="1373"/>
                  </a:cubicBezTo>
                  <a:cubicBezTo>
                    <a:pt x="797" y="1171"/>
                    <a:pt x="797" y="1171"/>
                    <a:pt x="797" y="1171"/>
                  </a:cubicBezTo>
                  <a:cubicBezTo>
                    <a:pt x="846" y="1158"/>
                    <a:pt x="881" y="1112"/>
                    <a:pt x="881" y="1061"/>
                  </a:cubicBezTo>
                  <a:cubicBezTo>
                    <a:pt x="881" y="114"/>
                    <a:pt x="881" y="114"/>
                    <a:pt x="881" y="114"/>
                  </a:cubicBezTo>
                  <a:cubicBezTo>
                    <a:pt x="881" y="41"/>
                    <a:pt x="811" y="-14"/>
                    <a:pt x="742"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44"/>
            <p:cNvSpPr/>
            <p:nvPr/>
          </p:nvSpPr>
          <p:spPr>
            <a:xfrm>
              <a:off x="4840992" y="4292035"/>
              <a:ext cx="51211" cy="311224"/>
            </a:xfrm>
            <a:custGeom>
              <a:avLst/>
              <a:gdLst/>
              <a:ahLst/>
              <a:cxnLst/>
              <a:rect l="l" t="t" r="r" b="b"/>
              <a:pathLst>
                <a:path w="194" h="1179" extrusionOk="0">
                  <a:moveTo>
                    <a:pt x="0" y="0"/>
                  </a:moveTo>
                  <a:lnTo>
                    <a:pt x="194" y="0"/>
                  </a:lnTo>
                  <a:lnTo>
                    <a:pt x="194" y="1179"/>
                  </a:lnTo>
                  <a:lnTo>
                    <a:pt x="0" y="1179"/>
                  </a:lnTo>
                  <a:lnTo>
                    <a:pt x="0"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44"/>
            <p:cNvSpPr/>
            <p:nvPr/>
          </p:nvSpPr>
          <p:spPr>
            <a:xfrm>
              <a:off x="4776055" y="4086401"/>
              <a:ext cx="182141" cy="153632"/>
            </a:xfrm>
            <a:custGeom>
              <a:avLst/>
              <a:gdLst/>
              <a:ahLst/>
              <a:cxnLst/>
              <a:rect l="l" t="t" r="r" b="b"/>
              <a:pathLst>
                <a:path w="690" h="582" extrusionOk="0">
                  <a:moveTo>
                    <a:pt x="634" y="57"/>
                  </a:moveTo>
                  <a:lnTo>
                    <a:pt x="634" y="57"/>
                  </a:lnTo>
                  <a:cubicBezTo>
                    <a:pt x="672" y="96"/>
                    <a:pt x="690" y="144"/>
                    <a:pt x="690" y="196"/>
                  </a:cubicBezTo>
                  <a:cubicBezTo>
                    <a:pt x="690" y="245"/>
                    <a:pt x="672" y="293"/>
                    <a:pt x="634" y="331"/>
                  </a:cubicBezTo>
                  <a:cubicBezTo>
                    <a:pt x="412" y="553"/>
                    <a:pt x="412" y="553"/>
                    <a:pt x="412" y="553"/>
                  </a:cubicBezTo>
                  <a:cubicBezTo>
                    <a:pt x="374" y="591"/>
                    <a:pt x="315" y="591"/>
                    <a:pt x="277" y="553"/>
                  </a:cubicBezTo>
                  <a:cubicBezTo>
                    <a:pt x="59" y="335"/>
                    <a:pt x="59" y="335"/>
                    <a:pt x="59" y="335"/>
                  </a:cubicBezTo>
                  <a:cubicBezTo>
                    <a:pt x="-18" y="259"/>
                    <a:pt x="-21" y="137"/>
                    <a:pt x="52" y="61"/>
                  </a:cubicBezTo>
                  <a:cubicBezTo>
                    <a:pt x="90" y="20"/>
                    <a:pt x="142" y="2"/>
                    <a:pt x="190" y="2"/>
                  </a:cubicBezTo>
                  <a:cubicBezTo>
                    <a:pt x="242" y="2"/>
                    <a:pt x="291" y="20"/>
                    <a:pt x="329" y="57"/>
                  </a:cubicBezTo>
                  <a:cubicBezTo>
                    <a:pt x="343" y="75"/>
                    <a:pt x="343" y="75"/>
                    <a:pt x="343" y="75"/>
                  </a:cubicBezTo>
                  <a:cubicBezTo>
                    <a:pt x="360" y="57"/>
                    <a:pt x="360" y="57"/>
                    <a:pt x="360" y="57"/>
                  </a:cubicBezTo>
                  <a:cubicBezTo>
                    <a:pt x="436" y="-19"/>
                    <a:pt x="558" y="-19"/>
                    <a:pt x="634" y="57"/>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44"/>
            <p:cNvSpPr/>
            <p:nvPr/>
          </p:nvSpPr>
          <p:spPr>
            <a:xfrm>
              <a:off x="4776055" y="4086929"/>
              <a:ext cx="101629" cy="152576"/>
            </a:xfrm>
            <a:custGeom>
              <a:avLst/>
              <a:gdLst/>
              <a:ahLst/>
              <a:cxnLst/>
              <a:rect l="l" t="t" r="r" b="b"/>
              <a:pathLst>
                <a:path w="385" h="578" extrusionOk="0">
                  <a:moveTo>
                    <a:pt x="385" y="569"/>
                  </a:moveTo>
                  <a:lnTo>
                    <a:pt x="385" y="569"/>
                  </a:lnTo>
                  <a:cubicBezTo>
                    <a:pt x="350" y="586"/>
                    <a:pt x="305" y="579"/>
                    <a:pt x="277" y="551"/>
                  </a:cubicBezTo>
                  <a:cubicBezTo>
                    <a:pt x="59" y="333"/>
                    <a:pt x="59" y="333"/>
                    <a:pt x="59" y="333"/>
                  </a:cubicBezTo>
                  <a:cubicBezTo>
                    <a:pt x="-18" y="257"/>
                    <a:pt x="-21" y="135"/>
                    <a:pt x="52" y="59"/>
                  </a:cubicBezTo>
                  <a:cubicBezTo>
                    <a:pt x="90" y="18"/>
                    <a:pt x="142" y="0"/>
                    <a:pt x="190" y="0"/>
                  </a:cubicBezTo>
                  <a:cubicBezTo>
                    <a:pt x="197" y="0"/>
                    <a:pt x="201" y="0"/>
                    <a:pt x="208" y="0"/>
                  </a:cubicBezTo>
                  <a:cubicBezTo>
                    <a:pt x="125" y="59"/>
                    <a:pt x="100" y="173"/>
                    <a:pt x="156" y="264"/>
                  </a:cubicBezTo>
                  <a:cubicBezTo>
                    <a:pt x="319" y="523"/>
                    <a:pt x="319" y="523"/>
                    <a:pt x="319" y="523"/>
                  </a:cubicBezTo>
                  <a:cubicBezTo>
                    <a:pt x="333" y="551"/>
                    <a:pt x="357" y="565"/>
                    <a:pt x="385" y="569"/>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44"/>
            <p:cNvSpPr/>
            <p:nvPr/>
          </p:nvSpPr>
          <p:spPr>
            <a:xfrm>
              <a:off x="4601042" y="4165065"/>
              <a:ext cx="531905" cy="445322"/>
            </a:xfrm>
            <a:custGeom>
              <a:avLst/>
              <a:gdLst/>
              <a:ahLst/>
              <a:cxnLst/>
              <a:rect l="l" t="t" r="r" b="b"/>
              <a:pathLst>
                <a:path w="2015" h="1687" extrusionOk="0">
                  <a:moveTo>
                    <a:pt x="1960" y="290"/>
                  </a:moveTo>
                  <a:lnTo>
                    <a:pt x="1960" y="290"/>
                  </a:lnTo>
                  <a:cubicBezTo>
                    <a:pt x="1925" y="262"/>
                    <a:pt x="1880" y="252"/>
                    <a:pt x="1835" y="262"/>
                  </a:cubicBezTo>
                  <a:cubicBezTo>
                    <a:pt x="1810" y="269"/>
                    <a:pt x="1810" y="269"/>
                    <a:pt x="1810" y="269"/>
                  </a:cubicBezTo>
                  <a:cubicBezTo>
                    <a:pt x="1810" y="204"/>
                    <a:pt x="1810" y="204"/>
                    <a:pt x="1810" y="204"/>
                  </a:cubicBezTo>
                  <a:cubicBezTo>
                    <a:pt x="1810" y="165"/>
                    <a:pt x="1793" y="131"/>
                    <a:pt x="1758" y="110"/>
                  </a:cubicBezTo>
                  <a:cubicBezTo>
                    <a:pt x="1727" y="92"/>
                    <a:pt x="1689" y="92"/>
                    <a:pt x="1654" y="110"/>
                  </a:cubicBezTo>
                  <a:cubicBezTo>
                    <a:pt x="1585" y="144"/>
                    <a:pt x="1585" y="144"/>
                    <a:pt x="1585" y="144"/>
                  </a:cubicBezTo>
                  <a:cubicBezTo>
                    <a:pt x="1585" y="82"/>
                    <a:pt x="1585" y="82"/>
                    <a:pt x="1585" y="82"/>
                  </a:cubicBezTo>
                  <a:cubicBezTo>
                    <a:pt x="1585" y="51"/>
                    <a:pt x="1567" y="19"/>
                    <a:pt x="1537" y="6"/>
                  </a:cubicBezTo>
                  <a:cubicBezTo>
                    <a:pt x="1505" y="-5"/>
                    <a:pt x="1471" y="-1"/>
                    <a:pt x="1446" y="23"/>
                  </a:cubicBezTo>
                  <a:cubicBezTo>
                    <a:pt x="1006" y="439"/>
                    <a:pt x="1006" y="439"/>
                    <a:pt x="1006" y="439"/>
                  </a:cubicBezTo>
                  <a:cubicBezTo>
                    <a:pt x="566" y="23"/>
                    <a:pt x="566" y="23"/>
                    <a:pt x="566" y="23"/>
                  </a:cubicBezTo>
                  <a:cubicBezTo>
                    <a:pt x="541" y="-1"/>
                    <a:pt x="507" y="-5"/>
                    <a:pt x="475" y="6"/>
                  </a:cubicBezTo>
                  <a:cubicBezTo>
                    <a:pt x="444" y="19"/>
                    <a:pt x="427" y="51"/>
                    <a:pt x="427" y="82"/>
                  </a:cubicBezTo>
                  <a:cubicBezTo>
                    <a:pt x="427" y="144"/>
                    <a:pt x="427" y="144"/>
                    <a:pt x="427" y="144"/>
                  </a:cubicBezTo>
                  <a:cubicBezTo>
                    <a:pt x="340" y="99"/>
                    <a:pt x="340" y="99"/>
                    <a:pt x="340" y="99"/>
                  </a:cubicBezTo>
                  <a:cubicBezTo>
                    <a:pt x="309" y="82"/>
                    <a:pt x="271" y="85"/>
                    <a:pt x="243" y="103"/>
                  </a:cubicBezTo>
                  <a:cubicBezTo>
                    <a:pt x="215" y="124"/>
                    <a:pt x="201" y="151"/>
                    <a:pt x="201" y="186"/>
                  </a:cubicBezTo>
                  <a:cubicBezTo>
                    <a:pt x="201" y="269"/>
                    <a:pt x="201" y="269"/>
                    <a:pt x="201" y="269"/>
                  </a:cubicBezTo>
                  <a:cubicBezTo>
                    <a:pt x="177" y="266"/>
                    <a:pt x="177" y="266"/>
                    <a:pt x="177" y="266"/>
                  </a:cubicBezTo>
                  <a:cubicBezTo>
                    <a:pt x="135" y="252"/>
                    <a:pt x="91" y="262"/>
                    <a:pt x="56" y="290"/>
                  </a:cubicBezTo>
                  <a:cubicBezTo>
                    <a:pt x="21" y="318"/>
                    <a:pt x="0" y="359"/>
                    <a:pt x="0" y="401"/>
                  </a:cubicBezTo>
                  <a:cubicBezTo>
                    <a:pt x="0" y="463"/>
                    <a:pt x="0" y="463"/>
                    <a:pt x="0" y="463"/>
                  </a:cubicBezTo>
                  <a:cubicBezTo>
                    <a:pt x="0" y="477"/>
                    <a:pt x="11" y="491"/>
                    <a:pt x="28" y="495"/>
                  </a:cubicBezTo>
                  <a:cubicBezTo>
                    <a:pt x="46" y="498"/>
                    <a:pt x="59" y="484"/>
                    <a:pt x="59" y="463"/>
                  </a:cubicBezTo>
                  <a:cubicBezTo>
                    <a:pt x="59" y="401"/>
                    <a:pt x="59" y="401"/>
                    <a:pt x="59" y="401"/>
                  </a:cubicBezTo>
                  <a:cubicBezTo>
                    <a:pt x="59" y="380"/>
                    <a:pt x="66" y="359"/>
                    <a:pt x="84" y="342"/>
                  </a:cubicBezTo>
                  <a:cubicBezTo>
                    <a:pt x="105" y="321"/>
                    <a:pt x="135" y="314"/>
                    <a:pt x="163" y="321"/>
                  </a:cubicBezTo>
                  <a:cubicBezTo>
                    <a:pt x="881" y="501"/>
                    <a:pt x="881" y="501"/>
                    <a:pt x="881" y="501"/>
                  </a:cubicBezTo>
                  <a:cubicBezTo>
                    <a:pt x="881" y="1621"/>
                    <a:pt x="881" y="1621"/>
                    <a:pt x="881" y="1621"/>
                  </a:cubicBezTo>
                  <a:cubicBezTo>
                    <a:pt x="122" y="1427"/>
                    <a:pt x="122" y="1427"/>
                    <a:pt x="122" y="1427"/>
                  </a:cubicBezTo>
                  <a:cubicBezTo>
                    <a:pt x="87" y="1420"/>
                    <a:pt x="59" y="1386"/>
                    <a:pt x="59" y="1348"/>
                  </a:cubicBezTo>
                  <a:cubicBezTo>
                    <a:pt x="59" y="602"/>
                    <a:pt x="59" y="602"/>
                    <a:pt x="59" y="602"/>
                  </a:cubicBezTo>
                  <a:cubicBezTo>
                    <a:pt x="59" y="588"/>
                    <a:pt x="49" y="574"/>
                    <a:pt x="35" y="571"/>
                  </a:cubicBezTo>
                  <a:cubicBezTo>
                    <a:pt x="18" y="571"/>
                    <a:pt x="0" y="585"/>
                    <a:pt x="0" y="602"/>
                  </a:cubicBezTo>
                  <a:cubicBezTo>
                    <a:pt x="0" y="1348"/>
                    <a:pt x="0" y="1348"/>
                    <a:pt x="0" y="1348"/>
                  </a:cubicBezTo>
                  <a:cubicBezTo>
                    <a:pt x="0" y="1410"/>
                    <a:pt x="46" y="1469"/>
                    <a:pt x="108" y="1483"/>
                  </a:cubicBezTo>
                  <a:cubicBezTo>
                    <a:pt x="902" y="1687"/>
                    <a:pt x="902" y="1687"/>
                    <a:pt x="902" y="1687"/>
                  </a:cubicBezTo>
                  <a:cubicBezTo>
                    <a:pt x="905" y="1687"/>
                    <a:pt x="909" y="1687"/>
                    <a:pt x="909" y="1687"/>
                  </a:cubicBezTo>
                  <a:cubicBezTo>
                    <a:pt x="1103" y="1687"/>
                    <a:pt x="1103" y="1687"/>
                    <a:pt x="1103" y="1687"/>
                  </a:cubicBezTo>
                  <a:cubicBezTo>
                    <a:pt x="1106" y="1687"/>
                    <a:pt x="1110" y="1687"/>
                    <a:pt x="1113" y="1687"/>
                  </a:cubicBezTo>
                  <a:cubicBezTo>
                    <a:pt x="1602" y="1563"/>
                    <a:pt x="1602" y="1563"/>
                    <a:pt x="1602" y="1563"/>
                  </a:cubicBezTo>
                  <a:cubicBezTo>
                    <a:pt x="1620" y="1556"/>
                    <a:pt x="1627" y="1542"/>
                    <a:pt x="1623" y="1524"/>
                  </a:cubicBezTo>
                  <a:cubicBezTo>
                    <a:pt x="1620" y="1511"/>
                    <a:pt x="1602" y="1500"/>
                    <a:pt x="1588" y="1504"/>
                  </a:cubicBezTo>
                  <a:cubicBezTo>
                    <a:pt x="1134" y="1618"/>
                    <a:pt x="1134" y="1618"/>
                    <a:pt x="1134" y="1618"/>
                  </a:cubicBezTo>
                  <a:cubicBezTo>
                    <a:pt x="1134" y="501"/>
                    <a:pt x="1134" y="501"/>
                    <a:pt x="1134" y="501"/>
                  </a:cubicBezTo>
                  <a:cubicBezTo>
                    <a:pt x="1852" y="321"/>
                    <a:pt x="1852" y="321"/>
                    <a:pt x="1852" y="321"/>
                  </a:cubicBezTo>
                  <a:cubicBezTo>
                    <a:pt x="1880" y="314"/>
                    <a:pt x="1907" y="321"/>
                    <a:pt x="1932" y="339"/>
                  </a:cubicBezTo>
                  <a:cubicBezTo>
                    <a:pt x="1949" y="356"/>
                    <a:pt x="1956" y="377"/>
                    <a:pt x="1956" y="401"/>
                  </a:cubicBezTo>
                  <a:cubicBezTo>
                    <a:pt x="1956" y="1348"/>
                    <a:pt x="1956" y="1348"/>
                    <a:pt x="1956" y="1348"/>
                  </a:cubicBezTo>
                  <a:cubicBezTo>
                    <a:pt x="1956" y="1386"/>
                    <a:pt x="1932" y="1417"/>
                    <a:pt x="1894" y="1427"/>
                  </a:cubicBezTo>
                  <a:cubicBezTo>
                    <a:pt x="1720" y="1472"/>
                    <a:pt x="1720" y="1472"/>
                    <a:pt x="1720" y="1472"/>
                  </a:cubicBezTo>
                  <a:cubicBezTo>
                    <a:pt x="1706" y="1476"/>
                    <a:pt x="1696" y="1493"/>
                    <a:pt x="1699" y="1507"/>
                  </a:cubicBezTo>
                  <a:cubicBezTo>
                    <a:pt x="1703" y="1524"/>
                    <a:pt x="1720" y="1535"/>
                    <a:pt x="1738" y="1528"/>
                  </a:cubicBezTo>
                  <a:cubicBezTo>
                    <a:pt x="1907" y="1486"/>
                    <a:pt x="1907" y="1486"/>
                    <a:pt x="1907" y="1486"/>
                  </a:cubicBezTo>
                  <a:cubicBezTo>
                    <a:pt x="1973" y="1469"/>
                    <a:pt x="2015" y="1413"/>
                    <a:pt x="2015" y="1348"/>
                  </a:cubicBezTo>
                  <a:cubicBezTo>
                    <a:pt x="2015" y="405"/>
                    <a:pt x="2015" y="405"/>
                    <a:pt x="2015" y="405"/>
                  </a:cubicBezTo>
                  <a:cubicBezTo>
                    <a:pt x="2015" y="359"/>
                    <a:pt x="1994" y="318"/>
                    <a:pt x="1960" y="290"/>
                  </a:cubicBezTo>
                  <a:moveTo>
                    <a:pt x="1686" y="162"/>
                  </a:moveTo>
                  <a:lnTo>
                    <a:pt x="1686" y="162"/>
                  </a:lnTo>
                  <a:cubicBezTo>
                    <a:pt x="1703" y="151"/>
                    <a:pt x="1720" y="151"/>
                    <a:pt x="1738" y="165"/>
                  </a:cubicBezTo>
                  <a:cubicBezTo>
                    <a:pt x="1748" y="172"/>
                    <a:pt x="1755" y="190"/>
                    <a:pt x="1755" y="204"/>
                  </a:cubicBezTo>
                  <a:cubicBezTo>
                    <a:pt x="1755" y="287"/>
                    <a:pt x="1755" y="287"/>
                    <a:pt x="1755" y="287"/>
                  </a:cubicBezTo>
                  <a:cubicBezTo>
                    <a:pt x="1151" y="439"/>
                    <a:pt x="1151" y="439"/>
                    <a:pt x="1151" y="439"/>
                  </a:cubicBezTo>
                  <a:lnTo>
                    <a:pt x="1686" y="162"/>
                  </a:lnTo>
                  <a:moveTo>
                    <a:pt x="940" y="508"/>
                  </a:moveTo>
                  <a:lnTo>
                    <a:pt x="940" y="508"/>
                  </a:lnTo>
                  <a:cubicBezTo>
                    <a:pt x="1075" y="508"/>
                    <a:pt x="1075" y="508"/>
                    <a:pt x="1075" y="508"/>
                  </a:cubicBezTo>
                  <a:cubicBezTo>
                    <a:pt x="1075" y="1628"/>
                    <a:pt x="1075" y="1628"/>
                    <a:pt x="1075" y="1628"/>
                  </a:cubicBezTo>
                  <a:cubicBezTo>
                    <a:pt x="940" y="1628"/>
                    <a:pt x="940" y="1628"/>
                    <a:pt x="940" y="1628"/>
                  </a:cubicBezTo>
                  <a:lnTo>
                    <a:pt x="940" y="508"/>
                  </a:lnTo>
                  <a:moveTo>
                    <a:pt x="1488" y="65"/>
                  </a:moveTo>
                  <a:lnTo>
                    <a:pt x="1488" y="65"/>
                  </a:lnTo>
                  <a:cubicBezTo>
                    <a:pt x="1498" y="54"/>
                    <a:pt x="1509" y="61"/>
                    <a:pt x="1512" y="61"/>
                  </a:cubicBezTo>
                  <a:cubicBezTo>
                    <a:pt x="1516" y="65"/>
                    <a:pt x="1526" y="68"/>
                    <a:pt x="1526" y="82"/>
                  </a:cubicBezTo>
                  <a:cubicBezTo>
                    <a:pt x="1526" y="176"/>
                    <a:pt x="1526" y="176"/>
                    <a:pt x="1526" y="176"/>
                  </a:cubicBezTo>
                  <a:cubicBezTo>
                    <a:pt x="1179" y="356"/>
                    <a:pt x="1179" y="356"/>
                    <a:pt x="1179" y="356"/>
                  </a:cubicBezTo>
                  <a:lnTo>
                    <a:pt x="1488" y="65"/>
                  </a:lnTo>
                  <a:moveTo>
                    <a:pt x="486" y="82"/>
                  </a:moveTo>
                  <a:lnTo>
                    <a:pt x="486" y="82"/>
                  </a:lnTo>
                  <a:cubicBezTo>
                    <a:pt x="486" y="68"/>
                    <a:pt x="496" y="61"/>
                    <a:pt x="500" y="61"/>
                  </a:cubicBezTo>
                  <a:cubicBezTo>
                    <a:pt x="503" y="61"/>
                    <a:pt x="514" y="54"/>
                    <a:pt x="524" y="65"/>
                  </a:cubicBezTo>
                  <a:cubicBezTo>
                    <a:pt x="833" y="356"/>
                    <a:pt x="833" y="356"/>
                    <a:pt x="833" y="356"/>
                  </a:cubicBezTo>
                  <a:cubicBezTo>
                    <a:pt x="486" y="176"/>
                    <a:pt x="486" y="176"/>
                    <a:pt x="486" y="176"/>
                  </a:cubicBezTo>
                  <a:lnTo>
                    <a:pt x="486" y="82"/>
                  </a:lnTo>
                  <a:moveTo>
                    <a:pt x="260" y="183"/>
                  </a:moveTo>
                  <a:lnTo>
                    <a:pt x="260" y="183"/>
                  </a:lnTo>
                  <a:cubicBezTo>
                    <a:pt x="260" y="172"/>
                    <a:pt x="267" y="158"/>
                    <a:pt x="274" y="155"/>
                  </a:cubicBezTo>
                  <a:cubicBezTo>
                    <a:pt x="288" y="144"/>
                    <a:pt x="302" y="144"/>
                    <a:pt x="313" y="151"/>
                  </a:cubicBezTo>
                  <a:cubicBezTo>
                    <a:pt x="867" y="439"/>
                    <a:pt x="867" y="439"/>
                    <a:pt x="867" y="439"/>
                  </a:cubicBezTo>
                  <a:cubicBezTo>
                    <a:pt x="260" y="287"/>
                    <a:pt x="260" y="287"/>
                    <a:pt x="260" y="287"/>
                  </a:cubicBezTo>
                  <a:lnTo>
                    <a:pt x="260" y="183"/>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19" name="Google Shape;2419;p44"/>
            <p:cNvSpPr/>
            <p:nvPr/>
          </p:nvSpPr>
          <p:spPr>
            <a:xfrm>
              <a:off x="4767608" y="4078746"/>
              <a:ext cx="198771" cy="169206"/>
            </a:xfrm>
            <a:custGeom>
              <a:avLst/>
              <a:gdLst/>
              <a:ahLst/>
              <a:cxnLst/>
              <a:rect l="l" t="t" r="r" b="b"/>
              <a:pathLst>
                <a:path w="753" h="641" extrusionOk="0">
                  <a:moveTo>
                    <a:pt x="66" y="385"/>
                  </a:moveTo>
                  <a:lnTo>
                    <a:pt x="66" y="385"/>
                  </a:lnTo>
                  <a:cubicBezTo>
                    <a:pt x="288" y="603"/>
                    <a:pt x="288" y="603"/>
                    <a:pt x="288" y="603"/>
                  </a:cubicBezTo>
                  <a:cubicBezTo>
                    <a:pt x="312" y="627"/>
                    <a:pt x="344" y="641"/>
                    <a:pt x="375" y="641"/>
                  </a:cubicBezTo>
                  <a:cubicBezTo>
                    <a:pt x="410" y="641"/>
                    <a:pt x="441" y="627"/>
                    <a:pt x="465" y="603"/>
                  </a:cubicBezTo>
                  <a:cubicBezTo>
                    <a:pt x="639" y="430"/>
                    <a:pt x="639" y="430"/>
                    <a:pt x="639" y="430"/>
                  </a:cubicBezTo>
                  <a:cubicBezTo>
                    <a:pt x="649" y="419"/>
                    <a:pt x="649" y="402"/>
                    <a:pt x="642" y="392"/>
                  </a:cubicBezTo>
                  <a:cubicBezTo>
                    <a:pt x="628" y="378"/>
                    <a:pt x="607" y="378"/>
                    <a:pt x="597" y="388"/>
                  </a:cubicBezTo>
                  <a:cubicBezTo>
                    <a:pt x="424" y="561"/>
                    <a:pt x="424" y="561"/>
                    <a:pt x="424" y="561"/>
                  </a:cubicBezTo>
                  <a:cubicBezTo>
                    <a:pt x="410" y="575"/>
                    <a:pt x="396" y="582"/>
                    <a:pt x="375" y="582"/>
                  </a:cubicBezTo>
                  <a:cubicBezTo>
                    <a:pt x="358" y="582"/>
                    <a:pt x="340" y="575"/>
                    <a:pt x="330" y="561"/>
                  </a:cubicBezTo>
                  <a:cubicBezTo>
                    <a:pt x="111" y="343"/>
                    <a:pt x="111" y="343"/>
                    <a:pt x="111" y="343"/>
                  </a:cubicBezTo>
                  <a:cubicBezTo>
                    <a:pt x="45" y="277"/>
                    <a:pt x="45" y="173"/>
                    <a:pt x="104" y="111"/>
                  </a:cubicBezTo>
                  <a:cubicBezTo>
                    <a:pt x="136" y="79"/>
                    <a:pt x="177" y="59"/>
                    <a:pt x="222" y="59"/>
                  </a:cubicBezTo>
                  <a:cubicBezTo>
                    <a:pt x="267" y="59"/>
                    <a:pt x="309" y="76"/>
                    <a:pt x="340" y="107"/>
                  </a:cubicBezTo>
                  <a:cubicBezTo>
                    <a:pt x="354" y="125"/>
                    <a:pt x="354" y="125"/>
                    <a:pt x="354" y="125"/>
                  </a:cubicBezTo>
                  <a:cubicBezTo>
                    <a:pt x="361" y="128"/>
                    <a:pt x="368" y="132"/>
                    <a:pt x="375" y="132"/>
                  </a:cubicBezTo>
                  <a:lnTo>
                    <a:pt x="375" y="132"/>
                  </a:lnTo>
                  <a:cubicBezTo>
                    <a:pt x="385" y="132"/>
                    <a:pt x="392" y="128"/>
                    <a:pt x="396" y="125"/>
                  </a:cubicBezTo>
                  <a:cubicBezTo>
                    <a:pt x="413" y="107"/>
                    <a:pt x="413" y="107"/>
                    <a:pt x="413" y="107"/>
                  </a:cubicBezTo>
                  <a:cubicBezTo>
                    <a:pt x="475" y="45"/>
                    <a:pt x="580" y="45"/>
                    <a:pt x="645" y="107"/>
                  </a:cubicBezTo>
                  <a:cubicBezTo>
                    <a:pt x="676" y="138"/>
                    <a:pt x="694" y="180"/>
                    <a:pt x="694" y="225"/>
                  </a:cubicBezTo>
                  <a:cubicBezTo>
                    <a:pt x="694" y="246"/>
                    <a:pt x="687" y="270"/>
                    <a:pt x="680" y="291"/>
                  </a:cubicBezTo>
                  <a:cubicBezTo>
                    <a:pt x="673" y="305"/>
                    <a:pt x="676" y="322"/>
                    <a:pt x="690" y="329"/>
                  </a:cubicBezTo>
                  <a:cubicBezTo>
                    <a:pt x="708" y="340"/>
                    <a:pt x="725" y="333"/>
                    <a:pt x="732" y="315"/>
                  </a:cubicBezTo>
                  <a:cubicBezTo>
                    <a:pt x="746" y="288"/>
                    <a:pt x="753" y="257"/>
                    <a:pt x="753" y="225"/>
                  </a:cubicBezTo>
                  <a:cubicBezTo>
                    <a:pt x="753" y="163"/>
                    <a:pt x="728" y="107"/>
                    <a:pt x="687" y="66"/>
                  </a:cubicBezTo>
                  <a:cubicBezTo>
                    <a:pt x="600" y="-17"/>
                    <a:pt x="465" y="-21"/>
                    <a:pt x="375" y="62"/>
                  </a:cubicBezTo>
                  <a:cubicBezTo>
                    <a:pt x="333" y="21"/>
                    <a:pt x="281" y="0"/>
                    <a:pt x="222" y="0"/>
                  </a:cubicBezTo>
                  <a:cubicBezTo>
                    <a:pt x="164" y="0"/>
                    <a:pt x="104" y="24"/>
                    <a:pt x="63" y="69"/>
                  </a:cubicBezTo>
                  <a:cubicBezTo>
                    <a:pt x="21" y="114"/>
                    <a:pt x="0" y="170"/>
                    <a:pt x="0" y="229"/>
                  </a:cubicBezTo>
                  <a:cubicBezTo>
                    <a:pt x="4" y="288"/>
                    <a:pt x="25" y="343"/>
                    <a:pt x="66" y="385"/>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0" name="Google Shape;2420;p44"/>
            <p:cNvSpPr/>
            <p:nvPr/>
          </p:nvSpPr>
          <p:spPr>
            <a:xfrm>
              <a:off x="4932326" y="4298107"/>
              <a:ext cx="163399" cy="53322"/>
            </a:xfrm>
            <a:custGeom>
              <a:avLst/>
              <a:gdLst/>
              <a:ahLst/>
              <a:cxnLst/>
              <a:rect l="l" t="t" r="r" b="b"/>
              <a:pathLst>
                <a:path w="619" h="202" extrusionOk="0">
                  <a:moveTo>
                    <a:pt x="618" y="22"/>
                  </a:moveTo>
                  <a:lnTo>
                    <a:pt x="618" y="22"/>
                  </a:lnTo>
                  <a:cubicBezTo>
                    <a:pt x="614" y="8"/>
                    <a:pt x="597" y="-3"/>
                    <a:pt x="583" y="1"/>
                  </a:cubicBezTo>
                  <a:cubicBezTo>
                    <a:pt x="21" y="143"/>
                    <a:pt x="21" y="143"/>
                    <a:pt x="21" y="143"/>
                  </a:cubicBezTo>
                  <a:cubicBezTo>
                    <a:pt x="4" y="147"/>
                    <a:pt x="-3" y="164"/>
                    <a:pt x="1" y="181"/>
                  </a:cubicBezTo>
                  <a:cubicBezTo>
                    <a:pt x="4" y="192"/>
                    <a:pt x="15" y="202"/>
                    <a:pt x="28" y="202"/>
                  </a:cubicBezTo>
                  <a:cubicBezTo>
                    <a:pt x="32" y="202"/>
                    <a:pt x="32" y="202"/>
                    <a:pt x="35" y="202"/>
                  </a:cubicBezTo>
                  <a:cubicBezTo>
                    <a:pt x="597" y="60"/>
                    <a:pt x="597" y="60"/>
                    <a:pt x="597" y="60"/>
                  </a:cubicBezTo>
                  <a:cubicBezTo>
                    <a:pt x="611" y="53"/>
                    <a:pt x="621" y="39"/>
                    <a:pt x="618" y="22"/>
                  </a:cubicBezTo>
                  <a:close/>
                </a:path>
              </a:pathLst>
            </a:custGeom>
            <a:solidFill>
              <a:srgbClr val="2C392F"/>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1" name="Google Shape;2421;p44"/>
            <p:cNvSpPr/>
            <p:nvPr/>
          </p:nvSpPr>
          <p:spPr>
            <a:xfrm>
              <a:off x="4965850" y="4341662"/>
              <a:ext cx="96086" cy="36428"/>
            </a:xfrm>
            <a:custGeom>
              <a:avLst/>
              <a:gdLst/>
              <a:ahLst/>
              <a:cxnLst/>
              <a:rect l="l" t="t" r="r" b="b"/>
              <a:pathLst>
                <a:path w="364" h="138" extrusionOk="0">
                  <a:moveTo>
                    <a:pt x="30" y="138"/>
                  </a:moveTo>
                  <a:lnTo>
                    <a:pt x="30" y="138"/>
                  </a:lnTo>
                  <a:cubicBezTo>
                    <a:pt x="30" y="138"/>
                    <a:pt x="33" y="138"/>
                    <a:pt x="37" y="138"/>
                  </a:cubicBezTo>
                  <a:cubicBezTo>
                    <a:pt x="342" y="58"/>
                    <a:pt x="342" y="58"/>
                    <a:pt x="342" y="58"/>
                  </a:cubicBezTo>
                  <a:cubicBezTo>
                    <a:pt x="359" y="54"/>
                    <a:pt x="366" y="37"/>
                    <a:pt x="363" y="23"/>
                  </a:cubicBezTo>
                  <a:cubicBezTo>
                    <a:pt x="359" y="6"/>
                    <a:pt x="345" y="-5"/>
                    <a:pt x="328" y="2"/>
                  </a:cubicBezTo>
                  <a:cubicBezTo>
                    <a:pt x="23" y="79"/>
                    <a:pt x="23" y="79"/>
                    <a:pt x="23" y="79"/>
                  </a:cubicBezTo>
                  <a:cubicBezTo>
                    <a:pt x="5" y="82"/>
                    <a:pt x="-5" y="99"/>
                    <a:pt x="2" y="113"/>
                  </a:cubicBezTo>
                  <a:cubicBezTo>
                    <a:pt x="5" y="127"/>
                    <a:pt x="16" y="138"/>
                    <a:pt x="30" y="138"/>
                  </a:cubicBezTo>
                  <a:close/>
                </a:path>
              </a:pathLst>
            </a:custGeom>
            <a:solidFill>
              <a:srgbClr val="2C392F"/>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22" name="Google Shape;2422;p44"/>
          <p:cNvGrpSpPr/>
          <p:nvPr/>
        </p:nvGrpSpPr>
        <p:grpSpPr>
          <a:xfrm>
            <a:off x="4314788" y="1370308"/>
            <a:ext cx="514482" cy="531641"/>
            <a:chOff x="1312748" y="2717968"/>
            <a:chExt cx="514482" cy="531641"/>
          </a:xfrm>
        </p:grpSpPr>
        <p:sp>
          <p:nvSpPr>
            <p:cNvPr id="2423" name="Google Shape;2423;p44"/>
            <p:cNvSpPr/>
            <p:nvPr/>
          </p:nvSpPr>
          <p:spPr>
            <a:xfrm>
              <a:off x="1320139" y="2785809"/>
              <a:ext cx="378009" cy="455617"/>
            </a:xfrm>
            <a:custGeom>
              <a:avLst/>
              <a:gdLst/>
              <a:ahLst/>
              <a:cxnLst/>
              <a:rect l="l" t="t" r="r" b="b"/>
              <a:pathLst>
                <a:path w="1432" h="1726" extrusionOk="0">
                  <a:moveTo>
                    <a:pt x="659" y="0"/>
                  </a:moveTo>
                  <a:lnTo>
                    <a:pt x="659" y="0"/>
                  </a:lnTo>
                  <a:cubicBezTo>
                    <a:pt x="1321" y="0"/>
                    <a:pt x="1321" y="0"/>
                    <a:pt x="1321" y="0"/>
                  </a:cubicBezTo>
                  <a:cubicBezTo>
                    <a:pt x="1384" y="0"/>
                    <a:pt x="1432" y="48"/>
                    <a:pt x="1432" y="107"/>
                  </a:cubicBezTo>
                  <a:cubicBezTo>
                    <a:pt x="1432" y="1614"/>
                    <a:pt x="1432" y="1614"/>
                    <a:pt x="1432" y="1614"/>
                  </a:cubicBezTo>
                  <a:cubicBezTo>
                    <a:pt x="1432" y="1677"/>
                    <a:pt x="1384" y="1726"/>
                    <a:pt x="1321" y="1726"/>
                  </a:cubicBezTo>
                  <a:cubicBezTo>
                    <a:pt x="107" y="1726"/>
                    <a:pt x="107" y="1726"/>
                    <a:pt x="107" y="1726"/>
                  </a:cubicBezTo>
                  <a:cubicBezTo>
                    <a:pt x="49" y="1726"/>
                    <a:pt x="0" y="1677"/>
                    <a:pt x="0" y="1614"/>
                  </a:cubicBezTo>
                  <a:cubicBezTo>
                    <a:pt x="0" y="658"/>
                    <a:pt x="0" y="658"/>
                    <a:pt x="0" y="658"/>
                  </a:cubicBezTo>
                  <a:lnTo>
                    <a:pt x="659" y="0"/>
                  </a:ln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44"/>
            <p:cNvSpPr/>
            <p:nvPr/>
          </p:nvSpPr>
          <p:spPr>
            <a:xfrm>
              <a:off x="1319347" y="2785809"/>
              <a:ext cx="180293" cy="180293"/>
            </a:xfrm>
            <a:custGeom>
              <a:avLst/>
              <a:gdLst/>
              <a:ahLst/>
              <a:cxnLst/>
              <a:rect l="l" t="t" r="r" b="b"/>
              <a:pathLst>
                <a:path w="683" h="683" extrusionOk="0">
                  <a:moveTo>
                    <a:pt x="506" y="399"/>
                  </a:moveTo>
                  <a:lnTo>
                    <a:pt x="506" y="399"/>
                  </a:lnTo>
                  <a:cubicBezTo>
                    <a:pt x="506" y="177"/>
                    <a:pt x="506" y="177"/>
                    <a:pt x="506" y="177"/>
                  </a:cubicBezTo>
                  <a:cubicBezTo>
                    <a:pt x="506" y="80"/>
                    <a:pt x="585" y="0"/>
                    <a:pt x="683" y="0"/>
                  </a:cubicBezTo>
                  <a:cubicBezTo>
                    <a:pt x="568" y="0"/>
                    <a:pt x="461" y="45"/>
                    <a:pt x="381" y="125"/>
                  </a:cubicBezTo>
                  <a:cubicBezTo>
                    <a:pt x="322" y="183"/>
                    <a:pt x="322" y="183"/>
                    <a:pt x="322" y="183"/>
                  </a:cubicBezTo>
                  <a:cubicBezTo>
                    <a:pt x="124" y="381"/>
                    <a:pt x="124" y="381"/>
                    <a:pt x="124" y="381"/>
                  </a:cubicBezTo>
                  <a:cubicBezTo>
                    <a:pt x="45" y="461"/>
                    <a:pt x="0" y="568"/>
                    <a:pt x="0" y="683"/>
                  </a:cubicBezTo>
                  <a:cubicBezTo>
                    <a:pt x="0" y="586"/>
                    <a:pt x="79" y="506"/>
                    <a:pt x="176" y="506"/>
                  </a:cubicBezTo>
                  <a:cubicBezTo>
                    <a:pt x="395" y="506"/>
                    <a:pt x="395" y="506"/>
                    <a:pt x="395" y="506"/>
                  </a:cubicBezTo>
                  <a:cubicBezTo>
                    <a:pt x="457" y="506"/>
                    <a:pt x="506" y="457"/>
                    <a:pt x="506" y="399"/>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44"/>
            <p:cNvSpPr/>
            <p:nvPr/>
          </p:nvSpPr>
          <p:spPr>
            <a:xfrm>
              <a:off x="1585431" y="2725360"/>
              <a:ext cx="233616" cy="233352"/>
            </a:xfrm>
            <a:custGeom>
              <a:avLst/>
              <a:gdLst/>
              <a:ahLst/>
              <a:cxnLst/>
              <a:rect l="l" t="t" r="r" b="b"/>
              <a:pathLst>
                <a:path w="885" h="884" extrusionOk="0">
                  <a:moveTo>
                    <a:pt x="444" y="0"/>
                  </a:moveTo>
                  <a:lnTo>
                    <a:pt x="444" y="0"/>
                  </a:lnTo>
                  <a:cubicBezTo>
                    <a:pt x="687" y="0"/>
                    <a:pt x="885" y="197"/>
                    <a:pt x="885" y="444"/>
                  </a:cubicBezTo>
                  <a:cubicBezTo>
                    <a:pt x="885" y="686"/>
                    <a:pt x="687" y="884"/>
                    <a:pt x="444" y="884"/>
                  </a:cubicBezTo>
                  <a:cubicBezTo>
                    <a:pt x="198" y="884"/>
                    <a:pt x="0" y="686"/>
                    <a:pt x="0" y="444"/>
                  </a:cubicBezTo>
                  <a:cubicBezTo>
                    <a:pt x="0" y="197"/>
                    <a:pt x="198" y="0"/>
                    <a:pt x="444" y="0"/>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44"/>
            <p:cNvSpPr/>
            <p:nvPr/>
          </p:nvSpPr>
          <p:spPr>
            <a:xfrm>
              <a:off x="1585431" y="2725360"/>
              <a:ext cx="140961" cy="233352"/>
            </a:xfrm>
            <a:custGeom>
              <a:avLst/>
              <a:gdLst/>
              <a:ahLst/>
              <a:cxnLst/>
              <a:rect l="l" t="t" r="r" b="b"/>
              <a:pathLst>
                <a:path w="534" h="884" extrusionOk="0">
                  <a:moveTo>
                    <a:pt x="534" y="874"/>
                  </a:moveTo>
                  <a:lnTo>
                    <a:pt x="534" y="874"/>
                  </a:lnTo>
                  <a:cubicBezTo>
                    <a:pt x="503" y="880"/>
                    <a:pt x="475" y="884"/>
                    <a:pt x="444" y="884"/>
                  </a:cubicBezTo>
                  <a:cubicBezTo>
                    <a:pt x="198" y="884"/>
                    <a:pt x="0" y="686"/>
                    <a:pt x="0" y="444"/>
                  </a:cubicBezTo>
                  <a:cubicBezTo>
                    <a:pt x="0" y="197"/>
                    <a:pt x="198" y="0"/>
                    <a:pt x="444" y="0"/>
                  </a:cubicBezTo>
                  <a:cubicBezTo>
                    <a:pt x="475" y="0"/>
                    <a:pt x="503" y="3"/>
                    <a:pt x="534" y="10"/>
                  </a:cubicBezTo>
                  <a:cubicBezTo>
                    <a:pt x="333" y="52"/>
                    <a:pt x="184" y="229"/>
                    <a:pt x="184" y="444"/>
                  </a:cubicBezTo>
                  <a:cubicBezTo>
                    <a:pt x="184" y="655"/>
                    <a:pt x="333" y="832"/>
                    <a:pt x="534" y="874"/>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44"/>
            <p:cNvSpPr/>
            <p:nvPr/>
          </p:nvSpPr>
          <p:spPr>
            <a:xfrm>
              <a:off x="1625027" y="2764692"/>
              <a:ext cx="137530" cy="154688"/>
            </a:xfrm>
            <a:custGeom>
              <a:avLst/>
              <a:gdLst/>
              <a:ahLst/>
              <a:cxnLst/>
              <a:rect l="l" t="t" r="r" b="b"/>
              <a:pathLst>
                <a:path w="521" h="586" extrusionOk="0">
                  <a:moveTo>
                    <a:pt x="294" y="586"/>
                  </a:moveTo>
                  <a:lnTo>
                    <a:pt x="294" y="586"/>
                  </a:lnTo>
                  <a:cubicBezTo>
                    <a:pt x="218" y="586"/>
                    <a:pt x="142" y="558"/>
                    <a:pt x="86" y="499"/>
                  </a:cubicBezTo>
                  <a:cubicBezTo>
                    <a:pt x="-28" y="385"/>
                    <a:pt x="-28" y="201"/>
                    <a:pt x="86" y="87"/>
                  </a:cubicBezTo>
                  <a:cubicBezTo>
                    <a:pt x="201" y="-28"/>
                    <a:pt x="384" y="-28"/>
                    <a:pt x="503" y="87"/>
                  </a:cubicBezTo>
                  <a:cubicBezTo>
                    <a:pt x="527" y="111"/>
                    <a:pt x="527" y="153"/>
                    <a:pt x="503" y="177"/>
                  </a:cubicBezTo>
                  <a:cubicBezTo>
                    <a:pt x="475" y="201"/>
                    <a:pt x="433" y="201"/>
                    <a:pt x="409" y="177"/>
                  </a:cubicBezTo>
                  <a:cubicBezTo>
                    <a:pt x="346" y="114"/>
                    <a:pt x="242" y="114"/>
                    <a:pt x="176" y="177"/>
                  </a:cubicBezTo>
                  <a:cubicBezTo>
                    <a:pt x="114" y="239"/>
                    <a:pt x="114" y="347"/>
                    <a:pt x="176" y="409"/>
                  </a:cubicBezTo>
                  <a:cubicBezTo>
                    <a:pt x="242" y="472"/>
                    <a:pt x="346" y="472"/>
                    <a:pt x="409" y="409"/>
                  </a:cubicBezTo>
                  <a:cubicBezTo>
                    <a:pt x="433" y="385"/>
                    <a:pt x="475" y="385"/>
                    <a:pt x="503" y="409"/>
                  </a:cubicBezTo>
                  <a:cubicBezTo>
                    <a:pt x="527" y="434"/>
                    <a:pt x="527" y="475"/>
                    <a:pt x="503" y="499"/>
                  </a:cubicBezTo>
                  <a:cubicBezTo>
                    <a:pt x="443" y="558"/>
                    <a:pt x="367" y="586"/>
                    <a:pt x="294" y="586"/>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44"/>
            <p:cNvSpPr/>
            <p:nvPr/>
          </p:nvSpPr>
          <p:spPr>
            <a:xfrm>
              <a:off x="1312748" y="2717968"/>
              <a:ext cx="514482" cy="531641"/>
            </a:xfrm>
            <a:custGeom>
              <a:avLst/>
              <a:gdLst/>
              <a:ahLst/>
              <a:cxnLst/>
              <a:rect l="l" t="t" r="r" b="b"/>
              <a:pathLst>
                <a:path w="1949" h="2014" extrusionOk="0">
                  <a:moveTo>
                    <a:pt x="1949" y="472"/>
                  </a:moveTo>
                  <a:lnTo>
                    <a:pt x="1949" y="472"/>
                  </a:lnTo>
                  <a:cubicBezTo>
                    <a:pt x="1949" y="212"/>
                    <a:pt x="1737" y="0"/>
                    <a:pt x="1477" y="0"/>
                  </a:cubicBezTo>
                  <a:cubicBezTo>
                    <a:pt x="1307" y="0"/>
                    <a:pt x="1155" y="90"/>
                    <a:pt x="1075" y="229"/>
                  </a:cubicBezTo>
                  <a:cubicBezTo>
                    <a:pt x="704" y="229"/>
                    <a:pt x="704" y="229"/>
                    <a:pt x="704" y="229"/>
                  </a:cubicBezTo>
                  <a:lnTo>
                    <a:pt x="701" y="229"/>
                  </a:lnTo>
                  <a:cubicBezTo>
                    <a:pt x="645" y="229"/>
                    <a:pt x="590" y="243"/>
                    <a:pt x="538" y="264"/>
                  </a:cubicBezTo>
                  <a:cubicBezTo>
                    <a:pt x="482" y="284"/>
                    <a:pt x="430" y="319"/>
                    <a:pt x="389" y="361"/>
                  </a:cubicBezTo>
                  <a:cubicBezTo>
                    <a:pt x="132" y="617"/>
                    <a:pt x="132" y="617"/>
                    <a:pt x="132" y="617"/>
                  </a:cubicBezTo>
                  <a:cubicBezTo>
                    <a:pt x="49" y="704"/>
                    <a:pt x="0" y="815"/>
                    <a:pt x="0" y="933"/>
                  </a:cubicBezTo>
                  <a:lnTo>
                    <a:pt x="0" y="936"/>
                  </a:lnTo>
                  <a:cubicBezTo>
                    <a:pt x="0" y="1983"/>
                    <a:pt x="0" y="1983"/>
                    <a:pt x="0" y="1983"/>
                  </a:cubicBezTo>
                  <a:cubicBezTo>
                    <a:pt x="0" y="2000"/>
                    <a:pt x="14" y="2014"/>
                    <a:pt x="32" y="2014"/>
                  </a:cubicBezTo>
                  <a:cubicBezTo>
                    <a:pt x="1197" y="2014"/>
                    <a:pt x="1197" y="2014"/>
                    <a:pt x="1197" y="2014"/>
                  </a:cubicBezTo>
                  <a:lnTo>
                    <a:pt x="1200" y="2014"/>
                  </a:lnTo>
                  <a:cubicBezTo>
                    <a:pt x="1228" y="1986"/>
                    <a:pt x="1210" y="1955"/>
                    <a:pt x="1186" y="1955"/>
                  </a:cubicBezTo>
                  <a:cubicBezTo>
                    <a:pt x="77" y="1955"/>
                    <a:pt x="77" y="1955"/>
                    <a:pt x="77" y="1955"/>
                  </a:cubicBezTo>
                  <a:cubicBezTo>
                    <a:pt x="66" y="1955"/>
                    <a:pt x="59" y="1948"/>
                    <a:pt x="59" y="1937"/>
                  </a:cubicBezTo>
                  <a:cubicBezTo>
                    <a:pt x="59" y="936"/>
                    <a:pt x="59" y="936"/>
                    <a:pt x="59" y="936"/>
                  </a:cubicBezTo>
                  <a:lnTo>
                    <a:pt x="59" y="933"/>
                  </a:lnTo>
                  <a:cubicBezTo>
                    <a:pt x="59" y="867"/>
                    <a:pt x="104" y="808"/>
                    <a:pt x="177" y="791"/>
                  </a:cubicBezTo>
                  <a:cubicBezTo>
                    <a:pt x="181" y="791"/>
                    <a:pt x="181" y="791"/>
                    <a:pt x="184" y="791"/>
                  </a:cubicBezTo>
                  <a:cubicBezTo>
                    <a:pt x="226" y="791"/>
                    <a:pt x="226" y="791"/>
                    <a:pt x="226" y="791"/>
                  </a:cubicBezTo>
                  <a:lnTo>
                    <a:pt x="229" y="791"/>
                  </a:lnTo>
                  <a:cubicBezTo>
                    <a:pt x="257" y="763"/>
                    <a:pt x="240" y="732"/>
                    <a:pt x="212" y="732"/>
                  </a:cubicBezTo>
                  <a:cubicBezTo>
                    <a:pt x="205" y="732"/>
                    <a:pt x="205" y="732"/>
                    <a:pt x="205" y="732"/>
                  </a:cubicBezTo>
                  <a:cubicBezTo>
                    <a:pt x="167" y="732"/>
                    <a:pt x="132" y="742"/>
                    <a:pt x="101" y="759"/>
                  </a:cubicBezTo>
                  <a:cubicBezTo>
                    <a:pt x="118" y="725"/>
                    <a:pt x="142" y="690"/>
                    <a:pt x="174" y="659"/>
                  </a:cubicBezTo>
                  <a:cubicBezTo>
                    <a:pt x="430" y="403"/>
                    <a:pt x="430" y="403"/>
                    <a:pt x="430" y="403"/>
                  </a:cubicBezTo>
                  <a:cubicBezTo>
                    <a:pt x="461" y="371"/>
                    <a:pt x="493" y="347"/>
                    <a:pt x="531" y="326"/>
                  </a:cubicBezTo>
                  <a:cubicBezTo>
                    <a:pt x="514" y="357"/>
                    <a:pt x="503" y="396"/>
                    <a:pt x="503" y="430"/>
                  </a:cubicBezTo>
                  <a:cubicBezTo>
                    <a:pt x="503" y="714"/>
                    <a:pt x="503" y="714"/>
                    <a:pt x="503" y="714"/>
                  </a:cubicBezTo>
                  <a:cubicBezTo>
                    <a:pt x="503" y="725"/>
                    <a:pt x="496" y="732"/>
                    <a:pt x="486" y="732"/>
                  </a:cubicBezTo>
                  <a:cubicBezTo>
                    <a:pt x="340" y="732"/>
                    <a:pt x="340" y="732"/>
                    <a:pt x="340" y="732"/>
                  </a:cubicBezTo>
                  <a:cubicBezTo>
                    <a:pt x="336" y="732"/>
                    <a:pt x="336" y="732"/>
                    <a:pt x="333" y="735"/>
                  </a:cubicBezTo>
                  <a:cubicBezTo>
                    <a:pt x="309" y="759"/>
                    <a:pt x="326" y="791"/>
                    <a:pt x="350" y="791"/>
                  </a:cubicBezTo>
                  <a:cubicBezTo>
                    <a:pt x="423" y="791"/>
                    <a:pt x="423" y="791"/>
                    <a:pt x="423" y="791"/>
                  </a:cubicBezTo>
                  <a:cubicBezTo>
                    <a:pt x="500" y="791"/>
                    <a:pt x="562" y="728"/>
                    <a:pt x="562" y="652"/>
                  </a:cubicBezTo>
                  <a:cubicBezTo>
                    <a:pt x="562" y="430"/>
                    <a:pt x="562" y="430"/>
                    <a:pt x="562" y="430"/>
                  </a:cubicBezTo>
                  <a:cubicBezTo>
                    <a:pt x="562" y="350"/>
                    <a:pt x="624" y="284"/>
                    <a:pt x="704" y="284"/>
                  </a:cubicBezTo>
                  <a:lnTo>
                    <a:pt x="708" y="284"/>
                  </a:lnTo>
                  <a:cubicBezTo>
                    <a:pt x="1044" y="284"/>
                    <a:pt x="1044" y="284"/>
                    <a:pt x="1044" y="284"/>
                  </a:cubicBezTo>
                  <a:cubicBezTo>
                    <a:pt x="1020" y="340"/>
                    <a:pt x="1006" y="403"/>
                    <a:pt x="1006" y="468"/>
                  </a:cubicBezTo>
                  <a:cubicBezTo>
                    <a:pt x="1006" y="714"/>
                    <a:pt x="1193" y="915"/>
                    <a:pt x="1432" y="940"/>
                  </a:cubicBezTo>
                  <a:cubicBezTo>
                    <a:pt x="1432" y="1923"/>
                    <a:pt x="1432" y="1923"/>
                    <a:pt x="1432" y="1923"/>
                  </a:cubicBezTo>
                  <a:cubicBezTo>
                    <a:pt x="1432" y="1941"/>
                    <a:pt x="1418" y="1955"/>
                    <a:pt x="1401" y="1955"/>
                  </a:cubicBezTo>
                  <a:cubicBezTo>
                    <a:pt x="1311" y="1955"/>
                    <a:pt x="1311" y="1955"/>
                    <a:pt x="1311" y="1955"/>
                  </a:cubicBezTo>
                  <a:cubicBezTo>
                    <a:pt x="1307" y="1955"/>
                    <a:pt x="1304" y="1955"/>
                    <a:pt x="1304" y="1958"/>
                  </a:cubicBezTo>
                  <a:cubicBezTo>
                    <a:pt x="1280" y="1983"/>
                    <a:pt x="1297" y="2014"/>
                    <a:pt x="1321" y="2014"/>
                  </a:cubicBezTo>
                  <a:cubicBezTo>
                    <a:pt x="1352" y="2014"/>
                    <a:pt x="1352" y="2014"/>
                    <a:pt x="1352" y="2014"/>
                  </a:cubicBezTo>
                  <a:cubicBezTo>
                    <a:pt x="1429" y="2014"/>
                    <a:pt x="1491" y="1951"/>
                    <a:pt x="1491" y="1875"/>
                  </a:cubicBezTo>
                  <a:cubicBezTo>
                    <a:pt x="1491" y="940"/>
                    <a:pt x="1491" y="940"/>
                    <a:pt x="1491" y="940"/>
                  </a:cubicBezTo>
                  <a:cubicBezTo>
                    <a:pt x="1744" y="933"/>
                    <a:pt x="1949" y="725"/>
                    <a:pt x="1949" y="472"/>
                  </a:cubicBezTo>
                  <a:moveTo>
                    <a:pt x="1477" y="881"/>
                  </a:moveTo>
                  <a:lnTo>
                    <a:pt x="1477" y="881"/>
                  </a:lnTo>
                  <a:cubicBezTo>
                    <a:pt x="1249" y="881"/>
                    <a:pt x="1065" y="697"/>
                    <a:pt x="1065" y="472"/>
                  </a:cubicBezTo>
                  <a:cubicBezTo>
                    <a:pt x="1065" y="243"/>
                    <a:pt x="1249" y="59"/>
                    <a:pt x="1477" y="59"/>
                  </a:cubicBezTo>
                  <a:cubicBezTo>
                    <a:pt x="1703" y="59"/>
                    <a:pt x="1887" y="243"/>
                    <a:pt x="1887" y="472"/>
                  </a:cubicBezTo>
                  <a:cubicBezTo>
                    <a:pt x="1887" y="697"/>
                    <a:pt x="1703" y="881"/>
                    <a:pt x="1477" y="881"/>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29" name="Google Shape;2429;p44"/>
            <p:cNvSpPr/>
            <p:nvPr/>
          </p:nvSpPr>
          <p:spPr>
            <a:xfrm>
              <a:off x="1616843" y="2756772"/>
              <a:ext cx="152840" cy="170790"/>
            </a:xfrm>
            <a:custGeom>
              <a:avLst/>
              <a:gdLst/>
              <a:ahLst/>
              <a:cxnLst/>
              <a:rect l="l" t="t" r="r" b="b"/>
              <a:pathLst>
                <a:path w="579" h="647" extrusionOk="0">
                  <a:moveTo>
                    <a:pt x="485" y="196"/>
                  </a:moveTo>
                  <a:lnTo>
                    <a:pt x="485" y="196"/>
                  </a:lnTo>
                  <a:cubicBezTo>
                    <a:pt x="478" y="196"/>
                    <a:pt x="468" y="193"/>
                    <a:pt x="461" y="186"/>
                  </a:cubicBezTo>
                  <a:cubicBezTo>
                    <a:pt x="409" y="134"/>
                    <a:pt x="325" y="117"/>
                    <a:pt x="256" y="141"/>
                  </a:cubicBezTo>
                  <a:cubicBezTo>
                    <a:pt x="239" y="148"/>
                    <a:pt x="232" y="165"/>
                    <a:pt x="239" y="179"/>
                  </a:cubicBezTo>
                  <a:cubicBezTo>
                    <a:pt x="242" y="196"/>
                    <a:pt x="260" y="203"/>
                    <a:pt x="277" y="196"/>
                  </a:cubicBezTo>
                  <a:cubicBezTo>
                    <a:pt x="325" y="179"/>
                    <a:pt x="381" y="190"/>
                    <a:pt x="419" y="228"/>
                  </a:cubicBezTo>
                  <a:cubicBezTo>
                    <a:pt x="457" y="266"/>
                    <a:pt x="516" y="266"/>
                    <a:pt x="554" y="228"/>
                  </a:cubicBezTo>
                  <a:cubicBezTo>
                    <a:pt x="572" y="210"/>
                    <a:pt x="579" y="186"/>
                    <a:pt x="579" y="162"/>
                  </a:cubicBezTo>
                  <a:cubicBezTo>
                    <a:pt x="579" y="137"/>
                    <a:pt x="572" y="113"/>
                    <a:pt x="554" y="96"/>
                  </a:cubicBezTo>
                  <a:cubicBezTo>
                    <a:pt x="426" y="-32"/>
                    <a:pt x="221" y="-32"/>
                    <a:pt x="97" y="96"/>
                  </a:cubicBezTo>
                  <a:cubicBezTo>
                    <a:pt x="-32" y="221"/>
                    <a:pt x="-32" y="425"/>
                    <a:pt x="97" y="550"/>
                  </a:cubicBezTo>
                  <a:cubicBezTo>
                    <a:pt x="155" y="612"/>
                    <a:pt x="239" y="647"/>
                    <a:pt x="325" y="647"/>
                  </a:cubicBezTo>
                  <a:cubicBezTo>
                    <a:pt x="409" y="647"/>
                    <a:pt x="492" y="612"/>
                    <a:pt x="554" y="550"/>
                  </a:cubicBezTo>
                  <a:cubicBezTo>
                    <a:pt x="572" y="533"/>
                    <a:pt x="579" y="509"/>
                    <a:pt x="579" y="484"/>
                  </a:cubicBezTo>
                  <a:cubicBezTo>
                    <a:pt x="579" y="460"/>
                    <a:pt x="572" y="436"/>
                    <a:pt x="554" y="418"/>
                  </a:cubicBezTo>
                  <a:cubicBezTo>
                    <a:pt x="534" y="401"/>
                    <a:pt x="513" y="391"/>
                    <a:pt x="485" y="391"/>
                  </a:cubicBezTo>
                  <a:cubicBezTo>
                    <a:pt x="461" y="391"/>
                    <a:pt x="436" y="401"/>
                    <a:pt x="419" y="418"/>
                  </a:cubicBezTo>
                  <a:cubicBezTo>
                    <a:pt x="367" y="470"/>
                    <a:pt x="280" y="470"/>
                    <a:pt x="228" y="418"/>
                  </a:cubicBezTo>
                  <a:cubicBezTo>
                    <a:pt x="190" y="380"/>
                    <a:pt x="180" y="325"/>
                    <a:pt x="197" y="276"/>
                  </a:cubicBezTo>
                  <a:cubicBezTo>
                    <a:pt x="204" y="259"/>
                    <a:pt x="197" y="242"/>
                    <a:pt x="180" y="238"/>
                  </a:cubicBezTo>
                  <a:cubicBezTo>
                    <a:pt x="166" y="231"/>
                    <a:pt x="148" y="238"/>
                    <a:pt x="141" y="256"/>
                  </a:cubicBezTo>
                  <a:cubicBezTo>
                    <a:pt x="117" y="325"/>
                    <a:pt x="135" y="404"/>
                    <a:pt x="187" y="460"/>
                  </a:cubicBezTo>
                  <a:cubicBezTo>
                    <a:pt x="263" y="536"/>
                    <a:pt x="384" y="536"/>
                    <a:pt x="461" y="460"/>
                  </a:cubicBezTo>
                  <a:cubicBezTo>
                    <a:pt x="468" y="453"/>
                    <a:pt x="478" y="450"/>
                    <a:pt x="485" y="450"/>
                  </a:cubicBezTo>
                  <a:cubicBezTo>
                    <a:pt x="495" y="450"/>
                    <a:pt x="506" y="453"/>
                    <a:pt x="509" y="460"/>
                  </a:cubicBezTo>
                  <a:cubicBezTo>
                    <a:pt x="516" y="467"/>
                    <a:pt x="520" y="474"/>
                    <a:pt x="520" y="484"/>
                  </a:cubicBezTo>
                  <a:cubicBezTo>
                    <a:pt x="520" y="495"/>
                    <a:pt x="516" y="502"/>
                    <a:pt x="509" y="509"/>
                  </a:cubicBezTo>
                  <a:cubicBezTo>
                    <a:pt x="461" y="560"/>
                    <a:pt x="395" y="588"/>
                    <a:pt x="325" y="588"/>
                  </a:cubicBezTo>
                  <a:cubicBezTo>
                    <a:pt x="253" y="588"/>
                    <a:pt x="187" y="560"/>
                    <a:pt x="138" y="509"/>
                  </a:cubicBezTo>
                  <a:cubicBezTo>
                    <a:pt x="34" y="408"/>
                    <a:pt x="34" y="238"/>
                    <a:pt x="138" y="137"/>
                  </a:cubicBezTo>
                  <a:cubicBezTo>
                    <a:pt x="239" y="34"/>
                    <a:pt x="409" y="34"/>
                    <a:pt x="509" y="137"/>
                  </a:cubicBezTo>
                  <a:cubicBezTo>
                    <a:pt x="516" y="144"/>
                    <a:pt x="520" y="151"/>
                    <a:pt x="520" y="162"/>
                  </a:cubicBezTo>
                  <a:cubicBezTo>
                    <a:pt x="520" y="172"/>
                    <a:pt x="516" y="179"/>
                    <a:pt x="509" y="186"/>
                  </a:cubicBezTo>
                  <a:cubicBezTo>
                    <a:pt x="506" y="193"/>
                    <a:pt x="495" y="196"/>
                    <a:pt x="485" y="196"/>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0" name="Google Shape;2430;p44"/>
            <p:cNvSpPr/>
            <p:nvPr/>
          </p:nvSpPr>
          <p:spPr>
            <a:xfrm>
              <a:off x="1378741" y="2970590"/>
              <a:ext cx="260013" cy="39068"/>
            </a:xfrm>
            <a:custGeom>
              <a:avLst/>
              <a:gdLst/>
              <a:ahLst/>
              <a:cxnLst/>
              <a:rect l="l" t="t" r="r" b="b"/>
              <a:pathLst>
                <a:path w="985" h="148" extrusionOk="0">
                  <a:moveTo>
                    <a:pt x="957" y="0"/>
                  </a:moveTo>
                  <a:lnTo>
                    <a:pt x="957" y="0"/>
                  </a:lnTo>
                  <a:cubicBezTo>
                    <a:pt x="940" y="0"/>
                    <a:pt x="926" y="10"/>
                    <a:pt x="926" y="28"/>
                  </a:cubicBezTo>
                  <a:cubicBezTo>
                    <a:pt x="926" y="62"/>
                    <a:pt x="898" y="89"/>
                    <a:pt x="863" y="89"/>
                  </a:cubicBezTo>
                  <a:cubicBezTo>
                    <a:pt x="829" y="89"/>
                    <a:pt x="801" y="62"/>
                    <a:pt x="801" y="28"/>
                  </a:cubicBezTo>
                  <a:cubicBezTo>
                    <a:pt x="801" y="10"/>
                    <a:pt x="787" y="0"/>
                    <a:pt x="770" y="0"/>
                  </a:cubicBezTo>
                  <a:cubicBezTo>
                    <a:pt x="756" y="0"/>
                    <a:pt x="742" y="10"/>
                    <a:pt x="742" y="28"/>
                  </a:cubicBezTo>
                  <a:cubicBezTo>
                    <a:pt x="742" y="62"/>
                    <a:pt x="714" y="89"/>
                    <a:pt x="680" y="89"/>
                  </a:cubicBezTo>
                  <a:cubicBezTo>
                    <a:pt x="645" y="89"/>
                    <a:pt x="617" y="62"/>
                    <a:pt x="617" y="28"/>
                  </a:cubicBezTo>
                  <a:cubicBezTo>
                    <a:pt x="617" y="10"/>
                    <a:pt x="603" y="0"/>
                    <a:pt x="586" y="0"/>
                  </a:cubicBezTo>
                  <a:cubicBezTo>
                    <a:pt x="568" y="0"/>
                    <a:pt x="558" y="10"/>
                    <a:pt x="558" y="28"/>
                  </a:cubicBezTo>
                  <a:cubicBezTo>
                    <a:pt x="558" y="62"/>
                    <a:pt x="527" y="89"/>
                    <a:pt x="492" y="89"/>
                  </a:cubicBezTo>
                  <a:cubicBezTo>
                    <a:pt x="458" y="89"/>
                    <a:pt x="430" y="62"/>
                    <a:pt x="430" y="28"/>
                  </a:cubicBezTo>
                  <a:cubicBezTo>
                    <a:pt x="430" y="10"/>
                    <a:pt x="416" y="0"/>
                    <a:pt x="402" y="0"/>
                  </a:cubicBezTo>
                  <a:cubicBezTo>
                    <a:pt x="385" y="0"/>
                    <a:pt x="371" y="10"/>
                    <a:pt x="371" y="28"/>
                  </a:cubicBezTo>
                  <a:cubicBezTo>
                    <a:pt x="371" y="62"/>
                    <a:pt x="343" y="89"/>
                    <a:pt x="308" y="89"/>
                  </a:cubicBezTo>
                  <a:cubicBezTo>
                    <a:pt x="274" y="89"/>
                    <a:pt x="246" y="62"/>
                    <a:pt x="246" y="28"/>
                  </a:cubicBezTo>
                  <a:cubicBezTo>
                    <a:pt x="246" y="10"/>
                    <a:pt x="232" y="0"/>
                    <a:pt x="215" y="0"/>
                  </a:cubicBezTo>
                  <a:cubicBezTo>
                    <a:pt x="198" y="0"/>
                    <a:pt x="187" y="10"/>
                    <a:pt x="187" y="28"/>
                  </a:cubicBezTo>
                  <a:cubicBezTo>
                    <a:pt x="187" y="62"/>
                    <a:pt x="159" y="89"/>
                    <a:pt x="121" y="89"/>
                  </a:cubicBezTo>
                  <a:cubicBezTo>
                    <a:pt x="86" y="89"/>
                    <a:pt x="59" y="62"/>
                    <a:pt x="59" y="28"/>
                  </a:cubicBezTo>
                  <a:cubicBezTo>
                    <a:pt x="59" y="10"/>
                    <a:pt x="45" y="0"/>
                    <a:pt x="31" y="0"/>
                  </a:cubicBezTo>
                  <a:cubicBezTo>
                    <a:pt x="14" y="0"/>
                    <a:pt x="0" y="10"/>
                    <a:pt x="0" y="28"/>
                  </a:cubicBezTo>
                  <a:cubicBezTo>
                    <a:pt x="0" y="96"/>
                    <a:pt x="56" y="148"/>
                    <a:pt x="121" y="148"/>
                  </a:cubicBezTo>
                  <a:cubicBezTo>
                    <a:pt x="159" y="148"/>
                    <a:pt x="194" y="134"/>
                    <a:pt x="215" y="107"/>
                  </a:cubicBezTo>
                  <a:cubicBezTo>
                    <a:pt x="239" y="134"/>
                    <a:pt x="271" y="148"/>
                    <a:pt x="308" y="148"/>
                  </a:cubicBezTo>
                  <a:cubicBezTo>
                    <a:pt x="347" y="148"/>
                    <a:pt x="378" y="134"/>
                    <a:pt x="402" y="107"/>
                  </a:cubicBezTo>
                  <a:cubicBezTo>
                    <a:pt x="423" y="134"/>
                    <a:pt x="458" y="148"/>
                    <a:pt x="492" y="148"/>
                  </a:cubicBezTo>
                  <a:cubicBezTo>
                    <a:pt x="531" y="148"/>
                    <a:pt x="565" y="134"/>
                    <a:pt x="586" y="107"/>
                  </a:cubicBezTo>
                  <a:cubicBezTo>
                    <a:pt x="610" y="134"/>
                    <a:pt x="641" y="148"/>
                    <a:pt x="680" y="148"/>
                  </a:cubicBezTo>
                  <a:cubicBezTo>
                    <a:pt x="714" y="148"/>
                    <a:pt x="749" y="134"/>
                    <a:pt x="770" y="107"/>
                  </a:cubicBezTo>
                  <a:cubicBezTo>
                    <a:pt x="794" y="134"/>
                    <a:pt x="829" y="148"/>
                    <a:pt x="863" y="148"/>
                  </a:cubicBezTo>
                  <a:cubicBezTo>
                    <a:pt x="933" y="148"/>
                    <a:pt x="985" y="96"/>
                    <a:pt x="985" y="28"/>
                  </a:cubicBezTo>
                  <a:cubicBezTo>
                    <a:pt x="985" y="10"/>
                    <a:pt x="974" y="0"/>
                    <a:pt x="957" y="0"/>
                  </a:cubicBezTo>
                  <a:close/>
                </a:path>
              </a:pathLst>
            </a:custGeom>
            <a:solidFill>
              <a:srgbClr val="2C392F"/>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1" name="Google Shape;2431;p44"/>
            <p:cNvSpPr/>
            <p:nvPr/>
          </p:nvSpPr>
          <p:spPr>
            <a:xfrm>
              <a:off x="1378741" y="3027872"/>
              <a:ext cx="260013" cy="40388"/>
            </a:xfrm>
            <a:custGeom>
              <a:avLst/>
              <a:gdLst/>
              <a:ahLst/>
              <a:cxnLst/>
              <a:rect l="l" t="t" r="r" b="b"/>
              <a:pathLst>
                <a:path w="985" h="153" extrusionOk="0">
                  <a:moveTo>
                    <a:pt x="957" y="0"/>
                  </a:moveTo>
                  <a:lnTo>
                    <a:pt x="957" y="0"/>
                  </a:lnTo>
                  <a:cubicBezTo>
                    <a:pt x="940" y="0"/>
                    <a:pt x="926" y="14"/>
                    <a:pt x="926" y="32"/>
                  </a:cubicBezTo>
                  <a:cubicBezTo>
                    <a:pt x="926" y="66"/>
                    <a:pt x="898" y="94"/>
                    <a:pt x="863" y="94"/>
                  </a:cubicBezTo>
                  <a:cubicBezTo>
                    <a:pt x="829" y="94"/>
                    <a:pt x="801" y="66"/>
                    <a:pt x="801" y="32"/>
                  </a:cubicBezTo>
                  <a:cubicBezTo>
                    <a:pt x="801" y="14"/>
                    <a:pt x="787" y="0"/>
                    <a:pt x="770" y="0"/>
                  </a:cubicBezTo>
                  <a:cubicBezTo>
                    <a:pt x="756" y="0"/>
                    <a:pt x="742" y="14"/>
                    <a:pt x="742" y="32"/>
                  </a:cubicBezTo>
                  <a:cubicBezTo>
                    <a:pt x="742" y="66"/>
                    <a:pt x="714" y="94"/>
                    <a:pt x="680" y="94"/>
                  </a:cubicBezTo>
                  <a:cubicBezTo>
                    <a:pt x="645" y="94"/>
                    <a:pt x="617" y="66"/>
                    <a:pt x="617" y="32"/>
                  </a:cubicBezTo>
                  <a:cubicBezTo>
                    <a:pt x="617" y="14"/>
                    <a:pt x="603" y="0"/>
                    <a:pt x="586" y="0"/>
                  </a:cubicBezTo>
                  <a:cubicBezTo>
                    <a:pt x="568" y="0"/>
                    <a:pt x="558" y="14"/>
                    <a:pt x="558" y="32"/>
                  </a:cubicBezTo>
                  <a:cubicBezTo>
                    <a:pt x="558" y="66"/>
                    <a:pt x="527" y="94"/>
                    <a:pt x="492" y="94"/>
                  </a:cubicBezTo>
                  <a:cubicBezTo>
                    <a:pt x="458" y="94"/>
                    <a:pt x="430" y="66"/>
                    <a:pt x="430" y="32"/>
                  </a:cubicBezTo>
                  <a:cubicBezTo>
                    <a:pt x="430" y="14"/>
                    <a:pt x="416" y="0"/>
                    <a:pt x="402" y="0"/>
                  </a:cubicBezTo>
                  <a:cubicBezTo>
                    <a:pt x="385" y="0"/>
                    <a:pt x="371" y="14"/>
                    <a:pt x="371" y="32"/>
                  </a:cubicBezTo>
                  <a:cubicBezTo>
                    <a:pt x="371" y="66"/>
                    <a:pt x="343" y="94"/>
                    <a:pt x="308" y="94"/>
                  </a:cubicBezTo>
                  <a:cubicBezTo>
                    <a:pt x="274" y="94"/>
                    <a:pt x="246" y="66"/>
                    <a:pt x="246" y="32"/>
                  </a:cubicBezTo>
                  <a:cubicBezTo>
                    <a:pt x="246" y="14"/>
                    <a:pt x="232" y="0"/>
                    <a:pt x="215" y="0"/>
                  </a:cubicBezTo>
                  <a:cubicBezTo>
                    <a:pt x="198" y="0"/>
                    <a:pt x="187" y="14"/>
                    <a:pt x="187" y="32"/>
                  </a:cubicBezTo>
                  <a:cubicBezTo>
                    <a:pt x="187" y="66"/>
                    <a:pt x="159" y="94"/>
                    <a:pt x="121" y="94"/>
                  </a:cubicBezTo>
                  <a:cubicBezTo>
                    <a:pt x="86" y="94"/>
                    <a:pt x="59" y="66"/>
                    <a:pt x="59" y="32"/>
                  </a:cubicBezTo>
                  <a:cubicBezTo>
                    <a:pt x="59" y="14"/>
                    <a:pt x="45" y="0"/>
                    <a:pt x="31" y="0"/>
                  </a:cubicBezTo>
                  <a:cubicBezTo>
                    <a:pt x="14" y="0"/>
                    <a:pt x="0" y="14"/>
                    <a:pt x="0" y="32"/>
                  </a:cubicBezTo>
                  <a:cubicBezTo>
                    <a:pt x="0" y="98"/>
                    <a:pt x="56" y="153"/>
                    <a:pt x="121" y="153"/>
                  </a:cubicBezTo>
                  <a:cubicBezTo>
                    <a:pt x="159" y="153"/>
                    <a:pt x="194" y="136"/>
                    <a:pt x="215" y="112"/>
                  </a:cubicBezTo>
                  <a:cubicBezTo>
                    <a:pt x="239" y="136"/>
                    <a:pt x="271" y="153"/>
                    <a:pt x="308" y="153"/>
                  </a:cubicBezTo>
                  <a:cubicBezTo>
                    <a:pt x="347" y="153"/>
                    <a:pt x="378" y="136"/>
                    <a:pt x="402" y="112"/>
                  </a:cubicBezTo>
                  <a:cubicBezTo>
                    <a:pt x="423" y="136"/>
                    <a:pt x="458" y="153"/>
                    <a:pt x="492" y="153"/>
                  </a:cubicBezTo>
                  <a:cubicBezTo>
                    <a:pt x="531" y="153"/>
                    <a:pt x="565" y="136"/>
                    <a:pt x="586" y="112"/>
                  </a:cubicBezTo>
                  <a:cubicBezTo>
                    <a:pt x="610" y="136"/>
                    <a:pt x="641" y="153"/>
                    <a:pt x="680" y="153"/>
                  </a:cubicBezTo>
                  <a:cubicBezTo>
                    <a:pt x="714" y="153"/>
                    <a:pt x="749" y="136"/>
                    <a:pt x="770" y="112"/>
                  </a:cubicBezTo>
                  <a:cubicBezTo>
                    <a:pt x="794" y="136"/>
                    <a:pt x="829" y="153"/>
                    <a:pt x="863" y="153"/>
                  </a:cubicBezTo>
                  <a:cubicBezTo>
                    <a:pt x="933" y="153"/>
                    <a:pt x="985" y="98"/>
                    <a:pt x="985" y="32"/>
                  </a:cubicBezTo>
                  <a:cubicBezTo>
                    <a:pt x="985" y="14"/>
                    <a:pt x="974" y="0"/>
                    <a:pt x="957" y="0"/>
                  </a:cubicBezTo>
                  <a:close/>
                </a:path>
              </a:pathLst>
            </a:custGeom>
            <a:solidFill>
              <a:srgbClr val="2C392F"/>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2" name="Google Shape;2432;p44"/>
            <p:cNvSpPr/>
            <p:nvPr/>
          </p:nvSpPr>
          <p:spPr>
            <a:xfrm>
              <a:off x="1378741" y="3086474"/>
              <a:ext cx="260013" cy="40388"/>
            </a:xfrm>
            <a:custGeom>
              <a:avLst/>
              <a:gdLst/>
              <a:ahLst/>
              <a:cxnLst/>
              <a:rect l="l" t="t" r="r" b="b"/>
              <a:pathLst>
                <a:path w="985" h="153" extrusionOk="0">
                  <a:moveTo>
                    <a:pt x="957" y="0"/>
                  </a:moveTo>
                  <a:lnTo>
                    <a:pt x="957" y="0"/>
                  </a:lnTo>
                  <a:cubicBezTo>
                    <a:pt x="940" y="0"/>
                    <a:pt x="926" y="14"/>
                    <a:pt x="926" y="32"/>
                  </a:cubicBezTo>
                  <a:cubicBezTo>
                    <a:pt x="926" y="66"/>
                    <a:pt x="898" y="94"/>
                    <a:pt x="863" y="94"/>
                  </a:cubicBezTo>
                  <a:cubicBezTo>
                    <a:pt x="829" y="94"/>
                    <a:pt x="801" y="66"/>
                    <a:pt x="801" y="32"/>
                  </a:cubicBezTo>
                  <a:cubicBezTo>
                    <a:pt x="801" y="14"/>
                    <a:pt x="787" y="0"/>
                    <a:pt x="770" y="0"/>
                  </a:cubicBezTo>
                  <a:cubicBezTo>
                    <a:pt x="756" y="0"/>
                    <a:pt x="742" y="14"/>
                    <a:pt x="742" y="32"/>
                  </a:cubicBezTo>
                  <a:cubicBezTo>
                    <a:pt x="742" y="66"/>
                    <a:pt x="714" y="94"/>
                    <a:pt x="680" y="94"/>
                  </a:cubicBezTo>
                  <a:cubicBezTo>
                    <a:pt x="645" y="94"/>
                    <a:pt x="617" y="66"/>
                    <a:pt x="617" y="32"/>
                  </a:cubicBezTo>
                  <a:cubicBezTo>
                    <a:pt x="617" y="14"/>
                    <a:pt x="603" y="0"/>
                    <a:pt x="586" y="0"/>
                  </a:cubicBezTo>
                  <a:cubicBezTo>
                    <a:pt x="568" y="0"/>
                    <a:pt x="558" y="14"/>
                    <a:pt x="558" y="32"/>
                  </a:cubicBezTo>
                  <a:cubicBezTo>
                    <a:pt x="558" y="66"/>
                    <a:pt x="527" y="94"/>
                    <a:pt x="492" y="94"/>
                  </a:cubicBezTo>
                  <a:cubicBezTo>
                    <a:pt x="458" y="94"/>
                    <a:pt x="430" y="66"/>
                    <a:pt x="430" y="32"/>
                  </a:cubicBezTo>
                  <a:cubicBezTo>
                    <a:pt x="430" y="14"/>
                    <a:pt x="416" y="0"/>
                    <a:pt x="402" y="0"/>
                  </a:cubicBezTo>
                  <a:cubicBezTo>
                    <a:pt x="385" y="0"/>
                    <a:pt x="371" y="14"/>
                    <a:pt x="371" y="32"/>
                  </a:cubicBezTo>
                  <a:cubicBezTo>
                    <a:pt x="371" y="66"/>
                    <a:pt x="343" y="94"/>
                    <a:pt x="308" y="94"/>
                  </a:cubicBezTo>
                  <a:cubicBezTo>
                    <a:pt x="274" y="94"/>
                    <a:pt x="246" y="66"/>
                    <a:pt x="246" y="32"/>
                  </a:cubicBezTo>
                  <a:cubicBezTo>
                    <a:pt x="246" y="14"/>
                    <a:pt x="232" y="0"/>
                    <a:pt x="215" y="0"/>
                  </a:cubicBezTo>
                  <a:cubicBezTo>
                    <a:pt x="198" y="0"/>
                    <a:pt x="187" y="14"/>
                    <a:pt x="187" y="32"/>
                  </a:cubicBezTo>
                  <a:cubicBezTo>
                    <a:pt x="187" y="66"/>
                    <a:pt x="159" y="94"/>
                    <a:pt x="121" y="94"/>
                  </a:cubicBezTo>
                  <a:cubicBezTo>
                    <a:pt x="86" y="94"/>
                    <a:pt x="59" y="66"/>
                    <a:pt x="59" y="32"/>
                  </a:cubicBezTo>
                  <a:cubicBezTo>
                    <a:pt x="59" y="14"/>
                    <a:pt x="45" y="0"/>
                    <a:pt x="31" y="0"/>
                  </a:cubicBezTo>
                  <a:cubicBezTo>
                    <a:pt x="14" y="0"/>
                    <a:pt x="0" y="14"/>
                    <a:pt x="0" y="32"/>
                  </a:cubicBezTo>
                  <a:cubicBezTo>
                    <a:pt x="0" y="98"/>
                    <a:pt x="56" y="153"/>
                    <a:pt x="121" y="153"/>
                  </a:cubicBezTo>
                  <a:cubicBezTo>
                    <a:pt x="159" y="153"/>
                    <a:pt x="194" y="136"/>
                    <a:pt x="215" y="111"/>
                  </a:cubicBezTo>
                  <a:cubicBezTo>
                    <a:pt x="239" y="136"/>
                    <a:pt x="271" y="153"/>
                    <a:pt x="308" y="153"/>
                  </a:cubicBezTo>
                  <a:cubicBezTo>
                    <a:pt x="347" y="153"/>
                    <a:pt x="378" y="136"/>
                    <a:pt x="402" y="111"/>
                  </a:cubicBezTo>
                  <a:cubicBezTo>
                    <a:pt x="423" y="136"/>
                    <a:pt x="458" y="153"/>
                    <a:pt x="492" y="153"/>
                  </a:cubicBezTo>
                  <a:cubicBezTo>
                    <a:pt x="531" y="153"/>
                    <a:pt x="565" y="136"/>
                    <a:pt x="586" y="111"/>
                  </a:cubicBezTo>
                  <a:cubicBezTo>
                    <a:pt x="610" y="136"/>
                    <a:pt x="641" y="153"/>
                    <a:pt x="680" y="153"/>
                  </a:cubicBezTo>
                  <a:cubicBezTo>
                    <a:pt x="714" y="153"/>
                    <a:pt x="749" y="136"/>
                    <a:pt x="770" y="111"/>
                  </a:cubicBezTo>
                  <a:cubicBezTo>
                    <a:pt x="794" y="136"/>
                    <a:pt x="829" y="153"/>
                    <a:pt x="863" y="153"/>
                  </a:cubicBezTo>
                  <a:cubicBezTo>
                    <a:pt x="933" y="153"/>
                    <a:pt x="985" y="98"/>
                    <a:pt x="985" y="32"/>
                  </a:cubicBezTo>
                  <a:cubicBezTo>
                    <a:pt x="985" y="14"/>
                    <a:pt x="974" y="0"/>
                    <a:pt x="957" y="0"/>
                  </a:cubicBezTo>
                  <a:close/>
                </a:path>
              </a:pathLst>
            </a:custGeom>
            <a:solidFill>
              <a:srgbClr val="2C392F"/>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3" name="Google Shape;2433;p44"/>
            <p:cNvSpPr/>
            <p:nvPr/>
          </p:nvSpPr>
          <p:spPr>
            <a:xfrm>
              <a:off x="1378741" y="3145076"/>
              <a:ext cx="260013" cy="40388"/>
            </a:xfrm>
            <a:custGeom>
              <a:avLst/>
              <a:gdLst/>
              <a:ahLst/>
              <a:cxnLst/>
              <a:rect l="l" t="t" r="r" b="b"/>
              <a:pathLst>
                <a:path w="985" h="153" extrusionOk="0">
                  <a:moveTo>
                    <a:pt x="926" y="28"/>
                  </a:moveTo>
                  <a:lnTo>
                    <a:pt x="926" y="28"/>
                  </a:lnTo>
                  <a:cubicBezTo>
                    <a:pt x="926" y="63"/>
                    <a:pt x="898" y="94"/>
                    <a:pt x="863" y="94"/>
                  </a:cubicBezTo>
                  <a:cubicBezTo>
                    <a:pt x="829" y="94"/>
                    <a:pt x="801" y="63"/>
                    <a:pt x="801" y="28"/>
                  </a:cubicBezTo>
                  <a:cubicBezTo>
                    <a:pt x="801" y="14"/>
                    <a:pt x="787" y="0"/>
                    <a:pt x="770" y="0"/>
                  </a:cubicBezTo>
                  <a:cubicBezTo>
                    <a:pt x="756" y="0"/>
                    <a:pt x="742" y="14"/>
                    <a:pt x="742" y="28"/>
                  </a:cubicBezTo>
                  <a:cubicBezTo>
                    <a:pt x="742" y="63"/>
                    <a:pt x="714" y="94"/>
                    <a:pt x="680" y="94"/>
                  </a:cubicBezTo>
                  <a:cubicBezTo>
                    <a:pt x="645" y="94"/>
                    <a:pt x="617" y="63"/>
                    <a:pt x="617" y="28"/>
                  </a:cubicBezTo>
                  <a:cubicBezTo>
                    <a:pt x="617" y="14"/>
                    <a:pt x="603" y="0"/>
                    <a:pt x="586" y="0"/>
                  </a:cubicBezTo>
                  <a:cubicBezTo>
                    <a:pt x="568" y="0"/>
                    <a:pt x="558" y="14"/>
                    <a:pt x="558" y="28"/>
                  </a:cubicBezTo>
                  <a:cubicBezTo>
                    <a:pt x="558" y="63"/>
                    <a:pt x="527" y="94"/>
                    <a:pt x="492" y="94"/>
                  </a:cubicBezTo>
                  <a:cubicBezTo>
                    <a:pt x="458" y="94"/>
                    <a:pt x="430" y="63"/>
                    <a:pt x="430" y="28"/>
                  </a:cubicBezTo>
                  <a:cubicBezTo>
                    <a:pt x="430" y="14"/>
                    <a:pt x="416" y="0"/>
                    <a:pt x="402" y="0"/>
                  </a:cubicBezTo>
                  <a:cubicBezTo>
                    <a:pt x="385" y="0"/>
                    <a:pt x="371" y="14"/>
                    <a:pt x="371" y="28"/>
                  </a:cubicBezTo>
                  <a:cubicBezTo>
                    <a:pt x="371" y="63"/>
                    <a:pt x="343" y="94"/>
                    <a:pt x="308" y="94"/>
                  </a:cubicBezTo>
                  <a:cubicBezTo>
                    <a:pt x="274" y="94"/>
                    <a:pt x="246" y="63"/>
                    <a:pt x="246" y="28"/>
                  </a:cubicBezTo>
                  <a:cubicBezTo>
                    <a:pt x="246" y="14"/>
                    <a:pt x="232" y="0"/>
                    <a:pt x="215" y="0"/>
                  </a:cubicBezTo>
                  <a:cubicBezTo>
                    <a:pt x="198" y="0"/>
                    <a:pt x="187" y="14"/>
                    <a:pt x="187" y="28"/>
                  </a:cubicBezTo>
                  <a:cubicBezTo>
                    <a:pt x="187" y="63"/>
                    <a:pt x="159" y="94"/>
                    <a:pt x="121" y="94"/>
                  </a:cubicBezTo>
                  <a:cubicBezTo>
                    <a:pt x="86" y="94"/>
                    <a:pt x="59" y="63"/>
                    <a:pt x="59" y="28"/>
                  </a:cubicBezTo>
                  <a:cubicBezTo>
                    <a:pt x="59" y="14"/>
                    <a:pt x="45" y="0"/>
                    <a:pt x="31" y="0"/>
                  </a:cubicBezTo>
                  <a:cubicBezTo>
                    <a:pt x="14" y="0"/>
                    <a:pt x="0" y="14"/>
                    <a:pt x="0" y="28"/>
                  </a:cubicBezTo>
                  <a:cubicBezTo>
                    <a:pt x="0" y="97"/>
                    <a:pt x="56" y="153"/>
                    <a:pt x="121" y="153"/>
                  </a:cubicBezTo>
                  <a:cubicBezTo>
                    <a:pt x="159" y="153"/>
                    <a:pt x="194" y="136"/>
                    <a:pt x="215" y="108"/>
                  </a:cubicBezTo>
                  <a:cubicBezTo>
                    <a:pt x="239" y="136"/>
                    <a:pt x="271" y="153"/>
                    <a:pt x="308" y="153"/>
                  </a:cubicBezTo>
                  <a:cubicBezTo>
                    <a:pt x="347" y="153"/>
                    <a:pt x="378" y="136"/>
                    <a:pt x="402" y="108"/>
                  </a:cubicBezTo>
                  <a:cubicBezTo>
                    <a:pt x="423" y="136"/>
                    <a:pt x="458" y="153"/>
                    <a:pt x="492" y="153"/>
                  </a:cubicBezTo>
                  <a:cubicBezTo>
                    <a:pt x="531" y="153"/>
                    <a:pt x="565" y="136"/>
                    <a:pt x="586" y="108"/>
                  </a:cubicBezTo>
                  <a:cubicBezTo>
                    <a:pt x="610" y="136"/>
                    <a:pt x="641" y="153"/>
                    <a:pt x="680" y="153"/>
                  </a:cubicBezTo>
                  <a:cubicBezTo>
                    <a:pt x="714" y="153"/>
                    <a:pt x="749" y="136"/>
                    <a:pt x="770" y="108"/>
                  </a:cubicBezTo>
                  <a:cubicBezTo>
                    <a:pt x="794" y="136"/>
                    <a:pt x="829" y="153"/>
                    <a:pt x="863" y="153"/>
                  </a:cubicBezTo>
                  <a:cubicBezTo>
                    <a:pt x="933" y="153"/>
                    <a:pt x="985" y="97"/>
                    <a:pt x="985" y="28"/>
                  </a:cubicBezTo>
                  <a:cubicBezTo>
                    <a:pt x="985" y="14"/>
                    <a:pt x="974" y="0"/>
                    <a:pt x="957" y="0"/>
                  </a:cubicBezTo>
                  <a:cubicBezTo>
                    <a:pt x="940" y="0"/>
                    <a:pt x="926" y="14"/>
                    <a:pt x="926" y="28"/>
                  </a:cubicBezTo>
                  <a:close/>
                </a:path>
              </a:pathLst>
            </a:custGeom>
            <a:solidFill>
              <a:srgbClr val="2C392F"/>
            </a:solidFill>
            <a:ln>
              <a:noFill/>
            </a:ln>
          </p:spPr>
          <p:txBody>
            <a:bodyPr spcFirstLastPara="1" wrap="square" lIns="90000" tIns="10075" rIns="90000" bIns="10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34" name="Google Shape;2434;p44"/>
          <p:cNvGrpSpPr/>
          <p:nvPr/>
        </p:nvGrpSpPr>
        <p:grpSpPr>
          <a:xfrm>
            <a:off x="7114528" y="1369780"/>
            <a:ext cx="419980" cy="532697"/>
            <a:chOff x="2676689" y="3418815"/>
            <a:chExt cx="419980" cy="532697"/>
          </a:xfrm>
        </p:grpSpPr>
        <p:sp>
          <p:nvSpPr>
            <p:cNvPr id="2435" name="Google Shape;2435;p44"/>
            <p:cNvSpPr/>
            <p:nvPr/>
          </p:nvSpPr>
          <p:spPr>
            <a:xfrm>
              <a:off x="2736083" y="3448908"/>
              <a:ext cx="300137" cy="291954"/>
            </a:xfrm>
            <a:custGeom>
              <a:avLst/>
              <a:gdLst/>
              <a:ahLst/>
              <a:cxnLst/>
              <a:rect l="l" t="t" r="r" b="b"/>
              <a:pathLst>
                <a:path w="1137" h="1106" extrusionOk="0">
                  <a:moveTo>
                    <a:pt x="1137" y="676"/>
                  </a:moveTo>
                  <a:lnTo>
                    <a:pt x="1137" y="676"/>
                  </a:lnTo>
                  <a:cubicBezTo>
                    <a:pt x="1137" y="763"/>
                    <a:pt x="1078" y="836"/>
                    <a:pt x="999" y="857"/>
                  </a:cubicBezTo>
                  <a:cubicBezTo>
                    <a:pt x="992" y="902"/>
                    <a:pt x="981" y="943"/>
                    <a:pt x="964" y="982"/>
                  </a:cubicBezTo>
                  <a:cubicBezTo>
                    <a:pt x="551" y="1106"/>
                    <a:pt x="551" y="1106"/>
                    <a:pt x="551" y="1106"/>
                  </a:cubicBezTo>
                  <a:cubicBezTo>
                    <a:pt x="173" y="982"/>
                    <a:pt x="173" y="982"/>
                    <a:pt x="173" y="982"/>
                  </a:cubicBezTo>
                  <a:cubicBezTo>
                    <a:pt x="156" y="943"/>
                    <a:pt x="142" y="902"/>
                    <a:pt x="135" y="857"/>
                  </a:cubicBezTo>
                  <a:cubicBezTo>
                    <a:pt x="97" y="847"/>
                    <a:pt x="62" y="822"/>
                    <a:pt x="38" y="791"/>
                  </a:cubicBezTo>
                  <a:cubicBezTo>
                    <a:pt x="14" y="760"/>
                    <a:pt x="0" y="718"/>
                    <a:pt x="0" y="673"/>
                  </a:cubicBezTo>
                  <a:cubicBezTo>
                    <a:pt x="0" y="611"/>
                    <a:pt x="52" y="555"/>
                    <a:pt x="118" y="555"/>
                  </a:cubicBezTo>
                  <a:cubicBezTo>
                    <a:pt x="132" y="555"/>
                    <a:pt x="132" y="555"/>
                    <a:pt x="132" y="555"/>
                  </a:cubicBezTo>
                  <a:cubicBezTo>
                    <a:pt x="132" y="441"/>
                    <a:pt x="132" y="441"/>
                    <a:pt x="132" y="441"/>
                  </a:cubicBezTo>
                  <a:cubicBezTo>
                    <a:pt x="132" y="191"/>
                    <a:pt x="336" y="-10"/>
                    <a:pt x="583" y="0"/>
                  </a:cubicBezTo>
                  <a:cubicBezTo>
                    <a:pt x="697" y="4"/>
                    <a:pt x="801" y="52"/>
                    <a:pt x="874" y="125"/>
                  </a:cubicBezTo>
                  <a:cubicBezTo>
                    <a:pt x="954" y="205"/>
                    <a:pt x="1002" y="316"/>
                    <a:pt x="1002" y="434"/>
                  </a:cubicBezTo>
                  <a:cubicBezTo>
                    <a:pt x="1002" y="555"/>
                    <a:pt x="1002" y="555"/>
                    <a:pt x="1002" y="555"/>
                  </a:cubicBezTo>
                  <a:cubicBezTo>
                    <a:pt x="1016" y="555"/>
                    <a:pt x="1016" y="555"/>
                    <a:pt x="1016" y="555"/>
                  </a:cubicBezTo>
                  <a:cubicBezTo>
                    <a:pt x="1051" y="555"/>
                    <a:pt x="1078" y="569"/>
                    <a:pt x="1102" y="593"/>
                  </a:cubicBezTo>
                  <a:cubicBezTo>
                    <a:pt x="1123" y="614"/>
                    <a:pt x="1137" y="642"/>
                    <a:pt x="1137" y="676"/>
                  </a:cubicBezTo>
                  <a:close/>
                </a:path>
              </a:pathLst>
            </a:custGeom>
            <a:solidFill>
              <a:srgbClr val="9B5F2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44"/>
            <p:cNvSpPr/>
            <p:nvPr/>
          </p:nvSpPr>
          <p:spPr>
            <a:xfrm>
              <a:off x="2736083" y="3448908"/>
              <a:ext cx="175806" cy="259221"/>
            </a:xfrm>
            <a:custGeom>
              <a:avLst/>
              <a:gdLst/>
              <a:ahLst/>
              <a:cxnLst/>
              <a:rect l="l" t="t" r="r" b="b"/>
              <a:pathLst>
                <a:path w="666" h="982" extrusionOk="0">
                  <a:moveTo>
                    <a:pt x="173" y="982"/>
                  </a:moveTo>
                  <a:lnTo>
                    <a:pt x="173" y="982"/>
                  </a:lnTo>
                  <a:cubicBezTo>
                    <a:pt x="156" y="943"/>
                    <a:pt x="142" y="898"/>
                    <a:pt x="135" y="854"/>
                  </a:cubicBezTo>
                  <a:cubicBezTo>
                    <a:pt x="97" y="843"/>
                    <a:pt x="62" y="822"/>
                    <a:pt x="38" y="791"/>
                  </a:cubicBezTo>
                  <a:cubicBezTo>
                    <a:pt x="14" y="760"/>
                    <a:pt x="0" y="718"/>
                    <a:pt x="0" y="676"/>
                  </a:cubicBezTo>
                  <a:cubicBezTo>
                    <a:pt x="0" y="611"/>
                    <a:pt x="52" y="555"/>
                    <a:pt x="118" y="555"/>
                  </a:cubicBezTo>
                  <a:cubicBezTo>
                    <a:pt x="132" y="555"/>
                    <a:pt x="132" y="555"/>
                    <a:pt x="132" y="555"/>
                  </a:cubicBezTo>
                  <a:cubicBezTo>
                    <a:pt x="132" y="434"/>
                    <a:pt x="132" y="434"/>
                    <a:pt x="132" y="434"/>
                  </a:cubicBezTo>
                  <a:cubicBezTo>
                    <a:pt x="132" y="194"/>
                    <a:pt x="330" y="0"/>
                    <a:pt x="569" y="0"/>
                  </a:cubicBezTo>
                  <a:cubicBezTo>
                    <a:pt x="600" y="0"/>
                    <a:pt x="634" y="4"/>
                    <a:pt x="666" y="11"/>
                  </a:cubicBezTo>
                  <a:cubicBezTo>
                    <a:pt x="478" y="52"/>
                    <a:pt x="343" y="219"/>
                    <a:pt x="343" y="413"/>
                  </a:cubicBezTo>
                  <a:cubicBezTo>
                    <a:pt x="343" y="795"/>
                    <a:pt x="343" y="795"/>
                    <a:pt x="343" y="795"/>
                  </a:cubicBezTo>
                  <a:cubicBezTo>
                    <a:pt x="343" y="864"/>
                    <a:pt x="357" y="926"/>
                    <a:pt x="385" y="982"/>
                  </a:cubicBezTo>
                  <a:lnTo>
                    <a:pt x="173" y="982"/>
                  </a:lnTo>
                  <a:close/>
                </a:path>
              </a:pathLst>
            </a:custGeom>
            <a:solidFill>
              <a:srgbClr val="9B5F2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44"/>
            <p:cNvSpPr/>
            <p:nvPr/>
          </p:nvSpPr>
          <p:spPr>
            <a:xfrm>
              <a:off x="2770927" y="3426206"/>
              <a:ext cx="229656" cy="168414"/>
            </a:xfrm>
            <a:custGeom>
              <a:avLst/>
              <a:gdLst/>
              <a:ahLst/>
              <a:cxnLst/>
              <a:rect l="l" t="t" r="r" b="b"/>
              <a:pathLst>
                <a:path w="870" h="638" extrusionOk="0">
                  <a:moveTo>
                    <a:pt x="870" y="173"/>
                  </a:moveTo>
                  <a:lnTo>
                    <a:pt x="870" y="173"/>
                  </a:lnTo>
                  <a:cubicBezTo>
                    <a:pt x="870" y="638"/>
                    <a:pt x="870" y="638"/>
                    <a:pt x="870" y="638"/>
                  </a:cubicBezTo>
                  <a:cubicBezTo>
                    <a:pt x="822" y="638"/>
                    <a:pt x="822" y="638"/>
                    <a:pt x="822" y="638"/>
                  </a:cubicBezTo>
                  <a:cubicBezTo>
                    <a:pt x="780" y="638"/>
                    <a:pt x="749" y="607"/>
                    <a:pt x="749" y="565"/>
                  </a:cubicBezTo>
                  <a:cubicBezTo>
                    <a:pt x="749" y="492"/>
                    <a:pt x="749" y="492"/>
                    <a:pt x="749" y="492"/>
                  </a:cubicBezTo>
                  <a:cubicBezTo>
                    <a:pt x="128" y="492"/>
                    <a:pt x="128" y="492"/>
                    <a:pt x="128" y="492"/>
                  </a:cubicBezTo>
                  <a:cubicBezTo>
                    <a:pt x="128" y="565"/>
                    <a:pt x="128" y="565"/>
                    <a:pt x="128" y="565"/>
                  </a:cubicBezTo>
                  <a:cubicBezTo>
                    <a:pt x="128" y="607"/>
                    <a:pt x="93" y="638"/>
                    <a:pt x="55" y="638"/>
                  </a:cubicBezTo>
                  <a:cubicBezTo>
                    <a:pt x="0" y="638"/>
                    <a:pt x="0" y="638"/>
                    <a:pt x="0" y="638"/>
                  </a:cubicBezTo>
                  <a:cubicBezTo>
                    <a:pt x="0" y="173"/>
                    <a:pt x="0" y="173"/>
                    <a:pt x="0" y="173"/>
                  </a:cubicBezTo>
                  <a:cubicBezTo>
                    <a:pt x="0" y="79"/>
                    <a:pt x="79" y="0"/>
                    <a:pt x="173" y="0"/>
                  </a:cubicBezTo>
                  <a:cubicBezTo>
                    <a:pt x="697" y="0"/>
                    <a:pt x="697" y="0"/>
                    <a:pt x="697" y="0"/>
                  </a:cubicBezTo>
                  <a:cubicBezTo>
                    <a:pt x="794" y="0"/>
                    <a:pt x="870" y="79"/>
                    <a:pt x="870" y="173"/>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8" name="Google Shape;2438;p44"/>
            <p:cNvSpPr/>
            <p:nvPr/>
          </p:nvSpPr>
          <p:spPr>
            <a:xfrm>
              <a:off x="2770927" y="3426206"/>
              <a:ext cx="97934" cy="168414"/>
            </a:xfrm>
            <a:custGeom>
              <a:avLst/>
              <a:gdLst/>
              <a:ahLst/>
              <a:cxnLst/>
              <a:rect l="l" t="t" r="r" b="b"/>
              <a:pathLst>
                <a:path w="371" h="638" extrusionOk="0">
                  <a:moveTo>
                    <a:pt x="371" y="0"/>
                  </a:moveTo>
                  <a:lnTo>
                    <a:pt x="371" y="0"/>
                  </a:lnTo>
                  <a:cubicBezTo>
                    <a:pt x="274" y="0"/>
                    <a:pt x="198" y="79"/>
                    <a:pt x="198" y="173"/>
                  </a:cubicBezTo>
                  <a:cubicBezTo>
                    <a:pt x="198" y="492"/>
                    <a:pt x="198" y="492"/>
                    <a:pt x="198" y="492"/>
                  </a:cubicBezTo>
                  <a:cubicBezTo>
                    <a:pt x="128" y="492"/>
                    <a:pt x="128" y="492"/>
                    <a:pt x="128" y="492"/>
                  </a:cubicBezTo>
                  <a:cubicBezTo>
                    <a:pt x="128" y="544"/>
                    <a:pt x="128" y="544"/>
                    <a:pt x="128" y="544"/>
                  </a:cubicBezTo>
                  <a:cubicBezTo>
                    <a:pt x="128" y="596"/>
                    <a:pt x="86" y="638"/>
                    <a:pt x="34" y="638"/>
                  </a:cubicBezTo>
                  <a:cubicBezTo>
                    <a:pt x="0" y="638"/>
                    <a:pt x="0" y="638"/>
                    <a:pt x="0" y="638"/>
                  </a:cubicBezTo>
                  <a:cubicBezTo>
                    <a:pt x="0" y="173"/>
                    <a:pt x="0" y="173"/>
                    <a:pt x="0" y="173"/>
                  </a:cubicBezTo>
                  <a:cubicBezTo>
                    <a:pt x="0" y="79"/>
                    <a:pt x="79" y="0"/>
                    <a:pt x="173" y="0"/>
                  </a:cubicBezTo>
                  <a:cubicBezTo>
                    <a:pt x="371" y="0"/>
                    <a:pt x="371" y="0"/>
                    <a:pt x="371" y="0"/>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39" name="Google Shape;2439;p44"/>
            <p:cNvSpPr/>
            <p:nvPr/>
          </p:nvSpPr>
          <p:spPr>
            <a:xfrm>
              <a:off x="2744266" y="3660350"/>
              <a:ext cx="142017" cy="243647"/>
            </a:xfrm>
            <a:custGeom>
              <a:avLst/>
              <a:gdLst/>
              <a:ahLst/>
              <a:cxnLst/>
              <a:rect l="l" t="t" r="r" b="b"/>
              <a:pathLst>
                <a:path w="538" h="923" extrusionOk="0">
                  <a:moveTo>
                    <a:pt x="66" y="4"/>
                  </a:moveTo>
                  <a:lnTo>
                    <a:pt x="66" y="4"/>
                  </a:lnTo>
                  <a:cubicBezTo>
                    <a:pt x="538" y="250"/>
                    <a:pt x="538" y="250"/>
                    <a:pt x="538" y="250"/>
                  </a:cubicBezTo>
                  <a:cubicBezTo>
                    <a:pt x="538" y="923"/>
                    <a:pt x="538" y="923"/>
                    <a:pt x="538" y="923"/>
                  </a:cubicBezTo>
                  <a:cubicBezTo>
                    <a:pt x="0" y="749"/>
                    <a:pt x="0" y="749"/>
                    <a:pt x="0" y="749"/>
                  </a:cubicBezTo>
                  <a:cubicBezTo>
                    <a:pt x="0" y="46"/>
                    <a:pt x="0" y="46"/>
                    <a:pt x="0" y="46"/>
                  </a:cubicBezTo>
                  <a:cubicBezTo>
                    <a:pt x="0" y="11"/>
                    <a:pt x="35" y="-10"/>
                    <a:pt x="66" y="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44"/>
            <p:cNvSpPr/>
            <p:nvPr/>
          </p:nvSpPr>
          <p:spPr>
            <a:xfrm>
              <a:off x="2886283" y="3661933"/>
              <a:ext cx="142545" cy="242063"/>
            </a:xfrm>
            <a:custGeom>
              <a:avLst/>
              <a:gdLst/>
              <a:ahLst/>
              <a:cxnLst/>
              <a:rect l="l" t="t" r="r" b="b"/>
              <a:pathLst>
                <a:path w="540" h="917" extrusionOk="0">
                  <a:moveTo>
                    <a:pt x="461" y="5"/>
                  </a:moveTo>
                  <a:lnTo>
                    <a:pt x="461" y="5"/>
                  </a:lnTo>
                  <a:cubicBezTo>
                    <a:pt x="0" y="244"/>
                    <a:pt x="0" y="244"/>
                    <a:pt x="0" y="244"/>
                  </a:cubicBezTo>
                  <a:cubicBezTo>
                    <a:pt x="0" y="917"/>
                    <a:pt x="0" y="917"/>
                    <a:pt x="0" y="917"/>
                  </a:cubicBezTo>
                  <a:cubicBezTo>
                    <a:pt x="540" y="743"/>
                    <a:pt x="540" y="743"/>
                    <a:pt x="540" y="743"/>
                  </a:cubicBezTo>
                  <a:cubicBezTo>
                    <a:pt x="540" y="53"/>
                    <a:pt x="540" y="53"/>
                    <a:pt x="540" y="53"/>
                  </a:cubicBezTo>
                  <a:cubicBezTo>
                    <a:pt x="540" y="12"/>
                    <a:pt x="495" y="-12"/>
                    <a:pt x="461" y="5"/>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44"/>
            <p:cNvSpPr/>
            <p:nvPr/>
          </p:nvSpPr>
          <p:spPr>
            <a:xfrm>
              <a:off x="2707574" y="3691762"/>
              <a:ext cx="161287" cy="250510"/>
            </a:xfrm>
            <a:custGeom>
              <a:avLst/>
              <a:gdLst/>
              <a:ahLst/>
              <a:cxnLst/>
              <a:rect l="l" t="t" r="r" b="b"/>
              <a:pathLst>
                <a:path w="611" h="949" extrusionOk="0">
                  <a:moveTo>
                    <a:pt x="98" y="3"/>
                  </a:moveTo>
                  <a:lnTo>
                    <a:pt x="98" y="3"/>
                  </a:lnTo>
                  <a:cubicBezTo>
                    <a:pt x="611" y="135"/>
                    <a:pt x="611" y="135"/>
                    <a:pt x="611" y="135"/>
                  </a:cubicBezTo>
                  <a:cubicBezTo>
                    <a:pt x="611" y="949"/>
                    <a:pt x="611" y="949"/>
                    <a:pt x="611" y="949"/>
                  </a:cubicBezTo>
                  <a:cubicBezTo>
                    <a:pt x="59" y="811"/>
                    <a:pt x="59" y="811"/>
                    <a:pt x="59" y="811"/>
                  </a:cubicBezTo>
                  <a:cubicBezTo>
                    <a:pt x="25" y="800"/>
                    <a:pt x="0" y="769"/>
                    <a:pt x="0" y="734"/>
                  </a:cubicBezTo>
                  <a:cubicBezTo>
                    <a:pt x="0" y="79"/>
                    <a:pt x="0" y="79"/>
                    <a:pt x="0" y="79"/>
                  </a:cubicBezTo>
                  <a:cubicBezTo>
                    <a:pt x="0" y="27"/>
                    <a:pt x="49" y="-11"/>
                    <a:pt x="98"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44"/>
            <p:cNvSpPr/>
            <p:nvPr/>
          </p:nvSpPr>
          <p:spPr>
            <a:xfrm>
              <a:off x="2904497" y="3691762"/>
              <a:ext cx="161023" cy="250510"/>
            </a:xfrm>
            <a:custGeom>
              <a:avLst/>
              <a:gdLst/>
              <a:ahLst/>
              <a:cxnLst/>
              <a:rect l="l" t="t" r="r" b="b"/>
              <a:pathLst>
                <a:path w="610" h="949" extrusionOk="0">
                  <a:moveTo>
                    <a:pt x="513" y="3"/>
                  </a:moveTo>
                  <a:lnTo>
                    <a:pt x="513" y="3"/>
                  </a:lnTo>
                  <a:cubicBezTo>
                    <a:pt x="0" y="135"/>
                    <a:pt x="0" y="135"/>
                    <a:pt x="0" y="135"/>
                  </a:cubicBezTo>
                  <a:cubicBezTo>
                    <a:pt x="0" y="949"/>
                    <a:pt x="0" y="949"/>
                    <a:pt x="0" y="949"/>
                  </a:cubicBezTo>
                  <a:cubicBezTo>
                    <a:pt x="551" y="811"/>
                    <a:pt x="551" y="811"/>
                    <a:pt x="551" y="811"/>
                  </a:cubicBezTo>
                  <a:cubicBezTo>
                    <a:pt x="586" y="800"/>
                    <a:pt x="610" y="769"/>
                    <a:pt x="610" y="734"/>
                  </a:cubicBezTo>
                  <a:cubicBezTo>
                    <a:pt x="610" y="79"/>
                    <a:pt x="610" y="79"/>
                    <a:pt x="610" y="79"/>
                  </a:cubicBezTo>
                  <a:cubicBezTo>
                    <a:pt x="610" y="27"/>
                    <a:pt x="562" y="-11"/>
                    <a:pt x="513"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44"/>
            <p:cNvSpPr/>
            <p:nvPr/>
          </p:nvSpPr>
          <p:spPr>
            <a:xfrm>
              <a:off x="2868860" y="3726343"/>
              <a:ext cx="35636" cy="215930"/>
            </a:xfrm>
            <a:custGeom>
              <a:avLst/>
              <a:gdLst/>
              <a:ahLst/>
              <a:cxnLst/>
              <a:rect l="l" t="t" r="r" b="b"/>
              <a:pathLst>
                <a:path w="135" h="818" extrusionOk="0">
                  <a:moveTo>
                    <a:pt x="0" y="0"/>
                  </a:moveTo>
                  <a:lnTo>
                    <a:pt x="135" y="0"/>
                  </a:lnTo>
                  <a:lnTo>
                    <a:pt x="135" y="818"/>
                  </a:lnTo>
                  <a:lnTo>
                    <a:pt x="0" y="818"/>
                  </a:lnTo>
                  <a:lnTo>
                    <a:pt x="0" y="0"/>
                  </a:ln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44"/>
            <p:cNvSpPr/>
            <p:nvPr/>
          </p:nvSpPr>
          <p:spPr>
            <a:xfrm>
              <a:off x="3039122" y="3764883"/>
              <a:ext cx="50155" cy="64145"/>
            </a:xfrm>
            <a:custGeom>
              <a:avLst/>
              <a:gdLst/>
              <a:ahLst/>
              <a:cxnLst/>
              <a:rect l="l" t="t" r="r" b="b"/>
              <a:pathLst>
                <a:path w="190" h="243" extrusionOk="0">
                  <a:moveTo>
                    <a:pt x="190" y="149"/>
                  </a:moveTo>
                  <a:lnTo>
                    <a:pt x="190" y="149"/>
                  </a:lnTo>
                  <a:cubicBezTo>
                    <a:pt x="190" y="97"/>
                    <a:pt x="190" y="97"/>
                    <a:pt x="190" y="97"/>
                  </a:cubicBezTo>
                  <a:cubicBezTo>
                    <a:pt x="190" y="48"/>
                    <a:pt x="152" y="7"/>
                    <a:pt x="107" y="0"/>
                  </a:cubicBezTo>
                  <a:cubicBezTo>
                    <a:pt x="48" y="-7"/>
                    <a:pt x="0" y="38"/>
                    <a:pt x="0" y="93"/>
                  </a:cubicBezTo>
                  <a:cubicBezTo>
                    <a:pt x="0" y="149"/>
                    <a:pt x="0" y="149"/>
                    <a:pt x="0" y="149"/>
                  </a:cubicBezTo>
                  <a:cubicBezTo>
                    <a:pt x="0" y="204"/>
                    <a:pt x="48" y="249"/>
                    <a:pt x="107" y="242"/>
                  </a:cubicBezTo>
                  <a:cubicBezTo>
                    <a:pt x="152" y="239"/>
                    <a:pt x="190" y="194"/>
                    <a:pt x="190" y="149"/>
                  </a:cubicBezTo>
                  <a:close/>
                </a:path>
              </a:pathLst>
            </a:custGeom>
            <a:solidFill>
              <a:srgbClr val="9B5F24"/>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44"/>
            <p:cNvSpPr/>
            <p:nvPr/>
          </p:nvSpPr>
          <p:spPr>
            <a:xfrm>
              <a:off x="2683816" y="3764883"/>
              <a:ext cx="50419" cy="64145"/>
            </a:xfrm>
            <a:custGeom>
              <a:avLst/>
              <a:gdLst/>
              <a:ahLst/>
              <a:cxnLst/>
              <a:rect l="l" t="t" r="r" b="b"/>
              <a:pathLst>
                <a:path w="191" h="243" extrusionOk="0">
                  <a:moveTo>
                    <a:pt x="191" y="149"/>
                  </a:moveTo>
                  <a:lnTo>
                    <a:pt x="191" y="149"/>
                  </a:lnTo>
                  <a:cubicBezTo>
                    <a:pt x="191" y="97"/>
                    <a:pt x="191" y="97"/>
                    <a:pt x="191" y="97"/>
                  </a:cubicBezTo>
                  <a:cubicBezTo>
                    <a:pt x="191" y="48"/>
                    <a:pt x="153" y="7"/>
                    <a:pt x="108" y="0"/>
                  </a:cubicBezTo>
                  <a:cubicBezTo>
                    <a:pt x="49" y="-7"/>
                    <a:pt x="0" y="38"/>
                    <a:pt x="0" y="93"/>
                  </a:cubicBezTo>
                  <a:cubicBezTo>
                    <a:pt x="0" y="149"/>
                    <a:pt x="0" y="149"/>
                    <a:pt x="0" y="149"/>
                  </a:cubicBezTo>
                  <a:cubicBezTo>
                    <a:pt x="0" y="204"/>
                    <a:pt x="49" y="249"/>
                    <a:pt x="108" y="242"/>
                  </a:cubicBezTo>
                  <a:cubicBezTo>
                    <a:pt x="153" y="239"/>
                    <a:pt x="191" y="194"/>
                    <a:pt x="191" y="149"/>
                  </a:cubicBezTo>
                  <a:close/>
                </a:path>
              </a:pathLst>
            </a:custGeom>
            <a:solidFill>
              <a:srgbClr val="9B5F24"/>
            </a:solidFill>
            <a:ln>
              <a:noFill/>
            </a:ln>
          </p:spPr>
          <p:txBody>
            <a:bodyPr spcFirstLastPara="1" wrap="square" lIns="90000" tIns="42475" rIns="90000" bIns="42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44"/>
            <p:cNvSpPr/>
            <p:nvPr/>
          </p:nvSpPr>
          <p:spPr>
            <a:xfrm>
              <a:off x="2803659" y="3642136"/>
              <a:ext cx="61242" cy="24813"/>
            </a:xfrm>
            <a:custGeom>
              <a:avLst/>
              <a:gdLst/>
              <a:ahLst/>
              <a:cxnLst/>
              <a:rect l="l" t="t" r="r" b="b"/>
              <a:pathLst>
                <a:path w="232" h="94" extrusionOk="0">
                  <a:moveTo>
                    <a:pt x="115" y="94"/>
                  </a:moveTo>
                  <a:lnTo>
                    <a:pt x="115" y="94"/>
                  </a:lnTo>
                  <a:cubicBezTo>
                    <a:pt x="157" y="94"/>
                    <a:pt x="195" y="80"/>
                    <a:pt x="222" y="49"/>
                  </a:cubicBezTo>
                  <a:cubicBezTo>
                    <a:pt x="236" y="38"/>
                    <a:pt x="236" y="21"/>
                    <a:pt x="222" y="7"/>
                  </a:cubicBezTo>
                  <a:cubicBezTo>
                    <a:pt x="212" y="-3"/>
                    <a:pt x="195" y="-3"/>
                    <a:pt x="181" y="7"/>
                  </a:cubicBezTo>
                  <a:cubicBezTo>
                    <a:pt x="163" y="24"/>
                    <a:pt x="139" y="35"/>
                    <a:pt x="115" y="35"/>
                  </a:cubicBezTo>
                  <a:cubicBezTo>
                    <a:pt x="91" y="35"/>
                    <a:pt x="67" y="24"/>
                    <a:pt x="49" y="7"/>
                  </a:cubicBezTo>
                  <a:cubicBezTo>
                    <a:pt x="39" y="-3"/>
                    <a:pt x="18" y="-3"/>
                    <a:pt x="8" y="7"/>
                  </a:cubicBezTo>
                  <a:cubicBezTo>
                    <a:pt x="-3" y="21"/>
                    <a:pt x="-3" y="38"/>
                    <a:pt x="8" y="49"/>
                  </a:cubicBezTo>
                  <a:cubicBezTo>
                    <a:pt x="35" y="80"/>
                    <a:pt x="74" y="94"/>
                    <a:pt x="115" y="94"/>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7" name="Google Shape;2447;p44"/>
            <p:cNvSpPr/>
            <p:nvPr/>
          </p:nvSpPr>
          <p:spPr>
            <a:xfrm>
              <a:off x="2907928" y="3642136"/>
              <a:ext cx="61506" cy="24813"/>
            </a:xfrm>
            <a:custGeom>
              <a:avLst/>
              <a:gdLst/>
              <a:ahLst/>
              <a:cxnLst/>
              <a:rect l="l" t="t" r="r" b="b"/>
              <a:pathLst>
                <a:path w="233" h="94" extrusionOk="0">
                  <a:moveTo>
                    <a:pt x="115" y="94"/>
                  </a:moveTo>
                  <a:lnTo>
                    <a:pt x="115" y="94"/>
                  </a:lnTo>
                  <a:cubicBezTo>
                    <a:pt x="157" y="94"/>
                    <a:pt x="195" y="80"/>
                    <a:pt x="223" y="49"/>
                  </a:cubicBezTo>
                  <a:cubicBezTo>
                    <a:pt x="237" y="38"/>
                    <a:pt x="237" y="21"/>
                    <a:pt x="223" y="7"/>
                  </a:cubicBezTo>
                  <a:cubicBezTo>
                    <a:pt x="212" y="-3"/>
                    <a:pt x="195" y="-3"/>
                    <a:pt x="181" y="7"/>
                  </a:cubicBezTo>
                  <a:cubicBezTo>
                    <a:pt x="147" y="45"/>
                    <a:pt x="88" y="45"/>
                    <a:pt x="49" y="7"/>
                  </a:cubicBezTo>
                  <a:cubicBezTo>
                    <a:pt x="39" y="-3"/>
                    <a:pt x="18" y="-3"/>
                    <a:pt x="8" y="7"/>
                  </a:cubicBezTo>
                  <a:cubicBezTo>
                    <a:pt x="-3" y="21"/>
                    <a:pt x="-3" y="38"/>
                    <a:pt x="8" y="49"/>
                  </a:cubicBezTo>
                  <a:cubicBezTo>
                    <a:pt x="39" y="80"/>
                    <a:pt x="77" y="94"/>
                    <a:pt x="115" y="94"/>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8" name="Google Shape;2448;p44"/>
            <p:cNvSpPr/>
            <p:nvPr/>
          </p:nvSpPr>
          <p:spPr>
            <a:xfrm>
              <a:off x="2996095" y="3617322"/>
              <a:ext cx="23494" cy="34052"/>
            </a:xfrm>
            <a:custGeom>
              <a:avLst/>
              <a:gdLst/>
              <a:ahLst/>
              <a:cxnLst/>
              <a:rect l="l" t="t" r="r" b="b"/>
              <a:pathLst>
                <a:path w="89" h="129" extrusionOk="0">
                  <a:moveTo>
                    <a:pt x="31" y="129"/>
                  </a:moveTo>
                  <a:lnTo>
                    <a:pt x="31" y="129"/>
                  </a:lnTo>
                  <a:lnTo>
                    <a:pt x="31" y="129"/>
                  </a:lnTo>
                  <a:cubicBezTo>
                    <a:pt x="48" y="129"/>
                    <a:pt x="62" y="115"/>
                    <a:pt x="59" y="97"/>
                  </a:cubicBezTo>
                  <a:cubicBezTo>
                    <a:pt x="59" y="97"/>
                    <a:pt x="59" y="70"/>
                    <a:pt x="79" y="49"/>
                  </a:cubicBezTo>
                  <a:cubicBezTo>
                    <a:pt x="93" y="38"/>
                    <a:pt x="93" y="21"/>
                    <a:pt x="79" y="7"/>
                  </a:cubicBezTo>
                  <a:cubicBezTo>
                    <a:pt x="69" y="-3"/>
                    <a:pt x="52" y="-3"/>
                    <a:pt x="38" y="7"/>
                  </a:cubicBezTo>
                  <a:cubicBezTo>
                    <a:pt x="0" y="45"/>
                    <a:pt x="0" y="94"/>
                    <a:pt x="0" y="101"/>
                  </a:cubicBezTo>
                  <a:cubicBezTo>
                    <a:pt x="3" y="115"/>
                    <a:pt x="14" y="129"/>
                    <a:pt x="31" y="129"/>
                  </a:cubicBezTo>
                  <a:close/>
                </a:path>
              </a:pathLst>
            </a:custGeom>
            <a:solidFill>
              <a:srgbClr val="2C392F"/>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49" name="Google Shape;2449;p44"/>
            <p:cNvSpPr/>
            <p:nvPr/>
          </p:nvSpPr>
          <p:spPr>
            <a:xfrm>
              <a:off x="2753241" y="3617322"/>
              <a:ext cx="22966" cy="34052"/>
            </a:xfrm>
            <a:custGeom>
              <a:avLst/>
              <a:gdLst/>
              <a:ahLst/>
              <a:cxnLst/>
              <a:rect l="l" t="t" r="r" b="b"/>
              <a:pathLst>
                <a:path w="87" h="129" extrusionOk="0">
                  <a:moveTo>
                    <a:pt x="29" y="97"/>
                  </a:moveTo>
                  <a:lnTo>
                    <a:pt x="29" y="97"/>
                  </a:lnTo>
                  <a:cubicBezTo>
                    <a:pt x="29" y="115"/>
                    <a:pt x="43" y="129"/>
                    <a:pt x="56" y="129"/>
                  </a:cubicBezTo>
                  <a:lnTo>
                    <a:pt x="60" y="129"/>
                  </a:lnTo>
                  <a:cubicBezTo>
                    <a:pt x="74" y="129"/>
                    <a:pt x="87" y="115"/>
                    <a:pt x="87" y="101"/>
                  </a:cubicBezTo>
                  <a:cubicBezTo>
                    <a:pt x="87" y="94"/>
                    <a:pt x="87" y="45"/>
                    <a:pt x="50" y="7"/>
                  </a:cubicBezTo>
                  <a:cubicBezTo>
                    <a:pt x="39" y="-3"/>
                    <a:pt x="22" y="-3"/>
                    <a:pt x="8" y="7"/>
                  </a:cubicBezTo>
                  <a:cubicBezTo>
                    <a:pt x="-3" y="21"/>
                    <a:pt x="-3" y="38"/>
                    <a:pt x="8" y="49"/>
                  </a:cubicBezTo>
                  <a:cubicBezTo>
                    <a:pt x="29" y="70"/>
                    <a:pt x="29" y="97"/>
                    <a:pt x="29" y="97"/>
                  </a:cubicBezTo>
                  <a:close/>
                </a:path>
              </a:pathLst>
            </a:custGeom>
            <a:solidFill>
              <a:srgbClr val="2C392F"/>
            </a:solidFill>
            <a:ln>
              <a:noFill/>
            </a:ln>
          </p:spPr>
          <p:txBody>
            <a:bodyPr spcFirstLastPara="1" wrap="square" lIns="90000" tIns="1425" rIns="90000" bIns="1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0" name="Google Shape;2450;p44"/>
            <p:cNvSpPr/>
            <p:nvPr/>
          </p:nvSpPr>
          <p:spPr>
            <a:xfrm>
              <a:off x="2933533" y="3753532"/>
              <a:ext cx="106645" cy="38804"/>
            </a:xfrm>
            <a:custGeom>
              <a:avLst/>
              <a:gdLst/>
              <a:ahLst/>
              <a:cxnLst/>
              <a:rect l="l" t="t" r="r" b="b"/>
              <a:pathLst>
                <a:path w="404" h="147" extrusionOk="0">
                  <a:moveTo>
                    <a:pt x="32" y="147"/>
                  </a:moveTo>
                  <a:lnTo>
                    <a:pt x="32" y="147"/>
                  </a:lnTo>
                  <a:cubicBezTo>
                    <a:pt x="32" y="147"/>
                    <a:pt x="36" y="147"/>
                    <a:pt x="39" y="147"/>
                  </a:cubicBezTo>
                  <a:cubicBezTo>
                    <a:pt x="382" y="60"/>
                    <a:pt x="382" y="60"/>
                    <a:pt x="382" y="60"/>
                  </a:cubicBezTo>
                  <a:cubicBezTo>
                    <a:pt x="400" y="53"/>
                    <a:pt x="407" y="39"/>
                    <a:pt x="403" y="22"/>
                  </a:cubicBezTo>
                  <a:cubicBezTo>
                    <a:pt x="400" y="8"/>
                    <a:pt x="382" y="-3"/>
                    <a:pt x="368" y="1"/>
                  </a:cubicBezTo>
                  <a:cubicBezTo>
                    <a:pt x="25" y="88"/>
                    <a:pt x="25" y="88"/>
                    <a:pt x="25" y="88"/>
                  </a:cubicBezTo>
                  <a:cubicBezTo>
                    <a:pt x="8" y="95"/>
                    <a:pt x="-2" y="109"/>
                    <a:pt x="1" y="126"/>
                  </a:cubicBezTo>
                  <a:cubicBezTo>
                    <a:pt x="4" y="140"/>
                    <a:pt x="18" y="147"/>
                    <a:pt x="32" y="147"/>
                  </a:cubicBezTo>
                  <a:close/>
                </a:path>
              </a:pathLst>
            </a:custGeom>
            <a:solidFill>
              <a:srgbClr val="2C392F"/>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51" name="Google Shape;2451;p44"/>
            <p:cNvSpPr/>
            <p:nvPr/>
          </p:nvSpPr>
          <p:spPr>
            <a:xfrm>
              <a:off x="2676689" y="3418815"/>
              <a:ext cx="419980" cy="532697"/>
            </a:xfrm>
            <a:custGeom>
              <a:avLst/>
              <a:gdLst/>
              <a:ahLst/>
              <a:cxnLst/>
              <a:rect l="l" t="t" r="r" b="b"/>
              <a:pathLst>
                <a:path w="1591" h="2018" extrusionOk="0">
                  <a:moveTo>
                    <a:pt x="1505" y="1290"/>
                  </a:moveTo>
                  <a:lnTo>
                    <a:pt x="1505" y="1290"/>
                  </a:lnTo>
                  <a:cubicBezTo>
                    <a:pt x="1505" y="1113"/>
                    <a:pt x="1505" y="1113"/>
                    <a:pt x="1505" y="1113"/>
                  </a:cubicBezTo>
                  <a:cubicBezTo>
                    <a:pt x="1505" y="1089"/>
                    <a:pt x="1494" y="1061"/>
                    <a:pt x="1477" y="1040"/>
                  </a:cubicBezTo>
                  <a:cubicBezTo>
                    <a:pt x="1449" y="1009"/>
                    <a:pt x="1407" y="995"/>
                    <a:pt x="1366" y="1005"/>
                  </a:cubicBezTo>
                  <a:cubicBezTo>
                    <a:pt x="1362" y="1009"/>
                    <a:pt x="1362" y="1009"/>
                    <a:pt x="1362" y="1009"/>
                  </a:cubicBezTo>
                  <a:cubicBezTo>
                    <a:pt x="1362" y="974"/>
                    <a:pt x="1362" y="974"/>
                    <a:pt x="1362" y="974"/>
                  </a:cubicBezTo>
                  <a:cubicBezTo>
                    <a:pt x="1362" y="974"/>
                    <a:pt x="1359" y="936"/>
                    <a:pt x="1348" y="922"/>
                  </a:cubicBezTo>
                  <a:cubicBezTo>
                    <a:pt x="1376" y="884"/>
                    <a:pt x="1393" y="839"/>
                    <a:pt x="1393" y="790"/>
                  </a:cubicBezTo>
                  <a:cubicBezTo>
                    <a:pt x="1393" y="749"/>
                    <a:pt x="1380" y="711"/>
                    <a:pt x="1348" y="683"/>
                  </a:cubicBezTo>
                  <a:cubicBezTo>
                    <a:pt x="1324" y="659"/>
                    <a:pt x="1293" y="645"/>
                    <a:pt x="1258" y="641"/>
                  </a:cubicBezTo>
                  <a:cubicBezTo>
                    <a:pt x="1258" y="548"/>
                    <a:pt x="1258" y="548"/>
                    <a:pt x="1258" y="548"/>
                  </a:cubicBezTo>
                  <a:cubicBezTo>
                    <a:pt x="1258" y="205"/>
                    <a:pt x="1258" y="205"/>
                    <a:pt x="1258" y="205"/>
                  </a:cubicBezTo>
                  <a:cubicBezTo>
                    <a:pt x="1258" y="90"/>
                    <a:pt x="1168" y="0"/>
                    <a:pt x="1057" y="0"/>
                  </a:cubicBezTo>
                  <a:cubicBezTo>
                    <a:pt x="534" y="0"/>
                    <a:pt x="534" y="0"/>
                    <a:pt x="534" y="0"/>
                  </a:cubicBezTo>
                  <a:cubicBezTo>
                    <a:pt x="450" y="0"/>
                    <a:pt x="377" y="49"/>
                    <a:pt x="346" y="125"/>
                  </a:cubicBezTo>
                  <a:cubicBezTo>
                    <a:pt x="340" y="139"/>
                    <a:pt x="346" y="156"/>
                    <a:pt x="360" y="163"/>
                  </a:cubicBezTo>
                  <a:cubicBezTo>
                    <a:pt x="377" y="170"/>
                    <a:pt x="395" y="163"/>
                    <a:pt x="398" y="146"/>
                  </a:cubicBezTo>
                  <a:cubicBezTo>
                    <a:pt x="423" y="94"/>
                    <a:pt x="534" y="59"/>
                    <a:pt x="534" y="59"/>
                  </a:cubicBezTo>
                  <a:cubicBezTo>
                    <a:pt x="1057" y="59"/>
                    <a:pt x="1057" y="59"/>
                    <a:pt x="1057" y="59"/>
                  </a:cubicBezTo>
                  <a:cubicBezTo>
                    <a:pt x="1137" y="59"/>
                    <a:pt x="1199" y="125"/>
                    <a:pt x="1199" y="205"/>
                  </a:cubicBezTo>
                  <a:cubicBezTo>
                    <a:pt x="1199" y="548"/>
                    <a:pt x="1199" y="548"/>
                    <a:pt x="1199" y="548"/>
                  </a:cubicBezTo>
                  <a:cubicBezTo>
                    <a:pt x="1199" y="641"/>
                    <a:pt x="1199" y="641"/>
                    <a:pt x="1199" y="641"/>
                  </a:cubicBezTo>
                  <a:cubicBezTo>
                    <a:pt x="1165" y="641"/>
                    <a:pt x="1133" y="610"/>
                    <a:pt x="1133" y="576"/>
                  </a:cubicBezTo>
                  <a:cubicBezTo>
                    <a:pt x="1133" y="523"/>
                    <a:pt x="1133" y="523"/>
                    <a:pt x="1133" y="523"/>
                  </a:cubicBezTo>
                  <a:cubicBezTo>
                    <a:pt x="1133" y="506"/>
                    <a:pt x="1119" y="493"/>
                    <a:pt x="1102" y="493"/>
                  </a:cubicBezTo>
                  <a:cubicBezTo>
                    <a:pt x="485" y="493"/>
                    <a:pt x="485" y="493"/>
                    <a:pt x="485" y="493"/>
                  </a:cubicBezTo>
                  <a:cubicBezTo>
                    <a:pt x="471" y="493"/>
                    <a:pt x="457" y="506"/>
                    <a:pt x="457" y="523"/>
                  </a:cubicBezTo>
                  <a:cubicBezTo>
                    <a:pt x="457" y="576"/>
                    <a:pt x="457" y="576"/>
                    <a:pt x="457" y="576"/>
                  </a:cubicBezTo>
                  <a:cubicBezTo>
                    <a:pt x="457" y="610"/>
                    <a:pt x="426" y="641"/>
                    <a:pt x="388" y="641"/>
                  </a:cubicBezTo>
                  <a:cubicBezTo>
                    <a:pt x="388" y="548"/>
                    <a:pt x="388" y="548"/>
                    <a:pt x="388" y="548"/>
                  </a:cubicBezTo>
                  <a:cubicBezTo>
                    <a:pt x="388" y="274"/>
                    <a:pt x="388" y="274"/>
                    <a:pt x="388" y="274"/>
                  </a:cubicBezTo>
                  <a:cubicBezTo>
                    <a:pt x="388" y="257"/>
                    <a:pt x="377" y="246"/>
                    <a:pt x="364" y="243"/>
                  </a:cubicBezTo>
                  <a:cubicBezTo>
                    <a:pt x="346" y="239"/>
                    <a:pt x="329" y="253"/>
                    <a:pt x="329" y="271"/>
                  </a:cubicBezTo>
                  <a:cubicBezTo>
                    <a:pt x="329" y="551"/>
                    <a:pt x="329" y="551"/>
                    <a:pt x="329" y="551"/>
                  </a:cubicBezTo>
                  <a:cubicBezTo>
                    <a:pt x="329" y="641"/>
                    <a:pt x="329" y="641"/>
                    <a:pt x="329" y="641"/>
                  </a:cubicBezTo>
                  <a:cubicBezTo>
                    <a:pt x="256" y="648"/>
                    <a:pt x="197" y="714"/>
                    <a:pt x="197" y="787"/>
                  </a:cubicBezTo>
                  <a:cubicBezTo>
                    <a:pt x="197" y="836"/>
                    <a:pt x="215" y="877"/>
                    <a:pt x="239" y="915"/>
                  </a:cubicBezTo>
                  <a:cubicBezTo>
                    <a:pt x="232" y="926"/>
                    <a:pt x="228" y="940"/>
                    <a:pt x="228" y="957"/>
                  </a:cubicBezTo>
                  <a:cubicBezTo>
                    <a:pt x="228" y="1009"/>
                    <a:pt x="228" y="1009"/>
                    <a:pt x="228" y="1009"/>
                  </a:cubicBezTo>
                  <a:cubicBezTo>
                    <a:pt x="225" y="1005"/>
                    <a:pt x="225" y="1005"/>
                    <a:pt x="225" y="1005"/>
                  </a:cubicBezTo>
                  <a:cubicBezTo>
                    <a:pt x="197" y="998"/>
                    <a:pt x="173" y="1002"/>
                    <a:pt x="149" y="1012"/>
                  </a:cubicBezTo>
                  <a:cubicBezTo>
                    <a:pt x="110" y="1033"/>
                    <a:pt x="86" y="1071"/>
                    <a:pt x="86" y="1113"/>
                  </a:cubicBezTo>
                  <a:cubicBezTo>
                    <a:pt x="86" y="1286"/>
                    <a:pt x="86" y="1286"/>
                    <a:pt x="86" y="1286"/>
                  </a:cubicBezTo>
                  <a:cubicBezTo>
                    <a:pt x="38" y="1304"/>
                    <a:pt x="0" y="1349"/>
                    <a:pt x="0" y="1404"/>
                  </a:cubicBezTo>
                  <a:cubicBezTo>
                    <a:pt x="0" y="1460"/>
                    <a:pt x="0" y="1460"/>
                    <a:pt x="0" y="1460"/>
                  </a:cubicBezTo>
                  <a:cubicBezTo>
                    <a:pt x="0" y="1515"/>
                    <a:pt x="38" y="1564"/>
                    <a:pt x="86" y="1578"/>
                  </a:cubicBezTo>
                  <a:cubicBezTo>
                    <a:pt x="86" y="1612"/>
                    <a:pt x="86" y="1612"/>
                    <a:pt x="86" y="1612"/>
                  </a:cubicBezTo>
                  <a:cubicBezTo>
                    <a:pt x="86" y="1626"/>
                    <a:pt x="97" y="1640"/>
                    <a:pt x="110" y="1640"/>
                  </a:cubicBezTo>
                  <a:cubicBezTo>
                    <a:pt x="131" y="1644"/>
                    <a:pt x="145" y="1630"/>
                    <a:pt x="145" y="1612"/>
                  </a:cubicBezTo>
                  <a:cubicBezTo>
                    <a:pt x="145" y="1585"/>
                    <a:pt x="145" y="1585"/>
                    <a:pt x="145" y="1585"/>
                  </a:cubicBezTo>
                  <a:cubicBezTo>
                    <a:pt x="204" y="1574"/>
                    <a:pt x="249" y="1522"/>
                    <a:pt x="249" y="1460"/>
                  </a:cubicBezTo>
                  <a:cubicBezTo>
                    <a:pt x="249" y="1404"/>
                    <a:pt x="249" y="1404"/>
                    <a:pt x="249" y="1404"/>
                  </a:cubicBezTo>
                  <a:cubicBezTo>
                    <a:pt x="249" y="1345"/>
                    <a:pt x="204" y="1293"/>
                    <a:pt x="145" y="1283"/>
                  </a:cubicBezTo>
                  <a:cubicBezTo>
                    <a:pt x="145" y="1113"/>
                    <a:pt x="145" y="1113"/>
                    <a:pt x="145" y="1113"/>
                  </a:cubicBezTo>
                  <a:cubicBezTo>
                    <a:pt x="145" y="1099"/>
                    <a:pt x="149" y="1089"/>
                    <a:pt x="159" y="1078"/>
                  </a:cubicBezTo>
                  <a:cubicBezTo>
                    <a:pt x="173" y="1064"/>
                    <a:pt x="190" y="1061"/>
                    <a:pt x="204" y="1064"/>
                  </a:cubicBezTo>
                  <a:cubicBezTo>
                    <a:pt x="697" y="1189"/>
                    <a:pt x="697" y="1189"/>
                    <a:pt x="697" y="1189"/>
                  </a:cubicBezTo>
                  <a:cubicBezTo>
                    <a:pt x="697" y="1945"/>
                    <a:pt x="697" y="1945"/>
                    <a:pt x="697" y="1945"/>
                  </a:cubicBezTo>
                  <a:cubicBezTo>
                    <a:pt x="183" y="1817"/>
                    <a:pt x="183" y="1817"/>
                    <a:pt x="183" y="1817"/>
                  </a:cubicBezTo>
                  <a:cubicBezTo>
                    <a:pt x="159" y="1810"/>
                    <a:pt x="145" y="1789"/>
                    <a:pt x="145" y="1768"/>
                  </a:cubicBezTo>
                  <a:cubicBezTo>
                    <a:pt x="145" y="1751"/>
                    <a:pt x="145" y="1751"/>
                    <a:pt x="145" y="1751"/>
                  </a:cubicBezTo>
                  <a:cubicBezTo>
                    <a:pt x="145" y="1737"/>
                    <a:pt x="135" y="1723"/>
                    <a:pt x="121" y="1723"/>
                  </a:cubicBezTo>
                  <a:cubicBezTo>
                    <a:pt x="100" y="1720"/>
                    <a:pt x="86" y="1734"/>
                    <a:pt x="86" y="1751"/>
                  </a:cubicBezTo>
                  <a:cubicBezTo>
                    <a:pt x="86" y="1772"/>
                    <a:pt x="86" y="1772"/>
                    <a:pt x="86" y="1772"/>
                  </a:cubicBezTo>
                  <a:cubicBezTo>
                    <a:pt x="86" y="1820"/>
                    <a:pt x="121" y="1862"/>
                    <a:pt x="166" y="1876"/>
                  </a:cubicBezTo>
                  <a:cubicBezTo>
                    <a:pt x="721" y="2014"/>
                    <a:pt x="721" y="2014"/>
                    <a:pt x="721" y="2014"/>
                  </a:cubicBezTo>
                  <a:lnTo>
                    <a:pt x="721" y="2014"/>
                  </a:lnTo>
                  <a:cubicBezTo>
                    <a:pt x="724" y="2014"/>
                    <a:pt x="724" y="2018"/>
                    <a:pt x="728" y="2018"/>
                  </a:cubicBezTo>
                  <a:cubicBezTo>
                    <a:pt x="863" y="2018"/>
                    <a:pt x="863" y="2018"/>
                    <a:pt x="863" y="2018"/>
                  </a:cubicBezTo>
                  <a:cubicBezTo>
                    <a:pt x="866" y="2018"/>
                    <a:pt x="870" y="2014"/>
                    <a:pt x="870" y="2014"/>
                  </a:cubicBezTo>
                  <a:lnTo>
                    <a:pt x="870" y="2014"/>
                  </a:lnTo>
                  <a:cubicBezTo>
                    <a:pt x="1421" y="1876"/>
                    <a:pt x="1421" y="1876"/>
                    <a:pt x="1421" y="1876"/>
                  </a:cubicBezTo>
                  <a:cubicBezTo>
                    <a:pt x="1470" y="1862"/>
                    <a:pt x="1505" y="1820"/>
                    <a:pt x="1505" y="1772"/>
                  </a:cubicBezTo>
                  <a:cubicBezTo>
                    <a:pt x="1505" y="1581"/>
                    <a:pt x="1505" y="1581"/>
                    <a:pt x="1505" y="1581"/>
                  </a:cubicBezTo>
                  <a:cubicBezTo>
                    <a:pt x="1553" y="1564"/>
                    <a:pt x="1591" y="1519"/>
                    <a:pt x="1591" y="1463"/>
                  </a:cubicBezTo>
                  <a:cubicBezTo>
                    <a:pt x="1591" y="1408"/>
                    <a:pt x="1591" y="1408"/>
                    <a:pt x="1591" y="1408"/>
                  </a:cubicBezTo>
                  <a:cubicBezTo>
                    <a:pt x="1591" y="1352"/>
                    <a:pt x="1553" y="1304"/>
                    <a:pt x="1505" y="1290"/>
                  </a:cubicBezTo>
                  <a:moveTo>
                    <a:pt x="190" y="1404"/>
                  </a:moveTo>
                  <a:lnTo>
                    <a:pt x="190" y="1404"/>
                  </a:lnTo>
                  <a:cubicBezTo>
                    <a:pt x="190" y="1460"/>
                    <a:pt x="190" y="1460"/>
                    <a:pt x="190" y="1460"/>
                  </a:cubicBezTo>
                  <a:cubicBezTo>
                    <a:pt x="190" y="1491"/>
                    <a:pt x="162" y="1522"/>
                    <a:pt x="135" y="1526"/>
                  </a:cubicBezTo>
                  <a:cubicBezTo>
                    <a:pt x="93" y="1533"/>
                    <a:pt x="59" y="1501"/>
                    <a:pt x="59" y="1460"/>
                  </a:cubicBezTo>
                  <a:cubicBezTo>
                    <a:pt x="59" y="1408"/>
                    <a:pt x="59" y="1408"/>
                    <a:pt x="59" y="1408"/>
                  </a:cubicBezTo>
                  <a:cubicBezTo>
                    <a:pt x="59" y="1377"/>
                    <a:pt x="83" y="1345"/>
                    <a:pt x="114" y="1342"/>
                  </a:cubicBezTo>
                  <a:cubicBezTo>
                    <a:pt x="156" y="1335"/>
                    <a:pt x="190" y="1366"/>
                    <a:pt x="190" y="1404"/>
                  </a:cubicBezTo>
                  <a:moveTo>
                    <a:pt x="343" y="697"/>
                  </a:moveTo>
                  <a:lnTo>
                    <a:pt x="343" y="697"/>
                  </a:lnTo>
                  <a:cubicBezTo>
                    <a:pt x="388" y="697"/>
                    <a:pt x="388" y="697"/>
                    <a:pt x="388" y="697"/>
                  </a:cubicBezTo>
                  <a:cubicBezTo>
                    <a:pt x="457" y="697"/>
                    <a:pt x="513" y="641"/>
                    <a:pt x="513" y="572"/>
                  </a:cubicBezTo>
                  <a:cubicBezTo>
                    <a:pt x="513" y="551"/>
                    <a:pt x="513" y="551"/>
                    <a:pt x="513" y="551"/>
                  </a:cubicBezTo>
                  <a:cubicBezTo>
                    <a:pt x="1074" y="551"/>
                    <a:pt x="1074" y="551"/>
                    <a:pt x="1074" y="551"/>
                  </a:cubicBezTo>
                  <a:cubicBezTo>
                    <a:pt x="1074" y="572"/>
                    <a:pt x="1074" y="572"/>
                    <a:pt x="1074" y="572"/>
                  </a:cubicBezTo>
                  <a:cubicBezTo>
                    <a:pt x="1074" y="641"/>
                    <a:pt x="1130" y="697"/>
                    <a:pt x="1199" y="697"/>
                  </a:cubicBezTo>
                  <a:cubicBezTo>
                    <a:pt x="1241" y="697"/>
                    <a:pt x="1241" y="697"/>
                    <a:pt x="1241" y="697"/>
                  </a:cubicBezTo>
                  <a:cubicBezTo>
                    <a:pt x="1265" y="697"/>
                    <a:pt x="1289" y="707"/>
                    <a:pt x="1307" y="725"/>
                  </a:cubicBezTo>
                  <a:cubicBezTo>
                    <a:pt x="1324" y="742"/>
                    <a:pt x="1331" y="763"/>
                    <a:pt x="1331" y="787"/>
                  </a:cubicBezTo>
                  <a:cubicBezTo>
                    <a:pt x="1331" y="825"/>
                    <a:pt x="1317" y="860"/>
                    <a:pt x="1293" y="888"/>
                  </a:cubicBezTo>
                  <a:cubicBezTo>
                    <a:pt x="1276" y="884"/>
                    <a:pt x="1258" y="888"/>
                    <a:pt x="1241" y="895"/>
                  </a:cubicBezTo>
                  <a:cubicBezTo>
                    <a:pt x="794" y="1127"/>
                    <a:pt x="794" y="1127"/>
                    <a:pt x="794" y="1127"/>
                  </a:cubicBezTo>
                  <a:cubicBezTo>
                    <a:pt x="333" y="891"/>
                    <a:pt x="333" y="891"/>
                    <a:pt x="333" y="891"/>
                  </a:cubicBezTo>
                  <a:cubicBezTo>
                    <a:pt x="319" y="881"/>
                    <a:pt x="301" y="881"/>
                    <a:pt x="287" y="884"/>
                  </a:cubicBezTo>
                  <a:lnTo>
                    <a:pt x="287" y="884"/>
                  </a:lnTo>
                  <a:cubicBezTo>
                    <a:pt x="267" y="856"/>
                    <a:pt x="253" y="822"/>
                    <a:pt x="253" y="787"/>
                  </a:cubicBezTo>
                  <a:cubicBezTo>
                    <a:pt x="253" y="739"/>
                    <a:pt x="294" y="697"/>
                    <a:pt x="343" y="697"/>
                  </a:cubicBezTo>
                  <a:moveTo>
                    <a:pt x="756" y="1196"/>
                  </a:moveTo>
                  <a:lnTo>
                    <a:pt x="756" y="1196"/>
                  </a:lnTo>
                  <a:cubicBezTo>
                    <a:pt x="832" y="1196"/>
                    <a:pt x="832" y="1196"/>
                    <a:pt x="832" y="1196"/>
                  </a:cubicBezTo>
                  <a:cubicBezTo>
                    <a:pt x="832" y="1959"/>
                    <a:pt x="832" y="1959"/>
                    <a:pt x="832" y="1959"/>
                  </a:cubicBezTo>
                  <a:cubicBezTo>
                    <a:pt x="756" y="1959"/>
                    <a:pt x="756" y="1959"/>
                    <a:pt x="756" y="1959"/>
                  </a:cubicBezTo>
                  <a:lnTo>
                    <a:pt x="756" y="1196"/>
                  </a:lnTo>
                  <a:moveTo>
                    <a:pt x="284" y="961"/>
                  </a:moveTo>
                  <a:lnTo>
                    <a:pt x="284" y="961"/>
                  </a:lnTo>
                  <a:cubicBezTo>
                    <a:pt x="284" y="950"/>
                    <a:pt x="287" y="947"/>
                    <a:pt x="291" y="947"/>
                  </a:cubicBezTo>
                  <a:cubicBezTo>
                    <a:pt x="294" y="943"/>
                    <a:pt x="298" y="940"/>
                    <a:pt x="305" y="947"/>
                  </a:cubicBezTo>
                  <a:cubicBezTo>
                    <a:pt x="624" y="1110"/>
                    <a:pt x="624" y="1110"/>
                    <a:pt x="624" y="1110"/>
                  </a:cubicBezTo>
                  <a:cubicBezTo>
                    <a:pt x="284" y="1023"/>
                    <a:pt x="284" y="1023"/>
                    <a:pt x="284" y="1023"/>
                  </a:cubicBezTo>
                  <a:lnTo>
                    <a:pt x="284" y="961"/>
                  </a:lnTo>
                  <a:moveTo>
                    <a:pt x="1407" y="1817"/>
                  </a:moveTo>
                  <a:lnTo>
                    <a:pt x="1407" y="1817"/>
                  </a:lnTo>
                  <a:cubicBezTo>
                    <a:pt x="894" y="1949"/>
                    <a:pt x="894" y="1949"/>
                    <a:pt x="894" y="1949"/>
                  </a:cubicBezTo>
                  <a:cubicBezTo>
                    <a:pt x="894" y="1189"/>
                    <a:pt x="894" y="1189"/>
                    <a:pt x="894" y="1189"/>
                  </a:cubicBezTo>
                  <a:cubicBezTo>
                    <a:pt x="1130" y="1130"/>
                    <a:pt x="1130" y="1130"/>
                    <a:pt x="1130" y="1130"/>
                  </a:cubicBezTo>
                  <a:cubicBezTo>
                    <a:pt x="1144" y="1127"/>
                    <a:pt x="1154" y="1113"/>
                    <a:pt x="1151" y="1099"/>
                  </a:cubicBezTo>
                  <a:cubicBezTo>
                    <a:pt x="1151" y="1082"/>
                    <a:pt x="1133" y="1068"/>
                    <a:pt x="1116" y="1071"/>
                  </a:cubicBezTo>
                  <a:cubicBezTo>
                    <a:pt x="967" y="1110"/>
                    <a:pt x="967" y="1110"/>
                    <a:pt x="967" y="1110"/>
                  </a:cubicBezTo>
                  <a:cubicBezTo>
                    <a:pt x="1272" y="950"/>
                    <a:pt x="1272" y="950"/>
                    <a:pt x="1272" y="950"/>
                  </a:cubicBezTo>
                  <a:cubicBezTo>
                    <a:pt x="1283" y="947"/>
                    <a:pt x="1293" y="950"/>
                    <a:pt x="1296" y="954"/>
                  </a:cubicBezTo>
                  <a:cubicBezTo>
                    <a:pt x="1300" y="954"/>
                    <a:pt x="1307" y="961"/>
                    <a:pt x="1307" y="974"/>
                  </a:cubicBezTo>
                  <a:cubicBezTo>
                    <a:pt x="1307" y="1023"/>
                    <a:pt x="1307" y="1023"/>
                    <a:pt x="1307" y="1023"/>
                  </a:cubicBezTo>
                  <a:cubicBezTo>
                    <a:pt x="1248" y="1040"/>
                    <a:pt x="1248" y="1040"/>
                    <a:pt x="1248" y="1040"/>
                  </a:cubicBezTo>
                  <a:cubicBezTo>
                    <a:pt x="1231" y="1044"/>
                    <a:pt x="1224" y="1057"/>
                    <a:pt x="1227" y="1075"/>
                  </a:cubicBezTo>
                  <a:cubicBezTo>
                    <a:pt x="1231" y="1089"/>
                    <a:pt x="1248" y="1099"/>
                    <a:pt x="1262" y="1096"/>
                  </a:cubicBezTo>
                  <a:cubicBezTo>
                    <a:pt x="1383" y="1064"/>
                    <a:pt x="1383" y="1064"/>
                    <a:pt x="1383" y="1064"/>
                  </a:cubicBezTo>
                  <a:cubicBezTo>
                    <a:pt x="1397" y="1061"/>
                    <a:pt x="1411" y="1064"/>
                    <a:pt x="1425" y="1071"/>
                  </a:cubicBezTo>
                  <a:cubicBezTo>
                    <a:pt x="1435" y="1082"/>
                    <a:pt x="1446" y="1096"/>
                    <a:pt x="1446" y="1110"/>
                  </a:cubicBezTo>
                  <a:cubicBezTo>
                    <a:pt x="1446" y="1283"/>
                    <a:pt x="1446" y="1283"/>
                    <a:pt x="1446" y="1283"/>
                  </a:cubicBezTo>
                  <a:cubicBezTo>
                    <a:pt x="1400" y="1290"/>
                    <a:pt x="1362" y="1321"/>
                    <a:pt x="1348" y="1366"/>
                  </a:cubicBezTo>
                  <a:cubicBezTo>
                    <a:pt x="1345" y="1366"/>
                    <a:pt x="1345" y="1366"/>
                    <a:pt x="1341" y="1366"/>
                  </a:cubicBezTo>
                  <a:cubicBezTo>
                    <a:pt x="995" y="1453"/>
                    <a:pt x="995" y="1453"/>
                    <a:pt x="995" y="1453"/>
                  </a:cubicBezTo>
                  <a:cubicBezTo>
                    <a:pt x="977" y="1456"/>
                    <a:pt x="967" y="1473"/>
                    <a:pt x="974" y="1491"/>
                  </a:cubicBezTo>
                  <a:cubicBezTo>
                    <a:pt x="977" y="1505"/>
                    <a:pt x="988" y="1512"/>
                    <a:pt x="1002" y="1512"/>
                  </a:cubicBezTo>
                  <a:cubicBezTo>
                    <a:pt x="1005" y="1512"/>
                    <a:pt x="1005" y="1512"/>
                    <a:pt x="1009" y="1512"/>
                  </a:cubicBezTo>
                  <a:cubicBezTo>
                    <a:pt x="1341" y="1425"/>
                    <a:pt x="1341" y="1425"/>
                    <a:pt x="1341" y="1425"/>
                  </a:cubicBezTo>
                  <a:cubicBezTo>
                    <a:pt x="1341" y="1460"/>
                    <a:pt x="1341" y="1460"/>
                    <a:pt x="1341" y="1460"/>
                  </a:cubicBezTo>
                  <a:cubicBezTo>
                    <a:pt x="1341" y="1522"/>
                    <a:pt x="1387" y="1574"/>
                    <a:pt x="1446" y="1585"/>
                  </a:cubicBezTo>
                  <a:cubicBezTo>
                    <a:pt x="1446" y="1768"/>
                    <a:pt x="1446" y="1768"/>
                    <a:pt x="1446" y="1768"/>
                  </a:cubicBezTo>
                  <a:cubicBezTo>
                    <a:pt x="1446" y="1793"/>
                    <a:pt x="1428" y="1810"/>
                    <a:pt x="1407" y="1817"/>
                  </a:cubicBezTo>
                  <a:moveTo>
                    <a:pt x="1532" y="1460"/>
                  </a:moveTo>
                  <a:lnTo>
                    <a:pt x="1532" y="1460"/>
                  </a:lnTo>
                  <a:cubicBezTo>
                    <a:pt x="1532" y="1501"/>
                    <a:pt x="1498" y="1533"/>
                    <a:pt x="1456" y="1526"/>
                  </a:cubicBezTo>
                  <a:cubicBezTo>
                    <a:pt x="1425" y="1522"/>
                    <a:pt x="1400" y="1491"/>
                    <a:pt x="1400" y="1460"/>
                  </a:cubicBezTo>
                  <a:cubicBezTo>
                    <a:pt x="1400" y="1408"/>
                    <a:pt x="1400" y="1408"/>
                    <a:pt x="1400" y="1408"/>
                  </a:cubicBezTo>
                  <a:cubicBezTo>
                    <a:pt x="1400" y="1377"/>
                    <a:pt x="1425" y="1345"/>
                    <a:pt x="1456" y="1342"/>
                  </a:cubicBezTo>
                  <a:cubicBezTo>
                    <a:pt x="1498" y="1335"/>
                    <a:pt x="1532" y="1366"/>
                    <a:pt x="1532" y="1404"/>
                  </a:cubicBezTo>
                  <a:lnTo>
                    <a:pt x="1532" y="1460"/>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52" name="Google Shape;2452;p44"/>
          <p:cNvGrpSpPr/>
          <p:nvPr/>
        </p:nvGrpSpPr>
        <p:grpSpPr>
          <a:xfrm>
            <a:off x="1631552" y="3089849"/>
            <a:ext cx="454032" cy="532169"/>
            <a:chOff x="5388205" y="1359303"/>
            <a:chExt cx="454032" cy="532169"/>
          </a:xfrm>
        </p:grpSpPr>
        <p:sp>
          <p:nvSpPr>
            <p:cNvPr id="2453" name="Google Shape;2453;p44"/>
            <p:cNvSpPr/>
            <p:nvPr/>
          </p:nvSpPr>
          <p:spPr>
            <a:xfrm>
              <a:off x="5395860" y="1367222"/>
              <a:ext cx="438194" cy="515802"/>
            </a:xfrm>
            <a:custGeom>
              <a:avLst/>
              <a:gdLst/>
              <a:ahLst/>
              <a:cxnLst/>
              <a:rect l="l" t="t" r="r" b="b"/>
              <a:pathLst>
                <a:path w="1660" h="1954" extrusionOk="0">
                  <a:moveTo>
                    <a:pt x="1417" y="242"/>
                  </a:moveTo>
                  <a:lnTo>
                    <a:pt x="1417" y="242"/>
                  </a:lnTo>
                  <a:cubicBezTo>
                    <a:pt x="1091" y="-80"/>
                    <a:pt x="568" y="-80"/>
                    <a:pt x="242" y="242"/>
                  </a:cubicBezTo>
                  <a:cubicBezTo>
                    <a:pt x="-81" y="568"/>
                    <a:pt x="-81" y="1092"/>
                    <a:pt x="242" y="1418"/>
                  </a:cubicBezTo>
                  <a:cubicBezTo>
                    <a:pt x="748" y="1920"/>
                    <a:pt x="748" y="1920"/>
                    <a:pt x="748" y="1920"/>
                  </a:cubicBezTo>
                  <a:cubicBezTo>
                    <a:pt x="793" y="1965"/>
                    <a:pt x="866" y="1965"/>
                    <a:pt x="911" y="1920"/>
                  </a:cubicBezTo>
                  <a:cubicBezTo>
                    <a:pt x="1417" y="1418"/>
                    <a:pt x="1417" y="1418"/>
                    <a:pt x="1417" y="1418"/>
                  </a:cubicBezTo>
                  <a:cubicBezTo>
                    <a:pt x="1740" y="1092"/>
                    <a:pt x="1740" y="568"/>
                    <a:pt x="1417" y="242"/>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44"/>
            <p:cNvSpPr/>
            <p:nvPr/>
          </p:nvSpPr>
          <p:spPr>
            <a:xfrm>
              <a:off x="5395596" y="1367222"/>
              <a:ext cx="246286" cy="516066"/>
            </a:xfrm>
            <a:custGeom>
              <a:avLst/>
              <a:gdLst/>
              <a:ahLst/>
              <a:cxnLst/>
              <a:rect l="l" t="t" r="r" b="b"/>
              <a:pathLst>
                <a:path w="933" h="1955" extrusionOk="0">
                  <a:moveTo>
                    <a:pt x="884" y="1941"/>
                  </a:moveTo>
                  <a:lnTo>
                    <a:pt x="884" y="1941"/>
                  </a:lnTo>
                  <a:cubicBezTo>
                    <a:pt x="839" y="1965"/>
                    <a:pt x="784" y="1959"/>
                    <a:pt x="749" y="1920"/>
                  </a:cubicBezTo>
                  <a:cubicBezTo>
                    <a:pt x="243" y="1418"/>
                    <a:pt x="243" y="1418"/>
                    <a:pt x="243" y="1418"/>
                  </a:cubicBezTo>
                  <a:cubicBezTo>
                    <a:pt x="83" y="1255"/>
                    <a:pt x="0" y="1043"/>
                    <a:pt x="0" y="828"/>
                  </a:cubicBezTo>
                  <a:cubicBezTo>
                    <a:pt x="0" y="617"/>
                    <a:pt x="83" y="405"/>
                    <a:pt x="243" y="242"/>
                  </a:cubicBezTo>
                  <a:cubicBezTo>
                    <a:pt x="433" y="55"/>
                    <a:pt x="690" y="-25"/>
                    <a:pt x="933" y="7"/>
                  </a:cubicBezTo>
                  <a:cubicBezTo>
                    <a:pt x="787" y="24"/>
                    <a:pt x="649" y="79"/>
                    <a:pt x="524" y="176"/>
                  </a:cubicBezTo>
                  <a:cubicBezTo>
                    <a:pt x="316" y="343"/>
                    <a:pt x="208" y="586"/>
                    <a:pt x="208" y="832"/>
                  </a:cubicBezTo>
                  <a:cubicBezTo>
                    <a:pt x="208" y="1008"/>
                    <a:pt x="267" y="1193"/>
                    <a:pt x="385" y="1345"/>
                  </a:cubicBezTo>
                  <a:cubicBezTo>
                    <a:pt x="829" y="1903"/>
                    <a:pt x="829" y="1903"/>
                    <a:pt x="829" y="1903"/>
                  </a:cubicBezTo>
                  <a:cubicBezTo>
                    <a:pt x="843" y="1924"/>
                    <a:pt x="864" y="1934"/>
                    <a:pt x="884" y="1941"/>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44"/>
            <p:cNvSpPr/>
            <p:nvPr/>
          </p:nvSpPr>
          <p:spPr>
            <a:xfrm>
              <a:off x="5479803" y="1507127"/>
              <a:ext cx="270044" cy="166567"/>
            </a:xfrm>
            <a:custGeom>
              <a:avLst/>
              <a:gdLst/>
              <a:ahLst/>
              <a:cxnLst/>
              <a:rect l="l" t="t" r="r" b="b"/>
              <a:pathLst>
                <a:path w="1023" h="631" extrusionOk="0">
                  <a:moveTo>
                    <a:pt x="0" y="631"/>
                  </a:moveTo>
                  <a:lnTo>
                    <a:pt x="0" y="631"/>
                  </a:lnTo>
                  <a:cubicBezTo>
                    <a:pt x="0" y="52"/>
                    <a:pt x="0" y="52"/>
                    <a:pt x="0" y="52"/>
                  </a:cubicBezTo>
                  <a:cubicBezTo>
                    <a:pt x="0" y="24"/>
                    <a:pt x="24" y="0"/>
                    <a:pt x="56" y="0"/>
                  </a:cubicBezTo>
                  <a:cubicBezTo>
                    <a:pt x="967" y="0"/>
                    <a:pt x="967" y="0"/>
                    <a:pt x="967" y="0"/>
                  </a:cubicBezTo>
                  <a:cubicBezTo>
                    <a:pt x="999" y="0"/>
                    <a:pt x="1023" y="24"/>
                    <a:pt x="1023" y="52"/>
                  </a:cubicBezTo>
                  <a:cubicBezTo>
                    <a:pt x="1023" y="631"/>
                    <a:pt x="1023" y="631"/>
                    <a:pt x="1023" y="631"/>
                  </a:cubicBezTo>
                  <a:lnTo>
                    <a:pt x="0" y="631"/>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44"/>
            <p:cNvSpPr/>
            <p:nvPr/>
          </p:nvSpPr>
          <p:spPr>
            <a:xfrm>
              <a:off x="5479539" y="1659175"/>
              <a:ext cx="271100" cy="36428"/>
            </a:xfrm>
            <a:custGeom>
              <a:avLst/>
              <a:gdLst/>
              <a:ahLst/>
              <a:cxnLst/>
              <a:rect l="l" t="t" r="r" b="b"/>
              <a:pathLst>
                <a:path w="1027" h="138" extrusionOk="0">
                  <a:moveTo>
                    <a:pt x="1027" y="55"/>
                  </a:moveTo>
                  <a:lnTo>
                    <a:pt x="1027" y="55"/>
                  </a:lnTo>
                  <a:cubicBezTo>
                    <a:pt x="1027" y="27"/>
                    <a:pt x="1000" y="0"/>
                    <a:pt x="972" y="0"/>
                  </a:cubicBezTo>
                  <a:cubicBezTo>
                    <a:pt x="618" y="0"/>
                    <a:pt x="618" y="0"/>
                    <a:pt x="618" y="0"/>
                  </a:cubicBezTo>
                  <a:cubicBezTo>
                    <a:pt x="407" y="0"/>
                    <a:pt x="407" y="0"/>
                    <a:pt x="407" y="0"/>
                  </a:cubicBezTo>
                  <a:cubicBezTo>
                    <a:pt x="57" y="0"/>
                    <a:pt x="57" y="0"/>
                    <a:pt x="57" y="0"/>
                  </a:cubicBezTo>
                  <a:cubicBezTo>
                    <a:pt x="29" y="0"/>
                    <a:pt x="5" y="21"/>
                    <a:pt x="1" y="45"/>
                  </a:cubicBezTo>
                  <a:cubicBezTo>
                    <a:pt x="-6" y="80"/>
                    <a:pt x="22" y="111"/>
                    <a:pt x="57" y="111"/>
                  </a:cubicBezTo>
                  <a:cubicBezTo>
                    <a:pt x="417" y="111"/>
                    <a:pt x="417" y="111"/>
                    <a:pt x="417" y="111"/>
                  </a:cubicBezTo>
                  <a:cubicBezTo>
                    <a:pt x="427" y="128"/>
                    <a:pt x="445" y="138"/>
                    <a:pt x="466" y="138"/>
                  </a:cubicBezTo>
                  <a:cubicBezTo>
                    <a:pt x="559" y="138"/>
                    <a:pt x="559" y="138"/>
                    <a:pt x="559" y="138"/>
                  </a:cubicBezTo>
                  <a:cubicBezTo>
                    <a:pt x="580" y="138"/>
                    <a:pt x="601" y="128"/>
                    <a:pt x="611" y="111"/>
                  </a:cubicBezTo>
                  <a:cubicBezTo>
                    <a:pt x="972" y="111"/>
                    <a:pt x="972" y="111"/>
                    <a:pt x="972" y="111"/>
                  </a:cubicBezTo>
                  <a:cubicBezTo>
                    <a:pt x="1000" y="111"/>
                    <a:pt x="1027" y="87"/>
                    <a:pt x="1027" y="55"/>
                  </a:cubicBezTo>
                  <a:close/>
                </a:path>
              </a:pathLst>
            </a:custGeom>
            <a:solidFill>
              <a:srgbClr val="F9C33C"/>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44"/>
            <p:cNvSpPr/>
            <p:nvPr/>
          </p:nvSpPr>
          <p:spPr>
            <a:xfrm>
              <a:off x="5479803" y="1473339"/>
              <a:ext cx="135418" cy="186629"/>
            </a:xfrm>
            <a:custGeom>
              <a:avLst/>
              <a:gdLst/>
              <a:ahLst/>
              <a:cxnLst/>
              <a:rect l="l" t="t" r="r" b="b"/>
              <a:pathLst>
                <a:path w="513" h="707" extrusionOk="0">
                  <a:moveTo>
                    <a:pt x="63" y="0"/>
                  </a:moveTo>
                  <a:lnTo>
                    <a:pt x="63" y="0"/>
                  </a:lnTo>
                  <a:cubicBezTo>
                    <a:pt x="513" y="128"/>
                    <a:pt x="513" y="128"/>
                    <a:pt x="513" y="128"/>
                  </a:cubicBezTo>
                  <a:cubicBezTo>
                    <a:pt x="513" y="707"/>
                    <a:pt x="513" y="707"/>
                    <a:pt x="513" y="707"/>
                  </a:cubicBezTo>
                  <a:cubicBezTo>
                    <a:pt x="52" y="579"/>
                    <a:pt x="52" y="579"/>
                    <a:pt x="52" y="579"/>
                  </a:cubicBezTo>
                  <a:cubicBezTo>
                    <a:pt x="21" y="569"/>
                    <a:pt x="0" y="541"/>
                    <a:pt x="0" y="506"/>
                  </a:cubicBezTo>
                  <a:cubicBezTo>
                    <a:pt x="0" y="62"/>
                    <a:pt x="0" y="62"/>
                    <a:pt x="0" y="62"/>
                  </a:cubicBezTo>
                  <a:cubicBezTo>
                    <a:pt x="0" y="28"/>
                    <a:pt x="28" y="0"/>
                    <a:pt x="63" y="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44"/>
            <p:cNvSpPr/>
            <p:nvPr/>
          </p:nvSpPr>
          <p:spPr>
            <a:xfrm>
              <a:off x="5615220" y="1473075"/>
              <a:ext cx="134626" cy="186893"/>
            </a:xfrm>
            <a:custGeom>
              <a:avLst/>
              <a:gdLst/>
              <a:ahLst/>
              <a:cxnLst/>
              <a:rect l="l" t="t" r="r" b="b"/>
              <a:pathLst>
                <a:path w="510" h="708" extrusionOk="0">
                  <a:moveTo>
                    <a:pt x="451" y="1"/>
                  </a:moveTo>
                  <a:lnTo>
                    <a:pt x="451" y="1"/>
                  </a:lnTo>
                  <a:cubicBezTo>
                    <a:pt x="0" y="129"/>
                    <a:pt x="0" y="129"/>
                    <a:pt x="0" y="129"/>
                  </a:cubicBezTo>
                  <a:cubicBezTo>
                    <a:pt x="0" y="708"/>
                    <a:pt x="0" y="708"/>
                    <a:pt x="0" y="708"/>
                  </a:cubicBezTo>
                  <a:cubicBezTo>
                    <a:pt x="458" y="580"/>
                    <a:pt x="458" y="580"/>
                    <a:pt x="458" y="580"/>
                  </a:cubicBezTo>
                  <a:cubicBezTo>
                    <a:pt x="489" y="570"/>
                    <a:pt x="510" y="542"/>
                    <a:pt x="510" y="507"/>
                  </a:cubicBezTo>
                  <a:cubicBezTo>
                    <a:pt x="510" y="49"/>
                    <a:pt x="510" y="49"/>
                    <a:pt x="510" y="49"/>
                  </a:cubicBezTo>
                  <a:cubicBezTo>
                    <a:pt x="510" y="18"/>
                    <a:pt x="479" y="-6"/>
                    <a:pt x="451" y="1"/>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44"/>
            <p:cNvSpPr/>
            <p:nvPr/>
          </p:nvSpPr>
          <p:spPr>
            <a:xfrm>
              <a:off x="5512799" y="1444038"/>
              <a:ext cx="102421" cy="215930"/>
            </a:xfrm>
            <a:custGeom>
              <a:avLst/>
              <a:gdLst/>
              <a:ahLst/>
              <a:cxnLst/>
              <a:rect l="l" t="t" r="r" b="b"/>
              <a:pathLst>
                <a:path w="388" h="818" extrusionOk="0">
                  <a:moveTo>
                    <a:pt x="80" y="10"/>
                  </a:moveTo>
                  <a:lnTo>
                    <a:pt x="80" y="10"/>
                  </a:lnTo>
                  <a:cubicBezTo>
                    <a:pt x="388" y="239"/>
                    <a:pt x="388" y="239"/>
                    <a:pt x="388" y="239"/>
                  </a:cubicBezTo>
                  <a:cubicBezTo>
                    <a:pt x="388" y="818"/>
                    <a:pt x="388" y="818"/>
                    <a:pt x="388" y="818"/>
                  </a:cubicBezTo>
                  <a:cubicBezTo>
                    <a:pt x="27" y="551"/>
                    <a:pt x="27" y="551"/>
                    <a:pt x="27" y="551"/>
                  </a:cubicBezTo>
                  <a:cubicBezTo>
                    <a:pt x="10" y="537"/>
                    <a:pt x="0" y="520"/>
                    <a:pt x="0" y="496"/>
                  </a:cubicBezTo>
                  <a:cubicBezTo>
                    <a:pt x="0" y="48"/>
                    <a:pt x="0" y="48"/>
                    <a:pt x="0" y="48"/>
                  </a:cubicBezTo>
                  <a:cubicBezTo>
                    <a:pt x="0" y="7"/>
                    <a:pt x="45" y="-14"/>
                    <a:pt x="80" y="1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44"/>
            <p:cNvSpPr/>
            <p:nvPr/>
          </p:nvSpPr>
          <p:spPr>
            <a:xfrm>
              <a:off x="5615220" y="1444038"/>
              <a:ext cx="101629" cy="215930"/>
            </a:xfrm>
            <a:custGeom>
              <a:avLst/>
              <a:gdLst/>
              <a:ahLst/>
              <a:cxnLst/>
              <a:rect l="l" t="t" r="r" b="b"/>
              <a:pathLst>
                <a:path w="385" h="818" extrusionOk="0">
                  <a:moveTo>
                    <a:pt x="309" y="10"/>
                  </a:moveTo>
                  <a:lnTo>
                    <a:pt x="309" y="10"/>
                  </a:lnTo>
                  <a:cubicBezTo>
                    <a:pt x="0" y="239"/>
                    <a:pt x="0" y="239"/>
                    <a:pt x="0" y="239"/>
                  </a:cubicBezTo>
                  <a:cubicBezTo>
                    <a:pt x="0" y="818"/>
                    <a:pt x="0" y="818"/>
                    <a:pt x="0" y="818"/>
                  </a:cubicBezTo>
                  <a:cubicBezTo>
                    <a:pt x="357" y="551"/>
                    <a:pt x="357" y="551"/>
                    <a:pt x="357" y="551"/>
                  </a:cubicBezTo>
                  <a:cubicBezTo>
                    <a:pt x="375" y="537"/>
                    <a:pt x="385" y="520"/>
                    <a:pt x="385" y="496"/>
                  </a:cubicBezTo>
                  <a:cubicBezTo>
                    <a:pt x="385" y="48"/>
                    <a:pt x="385" y="48"/>
                    <a:pt x="385" y="48"/>
                  </a:cubicBezTo>
                  <a:cubicBezTo>
                    <a:pt x="385" y="7"/>
                    <a:pt x="340" y="-14"/>
                    <a:pt x="309" y="1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44"/>
            <p:cNvSpPr/>
            <p:nvPr/>
          </p:nvSpPr>
          <p:spPr>
            <a:xfrm>
              <a:off x="5471620" y="1435855"/>
              <a:ext cx="286410" cy="268196"/>
            </a:xfrm>
            <a:custGeom>
              <a:avLst/>
              <a:gdLst/>
              <a:ahLst/>
              <a:cxnLst/>
              <a:rect l="l" t="t" r="r" b="b"/>
              <a:pathLst>
                <a:path w="1085" h="1016" extrusionOk="0">
                  <a:moveTo>
                    <a:pt x="125" y="124"/>
                  </a:moveTo>
                  <a:lnTo>
                    <a:pt x="125" y="124"/>
                  </a:lnTo>
                  <a:cubicBezTo>
                    <a:pt x="100" y="114"/>
                    <a:pt x="100" y="114"/>
                    <a:pt x="100" y="114"/>
                  </a:cubicBezTo>
                  <a:cubicBezTo>
                    <a:pt x="76" y="107"/>
                    <a:pt x="48" y="114"/>
                    <a:pt x="28" y="131"/>
                  </a:cubicBezTo>
                  <a:cubicBezTo>
                    <a:pt x="10" y="145"/>
                    <a:pt x="0" y="166"/>
                    <a:pt x="0" y="190"/>
                  </a:cubicBezTo>
                  <a:cubicBezTo>
                    <a:pt x="0" y="905"/>
                    <a:pt x="0" y="905"/>
                    <a:pt x="0" y="905"/>
                  </a:cubicBezTo>
                  <a:cubicBezTo>
                    <a:pt x="0" y="926"/>
                    <a:pt x="7" y="950"/>
                    <a:pt x="24" y="963"/>
                  </a:cubicBezTo>
                  <a:cubicBezTo>
                    <a:pt x="41" y="981"/>
                    <a:pt x="62" y="988"/>
                    <a:pt x="83" y="988"/>
                  </a:cubicBezTo>
                  <a:cubicBezTo>
                    <a:pt x="437" y="988"/>
                    <a:pt x="437" y="988"/>
                    <a:pt x="437" y="988"/>
                  </a:cubicBezTo>
                  <a:cubicBezTo>
                    <a:pt x="454" y="1005"/>
                    <a:pt x="475" y="1016"/>
                    <a:pt x="499" y="1016"/>
                  </a:cubicBezTo>
                  <a:cubicBezTo>
                    <a:pt x="593" y="1016"/>
                    <a:pt x="593" y="1016"/>
                    <a:pt x="593" y="1016"/>
                  </a:cubicBezTo>
                  <a:cubicBezTo>
                    <a:pt x="620" y="1016"/>
                    <a:pt x="641" y="1005"/>
                    <a:pt x="659" y="988"/>
                  </a:cubicBezTo>
                  <a:cubicBezTo>
                    <a:pt x="1002" y="988"/>
                    <a:pt x="1002" y="988"/>
                    <a:pt x="1002" y="988"/>
                  </a:cubicBezTo>
                  <a:cubicBezTo>
                    <a:pt x="1047" y="988"/>
                    <a:pt x="1085" y="950"/>
                    <a:pt x="1085" y="905"/>
                  </a:cubicBezTo>
                  <a:cubicBezTo>
                    <a:pt x="1085" y="190"/>
                    <a:pt x="1085" y="190"/>
                    <a:pt x="1085" y="190"/>
                  </a:cubicBezTo>
                  <a:cubicBezTo>
                    <a:pt x="1085" y="166"/>
                    <a:pt x="1075" y="145"/>
                    <a:pt x="1054" y="131"/>
                  </a:cubicBezTo>
                  <a:cubicBezTo>
                    <a:pt x="1037" y="114"/>
                    <a:pt x="1012" y="111"/>
                    <a:pt x="988" y="118"/>
                  </a:cubicBezTo>
                  <a:cubicBezTo>
                    <a:pt x="960" y="124"/>
                    <a:pt x="960" y="124"/>
                    <a:pt x="960" y="124"/>
                  </a:cubicBezTo>
                  <a:cubicBezTo>
                    <a:pt x="960" y="79"/>
                    <a:pt x="960" y="79"/>
                    <a:pt x="960" y="79"/>
                  </a:cubicBezTo>
                  <a:cubicBezTo>
                    <a:pt x="960" y="48"/>
                    <a:pt x="943" y="21"/>
                    <a:pt x="919" y="10"/>
                  </a:cubicBezTo>
                  <a:cubicBezTo>
                    <a:pt x="891" y="-4"/>
                    <a:pt x="860" y="-4"/>
                    <a:pt x="836" y="17"/>
                  </a:cubicBezTo>
                  <a:cubicBezTo>
                    <a:pt x="544" y="232"/>
                    <a:pt x="544" y="232"/>
                    <a:pt x="544" y="232"/>
                  </a:cubicBezTo>
                  <a:cubicBezTo>
                    <a:pt x="249" y="17"/>
                    <a:pt x="249" y="17"/>
                    <a:pt x="249" y="17"/>
                  </a:cubicBezTo>
                  <a:cubicBezTo>
                    <a:pt x="225" y="-4"/>
                    <a:pt x="194" y="-4"/>
                    <a:pt x="170" y="10"/>
                  </a:cubicBezTo>
                  <a:cubicBezTo>
                    <a:pt x="142" y="21"/>
                    <a:pt x="125" y="48"/>
                    <a:pt x="125" y="79"/>
                  </a:cubicBezTo>
                  <a:cubicBezTo>
                    <a:pt x="125" y="124"/>
                    <a:pt x="125" y="124"/>
                    <a:pt x="125" y="124"/>
                  </a:cubicBezTo>
                  <a:moveTo>
                    <a:pt x="59" y="742"/>
                  </a:moveTo>
                  <a:lnTo>
                    <a:pt x="59" y="742"/>
                  </a:lnTo>
                  <a:cubicBezTo>
                    <a:pt x="62" y="745"/>
                    <a:pt x="69" y="748"/>
                    <a:pt x="76" y="748"/>
                  </a:cubicBezTo>
                  <a:cubicBezTo>
                    <a:pt x="326" y="818"/>
                    <a:pt x="326" y="818"/>
                    <a:pt x="326" y="818"/>
                  </a:cubicBezTo>
                  <a:cubicBezTo>
                    <a:pt x="83" y="818"/>
                    <a:pt x="83" y="818"/>
                    <a:pt x="83" y="818"/>
                  </a:cubicBezTo>
                  <a:cubicBezTo>
                    <a:pt x="76" y="818"/>
                    <a:pt x="66" y="821"/>
                    <a:pt x="59" y="825"/>
                  </a:cubicBezTo>
                  <a:cubicBezTo>
                    <a:pt x="59" y="742"/>
                    <a:pt x="59" y="742"/>
                    <a:pt x="59" y="742"/>
                  </a:cubicBezTo>
                  <a:moveTo>
                    <a:pt x="66" y="922"/>
                  </a:moveTo>
                  <a:lnTo>
                    <a:pt x="66" y="922"/>
                  </a:lnTo>
                  <a:cubicBezTo>
                    <a:pt x="62" y="915"/>
                    <a:pt x="59" y="908"/>
                    <a:pt x="59" y="898"/>
                  </a:cubicBezTo>
                  <a:cubicBezTo>
                    <a:pt x="62" y="887"/>
                    <a:pt x="73" y="877"/>
                    <a:pt x="87" y="877"/>
                  </a:cubicBezTo>
                  <a:cubicBezTo>
                    <a:pt x="416" y="877"/>
                    <a:pt x="416" y="877"/>
                    <a:pt x="416" y="877"/>
                  </a:cubicBezTo>
                  <a:cubicBezTo>
                    <a:pt x="416" y="929"/>
                    <a:pt x="416" y="929"/>
                    <a:pt x="416" y="929"/>
                  </a:cubicBezTo>
                  <a:cubicBezTo>
                    <a:pt x="87" y="929"/>
                    <a:pt x="87" y="929"/>
                    <a:pt x="87" y="929"/>
                  </a:cubicBezTo>
                  <a:cubicBezTo>
                    <a:pt x="80" y="929"/>
                    <a:pt x="73" y="926"/>
                    <a:pt x="66" y="922"/>
                  </a:cubicBezTo>
                  <a:moveTo>
                    <a:pt x="589" y="957"/>
                  </a:moveTo>
                  <a:lnTo>
                    <a:pt x="589" y="957"/>
                  </a:lnTo>
                  <a:cubicBezTo>
                    <a:pt x="496" y="957"/>
                    <a:pt x="496" y="957"/>
                    <a:pt x="496" y="957"/>
                  </a:cubicBezTo>
                  <a:cubicBezTo>
                    <a:pt x="489" y="957"/>
                    <a:pt x="482" y="953"/>
                    <a:pt x="475" y="950"/>
                  </a:cubicBezTo>
                  <a:cubicBezTo>
                    <a:pt x="475" y="877"/>
                    <a:pt x="475" y="877"/>
                    <a:pt x="475" y="877"/>
                  </a:cubicBezTo>
                  <a:cubicBezTo>
                    <a:pt x="610" y="877"/>
                    <a:pt x="610" y="877"/>
                    <a:pt x="610" y="877"/>
                  </a:cubicBezTo>
                  <a:cubicBezTo>
                    <a:pt x="610" y="950"/>
                    <a:pt x="610" y="950"/>
                    <a:pt x="610" y="950"/>
                  </a:cubicBezTo>
                  <a:cubicBezTo>
                    <a:pt x="603" y="953"/>
                    <a:pt x="596" y="957"/>
                    <a:pt x="589" y="957"/>
                  </a:cubicBezTo>
                  <a:moveTo>
                    <a:pt x="998" y="929"/>
                  </a:moveTo>
                  <a:lnTo>
                    <a:pt x="998" y="929"/>
                  </a:lnTo>
                  <a:cubicBezTo>
                    <a:pt x="669" y="929"/>
                    <a:pt x="669" y="929"/>
                    <a:pt x="669" y="929"/>
                  </a:cubicBezTo>
                  <a:cubicBezTo>
                    <a:pt x="669" y="877"/>
                    <a:pt x="669" y="877"/>
                    <a:pt x="669" y="877"/>
                  </a:cubicBezTo>
                  <a:cubicBezTo>
                    <a:pt x="1002" y="877"/>
                    <a:pt x="1002" y="877"/>
                    <a:pt x="1002" y="877"/>
                  </a:cubicBezTo>
                  <a:cubicBezTo>
                    <a:pt x="1016" y="877"/>
                    <a:pt x="1030" y="894"/>
                    <a:pt x="1026" y="912"/>
                  </a:cubicBezTo>
                  <a:cubicBezTo>
                    <a:pt x="1023" y="922"/>
                    <a:pt x="1012" y="929"/>
                    <a:pt x="998" y="929"/>
                  </a:cubicBezTo>
                  <a:moveTo>
                    <a:pt x="759" y="818"/>
                  </a:moveTo>
                  <a:lnTo>
                    <a:pt x="759" y="818"/>
                  </a:lnTo>
                  <a:cubicBezTo>
                    <a:pt x="1012" y="748"/>
                    <a:pt x="1012" y="748"/>
                    <a:pt x="1012" y="748"/>
                  </a:cubicBezTo>
                  <a:cubicBezTo>
                    <a:pt x="1016" y="748"/>
                    <a:pt x="1023" y="745"/>
                    <a:pt x="1026" y="742"/>
                  </a:cubicBezTo>
                  <a:cubicBezTo>
                    <a:pt x="1026" y="825"/>
                    <a:pt x="1026" y="825"/>
                    <a:pt x="1026" y="825"/>
                  </a:cubicBezTo>
                  <a:cubicBezTo>
                    <a:pt x="1019" y="821"/>
                    <a:pt x="1009" y="818"/>
                    <a:pt x="1002" y="818"/>
                  </a:cubicBezTo>
                  <a:cubicBezTo>
                    <a:pt x="759" y="818"/>
                    <a:pt x="759" y="818"/>
                    <a:pt x="759" y="818"/>
                  </a:cubicBezTo>
                  <a:moveTo>
                    <a:pt x="867" y="62"/>
                  </a:moveTo>
                  <a:lnTo>
                    <a:pt x="867" y="62"/>
                  </a:lnTo>
                  <a:cubicBezTo>
                    <a:pt x="877" y="59"/>
                    <a:pt x="884" y="59"/>
                    <a:pt x="887" y="62"/>
                  </a:cubicBezTo>
                  <a:cubicBezTo>
                    <a:pt x="891" y="62"/>
                    <a:pt x="898" y="69"/>
                    <a:pt x="898" y="79"/>
                  </a:cubicBezTo>
                  <a:cubicBezTo>
                    <a:pt x="898" y="294"/>
                    <a:pt x="898" y="294"/>
                    <a:pt x="898" y="294"/>
                  </a:cubicBezTo>
                  <a:cubicBezTo>
                    <a:pt x="898" y="305"/>
                    <a:pt x="905" y="319"/>
                    <a:pt x="915" y="322"/>
                  </a:cubicBezTo>
                  <a:cubicBezTo>
                    <a:pt x="939" y="332"/>
                    <a:pt x="960" y="315"/>
                    <a:pt x="960" y="294"/>
                  </a:cubicBezTo>
                  <a:cubicBezTo>
                    <a:pt x="960" y="187"/>
                    <a:pt x="960" y="187"/>
                    <a:pt x="960" y="187"/>
                  </a:cubicBezTo>
                  <a:cubicBezTo>
                    <a:pt x="1002" y="173"/>
                    <a:pt x="1002" y="173"/>
                    <a:pt x="1002" y="173"/>
                  </a:cubicBezTo>
                  <a:cubicBezTo>
                    <a:pt x="1012" y="173"/>
                    <a:pt x="1016" y="177"/>
                    <a:pt x="1019" y="177"/>
                  </a:cubicBezTo>
                  <a:cubicBezTo>
                    <a:pt x="1023" y="180"/>
                    <a:pt x="1026" y="184"/>
                    <a:pt x="1026" y="194"/>
                  </a:cubicBezTo>
                  <a:cubicBezTo>
                    <a:pt x="1026" y="648"/>
                    <a:pt x="1026" y="648"/>
                    <a:pt x="1026" y="648"/>
                  </a:cubicBezTo>
                  <a:cubicBezTo>
                    <a:pt x="1026" y="669"/>
                    <a:pt x="1012" y="683"/>
                    <a:pt x="995" y="690"/>
                  </a:cubicBezTo>
                  <a:cubicBezTo>
                    <a:pt x="693" y="773"/>
                    <a:pt x="693" y="773"/>
                    <a:pt x="693" y="773"/>
                  </a:cubicBezTo>
                  <a:cubicBezTo>
                    <a:pt x="922" y="606"/>
                    <a:pt x="922" y="606"/>
                    <a:pt x="922" y="606"/>
                  </a:cubicBezTo>
                  <a:cubicBezTo>
                    <a:pt x="946" y="586"/>
                    <a:pt x="960" y="558"/>
                    <a:pt x="960" y="527"/>
                  </a:cubicBezTo>
                  <a:cubicBezTo>
                    <a:pt x="960" y="433"/>
                    <a:pt x="960" y="433"/>
                    <a:pt x="960" y="433"/>
                  </a:cubicBezTo>
                  <a:cubicBezTo>
                    <a:pt x="960" y="419"/>
                    <a:pt x="953" y="409"/>
                    <a:pt x="943" y="405"/>
                  </a:cubicBezTo>
                  <a:cubicBezTo>
                    <a:pt x="919" y="395"/>
                    <a:pt x="898" y="412"/>
                    <a:pt x="898" y="433"/>
                  </a:cubicBezTo>
                  <a:cubicBezTo>
                    <a:pt x="898" y="527"/>
                    <a:pt x="898" y="527"/>
                    <a:pt x="898" y="527"/>
                  </a:cubicBezTo>
                  <a:cubicBezTo>
                    <a:pt x="898" y="540"/>
                    <a:pt x="891" y="551"/>
                    <a:pt x="880" y="558"/>
                  </a:cubicBezTo>
                  <a:cubicBezTo>
                    <a:pt x="572" y="790"/>
                    <a:pt x="572" y="790"/>
                    <a:pt x="572" y="790"/>
                  </a:cubicBezTo>
                  <a:cubicBezTo>
                    <a:pt x="572" y="284"/>
                    <a:pt x="572" y="284"/>
                    <a:pt x="572" y="284"/>
                  </a:cubicBezTo>
                  <a:lnTo>
                    <a:pt x="867" y="62"/>
                  </a:lnTo>
                  <a:moveTo>
                    <a:pt x="187" y="79"/>
                  </a:moveTo>
                  <a:lnTo>
                    <a:pt x="187" y="79"/>
                  </a:lnTo>
                  <a:cubicBezTo>
                    <a:pt x="187" y="69"/>
                    <a:pt x="197" y="62"/>
                    <a:pt x="197" y="62"/>
                  </a:cubicBezTo>
                  <a:cubicBezTo>
                    <a:pt x="201" y="62"/>
                    <a:pt x="204" y="59"/>
                    <a:pt x="208" y="59"/>
                  </a:cubicBezTo>
                  <a:cubicBezTo>
                    <a:pt x="211" y="59"/>
                    <a:pt x="215" y="62"/>
                    <a:pt x="218" y="62"/>
                  </a:cubicBezTo>
                  <a:cubicBezTo>
                    <a:pt x="516" y="284"/>
                    <a:pt x="516" y="284"/>
                    <a:pt x="516" y="284"/>
                  </a:cubicBezTo>
                  <a:cubicBezTo>
                    <a:pt x="516" y="790"/>
                    <a:pt x="516" y="790"/>
                    <a:pt x="516" y="790"/>
                  </a:cubicBezTo>
                  <a:cubicBezTo>
                    <a:pt x="204" y="558"/>
                    <a:pt x="204" y="558"/>
                    <a:pt x="204" y="558"/>
                  </a:cubicBezTo>
                  <a:cubicBezTo>
                    <a:pt x="194" y="551"/>
                    <a:pt x="187" y="540"/>
                    <a:pt x="187" y="527"/>
                  </a:cubicBezTo>
                  <a:cubicBezTo>
                    <a:pt x="187" y="79"/>
                    <a:pt x="187" y="79"/>
                    <a:pt x="187" y="79"/>
                  </a:cubicBezTo>
                  <a:moveTo>
                    <a:pt x="391" y="773"/>
                  </a:moveTo>
                  <a:lnTo>
                    <a:pt x="391" y="773"/>
                  </a:lnTo>
                  <a:cubicBezTo>
                    <a:pt x="90" y="690"/>
                    <a:pt x="90" y="690"/>
                    <a:pt x="90" y="690"/>
                  </a:cubicBezTo>
                  <a:cubicBezTo>
                    <a:pt x="73" y="683"/>
                    <a:pt x="59" y="669"/>
                    <a:pt x="59" y="648"/>
                  </a:cubicBezTo>
                  <a:cubicBezTo>
                    <a:pt x="59" y="194"/>
                    <a:pt x="59" y="194"/>
                    <a:pt x="59" y="194"/>
                  </a:cubicBezTo>
                  <a:cubicBezTo>
                    <a:pt x="59" y="184"/>
                    <a:pt x="62" y="180"/>
                    <a:pt x="66" y="177"/>
                  </a:cubicBezTo>
                  <a:cubicBezTo>
                    <a:pt x="69" y="177"/>
                    <a:pt x="76" y="173"/>
                    <a:pt x="83" y="173"/>
                  </a:cubicBezTo>
                  <a:cubicBezTo>
                    <a:pt x="125" y="187"/>
                    <a:pt x="125" y="187"/>
                    <a:pt x="125" y="187"/>
                  </a:cubicBezTo>
                  <a:cubicBezTo>
                    <a:pt x="125" y="527"/>
                    <a:pt x="125" y="527"/>
                    <a:pt x="125" y="527"/>
                  </a:cubicBezTo>
                  <a:cubicBezTo>
                    <a:pt x="125" y="558"/>
                    <a:pt x="142" y="586"/>
                    <a:pt x="166" y="606"/>
                  </a:cubicBezTo>
                  <a:lnTo>
                    <a:pt x="391" y="773"/>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2" name="Google Shape;2462;p44"/>
            <p:cNvSpPr/>
            <p:nvPr/>
          </p:nvSpPr>
          <p:spPr>
            <a:xfrm>
              <a:off x="5630267" y="1478090"/>
              <a:ext cx="71273" cy="57546"/>
            </a:xfrm>
            <a:custGeom>
              <a:avLst/>
              <a:gdLst/>
              <a:ahLst/>
              <a:cxnLst/>
              <a:rect l="l" t="t" r="r" b="b"/>
              <a:pathLst>
                <a:path w="270" h="218" extrusionOk="0">
                  <a:moveTo>
                    <a:pt x="30" y="218"/>
                  </a:moveTo>
                  <a:lnTo>
                    <a:pt x="30" y="218"/>
                  </a:lnTo>
                  <a:cubicBezTo>
                    <a:pt x="33" y="218"/>
                    <a:pt x="40" y="214"/>
                    <a:pt x="47" y="211"/>
                  </a:cubicBezTo>
                  <a:cubicBezTo>
                    <a:pt x="259" y="55"/>
                    <a:pt x="259" y="55"/>
                    <a:pt x="259" y="55"/>
                  </a:cubicBezTo>
                  <a:cubicBezTo>
                    <a:pt x="272" y="44"/>
                    <a:pt x="272" y="27"/>
                    <a:pt x="266" y="13"/>
                  </a:cubicBezTo>
                  <a:cubicBezTo>
                    <a:pt x="255" y="-1"/>
                    <a:pt x="235" y="-4"/>
                    <a:pt x="224" y="6"/>
                  </a:cubicBezTo>
                  <a:cubicBezTo>
                    <a:pt x="12" y="162"/>
                    <a:pt x="12" y="162"/>
                    <a:pt x="12" y="162"/>
                  </a:cubicBezTo>
                  <a:cubicBezTo>
                    <a:pt x="-1" y="172"/>
                    <a:pt x="-5" y="193"/>
                    <a:pt x="5" y="204"/>
                  </a:cubicBezTo>
                  <a:cubicBezTo>
                    <a:pt x="12" y="214"/>
                    <a:pt x="19" y="218"/>
                    <a:pt x="30" y="218"/>
                  </a:cubicBezTo>
                  <a:close/>
                </a:path>
              </a:pathLst>
            </a:custGeom>
            <a:solidFill>
              <a:srgbClr val="2C392F"/>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3" name="Google Shape;2463;p44"/>
            <p:cNvSpPr/>
            <p:nvPr/>
          </p:nvSpPr>
          <p:spPr>
            <a:xfrm>
              <a:off x="5630267" y="1515838"/>
              <a:ext cx="71273" cy="57282"/>
            </a:xfrm>
            <a:custGeom>
              <a:avLst/>
              <a:gdLst/>
              <a:ahLst/>
              <a:cxnLst/>
              <a:rect l="l" t="t" r="r" b="b"/>
              <a:pathLst>
                <a:path w="270" h="217" extrusionOk="0">
                  <a:moveTo>
                    <a:pt x="30" y="217"/>
                  </a:moveTo>
                  <a:lnTo>
                    <a:pt x="30" y="217"/>
                  </a:lnTo>
                  <a:cubicBezTo>
                    <a:pt x="33" y="217"/>
                    <a:pt x="40" y="213"/>
                    <a:pt x="47" y="210"/>
                  </a:cubicBezTo>
                  <a:cubicBezTo>
                    <a:pt x="259" y="54"/>
                    <a:pt x="259" y="54"/>
                    <a:pt x="259" y="54"/>
                  </a:cubicBezTo>
                  <a:cubicBezTo>
                    <a:pt x="272" y="43"/>
                    <a:pt x="272" y="26"/>
                    <a:pt x="266" y="12"/>
                  </a:cubicBezTo>
                  <a:cubicBezTo>
                    <a:pt x="255" y="-2"/>
                    <a:pt x="235" y="-2"/>
                    <a:pt x="224" y="5"/>
                  </a:cubicBezTo>
                  <a:cubicBezTo>
                    <a:pt x="12" y="165"/>
                    <a:pt x="12" y="165"/>
                    <a:pt x="12" y="165"/>
                  </a:cubicBezTo>
                  <a:cubicBezTo>
                    <a:pt x="-1" y="172"/>
                    <a:pt x="-5" y="193"/>
                    <a:pt x="5" y="206"/>
                  </a:cubicBezTo>
                  <a:cubicBezTo>
                    <a:pt x="12" y="213"/>
                    <a:pt x="19" y="217"/>
                    <a:pt x="30" y="217"/>
                  </a:cubicBezTo>
                  <a:close/>
                </a:path>
              </a:pathLst>
            </a:custGeom>
            <a:solidFill>
              <a:srgbClr val="2C392F"/>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4" name="Google Shape;2464;p44"/>
            <p:cNvSpPr/>
            <p:nvPr/>
          </p:nvSpPr>
          <p:spPr>
            <a:xfrm>
              <a:off x="5630267" y="1553586"/>
              <a:ext cx="71273" cy="57018"/>
            </a:xfrm>
            <a:custGeom>
              <a:avLst/>
              <a:gdLst/>
              <a:ahLst/>
              <a:cxnLst/>
              <a:rect l="l" t="t" r="r" b="b"/>
              <a:pathLst>
                <a:path w="270" h="216" extrusionOk="0">
                  <a:moveTo>
                    <a:pt x="30" y="216"/>
                  </a:moveTo>
                  <a:lnTo>
                    <a:pt x="30" y="216"/>
                  </a:lnTo>
                  <a:cubicBezTo>
                    <a:pt x="33" y="216"/>
                    <a:pt x="40" y="216"/>
                    <a:pt x="47" y="209"/>
                  </a:cubicBezTo>
                  <a:cubicBezTo>
                    <a:pt x="259" y="53"/>
                    <a:pt x="259" y="53"/>
                    <a:pt x="259" y="53"/>
                  </a:cubicBezTo>
                  <a:cubicBezTo>
                    <a:pt x="272" y="43"/>
                    <a:pt x="272" y="25"/>
                    <a:pt x="266" y="11"/>
                  </a:cubicBezTo>
                  <a:cubicBezTo>
                    <a:pt x="255" y="-2"/>
                    <a:pt x="235" y="-2"/>
                    <a:pt x="224" y="5"/>
                  </a:cubicBezTo>
                  <a:cubicBezTo>
                    <a:pt x="12" y="164"/>
                    <a:pt x="12" y="164"/>
                    <a:pt x="12" y="164"/>
                  </a:cubicBezTo>
                  <a:cubicBezTo>
                    <a:pt x="-1" y="174"/>
                    <a:pt x="-5" y="192"/>
                    <a:pt x="5" y="206"/>
                  </a:cubicBezTo>
                  <a:cubicBezTo>
                    <a:pt x="12" y="213"/>
                    <a:pt x="19" y="216"/>
                    <a:pt x="30" y="216"/>
                  </a:cubicBezTo>
                  <a:close/>
                </a:path>
              </a:pathLst>
            </a:custGeom>
            <a:solidFill>
              <a:srgbClr val="2C392F"/>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5" name="Google Shape;2465;p44"/>
            <p:cNvSpPr/>
            <p:nvPr/>
          </p:nvSpPr>
          <p:spPr>
            <a:xfrm>
              <a:off x="5528638" y="1478090"/>
              <a:ext cx="71009" cy="57546"/>
            </a:xfrm>
            <a:custGeom>
              <a:avLst/>
              <a:gdLst/>
              <a:ahLst/>
              <a:cxnLst/>
              <a:rect l="l" t="t" r="r" b="b"/>
              <a:pathLst>
                <a:path w="269" h="218" extrusionOk="0">
                  <a:moveTo>
                    <a:pt x="9" y="55"/>
                  </a:moveTo>
                  <a:lnTo>
                    <a:pt x="9" y="55"/>
                  </a:lnTo>
                  <a:cubicBezTo>
                    <a:pt x="221" y="211"/>
                    <a:pt x="221" y="211"/>
                    <a:pt x="221" y="211"/>
                  </a:cubicBezTo>
                  <a:cubicBezTo>
                    <a:pt x="228" y="214"/>
                    <a:pt x="235" y="218"/>
                    <a:pt x="238" y="218"/>
                  </a:cubicBezTo>
                  <a:cubicBezTo>
                    <a:pt x="248" y="218"/>
                    <a:pt x="259" y="214"/>
                    <a:pt x="262" y="204"/>
                  </a:cubicBezTo>
                  <a:cubicBezTo>
                    <a:pt x="273" y="193"/>
                    <a:pt x="269" y="172"/>
                    <a:pt x="259" y="162"/>
                  </a:cubicBezTo>
                  <a:cubicBezTo>
                    <a:pt x="47" y="6"/>
                    <a:pt x="47" y="6"/>
                    <a:pt x="47" y="6"/>
                  </a:cubicBezTo>
                  <a:cubicBezTo>
                    <a:pt x="33" y="-4"/>
                    <a:pt x="13" y="-1"/>
                    <a:pt x="6" y="13"/>
                  </a:cubicBezTo>
                  <a:cubicBezTo>
                    <a:pt x="-5" y="27"/>
                    <a:pt x="-1" y="44"/>
                    <a:pt x="9" y="55"/>
                  </a:cubicBezTo>
                  <a:close/>
                </a:path>
              </a:pathLst>
            </a:custGeom>
            <a:solidFill>
              <a:srgbClr val="2C392F"/>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6" name="Google Shape;2466;p44"/>
            <p:cNvSpPr/>
            <p:nvPr/>
          </p:nvSpPr>
          <p:spPr>
            <a:xfrm>
              <a:off x="5528638" y="1515838"/>
              <a:ext cx="71009" cy="57282"/>
            </a:xfrm>
            <a:custGeom>
              <a:avLst/>
              <a:gdLst/>
              <a:ahLst/>
              <a:cxnLst/>
              <a:rect l="l" t="t" r="r" b="b"/>
              <a:pathLst>
                <a:path w="269" h="217" extrusionOk="0">
                  <a:moveTo>
                    <a:pt x="9" y="54"/>
                  </a:moveTo>
                  <a:lnTo>
                    <a:pt x="9" y="54"/>
                  </a:lnTo>
                  <a:cubicBezTo>
                    <a:pt x="221" y="210"/>
                    <a:pt x="221" y="210"/>
                    <a:pt x="221" y="210"/>
                  </a:cubicBezTo>
                  <a:cubicBezTo>
                    <a:pt x="228" y="213"/>
                    <a:pt x="235" y="217"/>
                    <a:pt x="238" y="217"/>
                  </a:cubicBezTo>
                  <a:cubicBezTo>
                    <a:pt x="248" y="217"/>
                    <a:pt x="259" y="213"/>
                    <a:pt x="262" y="206"/>
                  </a:cubicBezTo>
                  <a:cubicBezTo>
                    <a:pt x="273" y="193"/>
                    <a:pt x="269" y="172"/>
                    <a:pt x="259" y="165"/>
                  </a:cubicBezTo>
                  <a:cubicBezTo>
                    <a:pt x="47" y="5"/>
                    <a:pt x="47" y="5"/>
                    <a:pt x="47" y="5"/>
                  </a:cubicBezTo>
                  <a:cubicBezTo>
                    <a:pt x="33" y="-2"/>
                    <a:pt x="13" y="-2"/>
                    <a:pt x="6" y="12"/>
                  </a:cubicBezTo>
                  <a:cubicBezTo>
                    <a:pt x="-5" y="26"/>
                    <a:pt x="-1" y="43"/>
                    <a:pt x="9" y="54"/>
                  </a:cubicBezTo>
                  <a:close/>
                </a:path>
              </a:pathLst>
            </a:custGeom>
            <a:solidFill>
              <a:srgbClr val="2C392F"/>
            </a:solidFill>
            <a:ln>
              <a:noFill/>
            </a:ln>
          </p:spPr>
          <p:txBody>
            <a:bodyPr spcFirstLastPara="1" wrap="square" lIns="90000" tIns="33100" rIns="90000" bIns="33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7" name="Google Shape;2467;p44"/>
            <p:cNvSpPr/>
            <p:nvPr/>
          </p:nvSpPr>
          <p:spPr>
            <a:xfrm>
              <a:off x="5528638" y="1553586"/>
              <a:ext cx="71009" cy="57018"/>
            </a:xfrm>
            <a:custGeom>
              <a:avLst/>
              <a:gdLst/>
              <a:ahLst/>
              <a:cxnLst/>
              <a:rect l="l" t="t" r="r" b="b"/>
              <a:pathLst>
                <a:path w="269" h="216" extrusionOk="0">
                  <a:moveTo>
                    <a:pt x="9" y="53"/>
                  </a:moveTo>
                  <a:lnTo>
                    <a:pt x="9" y="53"/>
                  </a:lnTo>
                  <a:cubicBezTo>
                    <a:pt x="221" y="209"/>
                    <a:pt x="221" y="209"/>
                    <a:pt x="221" y="209"/>
                  </a:cubicBezTo>
                  <a:cubicBezTo>
                    <a:pt x="228" y="216"/>
                    <a:pt x="235" y="216"/>
                    <a:pt x="238" y="216"/>
                  </a:cubicBezTo>
                  <a:cubicBezTo>
                    <a:pt x="248" y="216"/>
                    <a:pt x="259" y="213"/>
                    <a:pt x="262" y="206"/>
                  </a:cubicBezTo>
                  <a:cubicBezTo>
                    <a:pt x="273" y="192"/>
                    <a:pt x="269" y="174"/>
                    <a:pt x="259" y="164"/>
                  </a:cubicBezTo>
                  <a:cubicBezTo>
                    <a:pt x="47" y="5"/>
                    <a:pt x="47" y="5"/>
                    <a:pt x="47" y="5"/>
                  </a:cubicBezTo>
                  <a:cubicBezTo>
                    <a:pt x="33" y="-2"/>
                    <a:pt x="13" y="-2"/>
                    <a:pt x="6" y="11"/>
                  </a:cubicBezTo>
                  <a:cubicBezTo>
                    <a:pt x="-5" y="25"/>
                    <a:pt x="-1" y="43"/>
                    <a:pt x="9" y="53"/>
                  </a:cubicBezTo>
                  <a:close/>
                </a:path>
              </a:pathLst>
            </a:custGeom>
            <a:solidFill>
              <a:srgbClr val="2C392F"/>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8" name="Google Shape;2468;p44"/>
            <p:cNvSpPr/>
            <p:nvPr/>
          </p:nvSpPr>
          <p:spPr>
            <a:xfrm>
              <a:off x="5388205" y="1389924"/>
              <a:ext cx="143337" cy="422884"/>
            </a:xfrm>
            <a:custGeom>
              <a:avLst/>
              <a:gdLst/>
              <a:ahLst/>
              <a:cxnLst/>
              <a:rect l="l" t="t" r="r" b="b"/>
              <a:pathLst>
                <a:path w="543" h="1602" extrusionOk="0">
                  <a:moveTo>
                    <a:pt x="291" y="1311"/>
                  </a:moveTo>
                  <a:lnTo>
                    <a:pt x="291" y="1311"/>
                  </a:lnTo>
                  <a:cubicBezTo>
                    <a:pt x="143" y="1158"/>
                    <a:pt x="59" y="957"/>
                    <a:pt x="59" y="742"/>
                  </a:cubicBezTo>
                  <a:cubicBezTo>
                    <a:pt x="59" y="531"/>
                    <a:pt x="143" y="330"/>
                    <a:pt x="291" y="177"/>
                  </a:cubicBezTo>
                  <a:cubicBezTo>
                    <a:pt x="340" y="132"/>
                    <a:pt x="392" y="90"/>
                    <a:pt x="447" y="56"/>
                  </a:cubicBezTo>
                  <a:cubicBezTo>
                    <a:pt x="461" y="49"/>
                    <a:pt x="468" y="28"/>
                    <a:pt x="458" y="14"/>
                  </a:cubicBezTo>
                  <a:cubicBezTo>
                    <a:pt x="451" y="0"/>
                    <a:pt x="430" y="-3"/>
                    <a:pt x="416" y="4"/>
                  </a:cubicBezTo>
                  <a:cubicBezTo>
                    <a:pt x="357" y="42"/>
                    <a:pt x="302" y="87"/>
                    <a:pt x="250" y="136"/>
                  </a:cubicBezTo>
                  <a:cubicBezTo>
                    <a:pt x="87" y="298"/>
                    <a:pt x="0" y="513"/>
                    <a:pt x="0" y="742"/>
                  </a:cubicBezTo>
                  <a:cubicBezTo>
                    <a:pt x="0" y="975"/>
                    <a:pt x="87" y="1190"/>
                    <a:pt x="250" y="1353"/>
                  </a:cubicBezTo>
                  <a:cubicBezTo>
                    <a:pt x="493" y="1592"/>
                    <a:pt x="493" y="1592"/>
                    <a:pt x="493" y="1592"/>
                  </a:cubicBezTo>
                  <a:cubicBezTo>
                    <a:pt x="496" y="1599"/>
                    <a:pt x="506" y="1602"/>
                    <a:pt x="513" y="1602"/>
                  </a:cubicBezTo>
                  <a:cubicBezTo>
                    <a:pt x="520" y="1602"/>
                    <a:pt x="527" y="1599"/>
                    <a:pt x="534" y="1592"/>
                  </a:cubicBezTo>
                  <a:cubicBezTo>
                    <a:pt x="545" y="1582"/>
                    <a:pt x="545" y="1561"/>
                    <a:pt x="534" y="1550"/>
                  </a:cubicBezTo>
                  <a:lnTo>
                    <a:pt x="291" y="1311"/>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69" name="Google Shape;2469;p44"/>
            <p:cNvSpPr/>
            <p:nvPr/>
          </p:nvSpPr>
          <p:spPr>
            <a:xfrm>
              <a:off x="5527846" y="1359303"/>
              <a:ext cx="314391" cy="532169"/>
            </a:xfrm>
            <a:custGeom>
              <a:avLst/>
              <a:gdLst/>
              <a:ahLst/>
              <a:cxnLst/>
              <a:rect l="l" t="t" r="r" b="b"/>
              <a:pathLst>
                <a:path w="1191" h="2016" extrusionOk="0">
                  <a:moveTo>
                    <a:pt x="938" y="252"/>
                  </a:moveTo>
                  <a:lnTo>
                    <a:pt x="938" y="252"/>
                  </a:lnTo>
                  <a:cubicBezTo>
                    <a:pt x="695" y="9"/>
                    <a:pt x="335" y="-64"/>
                    <a:pt x="16" y="58"/>
                  </a:cubicBezTo>
                  <a:cubicBezTo>
                    <a:pt x="2" y="64"/>
                    <a:pt x="-5" y="82"/>
                    <a:pt x="2" y="96"/>
                  </a:cubicBezTo>
                  <a:cubicBezTo>
                    <a:pt x="5" y="113"/>
                    <a:pt x="23" y="120"/>
                    <a:pt x="40" y="113"/>
                  </a:cubicBezTo>
                  <a:cubicBezTo>
                    <a:pt x="335" y="-2"/>
                    <a:pt x="671" y="68"/>
                    <a:pt x="896" y="293"/>
                  </a:cubicBezTo>
                  <a:cubicBezTo>
                    <a:pt x="1208" y="605"/>
                    <a:pt x="1208" y="1115"/>
                    <a:pt x="896" y="1427"/>
                  </a:cubicBezTo>
                  <a:cubicBezTo>
                    <a:pt x="390" y="1930"/>
                    <a:pt x="390" y="1930"/>
                    <a:pt x="390" y="1930"/>
                  </a:cubicBezTo>
                  <a:cubicBezTo>
                    <a:pt x="359" y="1964"/>
                    <a:pt x="303" y="1964"/>
                    <a:pt x="269" y="1930"/>
                  </a:cubicBezTo>
                  <a:cubicBezTo>
                    <a:pt x="102" y="1763"/>
                    <a:pt x="102" y="1763"/>
                    <a:pt x="102" y="1763"/>
                  </a:cubicBezTo>
                  <a:cubicBezTo>
                    <a:pt x="92" y="1753"/>
                    <a:pt x="71" y="1753"/>
                    <a:pt x="61" y="1763"/>
                  </a:cubicBezTo>
                  <a:cubicBezTo>
                    <a:pt x="50" y="1774"/>
                    <a:pt x="50" y="1794"/>
                    <a:pt x="61" y="1805"/>
                  </a:cubicBezTo>
                  <a:cubicBezTo>
                    <a:pt x="227" y="1971"/>
                    <a:pt x="227" y="1971"/>
                    <a:pt x="227" y="1971"/>
                  </a:cubicBezTo>
                  <a:cubicBezTo>
                    <a:pt x="255" y="1999"/>
                    <a:pt x="293" y="2016"/>
                    <a:pt x="331" y="2016"/>
                  </a:cubicBezTo>
                  <a:cubicBezTo>
                    <a:pt x="366" y="2016"/>
                    <a:pt x="404" y="1999"/>
                    <a:pt x="432" y="1971"/>
                  </a:cubicBezTo>
                  <a:cubicBezTo>
                    <a:pt x="938" y="1469"/>
                    <a:pt x="938" y="1469"/>
                    <a:pt x="938" y="1469"/>
                  </a:cubicBezTo>
                  <a:cubicBezTo>
                    <a:pt x="1101" y="1306"/>
                    <a:pt x="1191" y="1091"/>
                    <a:pt x="1191" y="858"/>
                  </a:cubicBezTo>
                  <a:cubicBezTo>
                    <a:pt x="1191" y="629"/>
                    <a:pt x="1101" y="414"/>
                    <a:pt x="938" y="252"/>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70" name="Google Shape;2470;p44"/>
          <p:cNvGrpSpPr/>
          <p:nvPr/>
        </p:nvGrpSpPr>
        <p:grpSpPr>
          <a:xfrm>
            <a:off x="7114527" y="3098561"/>
            <a:ext cx="513690" cy="531905"/>
            <a:chOff x="1312748" y="1358775"/>
            <a:chExt cx="513690" cy="531905"/>
          </a:xfrm>
        </p:grpSpPr>
        <p:sp>
          <p:nvSpPr>
            <p:cNvPr id="2471" name="Google Shape;2471;p44"/>
            <p:cNvSpPr/>
            <p:nvPr/>
          </p:nvSpPr>
          <p:spPr>
            <a:xfrm>
              <a:off x="1340465" y="1367222"/>
              <a:ext cx="465647" cy="497852"/>
            </a:xfrm>
            <a:custGeom>
              <a:avLst/>
              <a:gdLst/>
              <a:ahLst/>
              <a:cxnLst/>
              <a:rect l="l" t="t" r="r" b="b"/>
              <a:pathLst>
                <a:path w="1764" h="1886" extrusionOk="0">
                  <a:moveTo>
                    <a:pt x="1581" y="856"/>
                  </a:moveTo>
                  <a:lnTo>
                    <a:pt x="1581" y="856"/>
                  </a:lnTo>
                  <a:cubicBezTo>
                    <a:pt x="1581" y="960"/>
                    <a:pt x="1792" y="1147"/>
                    <a:pt x="1761" y="1241"/>
                  </a:cubicBezTo>
                  <a:cubicBezTo>
                    <a:pt x="1636" y="1615"/>
                    <a:pt x="1282" y="1886"/>
                    <a:pt x="866" y="1886"/>
                  </a:cubicBezTo>
                  <a:cubicBezTo>
                    <a:pt x="620" y="1886"/>
                    <a:pt x="398" y="1792"/>
                    <a:pt x="231" y="1636"/>
                  </a:cubicBezTo>
                  <a:cubicBezTo>
                    <a:pt x="41" y="1466"/>
                    <a:pt x="145" y="1189"/>
                    <a:pt x="145" y="915"/>
                  </a:cubicBezTo>
                  <a:cubicBezTo>
                    <a:pt x="145" y="776"/>
                    <a:pt x="-46" y="669"/>
                    <a:pt x="10" y="551"/>
                  </a:cubicBezTo>
                  <a:cubicBezTo>
                    <a:pt x="155" y="225"/>
                    <a:pt x="485" y="0"/>
                    <a:pt x="866" y="0"/>
                  </a:cubicBezTo>
                  <a:cubicBezTo>
                    <a:pt x="1050" y="0"/>
                    <a:pt x="1220" y="52"/>
                    <a:pt x="1366" y="142"/>
                  </a:cubicBezTo>
                  <a:cubicBezTo>
                    <a:pt x="1487" y="450"/>
                    <a:pt x="1581" y="520"/>
                    <a:pt x="1581" y="856"/>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2" name="Google Shape;2472;p44"/>
            <p:cNvSpPr/>
            <p:nvPr/>
          </p:nvSpPr>
          <p:spPr>
            <a:xfrm>
              <a:off x="1340465" y="1367222"/>
              <a:ext cx="290898" cy="497852"/>
            </a:xfrm>
            <a:custGeom>
              <a:avLst/>
              <a:gdLst/>
              <a:ahLst/>
              <a:cxnLst/>
              <a:rect l="l" t="t" r="r" b="b"/>
              <a:pathLst>
                <a:path w="1102" h="1886" extrusionOk="0">
                  <a:moveTo>
                    <a:pt x="1102" y="1855"/>
                  </a:moveTo>
                  <a:lnTo>
                    <a:pt x="1102" y="1855"/>
                  </a:lnTo>
                  <a:cubicBezTo>
                    <a:pt x="1026" y="1876"/>
                    <a:pt x="946" y="1886"/>
                    <a:pt x="866" y="1886"/>
                  </a:cubicBezTo>
                  <a:cubicBezTo>
                    <a:pt x="620" y="1886"/>
                    <a:pt x="398" y="1792"/>
                    <a:pt x="231" y="1636"/>
                  </a:cubicBezTo>
                  <a:cubicBezTo>
                    <a:pt x="41" y="1466"/>
                    <a:pt x="145" y="1189"/>
                    <a:pt x="145" y="915"/>
                  </a:cubicBezTo>
                  <a:cubicBezTo>
                    <a:pt x="145" y="776"/>
                    <a:pt x="-46" y="669"/>
                    <a:pt x="10" y="551"/>
                  </a:cubicBezTo>
                  <a:cubicBezTo>
                    <a:pt x="155" y="225"/>
                    <a:pt x="485" y="0"/>
                    <a:pt x="866" y="0"/>
                  </a:cubicBezTo>
                  <a:cubicBezTo>
                    <a:pt x="946" y="0"/>
                    <a:pt x="1026" y="10"/>
                    <a:pt x="1102" y="28"/>
                  </a:cubicBezTo>
                  <a:cubicBezTo>
                    <a:pt x="696" y="131"/>
                    <a:pt x="395" y="503"/>
                    <a:pt x="395" y="943"/>
                  </a:cubicBezTo>
                  <a:cubicBezTo>
                    <a:pt x="395" y="1380"/>
                    <a:pt x="696" y="1751"/>
                    <a:pt x="1102" y="1855"/>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3" name="Google Shape;2473;p44"/>
            <p:cNvSpPr/>
            <p:nvPr/>
          </p:nvSpPr>
          <p:spPr>
            <a:xfrm>
              <a:off x="1592030" y="1405498"/>
              <a:ext cx="225169" cy="288258"/>
            </a:xfrm>
            <a:custGeom>
              <a:avLst/>
              <a:gdLst/>
              <a:ahLst/>
              <a:cxnLst/>
              <a:rect l="l" t="t" r="r" b="b"/>
              <a:pathLst>
                <a:path w="853" h="1092" extrusionOk="0">
                  <a:moveTo>
                    <a:pt x="853" y="798"/>
                  </a:moveTo>
                  <a:lnTo>
                    <a:pt x="853" y="798"/>
                  </a:lnTo>
                  <a:cubicBezTo>
                    <a:pt x="853" y="898"/>
                    <a:pt x="839" y="999"/>
                    <a:pt x="808" y="1092"/>
                  </a:cubicBezTo>
                  <a:cubicBezTo>
                    <a:pt x="783" y="1072"/>
                    <a:pt x="752" y="1061"/>
                    <a:pt x="717" y="1061"/>
                  </a:cubicBezTo>
                  <a:cubicBezTo>
                    <a:pt x="683" y="1061"/>
                    <a:pt x="683" y="1061"/>
                    <a:pt x="683" y="1061"/>
                  </a:cubicBezTo>
                  <a:cubicBezTo>
                    <a:pt x="638" y="1061"/>
                    <a:pt x="596" y="1041"/>
                    <a:pt x="565" y="1013"/>
                  </a:cubicBezTo>
                  <a:cubicBezTo>
                    <a:pt x="534" y="982"/>
                    <a:pt x="516" y="940"/>
                    <a:pt x="516" y="895"/>
                  </a:cubicBezTo>
                  <a:cubicBezTo>
                    <a:pt x="516" y="801"/>
                    <a:pt x="440" y="725"/>
                    <a:pt x="350" y="725"/>
                  </a:cubicBezTo>
                  <a:cubicBezTo>
                    <a:pt x="277" y="725"/>
                    <a:pt x="277" y="725"/>
                    <a:pt x="277" y="725"/>
                  </a:cubicBezTo>
                  <a:cubicBezTo>
                    <a:pt x="201" y="725"/>
                    <a:pt x="132" y="694"/>
                    <a:pt x="83" y="645"/>
                  </a:cubicBezTo>
                  <a:cubicBezTo>
                    <a:pt x="31" y="593"/>
                    <a:pt x="0" y="524"/>
                    <a:pt x="0" y="447"/>
                  </a:cubicBezTo>
                  <a:cubicBezTo>
                    <a:pt x="0" y="409"/>
                    <a:pt x="17" y="375"/>
                    <a:pt x="41" y="351"/>
                  </a:cubicBezTo>
                  <a:cubicBezTo>
                    <a:pt x="66" y="326"/>
                    <a:pt x="100" y="312"/>
                    <a:pt x="139" y="312"/>
                  </a:cubicBezTo>
                  <a:cubicBezTo>
                    <a:pt x="177" y="312"/>
                    <a:pt x="211" y="295"/>
                    <a:pt x="235" y="271"/>
                  </a:cubicBezTo>
                  <a:cubicBezTo>
                    <a:pt x="260" y="246"/>
                    <a:pt x="277" y="212"/>
                    <a:pt x="277" y="174"/>
                  </a:cubicBezTo>
                  <a:cubicBezTo>
                    <a:pt x="277" y="91"/>
                    <a:pt x="333" y="18"/>
                    <a:pt x="413" y="0"/>
                  </a:cubicBezTo>
                  <a:cubicBezTo>
                    <a:pt x="676" y="163"/>
                    <a:pt x="853" y="461"/>
                    <a:pt x="853" y="798"/>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4" name="Google Shape;2474;p44"/>
            <p:cNvSpPr/>
            <p:nvPr/>
          </p:nvSpPr>
          <p:spPr>
            <a:xfrm>
              <a:off x="1320139" y="1513463"/>
              <a:ext cx="228864" cy="286674"/>
            </a:xfrm>
            <a:custGeom>
              <a:avLst/>
              <a:gdLst/>
              <a:ahLst/>
              <a:cxnLst/>
              <a:rect l="l" t="t" r="r" b="b"/>
              <a:pathLst>
                <a:path w="867" h="1086" extrusionOk="0">
                  <a:moveTo>
                    <a:pt x="867" y="625"/>
                  </a:moveTo>
                  <a:lnTo>
                    <a:pt x="867" y="625"/>
                  </a:lnTo>
                  <a:cubicBezTo>
                    <a:pt x="867" y="663"/>
                    <a:pt x="849" y="697"/>
                    <a:pt x="825" y="725"/>
                  </a:cubicBezTo>
                  <a:cubicBezTo>
                    <a:pt x="801" y="749"/>
                    <a:pt x="766" y="763"/>
                    <a:pt x="728" y="763"/>
                  </a:cubicBezTo>
                  <a:cubicBezTo>
                    <a:pt x="690" y="763"/>
                    <a:pt x="655" y="781"/>
                    <a:pt x="631" y="805"/>
                  </a:cubicBezTo>
                  <a:cubicBezTo>
                    <a:pt x="614" y="819"/>
                    <a:pt x="603" y="840"/>
                    <a:pt x="596" y="860"/>
                  </a:cubicBezTo>
                  <a:cubicBezTo>
                    <a:pt x="593" y="871"/>
                    <a:pt x="589" y="885"/>
                    <a:pt x="589" y="902"/>
                  </a:cubicBezTo>
                  <a:cubicBezTo>
                    <a:pt x="589" y="1002"/>
                    <a:pt x="510" y="1086"/>
                    <a:pt x="409" y="1086"/>
                  </a:cubicBezTo>
                  <a:cubicBezTo>
                    <a:pt x="305" y="1086"/>
                    <a:pt x="305" y="1086"/>
                    <a:pt x="305" y="1086"/>
                  </a:cubicBezTo>
                  <a:cubicBezTo>
                    <a:pt x="118" y="912"/>
                    <a:pt x="0" y="666"/>
                    <a:pt x="0" y="389"/>
                  </a:cubicBezTo>
                  <a:cubicBezTo>
                    <a:pt x="0" y="250"/>
                    <a:pt x="31" y="118"/>
                    <a:pt x="87" y="0"/>
                  </a:cubicBezTo>
                  <a:cubicBezTo>
                    <a:pt x="104" y="7"/>
                    <a:pt x="125" y="14"/>
                    <a:pt x="146" y="14"/>
                  </a:cubicBezTo>
                  <a:cubicBezTo>
                    <a:pt x="180" y="14"/>
                    <a:pt x="180" y="14"/>
                    <a:pt x="180" y="14"/>
                  </a:cubicBezTo>
                  <a:cubicBezTo>
                    <a:pt x="229" y="14"/>
                    <a:pt x="271" y="32"/>
                    <a:pt x="302" y="63"/>
                  </a:cubicBezTo>
                  <a:cubicBezTo>
                    <a:pt x="329" y="94"/>
                    <a:pt x="350" y="136"/>
                    <a:pt x="350" y="181"/>
                  </a:cubicBezTo>
                  <a:cubicBezTo>
                    <a:pt x="350" y="257"/>
                    <a:pt x="402" y="323"/>
                    <a:pt x="472" y="344"/>
                  </a:cubicBezTo>
                  <a:cubicBezTo>
                    <a:pt x="486" y="347"/>
                    <a:pt x="499" y="347"/>
                    <a:pt x="517" y="347"/>
                  </a:cubicBezTo>
                  <a:cubicBezTo>
                    <a:pt x="586" y="347"/>
                    <a:pt x="586" y="347"/>
                    <a:pt x="586" y="347"/>
                  </a:cubicBezTo>
                  <a:cubicBezTo>
                    <a:pt x="666" y="347"/>
                    <a:pt x="735" y="378"/>
                    <a:pt x="784" y="431"/>
                  </a:cubicBezTo>
                  <a:cubicBezTo>
                    <a:pt x="836" y="479"/>
                    <a:pt x="867" y="548"/>
                    <a:pt x="867" y="625"/>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5" name="Google Shape;2475;p44"/>
            <p:cNvSpPr/>
            <p:nvPr/>
          </p:nvSpPr>
          <p:spPr>
            <a:xfrm>
              <a:off x="1320139" y="1513463"/>
              <a:ext cx="157328" cy="286674"/>
            </a:xfrm>
            <a:custGeom>
              <a:avLst/>
              <a:gdLst/>
              <a:ahLst/>
              <a:cxnLst/>
              <a:rect l="l" t="t" r="r" b="b"/>
              <a:pathLst>
                <a:path w="596" h="1086" extrusionOk="0">
                  <a:moveTo>
                    <a:pt x="596" y="860"/>
                  </a:moveTo>
                  <a:lnTo>
                    <a:pt x="596" y="860"/>
                  </a:lnTo>
                  <a:cubicBezTo>
                    <a:pt x="593" y="871"/>
                    <a:pt x="589" y="888"/>
                    <a:pt x="589" y="902"/>
                  </a:cubicBezTo>
                  <a:cubicBezTo>
                    <a:pt x="586" y="1002"/>
                    <a:pt x="510" y="1086"/>
                    <a:pt x="406" y="1086"/>
                  </a:cubicBezTo>
                  <a:cubicBezTo>
                    <a:pt x="308" y="1086"/>
                    <a:pt x="308" y="1086"/>
                    <a:pt x="308" y="1086"/>
                  </a:cubicBezTo>
                  <a:cubicBezTo>
                    <a:pt x="118" y="912"/>
                    <a:pt x="0" y="666"/>
                    <a:pt x="0" y="389"/>
                  </a:cubicBezTo>
                  <a:cubicBezTo>
                    <a:pt x="0" y="250"/>
                    <a:pt x="31" y="118"/>
                    <a:pt x="87" y="0"/>
                  </a:cubicBezTo>
                  <a:cubicBezTo>
                    <a:pt x="104" y="7"/>
                    <a:pt x="125" y="14"/>
                    <a:pt x="146" y="14"/>
                  </a:cubicBezTo>
                  <a:cubicBezTo>
                    <a:pt x="180" y="14"/>
                    <a:pt x="180" y="14"/>
                    <a:pt x="180" y="14"/>
                  </a:cubicBezTo>
                  <a:cubicBezTo>
                    <a:pt x="229" y="14"/>
                    <a:pt x="271" y="32"/>
                    <a:pt x="302" y="63"/>
                  </a:cubicBezTo>
                  <a:cubicBezTo>
                    <a:pt x="329" y="94"/>
                    <a:pt x="350" y="136"/>
                    <a:pt x="350" y="181"/>
                  </a:cubicBezTo>
                  <a:cubicBezTo>
                    <a:pt x="350" y="257"/>
                    <a:pt x="402" y="323"/>
                    <a:pt x="472" y="344"/>
                  </a:cubicBezTo>
                  <a:cubicBezTo>
                    <a:pt x="472" y="358"/>
                    <a:pt x="472" y="375"/>
                    <a:pt x="472" y="389"/>
                  </a:cubicBezTo>
                  <a:cubicBezTo>
                    <a:pt x="472" y="562"/>
                    <a:pt x="517" y="722"/>
                    <a:pt x="596" y="860"/>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6" name="Google Shape;2476;p44"/>
            <p:cNvSpPr/>
            <p:nvPr/>
          </p:nvSpPr>
          <p:spPr>
            <a:xfrm>
              <a:off x="1451861" y="1536428"/>
              <a:ext cx="117204" cy="301985"/>
            </a:xfrm>
            <a:custGeom>
              <a:avLst/>
              <a:gdLst/>
              <a:ahLst/>
              <a:cxnLst/>
              <a:rect l="l" t="t" r="r" b="b"/>
              <a:pathLst>
                <a:path w="444" h="1144" extrusionOk="0">
                  <a:moveTo>
                    <a:pt x="73" y="11"/>
                  </a:moveTo>
                  <a:lnTo>
                    <a:pt x="73" y="11"/>
                  </a:lnTo>
                  <a:cubicBezTo>
                    <a:pt x="444" y="364"/>
                    <a:pt x="444" y="364"/>
                    <a:pt x="444" y="364"/>
                  </a:cubicBezTo>
                  <a:cubicBezTo>
                    <a:pt x="444" y="1144"/>
                    <a:pt x="444" y="1144"/>
                    <a:pt x="444" y="1144"/>
                  </a:cubicBezTo>
                  <a:cubicBezTo>
                    <a:pt x="0" y="943"/>
                    <a:pt x="0" y="943"/>
                    <a:pt x="0" y="943"/>
                  </a:cubicBezTo>
                  <a:cubicBezTo>
                    <a:pt x="0" y="45"/>
                    <a:pt x="0" y="45"/>
                    <a:pt x="0" y="45"/>
                  </a:cubicBezTo>
                  <a:cubicBezTo>
                    <a:pt x="0" y="7"/>
                    <a:pt x="45" y="-14"/>
                    <a:pt x="73" y="1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7" name="Google Shape;2477;p44"/>
            <p:cNvSpPr/>
            <p:nvPr/>
          </p:nvSpPr>
          <p:spPr>
            <a:xfrm>
              <a:off x="1569065" y="1536428"/>
              <a:ext cx="117204" cy="301985"/>
            </a:xfrm>
            <a:custGeom>
              <a:avLst/>
              <a:gdLst/>
              <a:ahLst/>
              <a:cxnLst/>
              <a:rect l="l" t="t" r="r" b="b"/>
              <a:pathLst>
                <a:path w="444" h="1144" extrusionOk="0">
                  <a:moveTo>
                    <a:pt x="371" y="11"/>
                  </a:moveTo>
                  <a:lnTo>
                    <a:pt x="371" y="11"/>
                  </a:lnTo>
                  <a:cubicBezTo>
                    <a:pt x="0" y="364"/>
                    <a:pt x="0" y="364"/>
                    <a:pt x="0" y="364"/>
                  </a:cubicBezTo>
                  <a:cubicBezTo>
                    <a:pt x="0" y="1144"/>
                    <a:pt x="0" y="1144"/>
                    <a:pt x="0" y="1144"/>
                  </a:cubicBezTo>
                  <a:cubicBezTo>
                    <a:pt x="444" y="943"/>
                    <a:pt x="444" y="943"/>
                    <a:pt x="444" y="943"/>
                  </a:cubicBezTo>
                  <a:cubicBezTo>
                    <a:pt x="444" y="45"/>
                    <a:pt x="444" y="45"/>
                    <a:pt x="444" y="45"/>
                  </a:cubicBezTo>
                  <a:cubicBezTo>
                    <a:pt x="444" y="7"/>
                    <a:pt x="399" y="-14"/>
                    <a:pt x="371" y="1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8" name="Google Shape;2478;p44"/>
            <p:cNvSpPr/>
            <p:nvPr/>
          </p:nvSpPr>
          <p:spPr>
            <a:xfrm>
              <a:off x="1404346" y="1554906"/>
              <a:ext cx="164719" cy="282715"/>
            </a:xfrm>
            <a:custGeom>
              <a:avLst/>
              <a:gdLst/>
              <a:ahLst/>
              <a:cxnLst/>
              <a:rect l="l" t="t" r="r" b="b"/>
              <a:pathLst>
                <a:path w="624" h="1071" extrusionOk="0">
                  <a:moveTo>
                    <a:pt x="76" y="6"/>
                  </a:moveTo>
                  <a:lnTo>
                    <a:pt x="76" y="6"/>
                  </a:lnTo>
                  <a:cubicBezTo>
                    <a:pt x="624" y="294"/>
                    <a:pt x="624" y="294"/>
                    <a:pt x="624" y="294"/>
                  </a:cubicBezTo>
                  <a:cubicBezTo>
                    <a:pt x="624" y="1071"/>
                    <a:pt x="624" y="1071"/>
                    <a:pt x="624" y="1071"/>
                  </a:cubicBezTo>
                  <a:cubicBezTo>
                    <a:pt x="0" y="873"/>
                    <a:pt x="0" y="873"/>
                    <a:pt x="0" y="873"/>
                  </a:cubicBezTo>
                  <a:cubicBezTo>
                    <a:pt x="0" y="55"/>
                    <a:pt x="0" y="55"/>
                    <a:pt x="0" y="55"/>
                  </a:cubicBezTo>
                  <a:cubicBezTo>
                    <a:pt x="0" y="13"/>
                    <a:pt x="42" y="-11"/>
                    <a:pt x="76" y="6"/>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9" name="Google Shape;2479;p44"/>
            <p:cNvSpPr/>
            <p:nvPr/>
          </p:nvSpPr>
          <p:spPr>
            <a:xfrm>
              <a:off x="1569065" y="1556754"/>
              <a:ext cx="164719" cy="280867"/>
            </a:xfrm>
            <a:custGeom>
              <a:avLst/>
              <a:gdLst/>
              <a:ahLst/>
              <a:cxnLst/>
              <a:rect l="l" t="t" r="r" b="b"/>
              <a:pathLst>
                <a:path w="624" h="1064" extrusionOk="0">
                  <a:moveTo>
                    <a:pt x="534" y="6"/>
                  </a:moveTo>
                  <a:lnTo>
                    <a:pt x="534" y="6"/>
                  </a:lnTo>
                  <a:cubicBezTo>
                    <a:pt x="0" y="287"/>
                    <a:pt x="0" y="287"/>
                    <a:pt x="0" y="287"/>
                  </a:cubicBezTo>
                  <a:cubicBezTo>
                    <a:pt x="0" y="1064"/>
                    <a:pt x="0" y="1064"/>
                    <a:pt x="0" y="1064"/>
                  </a:cubicBezTo>
                  <a:cubicBezTo>
                    <a:pt x="624" y="866"/>
                    <a:pt x="624" y="866"/>
                    <a:pt x="624" y="866"/>
                  </a:cubicBezTo>
                  <a:cubicBezTo>
                    <a:pt x="624" y="62"/>
                    <a:pt x="624" y="62"/>
                    <a:pt x="624" y="62"/>
                  </a:cubicBezTo>
                  <a:cubicBezTo>
                    <a:pt x="624" y="17"/>
                    <a:pt x="576" y="-14"/>
                    <a:pt x="534" y="6"/>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0" name="Google Shape;2480;p44"/>
            <p:cNvSpPr/>
            <p:nvPr/>
          </p:nvSpPr>
          <p:spPr>
            <a:xfrm>
              <a:off x="1361319" y="1592126"/>
              <a:ext cx="186629" cy="291162"/>
            </a:xfrm>
            <a:custGeom>
              <a:avLst/>
              <a:gdLst/>
              <a:ahLst/>
              <a:cxnLst/>
              <a:rect l="l" t="t" r="r" b="b"/>
              <a:pathLst>
                <a:path w="707" h="1103" extrusionOk="0">
                  <a:moveTo>
                    <a:pt x="115" y="4"/>
                  </a:moveTo>
                  <a:lnTo>
                    <a:pt x="115" y="4"/>
                  </a:lnTo>
                  <a:cubicBezTo>
                    <a:pt x="707" y="153"/>
                    <a:pt x="707" y="153"/>
                    <a:pt x="707" y="153"/>
                  </a:cubicBezTo>
                  <a:cubicBezTo>
                    <a:pt x="707" y="1103"/>
                    <a:pt x="707" y="1103"/>
                    <a:pt x="707" y="1103"/>
                  </a:cubicBezTo>
                  <a:cubicBezTo>
                    <a:pt x="69" y="940"/>
                    <a:pt x="69" y="940"/>
                    <a:pt x="69" y="940"/>
                  </a:cubicBezTo>
                  <a:cubicBezTo>
                    <a:pt x="28" y="930"/>
                    <a:pt x="0" y="892"/>
                    <a:pt x="0" y="853"/>
                  </a:cubicBezTo>
                  <a:cubicBezTo>
                    <a:pt x="0" y="91"/>
                    <a:pt x="0" y="91"/>
                    <a:pt x="0" y="91"/>
                  </a:cubicBezTo>
                  <a:cubicBezTo>
                    <a:pt x="0" y="32"/>
                    <a:pt x="56" y="-13"/>
                    <a:pt x="115" y="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1" name="Google Shape;2481;p44"/>
            <p:cNvSpPr/>
            <p:nvPr/>
          </p:nvSpPr>
          <p:spPr>
            <a:xfrm>
              <a:off x="1590182" y="1592126"/>
              <a:ext cx="186629" cy="291162"/>
            </a:xfrm>
            <a:custGeom>
              <a:avLst/>
              <a:gdLst/>
              <a:ahLst/>
              <a:cxnLst/>
              <a:rect l="l" t="t" r="r" b="b"/>
              <a:pathLst>
                <a:path w="707" h="1103" extrusionOk="0">
                  <a:moveTo>
                    <a:pt x="596" y="4"/>
                  </a:moveTo>
                  <a:lnTo>
                    <a:pt x="596" y="4"/>
                  </a:lnTo>
                  <a:cubicBezTo>
                    <a:pt x="0" y="153"/>
                    <a:pt x="0" y="153"/>
                    <a:pt x="0" y="153"/>
                  </a:cubicBezTo>
                  <a:cubicBezTo>
                    <a:pt x="0" y="1103"/>
                    <a:pt x="0" y="1103"/>
                    <a:pt x="0" y="1103"/>
                  </a:cubicBezTo>
                  <a:cubicBezTo>
                    <a:pt x="638" y="940"/>
                    <a:pt x="638" y="940"/>
                    <a:pt x="638" y="940"/>
                  </a:cubicBezTo>
                  <a:cubicBezTo>
                    <a:pt x="680" y="930"/>
                    <a:pt x="707" y="892"/>
                    <a:pt x="707" y="853"/>
                  </a:cubicBezTo>
                  <a:cubicBezTo>
                    <a:pt x="707" y="91"/>
                    <a:pt x="707" y="91"/>
                    <a:pt x="707" y="91"/>
                  </a:cubicBezTo>
                  <a:cubicBezTo>
                    <a:pt x="707" y="32"/>
                    <a:pt x="652" y="-13"/>
                    <a:pt x="596" y="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2" name="Google Shape;2482;p44"/>
            <p:cNvSpPr/>
            <p:nvPr/>
          </p:nvSpPr>
          <p:spPr>
            <a:xfrm>
              <a:off x="1547947" y="1632514"/>
              <a:ext cx="42236" cy="249982"/>
            </a:xfrm>
            <a:custGeom>
              <a:avLst/>
              <a:gdLst/>
              <a:ahLst/>
              <a:cxnLst/>
              <a:rect l="l" t="t" r="r" b="b"/>
              <a:pathLst>
                <a:path w="160" h="947" extrusionOk="0">
                  <a:moveTo>
                    <a:pt x="0" y="0"/>
                  </a:moveTo>
                  <a:lnTo>
                    <a:pt x="160" y="0"/>
                  </a:lnTo>
                  <a:lnTo>
                    <a:pt x="160" y="947"/>
                  </a:lnTo>
                  <a:lnTo>
                    <a:pt x="0" y="947"/>
                  </a:lnTo>
                  <a:lnTo>
                    <a:pt x="0" y="0"/>
                  </a:ln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3" name="Google Shape;2483;p44"/>
            <p:cNvSpPr/>
            <p:nvPr/>
          </p:nvSpPr>
          <p:spPr>
            <a:xfrm>
              <a:off x="1312748" y="1358775"/>
              <a:ext cx="513690" cy="531905"/>
            </a:xfrm>
            <a:custGeom>
              <a:avLst/>
              <a:gdLst/>
              <a:ahLst/>
              <a:cxnLst/>
              <a:rect l="l" t="t" r="r" b="b"/>
              <a:pathLst>
                <a:path w="1946" h="2015" extrusionOk="0">
                  <a:moveTo>
                    <a:pt x="1946" y="975"/>
                  </a:moveTo>
                  <a:lnTo>
                    <a:pt x="1946" y="975"/>
                  </a:lnTo>
                  <a:cubicBezTo>
                    <a:pt x="1946" y="715"/>
                    <a:pt x="1845" y="472"/>
                    <a:pt x="1661" y="288"/>
                  </a:cubicBezTo>
                  <a:cubicBezTo>
                    <a:pt x="1477" y="105"/>
                    <a:pt x="1231" y="0"/>
                    <a:pt x="971" y="0"/>
                  </a:cubicBezTo>
                  <a:cubicBezTo>
                    <a:pt x="482" y="0"/>
                    <a:pt x="66" y="368"/>
                    <a:pt x="7" y="853"/>
                  </a:cubicBezTo>
                  <a:cubicBezTo>
                    <a:pt x="4" y="871"/>
                    <a:pt x="18" y="885"/>
                    <a:pt x="35" y="888"/>
                  </a:cubicBezTo>
                  <a:cubicBezTo>
                    <a:pt x="49" y="888"/>
                    <a:pt x="63" y="878"/>
                    <a:pt x="66" y="860"/>
                  </a:cubicBezTo>
                  <a:cubicBezTo>
                    <a:pt x="77" y="777"/>
                    <a:pt x="97" y="697"/>
                    <a:pt x="128" y="621"/>
                  </a:cubicBezTo>
                  <a:cubicBezTo>
                    <a:pt x="142" y="624"/>
                    <a:pt x="160" y="628"/>
                    <a:pt x="174" y="628"/>
                  </a:cubicBezTo>
                  <a:cubicBezTo>
                    <a:pt x="212" y="628"/>
                    <a:pt x="212" y="628"/>
                    <a:pt x="212" y="628"/>
                  </a:cubicBezTo>
                  <a:cubicBezTo>
                    <a:pt x="247" y="628"/>
                    <a:pt x="281" y="642"/>
                    <a:pt x="309" y="666"/>
                  </a:cubicBezTo>
                  <a:cubicBezTo>
                    <a:pt x="326" y="687"/>
                    <a:pt x="340" y="711"/>
                    <a:pt x="347" y="736"/>
                  </a:cubicBezTo>
                  <a:cubicBezTo>
                    <a:pt x="330" y="753"/>
                    <a:pt x="319" y="774"/>
                    <a:pt x="319" y="798"/>
                  </a:cubicBezTo>
                  <a:cubicBezTo>
                    <a:pt x="319" y="860"/>
                    <a:pt x="319" y="860"/>
                    <a:pt x="319" y="860"/>
                  </a:cubicBezTo>
                  <a:cubicBezTo>
                    <a:pt x="306" y="857"/>
                    <a:pt x="306" y="857"/>
                    <a:pt x="306" y="857"/>
                  </a:cubicBezTo>
                  <a:cubicBezTo>
                    <a:pt x="271" y="850"/>
                    <a:pt x="233" y="857"/>
                    <a:pt x="201" y="881"/>
                  </a:cubicBezTo>
                  <a:cubicBezTo>
                    <a:pt x="174" y="902"/>
                    <a:pt x="156" y="937"/>
                    <a:pt x="156" y="975"/>
                  </a:cubicBezTo>
                  <a:cubicBezTo>
                    <a:pt x="156" y="1384"/>
                    <a:pt x="156" y="1384"/>
                    <a:pt x="156" y="1384"/>
                  </a:cubicBezTo>
                  <a:cubicBezTo>
                    <a:pt x="97" y="1262"/>
                    <a:pt x="63" y="1131"/>
                    <a:pt x="59" y="996"/>
                  </a:cubicBezTo>
                  <a:cubicBezTo>
                    <a:pt x="59" y="978"/>
                    <a:pt x="45" y="964"/>
                    <a:pt x="28" y="964"/>
                  </a:cubicBezTo>
                  <a:cubicBezTo>
                    <a:pt x="14" y="964"/>
                    <a:pt x="0" y="978"/>
                    <a:pt x="0" y="996"/>
                  </a:cubicBezTo>
                  <a:cubicBezTo>
                    <a:pt x="4" y="1176"/>
                    <a:pt x="59" y="1353"/>
                    <a:pt x="156" y="1502"/>
                  </a:cubicBezTo>
                  <a:cubicBezTo>
                    <a:pt x="156" y="1737"/>
                    <a:pt x="156" y="1737"/>
                    <a:pt x="156" y="1737"/>
                  </a:cubicBezTo>
                  <a:cubicBezTo>
                    <a:pt x="156" y="1789"/>
                    <a:pt x="194" y="1838"/>
                    <a:pt x="247" y="1852"/>
                  </a:cubicBezTo>
                  <a:cubicBezTo>
                    <a:pt x="389" y="1887"/>
                    <a:pt x="389" y="1887"/>
                    <a:pt x="389" y="1887"/>
                  </a:cubicBezTo>
                  <a:cubicBezTo>
                    <a:pt x="402" y="1890"/>
                    <a:pt x="416" y="1883"/>
                    <a:pt x="423" y="1869"/>
                  </a:cubicBezTo>
                  <a:cubicBezTo>
                    <a:pt x="430" y="1852"/>
                    <a:pt x="420" y="1835"/>
                    <a:pt x="402" y="1831"/>
                  </a:cubicBezTo>
                  <a:cubicBezTo>
                    <a:pt x="260" y="1796"/>
                    <a:pt x="260" y="1796"/>
                    <a:pt x="260" y="1796"/>
                  </a:cubicBezTo>
                  <a:cubicBezTo>
                    <a:pt x="236" y="1789"/>
                    <a:pt x="215" y="1765"/>
                    <a:pt x="215" y="1737"/>
                  </a:cubicBezTo>
                  <a:cubicBezTo>
                    <a:pt x="215" y="975"/>
                    <a:pt x="215" y="975"/>
                    <a:pt x="215" y="975"/>
                  </a:cubicBezTo>
                  <a:cubicBezTo>
                    <a:pt x="215" y="957"/>
                    <a:pt x="222" y="944"/>
                    <a:pt x="233" y="930"/>
                  </a:cubicBezTo>
                  <a:cubicBezTo>
                    <a:pt x="250" y="916"/>
                    <a:pt x="271" y="909"/>
                    <a:pt x="292" y="916"/>
                  </a:cubicBezTo>
                  <a:cubicBezTo>
                    <a:pt x="864" y="1061"/>
                    <a:pt x="864" y="1061"/>
                    <a:pt x="864" y="1061"/>
                  </a:cubicBezTo>
                  <a:cubicBezTo>
                    <a:pt x="864" y="1949"/>
                    <a:pt x="864" y="1949"/>
                    <a:pt x="864" y="1949"/>
                  </a:cubicBezTo>
                  <a:cubicBezTo>
                    <a:pt x="534" y="1866"/>
                    <a:pt x="534" y="1866"/>
                    <a:pt x="534" y="1866"/>
                  </a:cubicBezTo>
                  <a:cubicBezTo>
                    <a:pt x="521" y="1862"/>
                    <a:pt x="503" y="1869"/>
                    <a:pt x="500" y="1887"/>
                  </a:cubicBezTo>
                  <a:cubicBezTo>
                    <a:pt x="496" y="1904"/>
                    <a:pt x="507" y="1918"/>
                    <a:pt x="521" y="1921"/>
                  </a:cubicBezTo>
                  <a:cubicBezTo>
                    <a:pt x="888" y="2015"/>
                    <a:pt x="888" y="2015"/>
                    <a:pt x="888" y="2015"/>
                  </a:cubicBezTo>
                  <a:lnTo>
                    <a:pt x="888" y="2015"/>
                  </a:lnTo>
                  <a:lnTo>
                    <a:pt x="891" y="2015"/>
                  </a:lnTo>
                  <a:lnTo>
                    <a:pt x="891" y="2015"/>
                  </a:lnTo>
                  <a:lnTo>
                    <a:pt x="895" y="2015"/>
                  </a:lnTo>
                  <a:cubicBezTo>
                    <a:pt x="1051" y="2015"/>
                    <a:pt x="1051" y="2015"/>
                    <a:pt x="1051" y="2015"/>
                  </a:cubicBezTo>
                  <a:lnTo>
                    <a:pt x="1054" y="2015"/>
                  </a:lnTo>
                  <a:lnTo>
                    <a:pt x="1054" y="2015"/>
                  </a:lnTo>
                  <a:lnTo>
                    <a:pt x="1058" y="2015"/>
                  </a:lnTo>
                  <a:lnTo>
                    <a:pt x="1058" y="2015"/>
                  </a:lnTo>
                  <a:cubicBezTo>
                    <a:pt x="1699" y="1852"/>
                    <a:pt x="1699" y="1852"/>
                    <a:pt x="1699" y="1852"/>
                  </a:cubicBezTo>
                  <a:cubicBezTo>
                    <a:pt x="1751" y="1838"/>
                    <a:pt x="1789" y="1793"/>
                    <a:pt x="1789" y="1737"/>
                  </a:cubicBezTo>
                  <a:cubicBezTo>
                    <a:pt x="1789" y="1502"/>
                    <a:pt x="1789" y="1502"/>
                    <a:pt x="1789" y="1502"/>
                  </a:cubicBezTo>
                  <a:cubicBezTo>
                    <a:pt x="1894" y="1346"/>
                    <a:pt x="1946" y="1162"/>
                    <a:pt x="1946" y="975"/>
                  </a:cubicBezTo>
                  <a:moveTo>
                    <a:pt x="1786" y="1269"/>
                  </a:moveTo>
                  <a:lnTo>
                    <a:pt x="1786" y="1269"/>
                  </a:lnTo>
                  <a:cubicBezTo>
                    <a:pt x="1800" y="1269"/>
                    <a:pt x="1817" y="1276"/>
                    <a:pt x="1828" y="1283"/>
                  </a:cubicBezTo>
                  <a:cubicBezTo>
                    <a:pt x="1817" y="1318"/>
                    <a:pt x="1803" y="1349"/>
                    <a:pt x="1786" y="1384"/>
                  </a:cubicBezTo>
                  <a:lnTo>
                    <a:pt x="1786" y="1269"/>
                  </a:lnTo>
                  <a:moveTo>
                    <a:pt x="208" y="569"/>
                  </a:moveTo>
                  <a:lnTo>
                    <a:pt x="208" y="569"/>
                  </a:lnTo>
                  <a:cubicBezTo>
                    <a:pt x="174" y="569"/>
                    <a:pt x="174" y="569"/>
                    <a:pt x="174" y="569"/>
                  </a:cubicBezTo>
                  <a:cubicBezTo>
                    <a:pt x="167" y="569"/>
                    <a:pt x="160" y="569"/>
                    <a:pt x="153" y="566"/>
                  </a:cubicBezTo>
                  <a:cubicBezTo>
                    <a:pt x="306" y="264"/>
                    <a:pt x="617" y="60"/>
                    <a:pt x="971" y="60"/>
                  </a:cubicBezTo>
                  <a:cubicBezTo>
                    <a:pt x="1124" y="60"/>
                    <a:pt x="1273" y="98"/>
                    <a:pt x="1401" y="170"/>
                  </a:cubicBezTo>
                  <a:cubicBezTo>
                    <a:pt x="1366" y="191"/>
                    <a:pt x="1335" y="229"/>
                    <a:pt x="1318" y="268"/>
                  </a:cubicBezTo>
                  <a:cubicBezTo>
                    <a:pt x="1314" y="281"/>
                    <a:pt x="1318" y="299"/>
                    <a:pt x="1328" y="306"/>
                  </a:cubicBezTo>
                  <a:cubicBezTo>
                    <a:pt x="1335" y="309"/>
                    <a:pt x="1339" y="313"/>
                    <a:pt x="1346" y="313"/>
                  </a:cubicBezTo>
                  <a:cubicBezTo>
                    <a:pt x="1356" y="313"/>
                    <a:pt x="1370" y="306"/>
                    <a:pt x="1373" y="292"/>
                  </a:cubicBezTo>
                  <a:cubicBezTo>
                    <a:pt x="1391" y="250"/>
                    <a:pt x="1422" y="219"/>
                    <a:pt x="1464" y="205"/>
                  </a:cubicBezTo>
                  <a:cubicBezTo>
                    <a:pt x="1519" y="240"/>
                    <a:pt x="1567" y="281"/>
                    <a:pt x="1616" y="330"/>
                  </a:cubicBezTo>
                  <a:cubicBezTo>
                    <a:pt x="1789" y="500"/>
                    <a:pt x="1883" y="732"/>
                    <a:pt x="1883" y="975"/>
                  </a:cubicBezTo>
                  <a:cubicBezTo>
                    <a:pt x="1883" y="1061"/>
                    <a:pt x="1869" y="1145"/>
                    <a:pt x="1848" y="1228"/>
                  </a:cubicBezTo>
                  <a:cubicBezTo>
                    <a:pt x="1828" y="1218"/>
                    <a:pt x="1807" y="1211"/>
                    <a:pt x="1786" y="1211"/>
                  </a:cubicBezTo>
                  <a:cubicBezTo>
                    <a:pt x="1786" y="978"/>
                    <a:pt x="1786" y="978"/>
                    <a:pt x="1786" y="978"/>
                  </a:cubicBezTo>
                  <a:cubicBezTo>
                    <a:pt x="1786" y="944"/>
                    <a:pt x="1772" y="909"/>
                    <a:pt x="1748" y="885"/>
                  </a:cubicBezTo>
                  <a:cubicBezTo>
                    <a:pt x="1717" y="857"/>
                    <a:pt x="1675" y="850"/>
                    <a:pt x="1637" y="857"/>
                  </a:cubicBezTo>
                  <a:cubicBezTo>
                    <a:pt x="1623" y="860"/>
                    <a:pt x="1623" y="860"/>
                    <a:pt x="1623" y="860"/>
                  </a:cubicBezTo>
                  <a:cubicBezTo>
                    <a:pt x="1623" y="815"/>
                    <a:pt x="1623" y="815"/>
                    <a:pt x="1623" y="815"/>
                  </a:cubicBezTo>
                  <a:cubicBezTo>
                    <a:pt x="1623" y="784"/>
                    <a:pt x="1609" y="753"/>
                    <a:pt x="1581" y="736"/>
                  </a:cubicBezTo>
                  <a:cubicBezTo>
                    <a:pt x="1554" y="718"/>
                    <a:pt x="1522" y="718"/>
                    <a:pt x="1495" y="732"/>
                  </a:cubicBezTo>
                  <a:cubicBezTo>
                    <a:pt x="1446" y="756"/>
                    <a:pt x="1446" y="756"/>
                    <a:pt x="1446" y="756"/>
                  </a:cubicBezTo>
                  <a:cubicBezTo>
                    <a:pt x="1446" y="718"/>
                    <a:pt x="1446" y="718"/>
                    <a:pt x="1446" y="718"/>
                  </a:cubicBezTo>
                  <a:cubicBezTo>
                    <a:pt x="1446" y="694"/>
                    <a:pt x="1432" y="666"/>
                    <a:pt x="1408" y="652"/>
                  </a:cubicBezTo>
                  <a:cubicBezTo>
                    <a:pt x="1380" y="638"/>
                    <a:pt x="1349" y="645"/>
                    <a:pt x="1325" y="666"/>
                  </a:cubicBezTo>
                  <a:cubicBezTo>
                    <a:pt x="1172" y="808"/>
                    <a:pt x="1172" y="808"/>
                    <a:pt x="1172" y="808"/>
                  </a:cubicBezTo>
                  <a:cubicBezTo>
                    <a:pt x="1169" y="808"/>
                    <a:pt x="1165" y="805"/>
                    <a:pt x="1162" y="801"/>
                  </a:cubicBezTo>
                  <a:cubicBezTo>
                    <a:pt x="1113" y="753"/>
                    <a:pt x="1089" y="690"/>
                    <a:pt x="1089" y="624"/>
                  </a:cubicBezTo>
                  <a:cubicBezTo>
                    <a:pt x="1089" y="597"/>
                    <a:pt x="1099" y="569"/>
                    <a:pt x="1120" y="548"/>
                  </a:cubicBezTo>
                  <a:cubicBezTo>
                    <a:pt x="1141" y="528"/>
                    <a:pt x="1169" y="517"/>
                    <a:pt x="1197" y="517"/>
                  </a:cubicBezTo>
                  <a:cubicBezTo>
                    <a:pt x="1242" y="517"/>
                    <a:pt x="1283" y="500"/>
                    <a:pt x="1318" y="469"/>
                  </a:cubicBezTo>
                  <a:cubicBezTo>
                    <a:pt x="1328" y="458"/>
                    <a:pt x="1339" y="444"/>
                    <a:pt x="1346" y="430"/>
                  </a:cubicBezTo>
                  <a:cubicBezTo>
                    <a:pt x="1352" y="420"/>
                    <a:pt x="1349" y="403"/>
                    <a:pt x="1339" y="392"/>
                  </a:cubicBezTo>
                  <a:cubicBezTo>
                    <a:pt x="1325" y="382"/>
                    <a:pt x="1300" y="385"/>
                    <a:pt x="1293" y="403"/>
                  </a:cubicBezTo>
                  <a:cubicBezTo>
                    <a:pt x="1287" y="410"/>
                    <a:pt x="1283" y="420"/>
                    <a:pt x="1276" y="427"/>
                  </a:cubicBezTo>
                  <a:cubicBezTo>
                    <a:pt x="1256" y="448"/>
                    <a:pt x="1228" y="458"/>
                    <a:pt x="1197" y="458"/>
                  </a:cubicBezTo>
                  <a:cubicBezTo>
                    <a:pt x="1151" y="458"/>
                    <a:pt x="1110" y="476"/>
                    <a:pt x="1079" y="507"/>
                  </a:cubicBezTo>
                  <a:cubicBezTo>
                    <a:pt x="1047" y="538"/>
                    <a:pt x="1030" y="579"/>
                    <a:pt x="1030" y="624"/>
                  </a:cubicBezTo>
                  <a:cubicBezTo>
                    <a:pt x="1030" y="708"/>
                    <a:pt x="1061" y="784"/>
                    <a:pt x="1120" y="843"/>
                  </a:cubicBezTo>
                  <a:cubicBezTo>
                    <a:pt x="1124" y="846"/>
                    <a:pt x="1127" y="846"/>
                    <a:pt x="1127" y="850"/>
                  </a:cubicBezTo>
                  <a:cubicBezTo>
                    <a:pt x="975" y="996"/>
                    <a:pt x="975" y="996"/>
                    <a:pt x="975" y="996"/>
                  </a:cubicBezTo>
                  <a:cubicBezTo>
                    <a:pt x="621" y="666"/>
                    <a:pt x="621" y="666"/>
                    <a:pt x="621" y="666"/>
                  </a:cubicBezTo>
                  <a:cubicBezTo>
                    <a:pt x="600" y="645"/>
                    <a:pt x="565" y="638"/>
                    <a:pt x="538" y="652"/>
                  </a:cubicBezTo>
                  <a:cubicBezTo>
                    <a:pt x="514" y="666"/>
                    <a:pt x="500" y="694"/>
                    <a:pt x="500" y="718"/>
                  </a:cubicBezTo>
                  <a:cubicBezTo>
                    <a:pt x="500" y="756"/>
                    <a:pt x="500" y="756"/>
                    <a:pt x="500" y="756"/>
                  </a:cubicBezTo>
                  <a:cubicBezTo>
                    <a:pt x="437" y="725"/>
                    <a:pt x="437" y="725"/>
                    <a:pt x="437" y="725"/>
                  </a:cubicBezTo>
                  <a:cubicBezTo>
                    <a:pt x="427" y="718"/>
                    <a:pt x="413" y="715"/>
                    <a:pt x="402" y="715"/>
                  </a:cubicBezTo>
                  <a:cubicBezTo>
                    <a:pt x="392" y="684"/>
                    <a:pt x="375" y="652"/>
                    <a:pt x="350" y="624"/>
                  </a:cubicBezTo>
                  <a:cubicBezTo>
                    <a:pt x="313" y="590"/>
                    <a:pt x="264" y="569"/>
                    <a:pt x="208" y="569"/>
                  </a:cubicBezTo>
                  <a:moveTo>
                    <a:pt x="1023" y="1956"/>
                  </a:moveTo>
                  <a:lnTo>
                    <a:pt x="1023" y="1956"/>
                  </a:lnTo>
                  <a:cubicBezTo>
                    <a:pt x="923" y="1956"/>
                    <a:pt x="923" y="1956"/>
                    <a:pt x="923" y="1956"/>
                  </a:cubicBezTo>
                  <a:cubicBezTo>
                    <a:pt x="923" y="1068"/>
                    <a:pt x="923" y="1068"/>
                    <a:pt x="923" y="1068"/>
                  </a:cubicBezTo>
                  <a:cubicBezTo>
                    <a:pt x="1023" y="1068"/>
                    <a:pt x="1023" y="1068"/>
                    <a:pt x="1023" y="1068"/>
                  </a:cubicBezTo>
                  <a:lnTo>
                    <a:pt x="1023" y="1956"/>
                  </a:lnTo>
                  <a:moveTo>
                    <a:pt x="1363" y="708"/>
                  </a:moveTo>
                  <a:lnTo>
                    <a:pt x="1363" y="708"/>
                  </a:lnTo>
                  <a:cubicBezTo>
                    <a:pt x="1366" y="701"/>
                    <a:pt x="1373" y="704"/>
                    <a:pt x="1377" y="704"/>
                  </a:cubicBezTo>
                  <a:cubicBezTo>
                    <a:pt x="1380" y="704"/>
                    <a:pt x="1384" y="708"/>
                    <a:pt x="1384" y="718"/>
                  </a:cubicBezTo>
                  <a:cubicBezTo>
                    <a:pt x="1384" y="788"/>
                    <a:pt x="1384" y="788"/>
                    <a:pt x="1384" y="788"/>
                  </a:cubicBezTo>
                  <a:cubicBezTo>
                    <a:pt x="1145" y="912"/>
                    <a:pt x="1145" y="912"/>
                    <a:pt x="1145" y="912"/>
                  </a:cubicBezTo>
                  <a:lnTo>
                    <a:pt x="1363" y="708"/>
                  </a:lnTo>
                  <a:moveTo>
                    <a:pt x="1519" y="784"/>
                  </a:moveTo>
                  <a:lnTo>
                    <a:pt x="1519" y="784"/>
                  </a:lnTo>
                  <a:cubicBezTo>
                    <a:pt x="1533" y="777"/>
                    <a:pt x="1543" y="784"/>
                    <a:pt x="1550" y="784"/>
                  </a:cubicBezTo>
                  <a:cubicBezTo>
                    <a:pt x="1554" y="788"/>
                    <a:pt x="1564" y="798"/>
                    <a:pt x="1564" y="812"/>
                  </a:cubicBezTo>
                  <a:cubicBezTo>
                    <a:pt x="1564" y="874"/>
                    <a:pt x="1564" y="874"/>
                    <a:pt x="1564" y="874"/>
                  </a:cubicBezTo>
                  <a:cubicBezTo>
                    <a:pt x="1131" y="985"/>
                    <a:pt x="1131" y="985"/>
                    <a:pt x="1131" y="985"/>
                  </a:cubicBezTo>
                  <a:lnTo>
                    <a:pt x="1519" y="784"/>
                  </a:lnTo>
                  <a:moveTo>
                    <a:pt x="798" y="912"/>
                  </a:moveTo>
                  <a:lnTo>
                    <a:pt x="798" y="912"/>
                  </a:lnTo>
                  <a:cubicBezTo>
                    <a:pt x="558" y="788"/>
                    <a:pt x="558" y="788"/>
                    <a:pt x="558" y="788"/>
                  </a:cubicBezTo>
                  <a:cubicBezTo>
                    <a:pt x="558" y="718"/>
                    <a:pt x="558" y="718"/>
                    <a:pt x="558" y="718"/>
                  </a:cubicBezTo>
                  <a:cubicBezTo>
                    <a:pt x="558" y="708"/>
                    <a:pt x="565" y="704"/>
                    <a:pt x="565" y="704"/>
                  </a:cubicBezTo>
                  <a:cubicBezTo>
                    <a:pt x="569" y="704"/>
                    <a:pt x="576" y="701"/>
                    <a:pt x="583" y="708"/>
                  </a:cubicBezTo>
                  <a:lnTo>
                    <a:pt x="798" y="912"/>
                  </a:lnTo>
                  <a:moveTo>
                    <a:pt x="378" y="798"/>
                  </a:moveTo>
                  <a:lnTo>
                    <a:pt x="378" y="798"/>
                  </a:lnTo>
                  <a:cubicBezTo>
                    <a:pt x="378" y="784"/>
                    <a:pt x="385" y="781"/>
                    <a:pt x="389" y="777"/>
                  </a:cubicBezTo>
                  <a:cubicBezTo>
                    <a:pt x="392" y="777"/>
                    <a:pt x="399" y="770"/>
                    <a:pt x="409" y="777"/>
                  </a:cubicBezTo>
                  <a:cubicBezTo>
                    <a:pt x="812" y="985"/>
                    <a:pt x="812" y="985"/>
                    <a:pt x="812" y="985"/>
                  </a:cubicBezTo>
                  <a:cubicBezTo>
                    <a:pt x="378" y="874"/>
                    <a:pt x="378" y="874"/>
                    <a:pt x="378" y="874"/>
                  </a:cubicBezTo>
                  <a:lnTo>
                    <a:pt x="378" y="798"/>
                  </a:lnTo>
                  <a:moveTo>
                    <a:pt x="1727" y="1737"/>
                  </a:moveTo>
                  <a:lnTo>
                    <a:pt x="1727" y="1737"/>
                  </a:lnTo>
                  <a:cubicBezTo>
                    <a:pt x="1727" y="1765"/>
                    <a:pt x="1710" y="1789"/>
                    <a:pt x="1682" y="1796"/>
                  </a:cubicBezTo>
                  <a:cubicBezTo>
                    <a:pt x="1079" y="1949"/>
                    <a:pt x="1079" y="1949"/>
                    <a:pt x="1079" y="1949"/>
                  </a:cubicBezTo>
                  <a:cubicBezTo>
                    <a:pt x="1079" y="1061"/>
                    <a:pt x="1079" y="1061"/>
                    <a:pt x="1079" y="1061"/>
                  </a:cubicBezTo>
                  <a:cubicBezTo>
                    <a:pt x="1651" y="916"/>
                    <a:pt x="1651" y="916"/>
                    <a:pt x="1651" y="916"/>
                  </a:cubicBezTo>
                  <a:cubicBezTo>
                    <a:pt x="1672" y="909"/>
                    <a:pt x="1692" y="916"/>
                    <a:pt x="1710" y="933"/>
                  </a:cubicBezTo>
                  <a:cubicBezTo>
                    <a:pt x="1720" y="944"/>
                    <a:pt x="1727" y="961"/>
                    <a:pt x="1727" y="975"/>
                  </a:cubicBezTo>
                  <a:cubicBezTo>
                    <a:pt x="1727" y="1737"/>
                    <a:pt x="1727" y="1737"/>
                    <a:pt x="1727" y="1737"/>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4" name="Google Shape;2484;p44"/>
            <p:cNvSpPr/>
            <p:nvPr/>
          </p:nvSpPr>
          <p:spPr>
            <a:xfrm>
              <a:off x="1625554" y="1665247"/>
              <a:ext cx="120635" cy="42236"/>
            </a:xfrm>
            <a:custGeom>
              <a:avLst/>
              <a:gdLst/>
              <a:ahLst/>
              <a:cxnLst/>
              <a:rect l="l" t="t" r="r" b="b"/>
              <a:pathLst>
                <a:path w="457" h="160" extrusionOk="0">
                  <a:moveTo>
                    <a:pt x="421" y="1"/>
                  </a:moveTo>
                  <a:lnTo>
                    <a:pt x="421" y="1"/>
                  </a:lnTo>
                  <a:cubicBezTo>
                    <a:pt x="22" y="101"/>
                    <a:pt x="22" y="101"/>
                    <a:pt x="22" y="101"/>
                  </a:cubicBezTo>
                  <a:cubicBezTo>
                    <a:pt x="5" y="105"/>
                    <a:pt x="-2" y="122"/>
                    <a:pt x="1" y="136"/>
                  </a:cubicBezTo>
                  <a:cubicBezTo>
                    <a:pt x="5" y="150"/>
                    <a:pt x="15" y="160"/>
                    <a:pt x="29" y="160"/>
                  </a:cubicBezTo>
                  <a:cubicBezTo>
                    <a:pt x="32" y="160"/>
                    <a:pt x="36" y="160"/>
                    <a:pt x="36" y="160"/>
                  </a:cubicBezTo>
                  <a:cubicBezTo>
                    <a:pt x="435" y="57"/>
                    <a:pt x="435" y="57"/>
                    <a:pt x="435" y="57"/>
                  </a:cubicBezTo>
                  <a:cubicBezTo>
                    <a:pt x="452" y="53"/>
                    <a:pt x="462" y="39"/>
                    <a:pt x="455" y="22"/>
                  </a:cubicBezTo>
                  <a:cubicBezTo>
                    <a:pt x="452" y="4"/>
                    <a:pt x="438" y="-2"/>
                    <a:pt x="421" y="1"/>
                  </a:cubicBezTo>
                  <a:close/>
                </a:path>
              </a:pathLst>
            </a:custGeom>
            <a:solidFill>
              <a:srgbClr val="2C392F"/>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485" name="Google Shape;2485;p44"/>
            <p:cNvSpPr/>
            <p:nvPr/>
          </p:nvSpPr>
          <p:spPr>
            <a:xfrm>
              <a:off x="1625554" y="1694548"/>
              <a:ext cx="120635" cy="42500"/>
            </a:xfrm>
            <a:custGeom>
              <a:avLst/>
              <a:gdLst/>
              <a:ahLst/>
              <a:cxnLst/>
              <a:rect l="l" t="t" r="r" b="b"/>
              <a:pathLst>
                <a:path w="457" h="161" extrusionOk="0">
                  <a:moveTo>
                    <a:pt x="421" y="1"/>
                  </a:moveTo>
                  <a:lnTo>
                    <a:pt x="421" y="1"/>
                  </a:lnTo>
                  <a:cubicBezTo>
                    <a:pt x="22" y="101"/>
                    <a:pt x="22" y="101"/>
                    <a:pt x="22" y="101"/>
                  </a:cubicBezTo>
                  <a:cubicBezTo>
                    <a:pt x="5" y="108"/>
                    <a:pt x="-2" y="122"/>
                    <a:pt x="1" y="140"/>
                  </a:cubicBezTo>
                  <a:cubicBezTo>
                    <a:pt x="5" y="154"/>
                    <a:pt x="15" y="161"/>
                    <a:pt x="29" y="161"/>
                  </a:cubicBezTo>
                  <a:cubicBezTo>
                    <a:pt x="32" y="161"/>
                    <a:pt x="36" y="161"/>
                    <a:pt x="36" y="161"/>
                  </a:cubicBezTo>
                  <a:cubicBezTo>
                    <a:pt x="435" y="60"/>
                    <a:pt x="435" y="60"/>
                    <a:pt x="435" y="60"/>
                  </a:cubicBezTo>
                  <a:cubicBezTo>
                    <a:pt x="452" y="53"/>
                    <a:pt x="462" y="39"/>
                    <a:pt x="455" y="22"/>
                  </a:cubicBezTo>
                  <a:cubicBezTo>
                    <a:pt x="452" y="8"/>
                    <a:pt x="438" y="-3"/>
                    <a:pt x="421" y="1"/>
                  </a:cubicBezTo>
                  <a:close/>
                </a:path>
              </a:pathLst>
            </a:custGeom>
            <a:solidFill>
              <a:srgbClr val="2C392F"/>
            </a:solidFill>
            <a:ln>
              <a:noFill/>
            </a:ln>
          </p:spPr>
          <p:txBody>
            <a:bodyPr spcFirstLastPara="1" wrap="square" lIns="90000" tIns="12950" rIns="90000" bIns="12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486" name="Google Shape;2486;p44"/>
          <p:cNvGrpSpPr/>
          <p:nvPr/>
        </p:nvGrpSpPr>
        <p:grpSpPr>
          <a:xfrm>
            <a:off x="4318841" y="3102609"/>
            <a:ext cx="531905" cy="531113"/>
            <a:chOff x="5348873" y="3419607"/>
            <a:chExt cx="531905" cy="531113"/>
          </a:xfrm>
        </p:grpSpPr>
        <p:sp>
          <p:nvSpPr>
            <p:cNvPr id="2487" name="Google Shape;2487;p44"/>
            <p:cNvSpPr/>
            <p:nvPr/>
          </p:nvSpPr>
          <p:spPr>
            <a:xfrm>
              <a:off x="5447862" y="3426998"/>
              <a:ext cx="117204" cy="301193"/>
            </a:xfrm>
            <a:custGeom>
              <a:avLst/>
              <a:gdLst/>
              <a:ahLst/>
              <a:cxnLst/>
              <a:rect l="l" t="t" r="r" b="b"/>
              <a:pathLst>
                <a:path w="444" h="1141" extrusionOk="0">
                  <a:moveTo>
                    <a:pt x="72" y="11"/>
                  </a:moveTo>
                  <a:lnTo>
                    <a:pt x="72" y="11"/>
                  </a:lnTo>
                  <a:cubicBezTo>
                    <a:pt x="444" y="364"/>
                    <a:pt x="444" y="364"/>
                    <a:pt x="444" y="364"/>
                  </a:cubicBezTo>
                  <a:cubicBezTo>
                    <a:pt x="444" y="1141"/>
                    <a:pt x="444" y="1141"/>
                    <a:pt x="444" y="1141"/>
                  </a:cubicBezTo>
                  <a:cubicBezTo>
                    <a:pt x="0" y="943"/>
                    <a:pt x="0" y="943"/>
                    <a:pt x="0" y="943"/>
                  </a:cubicBezTo>
                  <a:cubicBezTo>
                    <a:pt x="0" y="42"/>
                    <a:pt x="0" y="42"/>
                    <a:pt x="0" y="42"/>
                  </a:cubicBezTo>
                  <a:cubicBezTo>
                    <a:pt x="0" y="7"/>
                    <a:pt x="45" y="-14"/>
                    <a:pt x="72" y="1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8" name="Google Shape;2488;p44"/>
            <p:cNvSpPr/>
            <p:nvPr/>
          </p:nvSpPr>
          <p:spPr>
            <a:xfrm>
              <a:off x="5564010" y="3426998"/>
              <a:ext cx="117204" cy="301193"/>
            </a:xfrm>
            <a:custGeom>
              <a:avLst/>
              <a:gdLst/>
              <a:ahLst/>
              <a:cxnLst/>
              <a:rect l="l" t="t" r="r" b="b"/>
              <a:pathLst>
                <a:path w="444" h="1141" extrusionOk="0">
                  <a:moveTo>
                    <a:pt x="371" y="11"/>
                  </a:moveTo>
                  <a:lnTo>
                    <a:pt x="371" y="11"/>
                  </a:lnTo>
                  <a:cubicBezTo>
                    <a:pt x="0" y="364"/>
                    <a:pt x="0" y="364"/>
                    <a:pt x="0" y="364"/>
                  </a:cubicBezTo>
                  <a:cubicBezTo>
                    <a:pt x="0" y="1141"/>
                    <a:pt x="0" y="1141"/>
                    <a:pt x="0" y="1141"/>
                  </a:cubicBezTo>
                  <a:cubicBezTo>
                    <a:pt x="444" y="943"/>
                    <a:pt x="444" y="943"/>
                    <a:pt x="444" y="943"/>
                  </a:cubicBezTo>
                  <a:cubicBezTo>
                    <a:pt x="444" y="42"/>
                    <a:pt x="444" y="42"/>
                    <a:pt x="444" y="42"/>
                  </a:cubicBezTo>
                  <a:cubicBezTo>
                    <a:pt x="444" y="7"/>
                    <a:pt x="399" y="-14"/>
                    <a:pt x="371" y="1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9" name="Google Shape;2489;p44"/>
            <p:cNvSpPr/>
            <p:nvPr/>
          </p:nvSpPr>
          <p:spPr>
            <a:xfrm>
              <a:off x="5400084" y="3445740"/>
              <a:ext cx="164983" cy="282451"/>
            </a:xfrm>
            <a:custGeom>
              <a:avLst/>
              <a:gdLst/>
              <a:ahLst/>
              <a:cxnLst/>
              <a:rect l="l" t="t" r="r" b="b"/>
              <a:pathLst>
                <a:path w="625" h="1070" extrusionOk="0">
                  <a:moveTo>
                    <a:pt x="77" y="5"/>
                  </a:moveTo>
                  <a:lnTo>
                    <a:pt x="77" y="5"/>
                  </a:lnTo>
                  <a:cubicBezTo>
                    <a:pt x="625" y="293"/>
                    <a:pt x="625" y="293"/>
                    <a:pt x="625" y="293"/>
                  </a:cubicBezTo>
                  <a:cubicBezTo>
                    <a:pt x="625" y="1070"/>
                    <a:pt x="625" y="1070"/>
                    <a:pt x="625" y="1070"/>
                  </a:cubicBezTo>
                  <a:cubicBezTo>
                    <a:pt x="0" y="872"/>
                    <a:pt x="0" y="872"/>
                    <a:pt x="0" y="872"/>
                  </a:cubicBezTo>
                  <a:cubicBezTo>
                    <a:pt x="0" y="54"/>
                    <a:pt x="0" y="54"/>
                    <a:pt x="0" y="54"/>
                  </a:cubicBezTo>
                  <a:cubicBezTo>
                    <a:pt x="0" y="12"/>
                    <a:pt x="42" y="-12"/>
                    <a:pt x="77" y="5"/>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0" name="Google Shape;2490;p44"/>
            <p:cNvSpPr/>
            <p:nvPr/>
          </p:nvSpPr>
          <p:spPr>
            <a:xfrm>
              <a:off x="5564010" y="3447324"/>
              <a:ext cx="164719" cy="280867"/>
            </a:xfrm>
            <a:custGeom>
              <a:avLst/>
              <a:gdLst/>
              <a:ahLst/>
              <a:cxnLst/>
              <a:rect l="l" t="t" r="r" b="b"/>
              <a:pathLst>
                <a:path w="624" h="1064" extrusionOk="0">
                  <a:moveTo>
                    <a:pt x="534" y="6"/>
                  </a:moveTo>
                  <a:lnTo>
                    <a:pt x="534" y="6"/>
                  </a:lnTo>
                  <a:cubicBezTo>
                    <a:pt x="0" y="287"/>
                    <a:pt x="0" y="287"/>
                    <a:pt x="0" y="287"/>
                  </a:cubicBezTo>
                  <a:cubicBezTo>
                    <a:pt x="0" y="1064"/>
                    <a:pt x="0" y="1064"/>
                    <a:pt x="0" y="1064"/>
                  </a:cubicBezTo>
                  <a:cubicBezTo>
                    <a:pt x="624" y="866"/>
                    <a:pt x="624" y="866"/>
                    <a:pt x="624" y="866"/>
                  </a:cubicBezTo>
                  <a:cubicBezTo>
                    <a:pt x="624" y="62"/>
                    <a:pt x="624" y="62"/>
                    <a:pt x="624" y="62"/>
                  </a:cubicBezTo>
                  <a:cubicBezTo>
                    <a:pt x="624" y="17"/>
                    <a:pt x="576" y="-14"/>
                    <a:pt x="534" y="6"/>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1" name="Google Shape;2491;p44"/>
            <p:cNvSpPr/>
            <p:nvPr/>
          </p:nvSpPr>
          <p:spPr>
            <a:xfrm>
              <a:off x="5357056" y="3482432"/>
              <a:ext cx="186893" cy="291426"/>
            </a:xfrm>
            <a:custGeom>
              <a:avLst/>
              <a:gdLst/>
              <a:ahLst/>
              <a:cxnLst/>
              <a:rect l="l" t="t" r="r" b="b"/>
              <a:pathLst>
                <a:path w="708" h="1104" extrusionOk="0">
                  <a:moveTo>
                    <a:pt x="115" y="2"/>
                  </a:moveTo>
                  <a:lnTo>
                    <a:pt x="115" y="2"/>
                  </a:lnTo>
                  <a:cubicBezTo>
                    <a:pt x="708" y="154"/>
                    <a:pt x="708" y="154"/>
                    <a:pt x="708" y="154"/>
                  </a:cubicBezTo>
                  <a:cubicBezTo>
                    <a:pt x="708" y="1104"/>
                    <a:pt x="708" y="1104"/>
                    <a:pt x="708" y="1104"/>
                  </a:cubicBezTo>
                  <a:cubicBezTo>
                    <a:pt x="70" y="941"/>
                    <a:pt x="70" y="941"/>
                    <a:pt x="70" y="941"/>
                  </a:cubicBezTo>
                  <a:cubicBezTo>
                    <a:pt x="28" y="931"/>
                    <a:pt x="0" y="893"/>
                    <a:pt x="0" y="851"/>
                  </a:cubicBezTo>
                  <a:cubicBezTo>
                    <a:pt x="0" y="92"/>
                    <a:pt x="0" y="92"/>
                    <a:pt x="0" y="92"/>
                  </a:cubicBezTo>
                  <a:cubicBezTo>
                    <a:pt x="0" y="33"/>
                    <a:pt x="56" y="-12"/>
                    <a:pt x="115" y="2"/>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2" name="Google Shape;2492;p44"/>
            <p:cNvSpPr/>
            <p:nvPr/>
          </p:nvSpPr>
          <p:spPr>
            <a:xfrm>
              <a:off x="5585128" y="3482432"/>
              <a:ext cx="186629" cy="291426"/>
            </a:xfrm>
            <a:custGeom>
              <a:avLst/>
              <a:gdLst/>
              <a:ahLst/>
              <a:cxnLst/>
              <a:rect l="l" t="t" r="r" b="b"/>
              <a:pathLst>
                <a:path w="707" h="1104" extrusionOk="0">
                  <a:moveTo>
                    <a:pt x="593" y="2"/>
                  </a:moveTo>
                  <a:lnTo>
                    <a:pt x="593" y="2"/>
                  </a:lnTo>
                  <a:cubicBezTo>
                    <a:pt x="0" y="154"/>
                    <a:pt x="0" y="154"/>
                    <a:pt x="0" y="154"/>
                  </a:cubicBezTo>
                  <a:cubicBezTo>
                    <a:pt x="0" y="1104"/>
                    <a:pt x="0" y="1104"/>
                    <a:pt x="0" y="1104"/>
                  </a:cubicBezTo>
                  <a:cubicBezTo>
                    <a:pt x="638" y="941"/>
                    <a:pt x="638" y="941"/>
                    <a:pt x="638" y="941"/>
                  </a:cubicBezTo>
                  <a:cubicBezTo>
                    <a:pt x="679" y="931"/>
                    <a:pt x="707" y="893"/>
                    <a:pt x="707" y="851"/>
                  </a:cubicBezTo>
                  <a:cubicBezTo>
                    <a:pt x="707" y="92"/>
                    <a:pt x="707" y="92"/>
                    <a:pt x="707" y="92"/>
                  </a:cubicBezTo>
                  <a:cubicBezTo>
                    <a:pt x="707" y="33"/>
                    <a:pt x="651" y="-12"/>
                    <a:pt x="593" y="2"/>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3" name="Google Shape;2493;p44"/>
            <p:cNvSpPr/>
            <p:nvPr/>
          </p:nvSpPr>
          <p:spPr>
            <a:xfrm>
              <a:off x="5542892" y="3523084"/>
              <a:ext cx="42236" cy="249982"/>
            </a:xfrm>
            <a:custGeom>
              <a:avLst/>
              <a:gdLst/>
              <a:ahLst/>
              <a:cxnLst/>
              <a:rect l="l" t="t" r="r" b="b"/>
              <a:pathLst>
                <a:path w="160" h="947" extrusionOk="0">
                  <a:moveTo>
                    <a:pt x="0" y="0"/>
                  </a:moveTo>
                  <a:lnTo>
                    <a:pt x="160" y="0"/>
                  </a:lnTo>
                  <a:lnTo>
                    <a:pt x="160" y="947"/>
                  </a:lnTo>
                  <a:lnTo>
                    <a:pt x="0" y="947"/>
                  </a:lnTo>
                  <a:lnTo>
                    <a:pt x="0" y="0"/>
                  </a:ln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4" name="Google Shape;2494;p44"/>
            <p:cNvSpPr/>
            <p:nvPr/>
          </p:nvSpPr>
          <p:spPr>
            <a:xfrm>
              <a:off x="5671974" y="3694402"/>
              <a:ext cx="185045" cy="215930"/>
            </a:xfrm>
            <a:custGeom>
              <a:avLst/>
              <a:gdLst/>
              <a:ahLst/>
              <a:cxnLst/>
              <a:rect l="l" t="t" r="r" b="b"/>
              <a:pathLst>
                <a:path w="701" h="818" extrusionOk="0">
                  <a:moveTo>
                    <a:pt x="475" y="409"/>
                  </a:moveTo>
                  <a:lnTo>
                    <a:pt x="475" y="409"/>
                  </a:lnTo>
                  <a:cubicBezTo>
                    <a:pt x="607" y="461"/>
                    <a:pt x="701" y="586"/>
                    <a:pt x="701" y="735"/>
                  </a:cubicBezTo>
                  <a:cubicBezTo>
                    <a:pt x="701" y="818"/>
                    <a:pt x="701" y="818"/>
                    <a:pt x="701" y="818"/>
                  </a:cubicBezTo>
                  <a:cubicBezTo>
                    <a:pt x="0" y="818"/>
                    <a:pt x="0" y="818"/>
                    <a:pt x="0" y="818"/>
                  </a:cubicBezTo>
                  <a:cubicBezTo>
                    <a:pt x="0" y="735"/>
                    <a:pt x="0" y="735"/>
                    <a:pt x="0" y="735"/>
                  </a:cubicBezTo>
                  <a:cubicBezTo>
                    <a:pt x="0" y="586"/>
                    <a:pt x="94" y="461"/>
                    <a:pt x="226" y="409"/>
                  </a:cubicBezTo>
                  <a:cubicBezTo>
                    <a:pt x="94" y="357"/>
                    <a:pt x="0" y="232"/>
                    <a:pt x="0" y="83"/>
                  </a:cubicBezTo>
                  <a:cubicBezTo>
                    <a:pt x="0" y="0"/>
                    <a:pt x="0" y="0"/>
                    <a:pt x="0" y="0"/>
                  </a:cubicBezTo>
                  <a:cubicBezTo>
                    <a:pt x="701" y="0"/>
                    <a:pt x="701" y="0"/>
                    <a:pt x="701" y="0"/>
                  </a:cubicBezTo>
                  <a:cubicBezTo>
                    <a:pt x="701" y="83"/>
                    <a:pt x="701" y="83"/>
                    <a:pt x="701" y="83"/>
                  </a:cubicBezTo>
                  <a:cubicBezTo>
                    <a:pt x="701" y="232"/>
                    <a:pt x="607" y="357"/>
                    <a:pt x="475" y="409"/>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5" name="Google Shape;2495;p44"/>
            <p:cNvSpPr/>
            <p:nvPr/>
          </p:nvSpPr>
          <p:spPr>
            <a:xfrm>
              <a:off x="5671182" y="3694402"/>
              <a:ext cx="77872" cy="215930"/>
            </a:xfrm>
            <a:custGeom>
              <a:avLst/>
              <a:gdLst/>
              <a:ahLst/>
              <a:cxnLst/>
              <a:rect l="l" t="t" r="r" b="b"/>
              <a:pathLst>
                <a:path w="295" h="818" extrusionOk="0">
                  <a:moveTo>
                    <a:pt x="295" y="409"/>
                  </a:moveTo>
                  <a:lnTo>
                    <a:pt x="295" y="409"/>
                  </a:lnTo>
                  <a:cubicBezTo>
                    <a:pt x="236" y="461"/>
                    <a:pt x="190" y="586"/>
                    <a:pt x="190" y="735"/>
                  </a:cubicBezTo>
                  <a:cubicBezTo>
                    <a:pt x="190" y="818"/>
                    <a:pt x="190" y="818"/>
                    <a:pt x="190" y="818"/>
                  </a:cubicBezTo>
                  <a:cubicBezTo>
                    <a:pt x="0" y="818"/>
                    <a:pt x="0" y="818"/>
                    <a:pt x="0" y="818"/>
                  </a:cubicBezTo>
                  <a:cubicBezTo>
                    <a:pt x="0" y="735"/>
                    <a:pt x="0" y="735"/>
                    <a:pt x="0" y="735"/>
                  </a:cubicBezTo>
                  <a:cubicBezTo>
                    <a:pt x="0" y="586"/>
                    <a:pt x="93" y="461"/>
                    <a:pt x="225" y="409"/>
                  </a:cubicBezTo>
                  <a:cubicBezTo>
                    <a:pt x="93" y="357"/>
                    <a:pt x="0" y="232"/>
                    <a:pt x="0" y="83"/>
                  </a:cubicBezTo>
                  <a:cubicBezTo>
                    <a:pt x="0" y="0"/>
                    <a:pt x="0" y="0"/>
                    <a:pt x="0" y="0"/>
                  </a:cubicBezTo>
                  <a:cubicBezTo>
                    <a:pt x="190" y="0"/>
                    <a:pt x="190" y="0"/>
                    <a:pt x="190" y="0"/>
                  </a:cubicBezTo>
                  <a:cubicBezTo>
                    <a:pt x="190" y="83"/>
                    <a:pt x="190" y="83"/>
                    <a:pt x="190" y="83"/>
                  </a:cubicBezTo>
                  <a:cubicBezTo>
                    <a:pt x="190" y="232"/>
                    <a:pt x="236" y="357"/>
                    <a:pt x="295" y="409"/>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6" name="Google Shape;2496;p44"/>
            <p:cNvSpPr/>
            <p:nvPr/>
          </p:nvSpPr>
          <p:spPr>
            <a:xfrm>
              <a:off x="5655080" y="3659558"/>
              <a:ext cx="218833" cy="43819"/>
            </a:xfrm>
            <a:custGeom>
              <a:avLst/>
              <a:gdLst/>
              <a:ahLst/>
              <a:cxnLst/>
              <a:rect l="l" t="t" r="r" b="b"/>
              <a:pathLst>
                <a:path w="829" h="166" extrusionOk="0">
                  <a:moveTo>
                    <a:pt x="744" y="166"/>
                  </a:moveTo>
                  <a:lnTo>
                    <a:pt x="744" y="166"/>
                  </a:lnTo>
                  <a:cubicBezTo>
                    <a:pt x="82" y="166"/>
                    <a:pt x="82" y="166"/>
                    <a:pt x="82" y="166"/>
                  </a:cubicBezTo>
                  <a:cubicBezTo>
                    <a:pt x="43" y="166"/>
                    <a:pt x="9" y="139"/>
                    <a:pt x="2" y="100"/>
                  </a:cubicBezTo>
                  <a:cubicBezTo>
                    <a:pt x="-9" y="49"/>
                    <a:pt x="29" y="0"/>
                    <a:pt x="82" y="0"/>
                  </a:cubicBezTo>
                  <a:cubicBezTo>
                    <a:pt x="744" y="0"/>
                    <a:pt x="744" y="0"/>
                    <a:pt x="744" y="0"/>
                  </a:cubicBezTo>
                  <a:cubicBezTo>
                    <a:pt x="782" y="0"/>
                    <a:pt x="820" y="28"/>
                    <a:pt x="827" y="66"/>
                  </a:cubicBezTo>
                  <a:cubicBezTo>
                    <a:pt x="838" y="121"/>
                    <a:pt x="796" y="166"/>
                    <a:pt x="744" y="166"/>
                  </a:cubicBezTo>
                  <a:close/>
                </a:path>
              </a:pathLst>
            </a:custGeom>
            <a:solidFill>
              <a:srgbClr val="F19022"/>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7" name="Google Shape;2497;p44"/>
            <p:cNvSpPr/>
            <p:nvPr/>
          </p:nvSpPr>
          <p:spPr>
            <a:xfrm>
              <a:off x="5655080" y="3900300"/>
              <a:ext cx="218833" cy="43028"/>
            </a:xfrm>
            <a:custGeom>
              <a:avLst/>
              <a:gdLst/>
              <a:ahLst/>
              <a:cxnLst/>
              <a:rect l="l" t="t" r="r" b="b"/>
              <a:pathLst>
                <a:path w="829" h="163" extrusionOk="0">
                  <a:moveTo>
                    <a:pt x="744" y="163"/>
                  </a:moveTo>
                  <a:lnTo>
                    <a:pt x="744" y="163"/>
                  </a:lnTo>
                  <a:cubicBezTo>
                    <a:pt x="82" y="163"/>
                    <a:pt x="82" y="163"/>
                    <a:pt x="82" y="163"/>
                  </a:cubicBezTo>
                  <a:cubicBezTo>
                    <a:pt x="43" y="163"/>
                    <a:pt x="9" y="135"/>
                    <a:pt x="2" y="97"/>
                  </a:cubicBezTo>
                  <a:cubicBezTo>
                    <a:pt x="-9" y="45"/>
                    <a:pt x="29" y="0"/>
                    <a:pt x="82" y="0"/>
                  </a:cubicBezTo>
                  <a:cubicBezTo>
                    <a:pt x="744" y="0"/>
                    <a:pt x="744" y="0"/>
                    <a:pt x="744" y="0"/>
                  </a:cubicBezTo>
                  <a:cubicBezTo>
                    <a:pt x="782" y="0"/>
                    <a:pt x="820" y="24"/>
                    <a:pt x="827" y="66"/>
                  </a:cubicBezTo>
                  <a:cubicBezTo>
                    <a:pt x="838" y="118"/>
                    <a:pt x="796" y="163"/>
                    <a:pt x="744" y="163"/>
                  </a:cubicBezTo>
                  <a:close/>
                </a:path>
              </a:pathLst>
            </a:custGeom>
            <a:solidFill>
              <a:srgbClr val="F19022"/>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8" name="Google Shape;2498;p44"/>
            <p:cNvSpPr/>
            <p:nvPr/>
          </p:nvSpPr>
          <p:spPr>
            <a:xfrm>
              <a:off x="5655344" y="3659558"/>
              <a:ext cx="78928" cy="43819"/>
            </a:xfrm>
            <a:custGeom>
              <a:avLst/>
              <a:gdLst/>
              <a:ahLst/>
              <a:cxnLst/>
              <a:rect l="l" t="t" r="r" b="b"/>
              <a:pathLst>
                <a:path w="299" h="166" extrusionOk="0">
                  <a:moveTo>
                    <a:pt x="299" y="166"/>
                  </a:moveTo>
                  <a:lnTo>
                    <a:pt x="299" y="166"/>
                  </a:lnTo>
                  <a:cubicBezTo>
                    <a:pt x="84" y="166"/>
                    <a:pt x="84" y="166"/>
                    <a:pt x="84" y="166"/>
                  </a:cubicBezTo>
                  <a:cubicBezTo>
                    <a:pt x="42" y="166"/>
                    <a:pt x="8" y="139"/>
                    <a:pt x="1" y="97"/>
                  </a:cubicBezTo>
                  <a:cubicBezTo>
                    <a:pt x="-3" y="69"/>
                    <a:pt x="4" y="45"/>
                    <a:pt x="25" y="24"/>
                  </a:cubicBezTo>
                  <a:cubicBezTo>
                    <a:pt x="39" y="10"/>
                    <a:pt x="60" y="0"/>
                    <a:pt x="81" y="0"/>
                  </a:cubicBezTo>
                  <a:cubicBezTo>
                    <a:pt x="299" y="0"/>
                    <a:pt x="299" y="0"/>
                    <a:pt x="299" y="0"/>
                  </a:cubicBezTo>
                  <a:cubicBezTo>
                    <a:pt x="278" y="0"/>
                    <a:pt x="257" y="10"/>
                    <a:pt x="243" y="24"/>
                  </a:cubicBezTo>
                  <a:cubicBezTo>
                    <a:pt x="226" y="42"/>
                    <a:pt x="219" y="62"/>
                    <a:pt x="219" y="83"/>
                  </a:cubicBezTo>
                  <a:cubicBezTo>
                    <a:pt x="219" y="128"/>
                    <a:pt x="254" y="166"/>
                    <a:pt x="299" y="166"/>
                  </a:cubicBezTo>
                  <a:close/>
                </a:path>
              </a:pathLst>
            </a:custGeom>
            <a:solidFill>
              <a:srgbClr val="F19022"/>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9" name="Google Shape;2499;p44"/>
            <p:cNvSpPr/>
            <p:nvPr/>
          </p:nvSpPr>
          <p:spPr>
            <a:xfrm>
              <a:off x="5655344" y="3900300"/>
              <a:ext cx="78928" cy="43028"/>
            </a:xfrm>
            <a:custGeom>
              <a:avLst/>
              <a:gdLst/>
              <a:ahLst/>
              <a:cxnLst/>
              <a:rect l="l" t="t" r="r" b="b"/>
              <a:pathLst>
                <a:path w="299" h="163" extrusionOk="0">
                  <a:moveTo>
                    <a:pt x="299" y="163"/>
                  </a:moveTo>
                  <a:lnTo>
                    <a:pt x="299" y="163"/>
                  </a:lnTo>
                  <a:cubicBezTo>
                    <a:pt x="84" y="163"/>
                    <a:pt x="84" y="163"/>
                    <a:pt x="84" y="163"/>
                  </a:cubicBezTo>
                  <a:cubicBezTo>
                    <a:pt x="42" y="163"/>
                    <a:pt x="8" y="135"/>
                    <a:pt x="1" y="97"/>
                  </a:cubicBezTo>
                  <a:cubicBezTo>
                    <a:pt x="-3" y="66"/>
                    <a:pt x="4" y="42"/>
                    <a:pt x="25" y="24"/>
                  </a:cubicBezTo>
                  <a:cubicBezTo>
                    <a:pt x="39" y="7"/>
                    <a:pt x="60" y="0"/>
                    <a:pt x="81" y="0"/>
                  </a:cubicBezTo>
                  <a:cubicBezTo>
                    <a:pt x="299" y="0"/>
                    <a:pt x="299" y="0"/>
                    <a:pt x="299" y="0"/>
                  </a:cubicBezTo>
                  <a:cubicBezTo>
                    <a:pt x="278" y="0"/>
                    <a:pt x="257" y="7"/>
                    <a:pt x="243" y="24"/>
                  </a:cubicBezTo>
                  <a:cubicBezTo>
                    <a:pt x="226" y="38"/>
                    <a:pt x="219" y="59"/>
                    <a:pt x="219" y="79"/>
                  </a:cubicBezTo>
                  <a:cubicBezTo>
                    <a:pt x="219" y="128"/>
                    <a:pt x="254" y="163"/>
                    <a:pt x="299" y="163"/>
                  </a:cubicBezTo>
                  <a:close/>
                </a:path>
              </a:pathLst>
            </a:custGeom>
            <a:solidFill>
              <a:srgbClr val="F19022"/>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0" name="Google Shape;2500;p44"/>
            <p:cNvSpPr/>
            <p:nvPr/>
          </p:nvSpPr>
          <p:spPr>
            <a:xfrm>
              <a:off x="5620764" y="3556081"/>
              <a:ext cx="121163" cy="42236"/>
            </a:xfrm>
            <a:custGeom>
              <a:avLst/>
              <a:gdLst/>
              <a:ahLst/>
              <a:cxnLst/>
              <a:rect l="l" t="t" r="r" b="b"/>
              <a:pathLst>
                <a:path w="459" h="160" extrusionOk="0">
                  <a:moveTo>
                    <a:pt x="31" y="160"/>
                  </a:moveTo>
                  <a:lnTo>
                    <a:pt x="31" y="160"/>
                  </a:lnTo>
                  <a:cubicBezTo>
                    <a:pt x="31" y="160"/>
                    <a:pt x="35" y="160"/>
                    <a:pt x="38" y="160"/>
                  </a:cubicBezTo>
                  <a:cubicBezTo>
                    <a:pt x="437" y="56"/>
                    <a:pt x="437" y="56"/>
                    <a:pt x="437" y="56"/>
                  </a:cubicBezTo>
                  <a:cubicBezTo>
                    <a:pt x="451" y="52"/>
                    <a:pt x="461" y="35"/>
                    <a:pt x="458" y="21"/>
                  </a:cubicBezTo>
                  <a:cubicBezTo>
                    <a:pt x="454" y="3"/>
                    <a:pt x="437" y="-3"/>
                    <a:pt x="420" y="0"/>
                  </a:cubicBezTo>
                  <a:cubicBezTo>
                    <a:pt x="21" y="101"/>
                    <a:pt x="21" y="101"/>
                    <a:pt x="21" y="101"/>
                  </a:cubicBezTo>
                  <a:cubicBezTo>
                    <a:pt x="7" y="104"/>
                    <a:pt x="-3" y="121"/>
                    <a:pt x="0" y="135"/>
                  </a:cubicBezTo>
                  <a:cubicBezTo>
                    <a:pt x="4" y="149"/>
                    <a:pt x="17" y="160"/>
                    <a:pt x="31" y="160"/>
                  </a:cubicBezTo>
                  <a:close/>
                </a:path>
              </a:pathLst>
            </a:custGeom>
            <a:solidFill>
              <a:srgbClr val="2C392F"/>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1" name="Google Shape;2501;p44"/>
            <p:cNvSpPr/>
            <p:nvPr/>
          </p:nvSpPr>
          <p:spPr>
            <a:xfrm>
              <a:off x="5620764" y="3585381"/>
              <a:ext cx="121163" cy="41972"/>
            </a:xfrm>
            <a:custGeom>
              <a:avLst/>
              <a:gdLst/>
              <a:ahLst/>
              <a:cxnLst/>
              <a:rect l="l" t="t" r="r" b="b"/>
              <a:pathLst>
                <a:path w="459" h="159" extrusionOk="0">
                  <a:moveTo>
                    <a:pt x="458" y="21"/>
                  </a:moveTo>
                  <a:lnTo>
                    <a:pt x="458" y="21"/>
                  </a:lnTo>
                  <a:cubicBezTo>
                    <a:pt x="454" y="7"/>
                    <a:pt x="437" y="-3"/>
                    <a:pt x="420" y="0"/>
                  </a:cubicBezTo>
                  <a:cubicBezTo>
                    <a:pt x="21" y="101"/>
                    <a:pt x="21" y="101"/>
                    <a:pt x="21" y="101"/>
                  </a:cubicBezTo>
                  <a:cubicBezTo>
                    <a:pt x="7" y="108"/>
                    <a:pt x="-3" y="121"/>
                    <a:pt x="0" y="139"/>
                  </a:cubicBezTo>
                  <a:cubicBezTo>
                    <a:pt x="4" y="153"/>
                    <a:pt x="17" y="159"/>
                    <a:pt x="31" y="159"/>
                  </a:cubicBezTo>
                  <a:cubicBezTo>
                    <a:pt x="31" y="159"/>
                    <a:pt x="35" y="159"/>
                    <a:pt x="38" y="159"/>
                  </a:cubicBezTo>
                  <a:cubicBezTo>
                    <a:pt x="437" y="59"/>
                    <a:pt x="437" y="59"/>
                    <a:pt x="437" y="59"/>
                  </a:cubicBezTo>
                  <a:cubicBezTo>
                    <a:pt x="451" y="52"/>
                    <a:pt x="461" y="38"/>
                    <a:pt x="458" y="21"/>
                  </a:cubicBezTo>
                  <a:close/>
                </a:path>
              </a:pathLst>
            </a:custGeom>
            <a:solidFill>
              <a:srgbClr val="2C392F"/>
            </a:solidFill>
            <a:ln>
              <a:noFill/>
            </a:ln>
          </p:spPr>
          <p:txBody>
            <a:bodyPr spcFirstLastPara="1" wrap="square" lIns="90000" tIns="12225" rIns="90000" bIns="12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02" name="Google Shape;2502;p44"/>
            <p:cNvSpPr/>
            <p:nvPr/>
          </p:nvSpPr>
          <p:spPr>
            <a:xfrm>
              <a:off x="5348873" y="3419607"/>
              <a:ext cx="531905" cy="531113"/>
            </a:xfrm>
            <a:custGeom>
              <a:avLst/>
              <a:gdLst/>
              <a:ahLst/>
              <a:cxnLst/>
              <a:rect l="l" t="t" r="r" b="b"/>
              <a:pathLst>
                <a:path w="2015" h="2012" extrusionOk="0">
                  <a:moveTo>
                    <a:pt x="1952" y="1803"/>
                  </a:moveTo>
                  <a:lnTo>
                    <a:pt x="1952" y="1803"/>
                  </a:lnTo>
                  <a:cubicBezTo>
                    <a:pt x="1952" y="1776"/>
                    <a:pt x="1952" y="1776"/>
                    <a:pt x="1952" y="1776"/>
                  </a:cubicBezTo>
                  <a:cubicBezTo>
                    <a:pt x="1952" y="1699"/>
                    <a:pt x="1932" y="1623"/>
                    <a:pt x="1886" y="1557"/>
                  </a:cubicBezTo>
                  <a:cubicBezTo>
                    <a:pt x="1855" y="1512"/>
                    <a:pt x="1813" y="1477"/>
                    <a:pt x="1769" y="1450"/>
                  </a:cubicBezTo>
                  <a:cubicBezTo>
                    <a:pt x="1800" y="1429"/>
                    <a:pt x="1827" y="1408"/>
                    <a:pt x="1852" y="1381"/>
                  </a:cubicBezTo>
                  <a:cubicBezTo>
                    <a:pt x="1862" y="1370"/>
                    <a:pt x="1862" y="1353"/>
                    <a:pt x="1848" y="1339"/>
                  </a:cubicBezTo>
                  <a:cubicBezTo>
                    <a:pt x="1838" y="1328"/>
                    <a:pt x="1820" y="1328"/>
                    <a:pt x="1807" y="1342"/>
                  </a:cubicBezTo>
                  <a:cubicBezTo>
                    <a:pt x="1775" y="1377"/>
                    <a:pt x="1734" y="1405"/>
                    <a:pt x="1689" y="1422"/>
                  </a:cubicBezTo>
                  <a:cubicBezTo>
                    <a:pt x="1678" y="1426"/>
                    <a:pt x="1671" y="1436"/>
                    <a:pt x="1671" y="1450"/>
                  </a:cubicBezTo>
                  <a:cubicBezTo>
                    <a:pt x="1671" y="1460"/>
                    <a:pt x="1678" y="1470"/>
                    <a:pt x="1689" y="1477"/>
                  </a:cubicBezTo>
                  <a:cubicBezTo>
                    <a:pt x="1748" y="1498"/>
                    <a:pt x="1800" y="1540"/>
                    <a:pt x="1838" y="1592"/>
                  </a:cubicBezTo>
                  <a:cubicBezTo>
                    <a:pt x="1876" y="1648"/>
                    <a:pt x="1893" y="1776"/>
                    <a:pt x="1893" y="1776"/>
                  </a:cubicBezTo>
                  <a:cubicBezTo>
                    <a:pt x="1893" y="1793"/>
                    <a:pt x="1893" y="1793"/>
                    <a:pt x="1893" y="1793"/>
                  </a:cubicBezTo>
                  <a:cubicBezTo>
                    <a:pt x="1252" y="1793"/>
                    <a:pt x="1252" y="1793"/>
                    <a:pt x="1252" y="1793"/>
                  </a:cubicBezTo>
                  <a:cubicBezTo>
                    <a:pt x="1252" y="1776"/>
                    <a:pt x="1252" y="1776"/>
                    <a:pt x="1252" y="1776"/>
                  </a:cubicBezTo>
                  <a:cubicBezTo>
                    <a:pt x="1252" y="1710"/>
                    <a:pt x="1273" y="1648"/>
                    <a:pt x="1311" y="1592"/>
                  </a:cubicBezTo>
                  <a:cubicBezTo>
                    <a:pt x="1345" y="1540"/>
                    <a:pt x="1397" y="1498"/>
                    <a:pt x="1457" y="1477"/>
                  </a:cubicBezTo>
                  <a:cubicBezTo>
                    <a:pt x="1463" y="1474"/>
                    <a:pt x="1470" y="1467"/>
                    <a:pt x="1474" y="1460"/>
                  </a:cubicBezTo>
                  <a:cubicBezTo>
                    <a:pt x="1481" y="1443"/>
                    <a:pt x="1470" y="1426"/>
                    <a:pt x="1457" y="1422"/>
                  </a:cubicBezTo>
                  <a:cubicBezTo>
                    <a:pt x="1397" y="1398"/>
                    <a:pt x="1345" y="1360"/>
                    <a:pt x="1311" y="1304"/>
                  </a:cubicBezTo>
                  <a:cubicBezTo>
                    <a:pt x="1273" y="1252"/>
                    <a:pt x="1252" y="1186"/>
                    <a:pt x="1252" y="1120"/>
                  </a:cubicBezTo>
                  <a:cubicBezTo>
                    <a:pt x="1252" y="1103"/>
                    <a:pt x="1252" y="1103"/>
                    <a:pt x="1252" y="1103"/>
                  </a:cubicBezTo>
                  <a:cubicBezTo>
                    <a:pt x="1893" y="1103"/>
                    <a:pt x="1893" y="1103"/>
                    <a:pt x="1893" y="1103"/>
                  </a:cubicBezTo>
                  <a:cubicBezTo>
                    <a:pt x="1893" y="1120"/>
                    <a:pt x="1893" y="1120"/>
                    <a:pt x="1893" y="1120"/>
                  </a:cubicBezTo>
                  <a:cubicBezTo>
                    <a:pt x="1893" y="1159"/>
                    <a:pt x="1886" y="1197"/>
                    <a:pt x="1873" y="1235"/>
                  </a:cubicBezTo>
                  <a:cubicBezTo>
                    <a:pt x="1869" y="1249"/>
                    <a:pt x="1873" y="1262"/>
                    <a:pt x="1883" y="1269"/>
                  </a:cubicBezTo>
                  <a:cubicBezTo>
                    <a:pt x="1890" y="1273"/>
                    <a:pt x="1893" y="1276"/>
                    <a:pt x="1900" y="1276"/>
                  </a:cubicBezTo>
                  <a:cubicBezTo>
                    <a:pt x="1911" y="1276"/>
                    <a:pt x="1925" y="1266"/>
                    <a:pt x="1928" y="1256"/>
                  </a:cubicBezTo>
                  <a:cubicBezTo>
                    <a:pt x="1945" y="1214"/>
                    <a:pt x="1952" y="1166"/>
                    <a:pt x="1952" y="1120"/>
                  </a:cubicBezTo>
                  <a:cubicBezTo>
                    <a:pt x="1952" y="1093"/>
                    <a:pt x="1952" y="1093"/>
                    <a:pt x="1952" y="1093"/>
                  </a:cubicBezTo>
                  <a:cubicBezTo>
                    <a:pt x="1994" y="1068"/>
                    <a:pt x="2021" y="1023"/>
                    <a:pt x="2011" y="971"/>
                  </a:cubicBezTo>
                  <a:cubicBezTo>
                    <a:pt x="2004" y="919"/>
                    <a:pt x="1956" y="878"/>
                    <a:pt x="1900" y="878"/>
                  </a:cubicBezTo>
                  <a:cubicBezTo>
                    <a:pt x="1633" y="878"/>
                    <a:pt x="1633" y="878"/>
                    <a:pt x="1633" y="878"/>
                  </a:cubicBezTo>
                  <a:cubicBezTo>
                    <a:pt x="1633" y="330"/>
                    <a:pt x="1633" y="330"/>
                    <a:pt x="1633" y="330"/>
                  </a:cubicBezTo>
                  <a:cubicBezTo>
                    <a:pt x="1633" y="295"/>
                    <a:pt x="1619" y="261"/>
                    <a:pt x="1595" y="240"/>
                  </a:cubicBezTo>
                  <a:cubicBezTo>
                    <a:pt x="1564" y="212"/>
                    <a:pt x="1522" y="202"/>
                    <a:pt x="1484" y="212"/>
                  </a:cubicBezTo>
                  <a:cubicBezTo>
                    <a:pt x="1474" y="216"/>
                    <a:pt x="1474" y="216"/>
                    <a:pt x="1474" y="216"/>
                  </a:cubicBezTo>
                  <a:cubicBezTo>
                    <a:pt x="1474" y="170"/>
                    <a:pt x="1474" y="170"/>
                    <a:pt x="1474" y="170"/>
                  </a:cubicBezTo>
                  <a:cubicBezTo>
                    <a:pt x="1474" y="139"/>
                    <a:pt x="1457" y="108"/>
                    <a:pt x="1432" y="91"/>
                  </a:cubicBezTo>
                  <a:cubicBezTo>
                    <a:pt x="1404" y="73"/>
                    <a:pt x="1366" y="70"/>
                    <a:pt x="1338" y="87"/>
                  </a:cubicBezTo>
                  <a:cubicBezTo>
                    <a:pt x="1290" y="111"/>
                    <a:pt x="1290" y="111"/>
                    <a:pt x="1290" y="111"/>
                  </a:cubicBezTo>
                  <a:cubicBezTo>
                    <a:pt x="1290" y="73"/>
                    <a:pt x="1290" y="73"/>
                    <a:pt x="1290" y="73"/>
                  </a:cubicBezTo>
                  <a:cubicBezTo>
                    <a:pt x="1290" y="42"/>
                    <a:pt x="1273" y="18"/>
                    <a:pt x="1249" y="4"/>
                  </a:cubicBezTo>
                  <a:cubicBezTo>
                    <a:pt x="1221" y="-6"/>
                    <a:pt x="1189" y="1"/>
                    <a:pt x="1169" y="18"/>
                  </a:cubicBezTo>
                  <a:cubicBezTo>
                    <a:pt x="819" y="351"/>
                    <a:pt x="819" y="351"/>
                    <a:pt x="819" y="351"/>
                  </a:cubicBezTo>
                  <a:cubicBezTo>
                    <a:pt x="465" y="18"/>
                    <a:pt x="465" y="18"/>
                    <a:pt x="465" y="18"/>
                  </a:cubicBezTo>
                  <a:cubicBezTo>
                    <a:pt x="444" y="1"/>
                    <a:pt x="413" y="-6"/>
                    <a:pt x="385" y="4"/>
                  </a:cubicBezTo>
                  <a:cubicBezTo>
                    <a:pt x="361" y="18"/>
                    <a:pt x="344" y="42"/>
                    <a:pt x="344" y="73"/>
                  </a:cubicBezTo>
                  <a:cubicBezTo>
                    <a:pt x="344" y="111"/>
                    <a:pt x="344" y="111"/>
                    <a:pt x="344" y="111"/>
                  </a:cubicBezTo>
                  <a:cubicBezTo>
                    <a:pt x="281" y="80"/>
                    <a:pt x="281" y="80"/>
                    <a:pt x="281" y="80"/>
                  </a:cubicBezTo>
                  <a:cubicBezTo>
                    <a:pt x="253" y="66"/>
                    <a:pt x="222" y="66"/>
                    <a:pt x="198" y="84"/>
                  </a:cubicBezTo>
                  <a:cubicBezTo>
                    <a:pt x="173" y="101"/>
                    <a:pt x="163" y="125"/>
                    <a:pt x="163" y="153"/>
                  </a:cubicBezTo>
                  <a:cubicBezTo>
                    <a:pt x="163" y="216"/>
                    <a:pt x="163" y="216"/>
                    <a:pt x="163" y="216"/>
                  </a:cubicBezTo>
                  <a:cubicBezTo>
                    <a:pt x="149" y="212"/>
                    <a:pt x="149" y="212"/>
                    <a:pt x="149" y="212"/>
                  </a:cubicBezTo>
                  <a:cubicBezTo>
                    <a:pt x="111" y="202"/>
                    <a:pt x="73" y="212"/>
                    <a:pt x="42" y="236"/>
                  </a:cubicBezTo>
                  <a:cubicBezTo>
                    <a:pt x="14" y="261"/>
                    <a:pt x="0" y="295"/>
                    <a:pt x="0" y="330"/>
                  </a:cubicBezTo>
                  <a:cubicBezTo>
                    <a:pt x="0" y="1093"/>
                    <a:pt x="0" y="1093"/>
                    <a:pt x="0" y="1093"/>
                  </a:cubicBezTo>
                  <a:cubicBezTo>
                    <a:pt x="0" y="1145"/>
                    <a:pt x="38" y="1193"/>
                    <a:pt x="90" y="1207"/>
                  </a:cubicBezTo>
                  <a:cubicBezTo>
                    <a:pt x="732" y="1370"/>
                    <a:pt x="732" y="1370"/>
                    <a:pt x="732" y="1370"/>
                  </a:cubicBezTo>
                  <a:lnTo>
                    <a:pt x="732" y="1370"/>
                  </a:lnTo>
                  <a:lnTo>
                    <a:pt x="735" y="1370"/>
                  </a:lnTo>
                  <a:lnTo>
                    <a:pt x="735" y="1370"/>
                  </a:lnTo>
                  <a:lnTo>
                    <a:pt x="739" y="1370"/>
                  </a:lnTo>
                  <a:cubicBezTo>
                    <a:pt x="895" y="1370"/>
                    <a:pt x="895" y="1370"/>
                    <a:pt x="895" y="1370"/>
                  </a:cubicBezTo>
                  <a:lnTo>
                    <a:pt x="898" y="1370"/>
                  </a:lnTo>
                  <a:lnTo>
                    <a:pt x="898" y="1370"/>
                  </a:lnTo>
                  <a:lnTo>
                    <a:pt x="902" y="1370"/>
                  </a:lnTo>
                  <a:lnTo>
                    <a:pt x="902" y="1370"/>
                  </a:lnTo>
                  <a:cubicBezTo>
                    <a:pt x="1231" y="1287"/>
                    <a:pt x="1231" y="1287"/>
                    <a:pt x="1231" y="1287"/>
                  </a:cubicBezTo>
                  <a:cubicBezTo>
                    <a:pt x="1238" y="1304"/>
                    <a:pt x="1249" y="1322"/>
                    <a:pt x="1262" y="1339"/>
                  </a:cubicBezTo>
                  <a:cubicBezTo>
                    <a:pt x="1294" y="1384"/>
                    <a:pt x="1332" y="1422"/>
                    <a:pt x="1380" y="1450"/>
                  </a:cubicBezTo>
                  <a:cubicBezTo>
                    <a:pt x="1332" y="1477"/>
                    <a:pt x="1294" y="1512"/>
                    <a:pt x="1262" y="1557"/>
                  </a:cubicBezTo>
                  <a:cubicBezTo>
                    <a:pt x="1217" y="1623"/>
                    <a:pt x="1193" y="1696"/>
                    <a:pt x="1193" y="1776"/>
                  </a:cubicBezTo>
                  <a:cubicBezTo>
                    <a:pt x="1193" y="1803"/>
                    <a:pt x="1193" y="1803"/>
                    <a:pt x="1193" y="1803"/>
                  </a:cubicBezTo>
                  <a:cubicBezTo>
                    <a:pt x="1193" y="1803"/>
                    <a:pt x="1172" y="1814"/>
                    <a:pt x="1165" y="1824"/>
                  </a:cubicBezTo>
                  <a:cubicBezTo>
                    <a:pt x="1144" y="1845"/>
                    <a:pt x="1130" y="1873"/>
                    <a:pt x="1130" y="1904"/>
                  </a:cubicBezTo>
                  <a:cubicBezTo>
                    <a:pt x="1130" y="1963"/>
                    <a:pt x="1183" y="2015"/>
                    <a:pt x="1242" y="2011"/>
                  </a:cubicBezTo>
                  <a:cubicBezTo>
                    <a:pt x="1266" y="2011"/>
                    <a:pt x="1266" y="2011"/>
                    <a:pt x="1266" y="2011"/>
                  </a:cubicBezTo>
                  <a:cubicBezTo>
                    <a:pt x="1283" y="2015"/>
                    <a:pt x="1294" y="2001"/>
                    <a:pt x="1294" y="1984"/>
                  </a:cubicBezTo>
                  <a:cubicBezTo>
                    <a:pt x="1294" y="1970"/>
                    <a:pt x="1266" y="1956"/>
                    <a:pt x="1266" y="1956"/>
                  </a:cubicBezTo>
                  <a:cubicBezTo>
                    <a:pt x="1245" y="1956"/>
                    <a:pt x="1245" y="1956"/>
                    <a:pt x="1245" y="1956"/>
                  </a:cubicBezTo>
                  <a:cubicBezTo>
                    <a:pt x="1221" y="1956"/>
                    <a:pt x="1196" y="1942"/>
                    <a:pt x="1193" y="1918"/>
                  </a:cubicBezTo>
                  <a:cubicBezTo>
                    <a:pt x="1186" y="1897"/>
                    <a:pt x="1193" y="1880"/>
                    <a:pt x="1207" y="1866"/>
                  </a:cubicBezTo>
                  <a:cubicBezTo>
                    <a:pt x="1217" y="1856"/>
                    <a:pt x="1228" y="1852"/>
                    <a:pt x="1245" y="1852"/>
                  </a:cubicBezTo>
                  <a:cubicBezTo>
                    <a:pt x="1904" y="1852"/>
                    <a:pt x="1904" y="1852"/>
                    <a:pt x="1904" y="1852"/>
                  </a:cubicBezTo>
                  <a:cubicBezTo>
                    <a:pt x="1925" y="1852"/>
                    <a:pt x="1945" y="1866"/>
                    <a:pt x="1952" y="1883"/>
                  </a:cubicBezTo>
                  <a:cubicBezTo>
                    <a:pt x="1963" y="1911"/>
                    <a:pt x="1952" y="1935"/>
                    <a:pt x="1932" y="1949"/>
                  </a:cubicBezTo>
                  <a:cubicBezTo>
                    <a:pt x="1921" y="1956"/>
                    <a:pt x="1914" y="1956"/>
                    <a:pt x="1904" y="1956"/>
                  </a:cubicBezTo>
                  <a:cubicBezTo>
                    <a:pt x="1404" y="1956"/>
                    <a:pt x="1404" y="1956"/>
                    <a:pt x="1404" y="1956"/>
                  </a:cubicBezTo>
                  <a:cubicBezTo>
                    <a:pt x="1404" y="1956"/>
                    <a:pt x="1373" y="1970"/>
                    <a:pt x="1373" y="1984"/>
                  </a:cubicBezTo>
                  <a:cubicBezTo>
                    <a:pt x="1373" y="2001"/>
                    <a:pt x="1387" y="2015"/>
                    <a:pt x="1404" y="2011"/>
                  </a:cubicBezTo>
                  <a:cubicBezTo>
                    <a:pt x="1904" y="2011"/>
                    <a:pt x="1904" y="2011"/>
                    <a:pt x="1904" y="2011"/>
                  </a:cubicBezTo>
                  <a:cubicBezTo>
                    <a:pt x="1935" y="2015"/>
                    <a:pt x="1963" y="2001"/>
                    <a:pt x="1984" y="1980"/>
                  </a:cubicBezTo>
                  <a:cubicBezTo>
                    <a:pt x="2004" y="1959"/>
                    <a:pt x="2015" y="1932"/>
                    <a:pt x="2015" y="1904"/>
                  </a:cubicBezTo>
                  <a:cubicBezTo>
                    <a:pt x="2015" y="1859"/>
                    <a:pt x="1991" y="1821"/>
                    <a:pt x="1952" y="1803"/>
                  </a:cubicBezTo>
                  <a:moveTo>
                    <a:pt x="1959" y="992"/>
                  </a:moveTo>
                  <a:lnTo>
                    <a:pt x="1959" y="992"/>
                  </a:lnTo>
                  <a:cubicBezTo>
                    <a:pt x="1959" y="1020"/>
                    <a:pt x="1935" y="1044"/>
                    <a:pt x="1907" y="1044"/>
                  </a:cubicBezTo>
                  <a:cubicBezTo>
                    <a:pt x="1242" y="1044"/>
                    <a:pt x="1242" y="1044"/>
                    <a:pt x="1242" y="1044"/>
                  </a:cubicBezTo>
                  <a:cubicBezTo>
                    <a:pt x="1217" y="1044"/>
                    <a:pt x="1196" y="1027"/>
                    <a:pt x="1189" y="1006"/>
                  </a:cubicBezTo>
                  <a:cubicBezTo>
                    <a:pt x="1179" y="968"/>
                    <a:pt x="1207" y="937"/>
                    <a:pt x="1242" y="937"/>
                  </a:cubicBezTo>
                  <a:cubicBezTo>
                    <a:pt x="1907" y="937"/>
                    <a:pt x="1907" y="937"/>
                    <a:pt x="1907" y="937"/>
                  </a:cubicBezTo>
                  <a:cubicBezTo>
                    <a:pt x="1935" y="937"/>
                    <a:pt x="1959" y="961"/>
                    <a:pt x="1959" y="992"/>
                  </a:cubicBezTo>
                  <a:moveTo>
                    <a:pt x="1366" y="139"/>
                  </a:moveTo>
                  <a:lnTo>
                    <a:pt x="1366" y="139"/>
                  </a:lnTo>
                  <a:cubicBezTo>
                    <a:pt x="1380" y="132"/>
                    <a:pt x="1394" y="139"/>
                    <a:pt x="1397" y="139"/>
                  </a:cubicBezTo>
                  <a:cubicBezTo>
                    <a:pt x="1401" y="143"/>
                    <a:pt x="1411" y="153"/>
                    <a:pt x="1411" y="167"/>
                  </a:cubicBezTo>
                  <a:cubicBezTo>
                    <a:pt x="1411" y="229"/>
                    <a:pt x="1411" y="229"/>
                    <a:pt x="1411" y="229"/>
                  </a:cubicBezTo>
                  <a:cubicBezTo>
                    <a:pt x="978" y="340"/>
                    <a:pt x="978" y="340"/>
                    <a:pt x="978" y="340"/>
                  </a:cubicBezTo>
                  <a:lnTo>
                    <a:pt x="1366" y="139"/>
                  </a:lnTo>
                  <a:moveTo>
                    <a:pt x="1210" y="63"/>
                  </a:moveTo>
                  <a:lnTo>
                    <a:pt x="1210" y="63"/>
                  </a:lnTo>
                  <a:cubicBezTo>
                    <a:pt x="1214" y="56"/>
                    <a:pt x="1221" y="60"/>
                    <a:pt x="1224" y="60"/>
                  </a:cubicBezTo>
                  <a:cubicBezTo>
                    <a:pt x="1228" y="60"/>
                    <a:pt x="1231" y="63"/>
                    <a:pt x="1231" y="73"/>
                  </a:cubicBezTo>
                  <a:cubicBezTo>
                    <a:pt x="1231" y="143"/>
                    <a:pt x="1231" y="143"/>
                    <a:pt x="1231" y="143"/>
                  </a:cubicBezTo>
                  <a:cubicBezTo>
                    <a:pt x="992" y="268"/>
                    <a:pt x="992" y="268"/>
                    <a:pt x="992" y="268"/>
                  </a:cubicBezTo>
                  <a:lnTo>
                    <a:pt x="1210" y="63"/>
                  </a:lnTo>
                  <a:moveTo>
                    <a:pt x="402" y="73"/>
                  </a:moveTo>
                  <a:lnTo>
                    <a:pt x="402" y="73"/>
                  </a:lnTo>
                  <a:cubicBezTo>
                    <a:pt x="402" y="63"/>
                    <a:pt x="406" y="60"/>
                    <a:pt x="409" y="60"/>
                  </a:cubicBezTo>
                  <a:cubicBezTo>
                    <a:pt x="413" y="60"/>
                    <a:pt x="420" y="56"/>
                    <a:pt x="423" y="63"/>
                  </a:cubicBezTo>
                  <a:cubicBezTo>
                    <a:pt x="642" y="268"/>
                    <a:pt x="642" y="268"/>
                    <a:pt x="642" y="268"/>
                  </a:cubicBezTo>
                  <a:cubicBezTo>
                    <a:pt x="402" y="143"/>
                    <a:pt x="402" y="143"/>
                    <a:pt x="402" y="143"/>
                  </a:cubicBezTo>
                  <a:lnTo>
                    <a:pt x="402" y="73"/>
                  </a:lnTo>
                  <a:moveTo>
                    <a:pt x="222" y="153"/>
                  </a:moveTo>
                  <a:lnTo>
                    <a:pt x="222" y="153"/>
                  </a:lnTo>
                  <a:cubicBezTo>
                    <a:pt x="222" y="139"/>
                    <a:pt x="229" y="136"/>
                    <a:pt x="232" y="132"/>
                  </a:cubicBezTo>
                  <a:cubicBezTo>
                    <a:pt x="236" y="132"/>
                    <a:pt x="243" y="125"/>
                    <a:pt x="253" y="132"/>
                  </a:cubicBezTo>
                  <a:cubicBezTo>
                    <a:pt x="655" y="340"/>
                    <a:pt x="655" y="340"/>
                    <a:pt x="655" y="340"/>
                  </a:cubicBezTo>
                  <a:cubicBezTo>
                    <a:pt x="222" y="229"/>
                    <a:pt x="222" y="229"/>
                    <a:pt x="222" y="229"/>
                  </a:cubicBezTo>
                  <a:lnTo>
                    <a:pt x="222" y="153"/>
                  </a:lnTo>
                  <a:moveTo>
                    <a:pt x="59" y="1089"/>
                  </a:moveTo>
                  <a:lnTo>
                    <a:pt x="59" y="1089"/>
                  </a:lnTo>
                  <a:cubicBezTo>
                    <a:pt x="59" y="330"/>
                    <a:pt x="59" y="330"/>
                    <a:pt x="59" y="330"/>
                  </a:cubicBezTo>
                  <a:cubicBezTo>
                    <a:pt x="59" y="312"/>
                    <a:pt x="66" y="299"/>
                    <a:pt x="77" y="285"/>
                  </a:cubicBezTo>
                  <a:cubicBezTo>
                    <a:pt x="94" y="271"/>
                    <a:pt x="115" y="264"/>
                    <a:pt x="135" y="271"/>
                  </a:cubicBezTo>
                  <a:cubicBezTo>
                    <a:pt x="708" y="417"/>
                    <a:pt x="708" y="417"/>
                    <a:pt x="708" y="417"/>
                  </a:cubicBezTo>
                  <a:cubicBezTo>
                    <a:pt x="708" y="566"/>
                    <a:pt x="708" y="566"/>
                    <a:pt x="708" y="566"/>
                  </a:cubicBezTo>
                  <a:cubicBezTo>
                    <a:pt x="708" y="579"/>
                    <a:pt x="718" y="593"/>
                    <a:pt x="735" y="593"/>
                  </a:cubicBezTo>
                  <a:cubicBezTo>
                    <a:pt x="753" y="597"/>
                    <a:pt x="767" y="583"/>
                    <a:pt x="767" y="566"/>
                  </a:cubicBezTo>
                  <a:cubicBezTo>
                    <a:pt x="767" y="424"/>
                    <a:pt x="767" y="424"/>
                    <a:pt x="767" y="424"/>
                  </a:cubicBezTo>
                  <a:cubicBezTo>
                    <a:pt x="867" y="424"/>
                    <a:pt x="867" y="424"/>
                    <a:pt x="867" y="424"/>
                  </a:cubicBezTo>
                  <a:cubicBezTo>
                    <a:pt x="867" y="1311"/>
                    <a:pt x="867" y="1311"/>
                    <a:pt x="867" y="1311"/>
                  </a:cubicBezTo>
                  <a:cubicBezTo>
                    <a:pt x="767" y="1311"/>
                    <a:pt x="767" y="1311"/>
                    <a:pt x="767" y="1311"/>
                  </a:cubicBezTo>
                  <a:cubicBezTo>
                    <a:pt x="767" y="704"/>
                    <a:pt x="767" y="704"/>
                    <a:pt x="767" y="704"/>
                  </a:cubicBezTo>
                  <a:cubicBezTo>
                    <a:pt x="767" y="691"/>
                    <a:pt x="756" y="677"/>
                    <a:pt x="742" y="673"/>
                  </a:cubicBezTo>
                  <a:cubicBezTo>
                    <a:pt x="725" y="673"/>
                    <a:pt x="708" y="687"/>
                    <a:pt x="708" y="704"/>
                  </a:cubicBezTo>
                  <a:cubicBezTo>
                    <a:pt x="708" y="1304"/>
                    <a:pt x="708" y="1304"/>
                    <a:pt x="708" y="1304"/>
                  </a:cubicBezTo>
                  <a:cubicBezTo>
                    <a:pt x="104" y="1148"/>
                    <a:pt x="104" y="1148"/>
                    <a:pt x="104" y="1148"/>
                  </a:cubicBezTo>
                  <a:cubicBezTo>
                    <a:pt x="77" y="1145"/>
                    <a:pt x="59" y="1120"/>
                    <a:pt x="59" y="1089"/>
                  </a:cubicBezTo>
                  <a:moveTo>
                    <a:pt x="926" y="1301"/>
                  </a:moveTo>
                  <a:lnTo>
                    <a:pt x="926" y="1301"/>
                  </a:lnTo>
                  <a:cubicBezTo>
                    <a:pt x="926" y="413"/>
                    <a:pt x="926" y="413"/>
                    <a:pt x="926" y="413"/>
                  </a:cubicBezTo>
                  <a:cubicBezTo>
                    <a:pt x="1498" y="268"/>
                    <a:pt x="1498" y="268"/>
                    <a:pt x="1498" y="268"/>
                  </a:cubicBezTo>
                  <a:cubicBezTo>
                    <a:pt x="1519" y="264"/>
                    <a:pt x="1540" y="268"/>
                    <a:pt x="1557" y="285"/>
                  </a:cubicBezTo>
                  <a:cubicBezTo>
                    <a:pt x="1567" y="295"/>
                    <a:pt x="1574" y="312"/>
                    <a:pt x="1574" y="330"/>
                  </a:cubicBezTo>
                  <a:cubicBezTo>
                    <a:pt x="1574" y="878"/>
                    <a:pt x="1574" y="878"/>
                    <a:pt x="1574" y="878"/>
                  </a:cubicBezTo>
                  <a:cubicBezTo>
                    <a:pt x="1245" y="878"/>
                    <a:pt x="1245" y="878"/>
                    <a:pt x="1245" y="878"/>
                  </a:cubicBezTo>
                  <a:cubicBezTo>
                    <a:pt x="1186" y="878"/>
                    <a:pt x="1137" y="923"/>
                    <a:pt x="1130" y="982"/>
                  </a:cubicBezTo>
                  <a:cubicBezTo>
                    <a:pt x="1127" y="1030"/>
                    <a:pt x="1155" y="1072"/>
                    <a:pt x="1193" y="1089"/>
                  </a:cubicBezTo>
                  <a:cubicBezTo>
                    <a:pt x="1193" y="1120"/>
                    <a:pt x="1193" y="1120"/>
                    <a:pt x="1193" y="1120"/>
                  </a:cubicBezTo>
                  <a:cubicBezTo>
                    <a:pt x="1193" y="1159"/>
                    <a:pt x="1200" y="1193"/>
                    <a:pt x="1210" y="1231"/>
                  </a:cubicBezTo>
                  <a:lnTo>
                    <a:pt x="926" y="1301"/>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7"/>
        <p:cNvGrpSpPr/>
        <p:nvPr/>
      </p:nvGrpSpPr>
      <p:grpSpPr>
        <a:xfrm>
          <a:off x="0" y="0"/>
          <a:ext cx="0" cy="0"/>
          <a:chOff x="0" y="0"/>
          <a:chExt cx="0" cy="0"/>
        </a:xfrm>
      </p:grpSpPr>
      <p:sp>
        <p:nvSpPr>
          <p:cNvPr id="2849" name="Google Shape;2849;p48"/>
          <p:cNvSpPr txBox="1">
            <a:spLocks noGrp="1"/>
          </p:cNvSpPr>
          <p:nvPr>
            <p:ph type="title"/>
          </p:nvPr>
        </p:nvSpPr>
        <p:spPr>
          <a:xfrm>
            <a:off x="641445" y="183405"/>
            <a:ext cx="6457893" cy="574177"/>
          </a:xfrm>
          <a:prstGeom prst="rect">
            <a:avLst/>
          </a:prstGeom>
        </p:spPr>
        <p:txBody>
          <a:bodyPr spcFirstLastPara="1" wrap="square" lIns="91425" tIns="91425" rIns="91425" bIns="91425" anchor="b" anchorCtr="0">
            <a:noAutofit/>
          </a:bodyPr>
          <a:lstStyle/>
          <a:p>
            <a:pPr lvl="0" algn="ctr"/>
            <a:r>
              <a:rPr lang="en-US" sz="4000" dirty="0">
                <a:solidFill>
                  <a:schemeClr val="bg2">
                    <a:lumMod val="25000"/>
                  </a:schemeClr>
                </a:solidFill>
              </a:rPr>
              <a:t>Features:</a:t>
            </a:r>
            <a:endParaRPr sz="4000" dirty="0">
              <a:solidFill>
                <a:schemeClr val="bg2">
                  <a:lumMod val="25000"/>
                </a:schemeClr>
              </a:solidFill>
            </a:endParaRPr>
          </a:p>
        </p:txBody>
      </p:sp>
      <p:sp>
        <p:nvSpPr>
          <p:cNvPr id="2850" name="Google Shape;2850;p48"/>
          <p:cNvSpPr txBox="1">
            <a:spLocks noGrp="1"/>
          </p:cNvSpPr>
          <p:nvPr>
            <p:ph type="subTitle" idx="1"/>
          </p:nvPr>
        </p:nvSpPr>
        <p:spPr>
          <a:xfrm>
            <a:off x="1338095" y="1021062"/>
            <a:ext cx="3887700" cy="3854308"/>
          </a:xfrm>
          <a:prstGeom prst="rect">
            <a:avLst/>
          </a:prstGeom>
        </p:spPr>
        <p:txBody>
          <a:bodyPr spcFirstLastPara="1" wrap="square" lIns="91425" tIns="91425" rIns="91425" bIns="91425" anchor="t" anchorCtr="0">
            <a:noAutofit/>
          </a:bodyPr>
          <a:lstStyle/>
          <a:p>
            <a:r>
              <a:rPr lang="en-US" sz="1600" b="1" dirty="0">
                <a:solidFill>
                  <a:srgbClr val="600F06"/>
                </a:solidFill>
              </a:rPr>
              <a:t>Core Features:</a:t>
            </a:r>
          </a:p>
          <a:p>
            <a:pPr marL="0" indent="0"/>
            <a:r>
              <a:rPr lang="en-US" sz="1600" dirty="0">
                <a:solidFill>
                  <a:srgbClr val="14523F"/>
                </a:solidFill>
              </a:rPr>
              <a:t>-Sell or Give Away for Free </a:t>
            </a:r>
          </a:p>
          <a:p>
            <a:pPr marL="0" indent="0"/>
            <a:r>
              <a:rPr lang="en-US" sz="1600" dirty="0">
                <a:solidFill>
                  <a:srgbClr val="14523F"/>
                </a:solidFill>
              </a:rPr>
              <a:t>-Book Exchange </a:t>
            </a:r>
          </a:p>
          <a:p>
            <a:pPr marL="0" indent="0"/>
            <a:r>
              <a:rPr lang="en-US" sz="1600" dirty="0">
                <a:solidFill>
                  <a:srgbClr val="14523F"/>
                </a:solidFill>
              </a:rPr>
              <a:t>-Donation Section </a:t>
            </a:r>
          </a:p>
          <a:p>
            <a:pPr marL="0" indent="0"/>
            <a:r>
              <a:rPr lang="en-US" sz="1600" dirty="0">
                <a:solidFill>
                  <a:srgbClr val="14523F"/>
                </a:solidFill>
              </a:rPr>
              <a:t>-Chat &amp; Negotiation</a:t>
            </a:r>
          </a:p>
          <a:p>
            <a:pPr marL="0" indent="0"/>
            <a:endParaRPr lang="en-US" sz="1600" dirty="0"/>
          </a:p>
          <a:p>
            <a:pPr marL="0" indent="0"/>
            <a:endParaRPr lang="en-US" sz="1600" dirty="0"/>
          </a:p>
        </p:txBody>
      </p:sp>
      <p:grpSp>
        <p:nvGrpSpPr>
          <p:cNvPr id="2851" name="Google Shape;2851;p48"/>
          <p:cNvGrpSpPr/>
          <p:nvPr/>
        </p:nvGrpSpPr>
        <p:grpSpPr>
          <a:xfrm rot="10800000">
            <a:off x="7324497" y="215639"/>
            <a:ext cx="1819509" cy="1808418"/>
            <a:chOff x="8817641" y="-1992742"/>
            <a:chExt cx="1294379" cy="1286489"/>
          </a:xfrm>
        </p:grpSpPr>
        <p:grpSp>
          <p:nvGrpSpPr>
            <p:cNvPr id="2852" name="Google Shape;2852;p48"/>
            <p:cNvGrpSpPr/>
            <p:nvPr/>
          </p:nvGrpSpPr>
          <p:grpSpPr>
            <a:xfrm rot="-565648">
              <a:off x="8883815" y="-1598601"/>
              <a:ext cx="548283" cy="853205"/>
              <a:chOff x="7512350" y="-1499555"/>
              <a:chExt cx="548280" cy="853200"/>
            </a:xfrm>
          </p:grpSpPr>
          <p:sp>
            <p:nvSpPr>
              <p:cNvPr id="2853" name="Google Shape;2853;p48"/>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4" name="Google Shape;2854;p48"/>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5" name="Google Shape;2855;p48"/>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6" name="Google Shape;2856;p48"/>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7" name="Google Shape;2857;p48"/>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8" name="Google Shape;2858;p48"/>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9" name="Google Shape;2859;p48"/>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0" name="Google Shape;2860;p48"/>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1" name="Google Shape;2861;p48"/>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2" name="Google Shape;2862;p48"/>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3" name="Google Shape;2863;p48"/>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4" name="Google Shape;2864;p48"/>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5" name="Google Shape;2865;p48"/>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6" name="Google Shape;2866;p48"/>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7" name="Google Shape;2867;p48"/>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8" name="Google Shape;2868;p48"/>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9" name="Google Shape;2869;p48"/>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0" name="Google Shape;2870;p48"/>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1" name="Google Shape;2871;p48"/>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2" name="Google Shape;2872;p48"/>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3" name="Google Shape;2873;p48"/>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4" name="Google Shape;2874;p48"/>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5" name="Google Shape;2875;p48"/>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6" name="Google Shape;2876;p48"/>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7" name="Google Shape;2877;p48"/>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78" name="Google Shape;2878;p48"/>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879" name="Google Shape;2879;p48"/>
            <p:cNvGrpSpPr/>
            <p:nvPr/>
          </p:nvGrpSpPr>
          <p:grpSpPr>
            <a:xfrm>
              <a:off x="9096820" y="-1992742"/>
              <a:ext cx="1015200" cy="1080360"/>
              <a:chOff x="9096820" y="-1992742"/>
              <a:chExt cx="1015200" cy="1080360"/>
            </a:xfrm>
          </p:grpSpPr>
          <p:sp>
            <p:nvSpPr>
              <p:cNvPr id="2880" name="Google Shape;2880;p48"/>
              <p:cNvSpPr/>
              <p:nvPr/>
            </p:nvSpPr>
            <p:spPr>
              <a:xfrm>
                <a:off x="9119140" y="-1948462"/>
                <a:ext cx="988560" cy="1032840"/>
              </a:xfrm>
              <a:custGeom>
                <a:avLst/>
                <a:gdLst/>
                <a:ahLst/>
                <a:cxnLst/>
                <a:rect l="l" t="t" r="r" b="b"/>
                <a:pathLst>
                  <a:path w="2746" h="2869" extrusionOk="0">
                    <a:moveTo>
                      <a:pt x="0" y="1026"/>
                    </a:moveTo>
                    <a:lnTo>
                      <a:pt x="808" y="439"/>
                    </a:lnTo>
                    <a:lnTo>
                      <a:pt x="1403" y="0"/>
                    </a:lnTo>
                    <a:lnTo>
                      <a:pt x="1518" y="164"/>
                    </a:lnTo>
                    <a:lnTo>
                      <a:pt x="2746" y="1871"/>
                    </a:lnTo>
                    <a:lnTo>
                      <a:pt x="1461" y="2791"/>
                    </a:lnTo>
                    <a:lnTo>
                      <a:pt x="1350" y="2869"/>
                    </a:lnTo>
                    <a:lnTo>
                      <a:pt x="0" y="102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1" name="Google Shape;2881;p48"/>
              <p:cNvSpPr/>
              <p:nvPr/>
            </p:nvSpPr>
            <p:spPr>
              <a:xfrm>
                <a:off x="9100060" y="-1978342"/>
                <a:ext cx="512280" cy="390960"/>
              </a:xfrm>
              <a:custGeom>
                <a:avLst/>
                <a:gdLst/>
                <a:ahLst/>
                <a:cxnLst/>
                <a:rect l="l" t="t" r="r" b="b"/>
                <a:pathLst>
                  <a:path w="1423" h="1086" extrusionOk="0">
                    <a:moveTo>
                      <a:pt x="1423" y="107"/>
                    </a:moveTo>
                    <a:lnTo>
                      <a:pt x="1423" y="107"/>
                    </a:lnTo>
                    <a:cubicBezTo>
                      <a:pt x="1423" y="107"/>
                      <a:pt x="1329" y="37"/>
                      <a:pt x="1337" y="0"/>
                    </a:cubicBezTo>
                    <a:cubicBezTo>
                      <a:pt x="1337" y="0"/>
                      <a:pt x="44" y="891"/>
                      <a:pt x="36" y="957"/>
                    </a:cubicBezTo>
                    <a:cubicBezTo>
                      <a:pt x="24" y="1019"/>
                      <a:pt x="-25" y="1051"/>
                      <a:pt x="16" y="1080"/>
                    </a:cubicBezTo>
                    <a:cubicBezTo>
                      <a:pt x="53" y="1109"/>
                      <a:pt x="188" y="1014"/>
                      <a:pt x="188" y="1014"/>
                    </a:cubicBezTo>
                    <a:lnTo>
                      <a:pt x="1423" y="107"/>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2" name="Google Shape;2882;p48"/>
              <p:cNvSpPr/>
              <p:nvPr/>
            </p:nvSpPr>
            <p:spPr>
              <a:xfrm>
                <a:off x="9410020" y="-1504222"/>
                <a:ext cx="535680" cy="285840"/>
              </a:xfrm>
              <a:custGeom>
                <a:avLst/>
                <a:gdLst/>
                <a:ahLst/>
                <a:cxnLst/>
                <a:rect l="l" t="t" r="r" b="b"/>
                <a:pathLst>
                  <a:path w="1488" h="794" extrusionOk="0">
                    <a:moveTo>
                      <a:pt x="0" y="13"/>
                    </a:moveTo>
                    <a:lnTo>
                      <a:pt x="0" y="13"/>
                    </a:lnTo>
                    <a:cubicBezTo>
                      <a:pt x="90" y="169"/>
                      <a:pt x="66" y="149"/>
                      <a:pt x="296" y="317"/>
                    </a:cubicBezTo>
                    <a:cubicBezTo>
                      <a:pt x="525" y="490"/>
                      <a:pt x="772" y="637"/>
                      <a:pt x="895" y="691"/>
                    </a:cubicBezTo>
                    <a:cubicBezTo>
                      <a:pt x="1018" y="744"/>
                      <a:pt x="1116" y="830"/>
                      <a:pt x="1244" y="777"/>
                    </a:cubicBezTo>
                    <a:cubicBezTo>
                      <a:pt x="1371" y="719"/>
                      <a:pt x="1420" y="699"/>
                      <a:pt x="1453" y="604"/>
                    </a:cubicBezTo>
                    <a:cubicBezTo>
                      <a:pt x="1486" y="510"/>
                      <a:pt x="1519" y="518"/>
                      <a:pt x="1437" y="440"/>
                    </a:cubicBezTo>
                    <a:cubicBezTo>
                      <a:pt x="1351" y="358"/>
                      <a:pt x="1113" y="219"/>
                      <a:pt x="989" y="173"/>
                    </a:cubicBezTo>
                    <a:cubicBezTo>
                      <a:pt x="866" y="128"/>
                      <a:pt x="792" y="67"/>
                      <a:pt x="694" y="42"/>
                    </a:cubicBezTo>
                    <a:cubicBezTo>
                      <a:pt x="595" y="18"/>
                      <a:pt x="415" y="-7"/>
                      <a:pt x="320" y="1"/>
                    </a:cubicBezTo>
                    <a:cubicBezTo>
                      <a:pt x="222" y="5"/>
                      <a:pt x="94" y="13"/>
                      <a:pt x="62" y="9"/>
                    </a:cubicBezTo>
                    <a:cubicBezTo>
                      <a:pt x="33" y="5"/>
                      <a:pt x="0" y="13"/>
                      <a:pt x="0" y="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3" name="Google Shape;2883;p48"/>
              <p:cNvSpPr/>
              <p:nvPr/>
            </p:nvSpPr>
            <p:spPr>
              <a:xfrm>
                <a:off x="9620620" y="-1952422"/>
                <a:ext cx="487080" cy="678240"/>
              </a:xfrm>
              <a:custGeom>
                <a:avLst/>
                <a:gdLst/>
                <a:ahLst/>
                <a:cxnLst/>
                <a:rect l="l" t="t" r="r" b="b"/>
                <a:pathLst>
                  <a:path w="1353" h="1884" extrusionOk="0">
                    <a:moveTo>
                      <a:pt x="1353" y="1878"/>
                    </a:moveTo>
                    <a:lnTo>
                      <a:pt x="1353" y="1878"/>
                    </a:lnTo>
                    <a:cubicBezTo>
                      <a:pt x="1316" y="1817"/>
                      <a:pt x="1270" y="1755"/>
                      <a:pt x="1225" y="1693"/>
                    </a:cubicBezTo>
                    <a:cubicBezTo>
                      <a:pt x="1184" y="1632"/>
                      <a:pt x="1143" y="1570"/>
                      <a:pt x="1098" y="1509"/>
                    </a:cubicBezTo>
                    <a:cubicBezTo>
                      <a:pt x="1012" y="1386"/>
                      <a:pt x="926" y="1267"/>
                      <a:pt x="835" y="1144"/>
                    </a:cubicBezTo>
                    <a:cubicBezTo>
                      <a:pt x="749" y="1020"/>
                      <a:pt x="663" y="901"/>
                      <a:pt x="577" y="778"/>
                    </a:cubicBezTo>
                    <a:cubicBezTo>
                      <a:pt x="487" y="655"/>
                      <a:pt x="400" y="536"/>
                      <a:pt x="314" y="413"/>
                    </a:cubicBezTo>
                    <a:cubicBezTo>
                      <a:pt x="224" y="290"/>
                      <a:pt x="137" y="166"/>
                      <a:pt x="51" y="47"/>
                    </a:cubicBezTo>
                    <a:cubicBezTo>
                      <a:pt x="39" y="31"/>
                      <a:pt x="27" y="19"/>
                      <a:pt x="15" y="2"/>
                    </a:cubicBezTo>
                    <a:cubicBezTo>
                      <a:pt x="6" y="-6"/>
                      <a:pt x="-6" y="6"/>
                      <a:pt x="2" y="15"/>
                    </a:cubicBezTo>
                    <a:cubicBezTo>
                      <a:pt x="18" y="47"/>
                      <a:pt x="43" y="80"/>
                      <a:pt x="64" y="109"/>
                    </a:cubicBezTo>
                    <a:cubicBezTo>
                      <a:pt x="84" y="138"/>
                      <a:pt x="109" y="171"/>
                      <a:pt x="129" y="199"/>
                    </a:cubicBezTo>
                    <a:cubicBezTo>
                      <a:pt x="174" y="261"/>
                      <a:pt x="215" y="322"/>
                      <a:pt x="261" y="384"/>
                    </a:cubicBezTo>
                    <a:cubicBezTo>
                      <a:pt x="347" y="503"/>
                      <a:pt x="437" y="626"/>
                      <a:pt x="523" y="750"/>
                    </a:cubicBezTo>
                    <a:cubicBezTo>
                      <a:pt x="609" y="872"/>
                      <a:pt x="700" y="991"/>
                      <a:pt x="786" y="1115"/>
                    </a:cubicBezTo>
                    <a:cubicBezTo>
                      <a:pt x="872" y="1238"/>
                      <a:pt x="963" y="1357"/>
                      <a:pt x="1049" y="1480"/>
                    </a:cubicBezTo>
                    <a:cubicBezTo>
                      <a:pt x="1094" y="1538"/>
                      <a:pt x="1139" y="1599"/>
                      <a:pt x="1180" y="1661"/>
                    </a:cubicBezTo>
                    <a:cubicBezTo>
                      <a:pt x="1225" y="1722"/>
                      <a:pt x="1270" y="1784"/>
                      <a:pt x="1316" y="1841"/>
                    </a:cubicBezTo>
                    <a:cubicBezTo>
                      <a:pt x="1328" y="1858"/>
                      <a:pt x="1340" y="1870"/>
                      <a:pt x="1348" y="1882"/>
                    </a:cubicBezTo>
                    <a:cubicBezTo>
                      <a:pt x="1353" y="1886"/>
                      <a:pt x="1353" y="1882"/>
                      <a:pt x="1353" y="18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4" name="Google Shape;2884;p48"/>
              <p:cNvSpPr/>
              <p:nvPr/>
            </p:nvSpPr>
            <p:spPr>
              <a:xfrm>
                <a:off x="9114100" y="-1584502"/>
                <a:ext cx="492480" cy="670320"/>
              </a:xfrm>
              <a:custGeom>
                <a:avLst/>
                <a:gdLst/>
                <a:ahLst/>
                <a:cxnLst/>
                <a:rect l="l" t="t" r="r" b="b"/>
                <a:pathLst>
                  <a:path w="1368" h="1862" extrusionOk="0">
                    <a:moveTo>
                      <a:pt x="1368" y="1858"/>
                    </a:moveTo>
                    <a:lnTo>
                      <a:pt x="1368" y="1858"/>
                    </a:lnTo>
                    <a:cubicBezTo>
                      <a:pt x="1360" y="1837"/>
                      <a:pt x="1347" y="1825"/>
                      <a:pt x="1335" y="1809"/>
                    </a:cubicBezTo>
                    <a:cubicBezTo>
                      <a:pt x="1327" y="1792"/>
                      <a:pt x="1315" y="1780"/>
                      <a:pt x="1303" y="1763"/>
                    </a:cubicBezTo>
                    <a:cubicBezTo>
                      <a:pt x="1282" y="1734"/>
                      <a:pt x="1257" y="1706"/>
                      <a:pt x="1237" y="1673"/>
                    </a:cubicBezTo>
                    <a:cubicBezTo>
                      <a:pt x="1191" y="1615"/>
                      <a:pt x="1146" y="1558"/>
                      <a:pt x="1101" y="1496"/>
                    </a:cubicBezTo>
                    <a:cubicBezTo>
                      <a:pt x="1015" y="1377"/>
                      <a:pt x="925" y="1258"/>
                      <a:pt x="834" y="1139"/>
                    </a:cubicBezTo>
                    <a:cubicBezTo>
                      <a:pt x="748" y="1020"/>
                      <a:pt x="662" y="901"/>
                      <a:pt x="572" y="778"/>
                    </a:cubicBezTo>
                    <a:cubicBezTo>
                      <a:pt x="486" y="659"/>
                      <a:pt x="399" y="540"/>
                      <a:pt x="313" y="417"/>
                    </a:cubicBezTo>
                    <a:cubicBezTo>
                      <a:pt x="227" y="298"/>
                      <a:pt x="141" y="175"/>
                      <a:pt x="59" y="51"/>
                    </a:cubicBezTo>
                    <a:cubicBezTo>
                      <a:pt x="46" y="35"/>
                      <a:pt x="38" y="23"/>
                      <a:pt x="26" y="7"/>
                    </a:cubicBezTo>
                    <a:cubicBezTo>
                      <a:pt x="18" y="-10"/>
                      <a:pt x="-7" y="7"/>
                      <a:pt x="1" y="23"/>
                    </a:cubicBezTo>
                    <a:cubicBezTo>
                      <a:pt x="87" y="142"/>
                      <a:pt x="174" y="265"/>
                      <a:pt x="260" y="388"/>
                    </a:cubicBezTo>
                    <a:cubicBezTo>
                      <a:pt x="346" y="507"/>
                      <a:pt x="432" y="630"/>
                      <a:pt x="518" y="749"/>
                    </a:cubicBezTo>
                    <a:cubicBezTo>
                      <a:pt x="605" y="873"/>
                      <a:pt x="695" y="992"/>
                      <a:pt x="785" y="1111"/>
                    </a:cubicBezTo>
                    <a:cubicBezTo>
                      <a:pt x="871" y="1230"/>
                      <a:pt x="962" y="1349"/>
                      <a:pt x="1052" y="1468"/>
                    </a:cubicBezTo>
                    <a:cubicBezTo>
                      <a:pt x="1142" y="1587"/>
                      <a:pt x="1233" y="1706"/>
                      <a:pt x="1327" y="1821"/>
                    </a:cubicBezTo>
                    <a:cubicBezTo>
                      <a:pt x="1335" y="1837"/>
                      <a:pt x="1347" y="1849"/>
                      <a:pt x="1364" y="1862"/>
                    </a:cubicBezTo>
                    <a:lnTo>
                      <a:pt x="1368" y="185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5" name="Google Shape;2885;p48"/>
              <p:cNvSpPr/>
              <p:nvPr/>
            </p:nvSpPr>
            <p:spPr>
              <a:xfrm>
                <a:off x="9602620" y="-1279222"/>
                <a:ext cx="509400" cy="366840"/>
              </a:xfrm>
              <a:custGeom>
                <a:avLst/>
                <a:gdLst/>
                <a:ahLst/>
                <a:cxnLst/>
                <a:rect l="l" t="t" r="r" b="b"/>
                <a:pathLst>
                  <a:path w="1415" h="1019" extrusionOk="0">
                    <a:moveTo>
                      <a:pt x="1411" y="0"/>
                    </a:moveTo>
                    <a:lnTo>
                      <a:pt x="1411" y="0"/>
                    </a:lnTo>
                    <a:cubicBezTo>
                      <a:pt x="1407" y="4"/>
                      <a:pt x="1403" y="8"/>
                      <a:pt x="1394" y="12"/>
                    </a:cubicBezTo>
                    <a:cubicBezTo>
                      <a:pt x="1390" y="16"/>
                      <a:pt x="1386" y="16"/>
                      <a:pt x="1382" y="20"/>
                    </a:cubicBezTo>
                    <a:cubicBezTo>
                      <a:pt x="1370" y="29"/>
                      <a:pt x="1361" y="37"/>
                      <a:pt x="1349" y="45"/>
                    </a:cubicBezTo>
                    <a:cubicBezTo>
                      <a:pt x="1332" y="62"/>
                      <a:pt x="1308" y="78"/>
                      <a:pt x="1288" y="90"/>
                    </a:cubicBezTo>
                    <a:cubicBezTo>
                      <a:pt x="1242" y="123"/>
                      <a:pt x="1197" y="156"/>
                      <a:pt x="1152" y="185"/>
                    </a:cubicBezTo>
                    <a:cubicBezTo>
                      <a:pt x="1062" y="250"/>
                      <a:pt x="967" y="316"/>
                      <a:pt x="873" y="382"/>
                    </a:cubicBezTo>
                    <a:cubicBezTo>
                      <a:pt x="688" y="513"/>
                      <a:pt x="503" y="644"/>
                      <a:pt x="319" y="776"/>
                    </a:cubicBezTo>
                    <a:cubicBezTo>
                      <a:pt x="212" y="850"/>
                      <a:pt x="109" y="923"/>
                      <a:pt x="3" y="998"/>
                    </a:cubicBezTo>
                    <a:cubicBezTo>
                      <a:pt x="-5" y="1005"/>
                      <a:pt x="3" y="1022"/>
                      <a:pt x="15" y="1018"/>
                    </a:cubicBezTo>
                    <a:cubicBezTo>
                      <a:pt x="204" y="882"/>
                      <a:pt x="389" y="751"/>
                      <a:pt x="573" y="620"/>
                    </a:cubicBezTo>
                    <a:cubicBezTo>
                      <a:pt x="762" y="488"/>
                      <a:pt x="947" y="357"/>
                      <a:pt x="1132" y="226"/>
                    </a:cubicBezTo>
                    <a:cubicBezTo>
                      <a:pt x="1185" y="189"/>
                      <a:pt x="1238" y="148"/>
                      <a:pt x="1292" y="111"/>
                    </a:cubicBezTo>
                    <a:cubicBezTo>
                      <a:pt x="1312" y="94"/>
                      <a:pt x="1337" y="82"/>
                      <a:pt x="1357" y="62"/>
                    </a:cubicBezTo>
                    <a:cubicBezTo>
                      <a:pt x="1366" y="53"/>
                      <a:pt x="1378" y="45"/>
                      <a:pt x="1386" y="33"/>
                    </a:cubicBezTo>
                    <a:cubicBezTo>
                      <a:pt x="1390" y="29"/>
                      <a:pt x="1394" y="25"/>
                      <a:pt x="1398" y="20"/>
                    </a:cubicBezTo>
                    <a:cubicBezTo>
                      <a:pt x="1403" y="12"/>
                      <a:pt x="1407" y="4"/>
                      <a:pt x="1415" y="0"/>
                    </a:cubicBezTo>
                    <a:lnTo>
                      <a:pt x="141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6" name="Google Shape;2886;p48"/>
              <p:cNvSpPr/>
              <p:nvPr/>
            </p:nvSpPr>
            <p:spPr>
              <a:xfrm>
                <a:off x="9096820" y="-1992742"/>
                <a:ext cx="528840" cy="412200"/>
              </a:xfrm>
              <a:custGeom>
                <a:avLst/>
                <a:gdLst/>
                <a:ahLst/>
                <a:cxnLst/>
                <a:rect l="l" t="t" r="r" b="b"/>
                <a:pathLst>
                  <a:path w="1469" h="1145" extrusionOk="0">
                    <a:moveTo>
                      <a:pt x="1461" y="123"/>
                    </a:moveTo>
                    <a:lnTo>
                      <a:pt x="1461" y="123"/>
                    </a:lnTo>
                    <a:cubicBezTo>
                      <a:pt x="1281" y="246"/>
                      <a:pt x="1108" y="373"/>
                      <a:pt x="936" y="500"/>
                    </a:cubicBezTo>
                    <a:cubicBezTo>
                      <a:pt x="763" y="627"/>
                      <a:pt x="595" y="750"/>
                      <a:pt x="423" y="878"/>
                    </a:cubicBezTo>
                    <a:cubicBezTo>
                      <a:pt x="337" y="939"/>
                      <a:pt x="250" y="1001"/>
                      <a:pt x="164" y="1063"/>
                    </a:cubicBezTo>
                    <a:cubicBezTo>
                      <a:pt x="140" y="1079"/>
                      <a:pt x="119" y="1091"/>
                      <a:pt x="99" y="1108"/>
                    </a:cubicBezTo>
                    <a:cubicBezTo>
                      <a:pt x="82" y="1120"/>
                      <a:pt x="62" y="1128"/>
                      <a:pt x="45" y="1116"/>
                    </a:cubicBezTo>
                    <a:cubicBezTo>
                      <a:pt x="16" y="1095"/>
                      <a:pt x="16" y="1059"/>
                      <a:pt x="29" y="1030"/>
                    </a:cubicBezTo>
                    <a:cubicBezTo>
                      <a:pt x="49" y="997"/>
                      <a:pt x="86" y="981"/>
                      <a:pt x="115" y="956"/>
                    </a:cubicBezTo>
                    <a:cubicBezTo>
                      <a:pt x="127" y="947"/>
                      <a:pt x="144" y="935"/>
                      <a:pt x="156" y="927"/>
                    </a:cubicBezTo>
                    <a:cubicBezTo>
                      <a:pt x="213" y="886"/>
                      <a:pt x="267" y="845"/>
                      <a:pt x="320" y="808"/>
                    </a:cubicBezTo>
                    <a:cubicBezTo>
                      <a:pt x="398" y="750"/>
                      <a:pt x="476" y="693"/>
                      <a:pt x="554" y="636"/>
                    </a:cubicBezTo>
                    <a:cubicBezTo>
                      <a:pt x="644" y="574"/>
                      <a:pt x="735" y="508"/>
                      <a:pt x="821" y="443"/>
                    </a:cubicBezTo>
                    <a:cubicBezTo>
                      <a:pt x="907" y="381"/>
                      <a:pt x="989" y="320"/>
                      <a:pt x="1071" y="258"/>
                    </a:cubicBezTo>
                    <a:cubicBezTo>
                      <a:pt x="1141" y="209"/>
                      <a:pt x="1207" y="159"/>
                      <a:pt x="1272" y="110"/>
                    </a:cubicBezTo>
                    <a:cubicBezTo>
                      <a:pt x="1309" y="86"/>
                      <a:pt x="1346" y="57"/>
                      <a:pt x="1379" y="32"/>
                    </a:cubicBezTo>
                    <a:cubicBezTo>
                      <a:pt x="1383" y="32"/>
                      <a:pt x="1387" y="28"/>
                      <a:pt x="1387" y="28"/>
                    </a:cubicBezTo>
                    <a:cubicBezTo>
                      <a:pt x="1400" y="16"/>
                      <a:pt x="1387" y="-9"/>
                      <a:pt x="1375" y="3"/>
                    </a:cubicBezTo>
                    <a:cubicBezTo>
                      <a:pt x="1346" y="24"/>
                      <a:pt x="1322" y="45"/>
                      <a:pt x="1293" y="61"/>
                    </a:cubicBezTo>
                    <a:cubicBezTo>
                      <a:pt x="1232" y="106"/>
                      <a:pt x="1170" y="155"/>
                      <a:pt x="1108" y="200"/>
                    </a:cubicBezTo>
                    <a:cubicBezTo>
                      <a:pt x="1026" y="258"/>
                      <a:pt x="940" y="320"/>
                      <a:pt x="858" y="381"/>
                    </a:cubicBezTo>
                    <a:cubicBezTo>
                      <a:pt x="767" y="447"/>
                      <a:pt x="677" y="512"/>
                      <a:pt x="591" y="578"/>
                    </a:cubicBezTo>
                    <a:cubicBezTo>
                      <a:pt x="509" y="640"/>
                      <a:pt x="427" y="701"/>
                      <a:pt x="345" y="763"/>
                    </a:cubicBezTo>
                    <a:cubicBezTo>
                      <a:pt x="283" y="804"/>
                      <a:pt x="226" y="849"/>
                      <a:pt x="164" y="894"/>
                    </a:cubicBezTo>
                    <a:cubicBezTo>
                      <a:pt x="131" y="919"/>
                      <a:pt x="99" y="939"/>
                      <a:pt x="66" y="964"/>
                    </a:cubicBezTo>
                    <a:cubicBezTo>
                      <a:pt x="33" y="984"/>
                      <a:pt x="4" y="1013"/>
                      <a:pt x="0" y="1054"/>
                    </a:cubicBezTo>
                    <a:cubicBezTo>
                      <a:pt x="-4" y="1087"/>
                      <a:pt x="8" y="1124"/>
                      <a:pt x="41" y="1141"/>
                    </a:cubicBezTo>
                    <a:cubicBezTo>
                      <a:pt x="57" y="1149"/>
                      <a:pt x="78" y="1144"/>
                      <a:pt x="94" y="1136"/>
                    </a:cubicBezTo>
                    <a:cubicBezTo>
                      <a:pt x="119" y="1124"/>
                      <a:pt x="140" y="1108"/>
                      <a:pt x="160" y="1091"/>
                    </a:cubicBezTo>
                    <a:cubicBezTo>
                      <a:pt x="201" y="1063"/>
                      <a:pt x="246" y="1030"/>
                      <a:pt x="291" y="997"/>
                    </a:cubicBezTo>
                    <a:cubicBezTo>
                      <a:pt x="464" y="874"/>
                      <a:pt x="640" y="746"/>
                      <a:pt x="813" y="615"/>
                    </a:cubicBezTo>
                    <a:cubicBezTo>
                      <a:pt x="989" y="488"/>
                      <a:pt x="1166" y="361"/>
                      <a:pt x="1338" y="229"/>
                    </a:cubicBezTo>
                    <a:cubicBezTo>
                      <a:pt x="1383" y="196"/>
                      <a:pt x="1424" y="168"/>
                      <a:pt x="1465" y="135"/>
                    </a:cubicBezTo>
                    <a:cubicBezTo>
                      <a:pt x="1473" y="127"/>
                      <a:pt x="1465" y="118"/>
                      <a:pt x="1461" y="1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7" name="Google Shape;2887;p48"/>
              <p:cNvSpPr/>
              <p:nvPr/>
            </p:nvSpPr>
            <p:spPr>
              <a:xfrm>
                <a:off x="9582820" y="-1984102"/>
                <a:ext cx="32760" cy="47160"/>
              </a:xfrm>
              <a:custGeom>
                <a:avLst/>
                <a:gdLst/>
                <a:ahLst/>
                <a:cxnLst/>
                <a:rect l="l" t="t" r="r" b="b"/>
                <a:pathLst>
                  <a:path w="91" h="131" extrusionOk="0">
                    <a:moveTo>
                      <a:pt x="21" y="4"/>
                    </a:moveTo>
                    <a:lnTo>
                      <a:pt x="21" y="4"/>
                    </a:lnTo>
                    <a:cubicBezTo>
                      <a:pt x="17" y="-4"/>
                      <a:pt x="9" y="0"/>
                      <a:pt x="4" y="4"/>
                    </a:cubicBezTo>
                    <a:cubicBezTo>
                      <a:pt x="1" y="8"/>
                      <a:pt x="1" y="16"/>
                      <a:pt x="1" y="21"/>
                    </a:cubicBezTo>
                    <a:cubicBezTo>
                      <a:pt x="-4" y="37"/>
                      <a:pt x="4" y="53"/>
                      <a:pt x="13" y="70"/>
                    </a:cubicBezTo>
                    <a:cubicBezTo>
                      <a:pt x="17" y="82"/>
                      <a:pt x="29" y="94"/>
                      <a:pt x="41" y="107"/>
                    </a:cubicBezTo>
                    <a:cubicBezTo>
                      <a:pt x="50" y="111"/>
                      <a:pt x="54" y="115"/>
                      <a:pt x="62" y="119"/>
                    </a:cubicBezTo>
                    <a:cubicBezTo>
                      <a:pt x="70" y="127"/>
                      <a:pt x="74" y="131"/>
                      <a:pt x="86" y="131"/>
                    </a:cubicBezTo>
                    <a:cubicBezTo>
                      <a:pt x="86" y="127"/>
                      <a:pt x="91" y="127"/>
                      <a:pt x="91" y="123"/>
                    </a:cubicBezTo>
                    <a:cubicBezTo>
                      <a:pt x="91" y="115"/>
                      <a:pt x="86" y="111"/>
                      <a:pt x="79" y="107"/>
                    </a:cubicBezTo>
                    <a:cubicBezTo>
                      <a:pt x="74" y="107"/>
                      <a:pt x="70" y="103"/>
                      <a:pt x="62" y="99"/>
                    </a:cubicBezTo>
                    <a:cubicBezTo>
                      <a:pt x="54" y="90"/>
                      <a:pt x="45" y="82"/>
                      <a:pt x="37" y="70"/>
                    </a:cubicBezTo>
                    <a:cubicBezTo>
                      <a:pt x="29" y="62"/>
                      <a:pt x="21" y="53"/>
                      <a:pt x="17" y="41"/>
                    </a:cubicBezTo>
                    <a:cubicBezTo>
                      <a:pt x="17" y="33"/>
                      <a:pt x="17" y="29"/>
                      <a:pt x="13" y="21"/>
                    </a:cubicBezTo>
                    <a:cubicBezTo>
                      <a:pt x="13" y="21"/>
                      <a:pt x="13" y="8"/>
                      <a:pt x="17" y="8"/>
                    </a:cubicBezTo>
                    <a:cubicBezTo>
                      <a:pt x="21" y="8"/>
                      <a:pt x="21" y="4"/>
                      <a:pt x="21" y="4"/>
                    </a:cubicBez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8" name="Google Shape;2888;p48"/>
              <p:cNvSpPr/>
              <p:nvPr/>
            </p:nvSpPr>
            <p:spPr>
              <a:xfrm>
                <a:off x="9331540" y="-1557142"/>
                <a:ext cx="555840" cy="240840"/>
              </a:xfrm>
              <a:custGeom>
                <a:avLst/>
                <a:gdLst/>
                <a:ahLst/>
                <a:cxnLst/>
                <a:rect l="l" t="t" r="r" b="b"/>
                <a:pathLst>
                  <a:path w="1544" h="669" extrusionOk="0">
                    <a:moveTo>
                      <a:pt x="1544" y="665"/>
                    </a:moveTo>
                    <a:lnTo>
                      <a:pt x="1544" y="665"/>
                    </a:lnTo>
                    <a:cubicBezTo>
                      <a:pt x="1433" y="641"/>
                      <a:pt x="1318" y="620"/>
                      <a:pt x="1207" y="595"/>
                    </a:cubicBezTo>
                    <a:cubicBezTo>
                      <a:pt x="1154" y="583"/>
                      <a:pt x="1096" y="575"/>
                      <a:pt x="1043" y="563"/>
                    </a:cubicBezTo>
                    <a:cubicBezTo>
                      <a:pt x="990" y="546"/>
                      <a:pt x="940" y="530"/>
                      <a:pt x="887" y="509"/>
                    </a:cubicBezTo>
                    <a:cubicBezTo>
                      <a:pt x="789" y="468"/>
                      <a:pt x="694" y="415"/>
                      <a:pt x="600" y="366"/>
                    </a:cubicBezTo>
                    <a:cubicBezTo>
                      <a:pt x="505" y="316"/>
                      <a:pt x="411" y="267"/>
                      <a:pt x="317" y="214"/>
                    </a:cubicBezTo>
                    <a:cubicBezTo>
                      <a:pt x="264" y="181"/>
                      <a:pt x="214" y="148"/>
                      <a:pt x="165" y="115"/>
                    </a:cubicBezTo>
                    <a:cubicBezTo>
                      <a:pt x="140" y="99"/>
                      <a:pt x="115" y="82"/>
                      <a:pt x="91" y="66"/>
                    </a:cubicBezTo>
                    <a:cubicBezTo>
                      <a:pt x="79" y="53"/>
                      <a:pt x="62" y="46"/>
                      <a:pt x="50" y="37"/>
                    </a:cubicBezTo>
                    <a:cubicBezTo>
                      <a:pt x="46" y="29"/>
                      <a:pt x="38" y="25"/>
                      <a:pt x="33" y="21"/>
                    </a:cubicBezTo>
                    <a:cubicBezTo>
                      <a:pt x="29" y="21"/>
                      <a:pt x="17" y="12"/>
                      <a:pt x="17" y="9"/>
                    </a:cubicBezTo>
                    <a:cubicBezTo>
                      <a:pt x="17" y="12"/>
                      <a:pt x="17" y="12"/>
                      <a:pt x="13" y="17"/>
                    </a:cubicBezTo>
                    <a:cubicBezTo>
                      <a:pt x="13" y="17"/>
                      <a:pt x="9" y="17"/>
                      <a:pt x="5" y="12"/>
                    </a:cubicBezTo>
                    <a:cubicBezTo>
                      <a:pt x="9" y="12"/>
                      <a:pt x="9" y="9"/>
                      <a:pt x="9" y="4"/>
                    </a:cubicBezTo>
                    <a:lnTo>
                      <a:pt x="9" y="4"/>
                    </a:lnTo>
                    <a:cubicBezTo>
                      <a:pt x="1" y="12"/>
                      <a:pt x="13" y="25"/>
                      <a:pt x="17" y="17"/>
                    </a:cubicBezTo>
                    <a:cubicBezTo>
                      <a:pt x="33" y="0"/>
                      <a:pt x="-8" y="-8"/>
                      <a:pt x="1" y="12"/>
                    </a:cubicBezTo>
                    <a:cubicBezTo>
                      <a:pt x="1" y="25"/>
                      <a:pt x="17" y="33"/>
                      <a:pt x="21" y="37"/>
                    </a:cubicBezTo>
                    <a:cubicBezTo>
                      <a:pt x="33" y="50"/>
                      <a:pt x="46" y="58"/>
                      <a:pt x="58" y="66"/>
                    </a:cubicBezTo>
                    <a:cubicBezTo>
                      <a:pt x="107" y="99"/>
                      <a:pt x="152" y="131"/>
                      <a:pt x="202" y="165"/>
                    </a:cubicBezTo>
                    <a:cubicBezTo>
                      <a:pt x="300" y="226"/>
                      <a:pt x="399" y="284"/>
                      <a:pt x="501" y="337"/>
                    </a:cubicBezTo>
                    <a:cubicBezTo>
                      <a:pt x="604" y="390"/>
                      <a:pt x="707" y="444"/>
                      <a:pt x="809" y="493"/>
                    </a:cubicBezTo>
                    <a:cubicBezTo>
                      <a:pt x="862" y="517"/>
                      <a:pt x="916" y="538"/>
                      <a:pt x="969" y="554"/>
                    </a:cubicBezTo>
                    <a:cubicBezTo>
                      <a:pt x="1023" y="575"/>
                      <a:pt x="1080" y="587"/>
                      <a:pt x="1137" y="595"/>
                    </a:cubicBezTo>
                    <a:cubicBezTo>
                      <a:pt x="1203" y="608"/>
                      <a:pt x="1269" y="620"/>
                      <a:pt x="1334" y="632"/>
                    </a:cubicBezTo>
                    <a:cubicBezTo>
                      <a:pt x="1404" y="645"/>
                      <a:pt x="1474" y="661"/>
                      <a:pt x="1544" y="669"/>
                    </a:cubicBezTo>
                    <a:lnTo>
                      <a:pt x="1544" y="66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89" name="Google Shape;2889;p48"/>
              <p:cNvSpPr/>
              <p:nvPr/>
            </p:nvSpPr>
            <p:spPr>
              <a:xfrm>
                <a:off x="9384820" y="-1522942"/>
                <a:ext cx="560160" cy="302040"/>
              </a:xfrm>
              <a:custGeom>
                <a:avLst/>
                <a:gdLst/>
                <a:ahLst/>
                <a:cxnLst/>
                <a:rect l="l" t="t" r="r" b="b"/>
                <a:pathLst>
                  <a:path w="1556" h="839" extrusionOk="0">
                    <a:moveTo>
                      <a:pt x="0" y="4"/>
                    </a:moveTo>
                    <a:lnTo>
                      <a:pt x="0" y="4"/>
                    </a:lnTo>
                    <a:cubicBezTo>
                      <a:pt x="21" y="53"/>
                      <a:pt x="74" y="70"/>
                      <a:pt x="123" y="70"/>
                    </a:cubicBezTo>
                    <a:cubicBezTo>
                      <a:pt x="156" y="70"/>
                      <a:pt x="185" y="65"/>
                      <a:pt x="214" y="61"/>
                    </a:cubicBezTo>
                    <a:cubicBezTo>
                      <a:pt x="247" y="57"/>
                      <a:pt x="275" y="57"/>
                      <a:pt x="308" y="57"/>
                    </a:cubicBezTo>
                    <a:cubicBezTo>
                      <a:pt x="423" y="49"/>
                      <a:pt x="542" y="53"/>
                      <a:pt x="657" y="74"/>
                    </a:cubicBezTo>
                    <a:cubicBezTo>
                      <a:pt x="714" y="82"/>
                      <a:pt x="772" y="98"/>
                      <a:pt x="826" y="119"/>
                    </a:cubicBezTo>
                    <a:cubicBezTo>
                      <a:pt x="883" y="139"/>
                      <a:pt x="940" y="172"/>
                      <a:pt x="994" y="201"/>
                    </a:cubicBezTo>
                    <a:cubicBezTo>
                      <a:pt x="1088" y="250"/>
                      <a:pt x="1186" y="295"/>
                      <a:pt x="1285" y="345"/>
                    </a:cubicBezTo>
                    <a:cubicBezTo>
                      <a:pt x="1330" y="369"/>
                      <a:pt x="1375" y="394"/>
                      <a:pt x="1417" y="422"/>
                    </a:cubicBezTo>
                    <a:cubicBezTo>
                      <a:pt x="1437" y="439"/>
                      <a:pt x="1458" y="459"/>
                      <a:pt x="1478" y="476"/>
                    </a:cubicBezTo>
                    <a:cubicBezTo>
                      <a:pt x="1499" y="492"/>
                      <a:pt x="1519" y="513"/>
                      <a:pt x="1531" y="537"/>
                    </a:cubicBezTo>
                    <a:cubicBezTo>
                      <a:pt x="1548" y="562"/>
                      <a:pt x="1536" y="595"/>
                      <a:pt x="1523" y="624"/>
                    </a:cubicBezTo>
                    <a:cubicBezTo>
                      <a:pt x="1511" y="648"/>
                      <a:pt x="1499" y="673"/>
                      <a:pt x="1482" y="697"/>
                    </a:cubicBezTo>
                    <a:cubicBezTo>
                      <a:pt x="1453" y="743"/>
                      <a:pt x="1417" y="780"/>
                      <a:pt x="1363" y="800"/>
                    </a:cubicBezTo>
                    <a:cubicBezTo>
                      <a:pt x="1261" y="845"/>
                      <a:pt x="1145" y="816"/>
                      <a:pt x="1043" y="771"/>
                    </a:cubicBezTo>
                    <a:cubicBezTo>
                      <a:pt x="989" y="747"/>
                      <a:pt x="932" y="714"/>
                      <a:pt x="879" y="685"/>
                    </a:cubicBezTo>
                    <a:cubicBezTo>
                      <a:pt x="826" y="652"/>
                      <a:pt x="772" y="619"/>
                      <a:pt x="719" y="587"/>
                    </a:cubicBezTo>
                    <a:cubicBezTo>
                      <a:pt x="608" y="521"/>
                      <a:pt x="501" y="447"/>
                      <a:pt x="394" y="377"/>
                    </a:cubicBezTo>
                    <a:cubicBezTo>
                      <a:pt x="345" y="345"/>
                      <a:pt x="292" y="308"/>
                      <a:pt x="238" y="271"/>
                    </a:cubicBezTo>
                    <a:cubicBezTo>
                      <a:pt x="189" y="238"/>
                      <a:pt x="144" y="201"/>
                      <a:pt x="116" y="152"/>
                    </a:cubicBezTo>
                    <a:cubicBezTo>
                      <a:pt x="103" y="127"/>
                      <a:pt x="95" y="98"/>
                      <a:pt x="95" y="74"/>
                    </a:cubicBezTo>
                    <a:cubicBezTo>
                      <a:pt x="95" y="61"/>
                      <a:pt x="74" y="61"/>
                      <a:pt x="78" y="74"/>
                    </a:cubicBezTo>
                    <a:cubicBezTo>
                      <a:pt x="82" y="197"/>
                      <a:pt x="201" y="267"/>
                      <a:pt x="292" y="328"/>
                    </a:cubicBezTo>
                    <a:cubicBezTo>
                      <a:pt x="403" y="402"/>
                      <a:pt x="513" y="476"/>
                      <a:pt x="624" y="546"/>
                    </a:cubicBezTo>
                    <a:cubicBezTo>
                      <a:pt x="731" y="615"/>
                      <a:pt x="846" y="685"/>
                      <a:pt x="961" y="747"/>
                    </a:cubicBezTo>
                    <a:cubicBezTo>
                      <a:pt x="1059" y="800"/>
                      <a:pt x="1170" y="849"/>
                      <a:pt x="1289" y="837"/>
                    </a:cubicBezTo>
                    <a:cubicBezTo>
                      <a:pt x="1339" y="833"/>
                      <a:pt x="1388" y="816"/>
                      <a:pt x="1429" y="784"/>
                    </a:cubicBezTo>
                    <a:cubicBezTo>
                      <a:pt x="1474" y="751"/>
                      <a:pt x="1502" y="702"/>
                      <a:pt x="1527" y="648"/>
                    </a:cubicBezTo>
                    <a:cubicBezTo>
                      <a:pt x="1540" y="624"/>
                      <a:pt x="1556" y="595"/>
                      <a:pt x="1556" y="566"/>
                    </a:cubicBezTo>
                    <a:cubicBezTo>
                      <a:pt x="1556" y="537"/>
                      <a:pt x="1540" y="517"/>
                      <a:pt x="1523" y="496"/>
                    </a:cubicBezTo>
                    <a:cubicBezTo>
                      <a:pt x="1486" y="455"/>
                      <a:pt x="1445" y="422"/>
                      <a:pt x="1400" y="394"/>
                    </a:cubicBezTo>
                    <a:cubicBezTo>
                      <a:pt x="1310" y="332"/>
                      <a:pt x="1211" y="291"/>
                      <a:pt x="1113" y="242"/>
                    </a:cubicBezTo>
                    <a:cubicBezTo>
                      <a:pt x="1059" y="217"/>
                      <a:pt x="1010" y="189"/>
                      <a:pt x="957" y="160"/>
                    </a:cubicBezTo>
                    <a:cubicBezTo>
                      <a:pt x="904" y="131"/>
                      <a:pt x="846" y="106"/>
                      <a:pt x="789" y="86"/>
                    </a:cubicBezTo>
                    <a:cubicBezTo>
                      <a:pt x="673" y="49"/>
                      <a:pt x="554" y="36"/>
                      <a:pt x="435" y="36"/>
                    </a:cubicBezTo>
                    <a:cubicBezTo>
                      <a:pt x="374" y="36"/>
                      <a:pt x="313" y="36"/>
                      <a:pt x="251" y="41"/>
                    </a:cubicBezTo>
                    <a:cubicBezTo>
                      <a:pt x="222" y="45"/>
                      <a:pt x="189" y="49"/>
                      <a:pt x="160" y="49"/>
                    </a:cubicBezTo>
                    <a:cubicBezTo>
                      <a:pt x="128" y="53"/>
                      <a:pt x="95" y="57"/>
                      <a:pt x="66" y="49"/>
                    </a:cubicBezTo>
                    <a:cubicBezTo>
                      <a:pt x="37" y="41"/>
                      <a:pt x="17" y="24"/>
                      <a:pt x="4" y="0"/>
                    </a:cubicBezTo>
                    <a:cubicBezTo>
                      <a:pt x="4" y="0"/>
                      <a:pt x="0" y="0"/>
                      <a:pt x="0"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0" name="Google Shape;2890;p48"/>
              <p:cNvSpPr/>
              <p:nvPr/>
            </p:nvSpPr>
            <p:spPr>
              <a:xfrm>
                <a:off x="9485260" y="-1459222"/>
                <a:ext cx="23760" cy="60840"/>
              </a:xfrm>
              <a:custGeom>
                <a:avLst/>
                <a:gdLst/>
                <a:ahLst/>
                <a:cxnLst/>
                <a:rect l="l" t="t" r="r" b="b"/>
                <a:pathLst>
                  <a:path w="66" h="169" extrusionOk="0">
                    <a:moveTo>
                      <a:pt x="0" y="3"/>
                    </a:moveTo>
                    <a:lnTo>
                      <a:pt x="0" y="3"/>
                    </a:lnTo>
                    <a:cubicBezTo>
                      <a:pt x="5" y="20"/>
                      <a:pt x="9" y="36"/>
                      <a:pt x="13" y="53"/>
                    </a:cubicBezTo>
                    <a:cubicBezTo>
                      <a:pt x="17" y="69"/>
                      <a:pt x="21" y="85"/>
                      <a:pt x="29" y="102"/>
                    </a:cubicBezTo>
                    <a:cubicBezTo>
                      <a:pt x="34" y="118"/>
                      <a:pt x="37" y="135"/>
                      <a:pt x="41" y="147"/>
                    </a:cubicBezTo>
                    <a:cubicBezTo>
                      <a:pt x="46" y="159"/>
                      <a:pt x="50" y="172"/>
                      <a:pt x="62" y="168"/>
                    </a:cubicBezTo>
                    <a:cubicBezTo>
                      <a:pt x="66" y="168"/>
                      <a:pt x="66" y="163"/>
                      <a:pt x="66" y="159"/>
                    </a:cubicBezTo>
                    <a:cubicBezTo>
                      <a:pt x="58" y="151"/>
                      <a:pt x="54" y="139"/>
                      <a:pt x="50" y="126"/>
                    </a:cubicBezTo>
                    <a:cubicBezTo>
                      <a:pt x="46" y="114"/>
                      <a:pt x="41" y="102"/>
                      <a:pt x="37" y="85"/>
                    </a:cubicBezTo>
                    <a:cubicBezTo>
                      <a:pt x="34" y="73"/>
                      <a:pt x="29" y="57"/>
                      <a:pt x="25" y="44"/>
                    </a:cubicBezTo>
                    <a:cubicBezTo>
                      <a:pt x="21" y="28"/>
                      <a:pt x="17" y="16"/>
                      <a:pt x="9" y="3"/>
                    </a:cubicBezTo>
                    <a:cubicBezTo>
                      <a:pt x="9" y="-1"/>
                      <a:pt x="0" y="-1"/>
                      <a:pt x="0" y="3"/>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1" name="Google Shape;2891;p48"/>
              <p:cNvSpPr/>
              <p:nvPr/>
            </p:nvSpPr>
            <p:spPr>
              <a:xfrm>
                <a:off x="9534220" y="-1426822"/>
                <a:ext cx="20160" cy="64440"/>
              </a:xfrm>
              <a:custGeom>
                <a:avLst/>
                <a:gdLst/>
                <a:ahLst/>
                <a:cxnLst/>
                <a:rect l="l" t="t" r="r" b="b"/>
                <a:pathLst>
                  <a:path w="56" h="179" extrusionOk="0">
                    <a:moveTo>
                      <a:pt x="0" y="0"/>
                    </a:moveTo>
                    <a:lnTo>
                      <a:pt x="0" y="0"/>
                    </a:lnTo>
                    <a:cubicBezTo>
                      <a:pt x="4" y="16"/>
                      <a:pt x="8" y="32"/>
                      <a:pt x="12" y="45"/>
                    </a:cubicBezTo>
                    <a:cubicBezTo>
                      <a:pt x="20" y="61"/>
                      <a:pt x="24" y="73"/>
                      <a:pt x="29" y="90"/>
                    </a:cubicBezTo>
                    <a:cubicBezTo>
                      <a:pt x="33" y="106"/>
                      <a:pt x="37" y="119"/>
                      <a:pt x="37" y="135"/>
                    </a:cubicBezTo>
                    <a:cubicBezTo>
                      <a:pt x="41" y="143"/>
                      <a:pt x="41" y="151"/>
                      <a:pt x="41" y="160"/>
                    </a:cubicBezTo>
                    <a:cubicBezTo>
                      <a:pt x="41" y="168"/>
                      <a:pt x="41" y="172"/>
                      <a:pt x="49" y="176"/>
                    </a:cubicBezTo>
                    <a:cubicBezTo>
                      <a:pt x="49" y="180"/>
                      <a:pt x="53" y="180"/>
                      <a:pt x="53" y="176"/>
                    </a:cubicBezTo>
                    <a:cubicBezTo>
                      <a:pt x="57" y="172"/>
                      <a:pt x="57" y="164"/>
                      <a:pt x="53" y="155"/>
                    </a:cubicBezTo>
                    <a:cubicBezTo>
                      <a:pt x="53" y="147"/>
                      <a:pt x="53" y="143"/>
                      <a:pt x="49" y="135"/>
                    </a:cubicBezTo>
                    <a:cubicBezTo>
                      <a:pt x="45" y="119"/>
                      <a:pt x="41" y="102"/>
                      <a:pt x="37" y="86"/>
                    </a:cubicBezTo>
                    <a:cubicBezTo>
                      <a:pt x="33" y="69"/>
                      <a:pt x="29" y="57"/>
                      <a:pt x="24" y="41"/>
                    </a:cubicBezTo>
                    <a:cubicBezTo>
                      <a:pt x="17" y="24"/>
                      <a:pt x="12" y="12"/>
                      <a:pt x="0" y="0"/>
                    </a:cubicBezTo>
                    <a:close/>
                  </a:path>
                </a:pathLst>
              </a:custGeom>
              <a:solidFill>
                <a:schemeClr val="dk1"/>
              </a:solidFill>
              <a:ln>
                <a:noFill/>
              </a:ln>
            </p:spPr>
            <p:txBody>
              <a:bodyPr spcFirstLastPara="1" wrap="square" lIns="90000" tIns="19425" rIns="90000" bIns="19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2" name="Google Shape;2892;p48"/>
              <p:cNvSpPr/>
              <p:nvPr/>
            </p:nvSpPr>
            <p:spPr>
              <a:xfrm>
                <a:off x="9584260" y="-1469662"/>
                <a:ext cx="127440" cy="70920"/>
              </a:xfrm>
              <a:custGeom>
                <a:avLst/>
                <a:gdLst/>
                <a:ahLst/>
                <a:cxnLst/>
                <a:rect l="l" t="t" r="r" b="b"/>
                <a:pathLst>
                  <a:path w="354" h="197" extrusionOk="0">
                    <a:moveTo>
                      <a:pt x="354" y="0"/>
                    </a:moveTo>
                    <a:lnTo>
                      <a:pt x="354" y="0"/>
                    </a:lnTo>
                    <a:cubicBezTo>
                      <a:pt x="321" y="0"/>
                      <a:pt x="296" y="16"/>
                      <a:pt x="272" y="32"/>
                    </a:cubicBezTo>
                    <a:cubicBezTo>
                      <a:pt x="238" y="49"/>
                      <a:pt x="206" y="65"/>
                      <a:pt x="177" y="86"/>
                    </a:cubicBezTo>
                    <a:cubicBezTo>
                      <a:pt x="144" y="102"/>
                      <a:pt x="116" y="119"/>
                      <a:pt x="87" y="135"/>
                    </a:cubicBezTo>
                    <a:cubicBezTo>
                      <a:pt x="70" y="147"/>
                      <a:pt x="54" y="155"/>
                      <a:pt x="41" y="164"/>
                    </a:cubicBezTo>
                    <a:cubicBezTo>
                      <a:pt x="33" y="168"/>
                      <a:pt x="25" y="172"/>
                      <a:pt x="17" y="176"/>
                    </a:cubicBezTo>
                    <a:cubicBezTo>
                      <a:pt x="9" y="180"/>
                      <a:pt x="5" y="184"/>
                      <a:pt x="0" y="188"/>
                    </a:cubicBezTo>
                    <a:cubicBezTo>
                      <a:pt x="0" y="192"/>
                      <a:pt x="5" y="197"/>
                      <a:pt x="5" y="197"/>
                    </a:cubicBezTo>
                    <a:cubicBezTo>
                      <a:pt x="13" y="197"/>
                      <a:pt x="17" y="192"/>
                      <a:pt x="25" y="188"/>
                    </a:cubicBezTo>
                    <a:cubicBezTo>
                      <a:pt x="33" y="184"/>
                      <a:pt x="37" y="180"/>
                      <a:pt x="46" y="176"/>
                    </a:cubicBezTo>
                    <a:cubicBezTo>
                      <a:pt x="62" y="168"/>
                      <a:pt x="75" y="160"/>
                      <a:pt x="91" y="151"/>
                    </a:cubicBezTo>
                    <a:cubicBezTo>
                      <a:pt x="119" y="135"/>
                      <a:pt x="152" y="114"/>
                      <a:pt x="181" y="98"/>
                    </a:cubicBezTo>
                    <a:cubicBezTo>
                      <a:pt x="210" y="82"/>
                      <a:pt x="238" y="65"/>
                      <a:pt x="272" y="45"/>
                    </a:cubicBezTo>
                    <a:cubicBezTo>
                      <a:pt x="296" y="28"/>
                      <a:pt x="325" y="16"/>
                      <a:pt x="354" y="0"/>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3" name="Google Shape;2893;p48"/>
              <p:cNvSpPr/>
              <p:nvPr/>
            </p:nvSpPr>
            <p:spPr>
              <a:xfrm>
                <a:off x="9625660" y="-1446262"/>
                <a:ext cx="137520" cy="64080"/>
              </a:xfrm>
              <a:custGeom>
                <a:avLst/>
                <a:gdLst/>
                <a:ahLst/>
                <a:cxnLst/>
                <a:rect l="l" t="t" r="r" b="b"/>
                <a:pathLst>
                  <a:path w="382" h="178" extrusionOk="0">
                    <a:moveTo>
                      <a:pt x="382" y="0"/>
                    </a:moveTo>
                    <a:lnTo>
                      <a:pt x="382" y="0"/>
                    </a:lnTo>
                    <a:cubicBezTo>
                      <a:pt x="366" y="0"/>
                      <a:pt x="349" y="8"/>
                      <a:pt x="333" y="12"/>
                    </a:cubicBezTo>
                    <a:cubicBezTo>
                      <a:pt x="317" y="17"/>
                      <a:pt x="304" y="25"/>
                      <a:pt x="288" y="29"/>
                    </a:cubicBezTo>
                    <a:cubicBezTo>
                      <a:pt x="255" y="45"/>
                      <a:pt x="226" y="62"/>
                      <a:pt x="198" y="82"/>
                    </a:cubicBezTo>
                    <a:cubicBezTo>
                      <a:pt x="136" y="115"/>
                      <a:pt x="74" y="148"/>
                      <a:pt x="4" y="160"/>
                    </a:cubicBezTo>
                    <a:cubicBezTo>
                      <a:pt x="-4" y="164"/>
                      <a:pt x="1" y="181"/>
                      <a:pt x="13" y="177"/>
                    </a:cubicBezTo>
                    <a:cubicBezTo>
                      <a:pt x="79" y="164"/>
                      <a:pt x="140" y="132"/>
                      <a:pt x="198" y="99"/>
                    </a:cubicBezTo>
                    <a:cubicBezTo>
                      <a:pt x="230" y="82"/>
                      <a:pt x="259" y="62"/>
                      <a:pt x="288" y="45"/>
                    </a:cubicBezTo>
                    <a:cubicBezTo>
                      <a:pt x="304" y="37"/>
                      <a:pt x="320" y="29"/>
                      <a:pt x="333" y="21"/>
                    </a:cubicBezTo>
                    <a:cubicBezTo>
                      <a:pt x="341" y="17"/>
                      <a:pt x="349" y="17"/>
                      <a:pt x="357" y="12"/>
                    </a:cubicBezTo>
                    <a:cubicBezTo>
                      <a:pt x="366" y="8"/>
                      <a:pt x="374" y="4"/>
                      <a:pt x="382" y="0"/>
                    </a:cubicBezTo>
                    <a:close/>
                  </a:path>
                </a:pathLst>
              </a:custGeom>
              <a:solidFill>
                <a:schemeClr val="dk1"/>
              </a:solidFill>
              <a:ln>
                <a:noFill/>
              </a:ln>
            </p:spPr>
            <p:txBody>
              <a:bodyPr spcFirstLastPara="1" wrap="square" lIns="90000" tIns="19075" rIns="90000" bIns="190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4" name="Google Shape;2894;p48"/>
              <p:cNvSpPr/>
              <p:nvPr/>
            </p:nvSpPr>
            <p:spPr>
              <a:xfrm>
                <a:off x="9807460" y="-1332862"/>
                <a:ext cx="93240" cy="84600"/>
              </a:xfrm>
              <a:custGeom>
                <a:avLst/>
                <a:gdLst/>
                <a:ahLst/>
                <a:cxnLst/>
                <a:rect l="l" t="t" r="r" b="b"/>
                <a:pathLst>
                  <a:path w="259" h="235" extrusionOk="0">
                    <a:moveTo>
                      <a:pt x="259" y="235"/>
                    </a:moveTo>
                    <a:lnTo>
                      <a:pt x="259" y="235"/>
                    </a:lnTo>
                    <a:cubicBezTo>
                      <a:pt x="255" y="223"/>
                      <a:pt x="243" y="211"/>
                      <a:pt x="234" y="202"/>
                    </a:cubicBezTo>
                    <a:cubicBezTo>
                      <a:pt x="226" y="190"/>
                      <a:pt x="214" y="182"/>
                      <a:pt x="206" y="169"/>
                    </a:cubicBezTo>
                    <a:cubicBezTo>
                      <a:pt x="185" y="149"/>
                      <a:pt x="165" y="128"/>
                      <a:pt x="144" y="108"/>
                    </a:cubicBezTo>
                    <a:cubicBezTo>
                      <a:pt x="103" y="71"/>
                      <a:pt x="62" y="34"/>
                      <a:pt x="12" y="1"/>
                    </a:cubicBezTo>
                    <a:cubicBezTo>
                      <a:pt x="9" y="-3"/>
                      <a:pt x="0" y="1"/>
                      <a:pt x="0" y="5"/>
                    </a:cubicBezTo>
                    <a:cubicBezTo>
                      <a:pt x="4" y="18"/>
                      <a:pt x="9" y="22"/>
                      <a:pt x="21" y="22"/>
                    </a:cubicBezTo>
                    <a:cubicBezTo>
                      <a:pt x="25" y="22"/>
                      <a:pt x="25" y="18"/>
                      <a:pt x="21" y="14"/>
                    </a:cubicBezTo>
                    <a:cubicBezTo>
                      <a:pt x="21" y="14"/>
                      <a:pt x="17" y="9"/>
                      <a:pt x="17" y="5"/>
                    </a:cubicBezTo>
                    <a:cubicBezTo>
                      <a:pt x="12" y="9"/>
                      <a:pt x="9" y="14"/>
                      <a:pt x="4" y="14"/>
                    </a:cubicBezTo>
                    <a:cubicBezTo>
                      <a:pt x="53" y="46"/>
                      <a:pt x="95" y="83"/>
                      <a:pt x="136" y="124"/>
                    </a:cubicBezTo>
                    <a:cubicBezTo>
                      <a:pt x="156" y="145"/>
                      <a:pt x="177" y="161"/>
                      <a:pt x="197" y="182"/>
                    </a:cubicBezTo>
                    <a:cubicBezTo>
                      <a:pt x="206" y="190"/>
                      <a:pt x="218" y="202"/>
                      <a:pt x="226" y="211"/>
                    </a:cubicBezTo>
                    <a:cubicBezTo>
                      <a:pt x="238" y="219"/>
                      <a:pt x="247" y="231"/>
                      <a:pt x="259" y="235"/>
                    </a:cubicBezTo>
                    <a:close/>
                  </a:path>
                </a:pathLst>
              </a:custGeom>
              <a:solidFill>
                <a:schemeClr val="dk1"/>
              </a:solidFill>
              <a:ln>
                <a:noFill/>
              </a:ln>
            </p:spPr>
            <p:txBody>
              <a:bodyPr spcFirstLastPara="1" wrap="square" lIns="90000" tIns="39600" rIns="90000" bIns="396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5" name="Google Shape;2895;p48"/>
              <p:cNvSpPr/>
              <p:nvPr/>
            </p:nvSpPr>
            <p:spPr>
              <a:xfrm>
                <a:off x="9800620" y="-1381102"/>
                <a:ext cx="89640" cy="50040"/>
              </a:xfrm>
              <a:custGeom>
                <a:avLst/>
                <a:gdLst/>
                <a:ahLst/>
                <a:cxnLst/>
                <a:rect l="l" t="t" r="r" b="b"/>
                <a:pathLst>
                  <a:path w="249" h="139" extrusionOk="0">
                    <a:moveTo>
                      <a:pt x="249" y="0"/>
                    </a:moveTo>
                    <a:lnTo>
                      <a:pt x="249" y="0"/>
                    </a:lnTo>
                    <a:cubicBezTo>
                      <a:pt x="228" y="4"/>
                      <a:pt x="204" y="20"/>
                      <a:pt x="188" y="28"/>
                    </a:cubicBezTo>
                    <a:cubicBezTo>
                      <a:pt x="167" y="41"/>
                      <a:pt x="147" y="49"/>
                      <a:pt x="126" y="61"/>
                    </a:cubicBezTo>
                    <a:cubicBezTo>
                      <a:pt x="85" y="86"/>
                      <a:pt x="44" y="106"/>
                      <a:pt x="3" y="127"/>
                    </a:cubicBezTo>
                    <a:cubicBezTo>
                      <a:pt x="-5" y="131"/>
                      <a:pt x="3" y="139"/>
                      <a:pt x="7" y="139"/>
                    </a:cubicBezTo>
                    <a:cubicBezTo>
                      <a:pt x="48" y="115"/>
                      <a:pt x="89" y="94"/>
                      <a:pt x="130" y="70"/>
                    </a:cubicBezTo>
                    <a:cubicBezTo>
                      <a:pt x="150" y="61"/>
                      <a:pt x="171" y="49"/>
                      <a:pt x="192" y="37"/>
                    </a:cubicBezTo>
                    <a:cubicBezTo>
                      <a:pt x="200" y="33"/>
                      <a:pt x="212" y="28"/>
                      <a:pt x="220" y="20"/>
                    </a:cubicBezTo>
                    <a:cubicBezTo>
                      <a:pt x="233" y="16"/>
                      <a:pt x="241" y="12"/>
                      <a:pt x="249" y="4"/>
                    </a:cubicBezTo>
                    <a:lnTo>
                      <a:pt x="249" y="0"/>
                    </a:lnTo>
                    <a:close/>
                  </a:path>
                </a:pathLst>
              </a:custGeom>
              <a:solidFill>
                <a:schemeClr val="dk1"/>
              </a:solidFill>
              <a:ln>
                <a:noFill/>
              </a:ln>
            </p:spPr>
            <p:txBody>
              <a:bodyPr spcFirstLastPara="1" wrap="square" lIns="90000" tIns="5025" rIns="90000" bIns="5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6" name="Google Shape;2896;p48"/>
              <p:cNvSpPr/>
              <p:nvPr/>
            </p:nvSpPr>
            <p:spPr>
              <a:xfrm>
                <a:off x="9686140" y="-1358422"/>
                <a:ext cx="41760" cy="99720"/>
              </a:xfrm>
              <a:custGeom>
                <a:avLst/>
                <a:gdLst/>
                <a:ahLst/>
                <a:cxnLst/>
                <a:rect l="l" t="t" r="r" b="b"/>
                <a:pathLst>
                  <a:path w="116" h="277" extrusionOk="0">
                    <a:moveTo>
                      <a:pt x="116" y="273"/>
                    </a:moveTo>
                    <a:lnTo>
                      <a:pt x="116" y="273"/>
                    </a:lnTo>
                    <a:cubicBezTo>
                      <a:pt x="111" y="253"/>
                      <a:pt x="103" y="228"/>
                      <a:pt x="95" y="208"/>
                    </a:cubicBezTo>
                    <a:cubicBezTo>
                      <a:pt x="87" y="183"/>
                      <a:pt x="74" y="162"/>
                      <a:pt x="67" y="138"/>
                    </a:cubicBezTo>
                    <a:cubicBezTo>
                      <a:pt x="58" y="117"/>
                      <a:pt x="50" y="93"/>
                      <a:pt x="42" y="72"/>
                    </a:cubicBezTo>
                    <a:cubicBezTo>
                      <a:pt x="33" y="60"/>
                      <a:pt x="30" y="48"/>
                      <a:pt x="25" y="35"/>
                    </a:cubicBezTo>
                    <a:cubicBezTo>
                      <a:pt x="21" y="27"/>
                      <a:pt x="17" y="11"/>
                      <a:pt x="13" y="2"/>
                    </a:cubicBezTo>
                    <a:cubicBezTo>
                      <a:pt x="9" y="-2"/>
                      <a:pt x="-4" y="-2"/>
                      <a:pt x="1" y="7"/>
                    </a:cubicBezTo>
                    <a:cubicBezTo>
                      <a:pt x="1" y="19"/>
                      <a:pt x="5" y="31"/>
                      <a:pt x="9" y="39"/>
                    </a:cubicBezTo>
                    <a:cubicBezTo>
                      <a:pt x="13" y="52"/>
                      <a:pt x="21" y="64"/>
                      <a:pt x="25" y="72"/>
                    </a:cubicBezTo>
                    <a:cubicBezTo>
                      <a:pt x="33" y="97"/>
                      <a:pt x="42" y="121"/>
                      <a:pt x="50" y="146"/>
                    </a:cubicBezTo>
                    <a:cubicBezTo>
                      <a:pt x="62" y="167"/>
                      <a:pt x="71" y="191"/>
                      <a:pt x="79" y="216"/>
                    </a:cubicBezTo>
                    <a:cubicBezTo>
                      <a:pt x="91" y="236"/>
                      <a:pt x="99" y="257"/>
                      <a:pt x="111" y="277"/>
                    </a:cubicBezTo>
                    <a:lnTo>
                      <a:pt x="116" y="2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7" name="Google Shape;2897;p48"/>
              <p:cNvSpPr/>
              <p:nvPr/>
            </p:nvSpPr>
            <p:spPr>
              <a:xfrm>
                <a:off x="9383380" y="-1568662"/>
                <a:ext cx="59400" cy="54360"/>
              </a:xfrm>
              <a:custGeom>
                <a:avLst/>
                <a:gdLst/>
                <a:ahLst/>
                <a:cxnLst/>
                <a:rect l="l" t="t" r="r" b="b"/>
                <a:pathLst>
                  <a:path w="165" h="151" extrusionOk="0">
                    <a:moveTo>
                      <a:pt x="0" y="127"/>
                    </a:moveTo>
                    <a:lnTo>
                      <a:pt x="0" y="127"/>
                    </a:lnTo>
                    <a:cubicBezTo>
                      <a:pt x="17" y="139"/>
                      <a:pt x="29" y="147"/>
                      <a:pt x="49" y="151"/>
                    </a:cubicBezTo>
                    <a:cubicBezTo>
                      <a:pt x="70" y="151"/>
                      <a:pt x="86" y="147"/>
                      <a:pt x="99" y="131"/>
                    </a:cubicBezTo>
                    <a:cubicBezTo>
                      <a:pt x="111" y="114"/>
                      <a:pt x="123" y="94"/>
                      <a:pt x="132" y="78"/>
                    </a:cubicBezTo>
                    <a:cubicBezTo>
                      <a:pt x="140" y="65"/>
                      <a:pt x="144" y="53"/>
                      <a:pt x="148" y="44"/>
                    </a:cubicBezTo>
                    <a:cubicBezTo>
                      <a:pt x="156" y="32"/>
                      <a:pt x="164" y="20"/>
                      <a:pt x="164" y="12"/>
                    </a:cubicBezTo>
                    <a:cubicBezTo>
                      <a:pt x="168" y="4"/>
                      <a:pt x="156" y="-5"/>
                      <a:pt x="152" y="4"/>
                    </a:cubicBezTo>
                    <a:cubicBezTo>
                      <a:pt x="144" y="12"/>
                      <a:pt x="140" y="20"/>
                      <a:pt x="136" y="28"/>
                    </a:cubicBezTo>
                    <a:cubicBezTo>
                      <a:pt x="132" y="36"/>
                      <a:pt x="127" y="49"/>
                      <a:pt x="123" y="57"/>
                    </a:cubicBezTo>
                    <a:cubicBezTo>
                      <a:pt x="111" y="73"/>
                      <a:pt x="103" y="94"/>
                      <a:pt x="95" y="110"/>
                    </a:cubicBezTo>
                    <a:cubicBezTo>
                      <a:pt x="82" y="127"/>
                      <a:pt x="70" y="135"/>
                      <a:pt x="54" y="135"/>
                    </a:cubicBezTo>
                    <a:cubicBezTo>
                      <a:pt x="37" y="135"/>
                      <a:pt x="17" y="131"/>
                      <a:pt x="0" y="127"/>
                    </a:cubicBezTo>
                    <a:close/>
                  </a:path>
                </a:pathLst>
              </a:custGeom>
              <a:solidFill>
                <a:schemeClr val="dk1"/>
              </a:solidFill>
              <a:ln>
                <a:noFill/>
              </a:ln>
            </p:spPr>
            <p:txBody>
              <a:bodyPr spcFirstLastPara="1" wrap="square" lIns="90000" tIns="9350" rIns="90000" bIns="93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8" name="Google Shape;2898;p48"/>
              <p:cNvSpPr/>
              <p:nvPr/>
            </p:nvSpPr>
            <p:spPr>
              <a:xfrm>
                <a:off x="9382300" y="-1517182"/>
                <a:ext cx="18720" cy="74880"/>
              </a:xfrm>
              <a:custGeom>
                <a:avLst/>
                <a:gdLst/>
                <a:ahLst/>
                <a:cxnLst/>
                <a:rect l="l" t="t" r="r" b="b"/>
                <a:pathLst>
                  <a:path w="52" h="208" extrusionOk="0">
                    <a:moveTo>
                      <a:pt x="3" y="4"/>
                    </a:moveTo>
                    <a:lnTo>
                      <a:pt x="3" y="4"/>
                    </a:lnTo>
                    <a:cubicBezTo>
                      <a:pt x="24" y="4"/>
                      <a:pt x="32" y="25"/>
                      <a:pt x="36" y="41"/>
                    </a:cubicBezTo>
                    <a:cubicBezTo>
                      <a:pt x="40" y="61"/>
                      <a:pt x="40" y="78"/>
                      <a:pt x="36" y="99"/>
                    </a:cubicBezTo>
                    <a:cubicBezTo>
                      <a:pt x="28" y="115"/>
                      <a:pt x="24" y="132"/>
                      <a:pt x="20" y="152"/>
                    </a:cubicBezTo>
                    <a:cubicBezTo>
                      <a:pt x="11" y="168"/>
                      <a:pt x="3" y="185"/>
                      <a:pt x="3" y="201"/>
                    </a:cubicBezTo>
                    <a:cubicBezTo>
                      <a:pt x="3" y="209"/>
                      <a:pt x="11" y="209"/>
                      <a:pt x="16" y="205"/>
                    </a:cubicBezTo>
                    <a:cubicBezTo>
                      <a:pt x="24" y="185"/>
                      <a:pt x="32" y="164"/>
                      <a:pt x="36" y="144"/>
                    </a:cubicBezTo>
                    <a:cubicBezTo>
                      <a:pt x="44" y="119"/>
                      <a:pt x="48" y="99"/>
                      <a:pt x="52" y="78"/>
                    </a:cubicBezTo>
                    <a:cubicBezTo>
                      <a:pt x="52" y="49"/>
                      <a:pt x="40" y="0"/>
                      <a:pt x="3" y="0"/>
                    </a:cubicBezTo>
                    <a:cubicBezTo>
                      <a:pt x="-1" y="0"/>
                      <a:pt x="-1" y="4"/>
                      <a:pt x="3" y="4"/>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99" name="Google Shape;2899;p48"/>
              <p:cNvSpPr/>
              <p:nvPr/>
            </p:nvSpPr>
            <p:spPr>
              <a:xfrm>
                <a:off x="9368260" y="-1552822"/>
                <a:ext cx="32760" cy="34200"/>
              </a:xfrm>
              <a:custGeom>
                <a:avLst/>
                <a:gdLst/>
                <a:ahLst/>
                <a:cxnLst/>
                <a:rect l="l" t="t" r="r" b="b"/>
                <a:pathLst>
                  <a:path w="91" h="95" extrusionOk="0">
                    <a:moveTo>
                      <a:pt x="87" y="0"/>
                    </a:moveTo>
                    <a:lnTo>
                      <a:pt x="87" y="0"/>
                    </a:lnTo>
                    <a:cubicBezTo>
                      <a:pt x="87" y="0"/>
                      <a:pt x="87" y="5"/>
                      <a:pt x="83" y="9"/>
                    </a:cubicBezTo>
                    <a:cubicBezTo>
                      <a:pt x="83" y="13"/>
                      <a:pt x="83" y="17"/>
                      <a:pt x="83" y="21"/>
                    </a:cubicBezTo>
                    <a:cubicBezTo>
                      <a:pt x="79" y="29"/>
                      <a:pt x="79" y="38"/>
                      <a:pt x="79" y="41"/>
                    </a:cubicBezTo>
                    <a:cubicBezTo>
                      <a:pt x="75" y="54"/>
                      <a:pt x="71" y="66"/>
                      <a:pt x="63" y="75"/>
                    </a:cubicBezTo>
                    <a:cubicBezTo>
                      <a:pt x="55" y="79"/>
                      <a:pt x="42" y="79"/>
                      <a:pt x="34" y="79"/>
                    </a:cubicBezTo>
                    <a:cubicBezTo>
                      <a:pt x="30" y="79"/>
                      <a:pt x="26" y="79"/>
                      <a:pt x="22" y="75"/>
                    </a:cubicBezTo>
                    <a:cubicBezTo>
                      <a:pt x="22" y="75"/>
                      <a:pt x="18" y="75"/>
                      <a:pt x="18" y="70"/>
                    </a:cubicBezTo>
                    <a:cubicBezTo>
                      <a:pt x="13" y="70"/>
                      <a:pt x="9" y="70"/>
                      <a:pt x="9" y="66"/>
                    </a:cubicBezTo>
                    <a:cubicBezTo>
                      <a:pt x="5" y="62"/>
                      <a:pt x="-3" y="70"/>
                      <a:pt x="1" y="75"/>
                    </a:cubicBezTo>
                    <a:cubicBezTo>
                      <a:pt x="1" y="83"/>
                      <a:pt x="5" y="83"/>
                      <a:pt x="9" y="87"/>
                    </a:cubicBezTo>
                    <a:cubicBezTo>
                      <a:pt x="13" y="91"/>
                      <a:pt x="18" y="91"/>
                      <a:pt x="22" y="95"/>
                    </a:cubicBezTo>
                    <a:cubicBezTo>
                      <a:pt x="34" y="95"/>
                      <a:pt x="42" y="95"/>
                      <a:pt x="55" y="95"/>
                    </a:cubicBezTo>
                    <a:cubicBezTo>
                      <a:pt x="63" y="91"/>
                      <a:pt x="71" y="87"/>
                      <a:pt x="79" y="79"/>
                    </a:cubicBezTo>
                    <a:cubicBezTo>
                      <a:pt x="87" y="70"/>
                      <a:pt x="91" y="58"/>
                      <a:pt x="91" y="46"/>
                    </a:cubicBezTo>
                    <a:cubicBezTo>
                      <a:pt x="91" y="38"/>
                      <a:pt x="91" y="29"/>
                      <a:pt x="91" y="25"/>
                    </a:cubicBezTo>
                    <a:cubicBezTo>
                      <a:pt x="91" y="17"/>
                      <a:pt x="91" y="13"/>
                      <a:pt x="91" y="9"/>
                    </a:cubicBezTo>
                    <a:cubicBezTo>
                      <a:pt x="91" y="5"/>
                      <a:pt x="91" y="5"/>
                      <a:pt x="91" y="0"/>
                    </a:cubicBezTo>
                    <a:lnTo>
                      <a:pt x="87"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00" name="Google Shape;2900;p48"/>
              <p:cNvSpPr/>
              <p:nvPr/>
            </p:nvSpPr>
            <p:spPr>
              <a:xfrm>
                <a:off x="9368260" y="-1530502"/>
                <a:ext cx="15120" cy="50400"/>
              </a:xfrm>
              <a:custGeom>
                <a:avLst/>
                <a:gdLst/>
                <a:ahLst/>
                <a:cxnLst/>
                <a:rect l="l" t="t" r="r" b="b"/>
                <a:pathLst>
                  <a:path w="42" h="140" extrusionOk="0">
                    <a:moveTo>
                      <a:pt x="18" y="140"/>
                    </a:moveTo>
                    <a:lnTo>
                      <a:pt x="18" y="140"/>
                    </a:lnTo>
                    <a:cubicBezTo>
                      <a:pt x="22" y="111"/>
                      <a:pt x="42" y="82"/>
                      <a:pt x="42" y="54"/>
                    </a:cubicBezTo>
                    <a:cubicBezTo>
                      <a:pt x="42" y="41"/>
                      <a:pt x="38" y="33"/>
                      <a:pt x="34" y="21"/>
                    </a:cubicBezTo>
                    <a:cubicBezTo>
                      <a:pt x="26" y="13"/>
                      <a:pt x="18" y="0"/>
                      <a:pt x="5" y="0"/>
                    </a:cubicBezTo>
                    <a:cubicBezTo>
                      <a:pt x="1" y="0"/>
                      <a:pt x="-3" y="8"/>
                      <a:pt x="1" y="13"/>
                    </a:cubicBezTo>
                    <a:cubicBezTo>
                      <a:pt x="5" y="17"/>
                      <a:pt x="9" y="17"/>
                      <a:pt x="13" y="21"/>
                    </a:cubicBezTo>
                    <a:cubicBezTo>
                      <a:pt x="18" y="25"/>
                      <a:pt x="22" y="29"/>
                      <a:pt x="22" y="33"/>
                    </a:cubicBezTo>
                    <a:cubicBezTo>
                      <a:pt x="26" y="41"/>
                      <a:pt x="30" y="49"/>
                      <a:pt x="26" y="62"/>
                    </a:cubicBezTo>
                    <a:cubicBezTo>
                      <a:pt x="26" y="86"/>
                      <a:pt x="18" y="111"/>
                      <a:pt x="13" y="140"/>
                    </a:cubicBezTo>
                    <a:lnTo>
                      <a:pt x="18" y="140"/>
                    </a:ln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sp>
        <p:nvSpPr>
          <p:cNvPr id="57" name="TextBox 56"/>
          <p:cNvSpPr txBox="1"/>
          <p:nvPr/>
        </p:nvSpPr>
        <p:spPr>
          <a:xfrm>
            <a:off x="2907180" y="3228686"/>
            <a:ext cx="2825086" cy="1557349"/>
          </a:xfrm>
          <a:prstGeom prst="rect">
            <a:avLst/>
          </a:prstGeom>
          <a:noFill/>
        </p:spPr>
        <p:txBody>
          <a:bodyPr wrap="square" rtlCol="0">
            <a:spAutoFit/>
          </a:bodyPr>
          <a:lstStyle/>
          <a:p>
            <a:r>
              <a:rPr lang="en-US" sz="1600" b="1" dirty="0"/>
              <a:t>  </a:t>
            </a:r>
            <a:r>
              <a:rPr lang="en-US" sz="1600" b="1" dirty="0">
                <a:solidFill>
                  <a:srgbClr val="600F06"/>
                </a:solidFill>
              </a:rPr>
              <a:t>Additional Features:</a:t>
            </a:r>
          </a:p>
          <a:p>
            <a:r>
              <a:rPr lang="en-US" sz="1600" dirty="0">
                <a:solidFill>
                  <a:srgbClr val="14523F"/>
                </a:solidFill>
              </a:rPr>
              <a:t>-Book Categories &amp; Filters</a:t>
            </a:r>
          </a:p>
          <a:p>
            <a:r>
              <a:rPr lang="en-US" sz="1600" dirty="0">
                <a:solidFill>
                  <a:srgbClr val="14523F"/>
                </a:solidFill>
              </a:rPr>
              <a:t>-Trending &amp; Featured Books </a:t>
            </a:r>
          </a:p>
          <a:p>
            <a:r>
              <a:rPr lang="en-US" sz="1600" dirty="0">
                <a:solidFill>
                  <a:srgbClr val="14523F"/>
                </a:solidFill>
              </a:rPr>
              <a:t>-Events &amp; Meetups </a:t>
            </a:r>
          </a:p>
          <a:p>
            <a:r>
              <a:rPr lang="en-US" sz="1600" dirty="0">
                <a:solidFill>
                  <a:srgbClr val="14523F"/>
                </a:solidFill>
              </a:rPr>
              <a:t>-Notifications &amp; Alerts</a:t>
            </a:r>
            <a:endParaRPr lang="en-IN" sz="1600" dirty="0">
              <a:solidFill>
                <a:srgbClr val="14523F"/>
              </a:solidFill>
            </a:endParaRPr>
          </a:p>
          <a:p>
            <a:pPr>
              <a:lnSpc>
                <a:spcPct val="95000"/>
              </a:lnSpc>
            </a:pPr>
            <a:endParaRPr lang="en-IN" sz="1600" dirty="0"/>
          </a:p>
        </p:txBody>
      </p:sp>
      <p:sp>
        <p:nvSpPr>
          <p:cNvPr id="4" name="TextBox 3"/>
          <p:cNvSpPr txBox="1"/>
          <p:nvPr/>
        </p:nvSpPr>
        <p:spPr>
          <a:xfrm>
            <a:off x="4668784" y="1206326"/>
            <a:ext cx="2622843" cy="1569660"/>
          </a:xfrm>
          <a:prstGeom prst="rect">
            <a:avLst/>
          </a:prstGeom>
          <a:noFill/>
        </p:spPr>
        <p:txBody>
          <a:bodyPr wrap="square" rtlCol="0">
            <a:spAutoFit/>
          </a:bodyPr>
          <a:lstStyle/>
          <a:p>
            <a:r>
              <a:rPr lang="en-US" sz="1600" b="1" dirty="0">
                <a:solidFill>
                  <a:srgbClr val="600F06"/>
                </a:solidFill>
              </a:rPr>
              <a:t>User Features:</a:t>
            </a:r>
          </a:p>
          <a:p>
            <a:pPr marL="0" indent="0"/>
            <a:r>
              <a:rPr lang="en-US" sz="1600" dirty="0">
                <a:solidFill>
                  <a:srgbClr val="14523F"/>
                </a:solidFill>
              </a:rPr>
              <a:t>-User Profiles</a:t>
            </a:r>
          </a:p>
          <a:p>
            <a:pPr marL="0" indent="0"/>
            <a:r>
              <a:rPr lang="en-US" sz="1600" dirty="0">
                <a:solidFill>
                  <a:srgbClr val="14523F"/>
                </a:solidFill>
              </a:rPr>
              <a:t>-Book Condition &amp; Reviews</a:t>
            </a:r>
          </a:p>
          <a:p>
            <a:pPr marL="0" indent="0"/>
            <a:r>
              <a:rPr lang="en-US" sz="1600" dirty="0">
                <a:solidFill>
                  <a:srgbClr val="14523F"/>
                </a:solidFill>
              </a:rPr>
              <a:t>-Location-Based Listings</a:t>
            </a:r>
          </a:p>
          <a:p>
            <a:pPr marL="0" indent="0"/>
            <a:r>
              <a:rPr lang="en-US" sz="1600" dirty="0">
                <a:solidFill>
                  <a:srgbClr val="14523F"/>
                </a:solidFill>
              </a:rPr>
              <a:t>-Delivery Options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19749-770A-510E-D299-4745BA3C72CF}"/>
              </a:ext>
            </a:extLst>
          </p:cNvPr>
          <p:cNvSpPr>
            <a:spLocks noGrp="1"/>
          </p:cNvSpPr>
          <p:nvPr>
            <p:ph type="title"/>
          </p:nvPr>
        </p:nvSpPr>
        <p:spPr>
          <a:xfrm>
            <a:off x="2682339" y="265861"/>
            <a:ext cx="3887700" cy="497715"/>
          </a:xfrm>
        </p:spPr>
        <p:txBody>
          <a:bodyPr/>
          <a:lstStyle/>
          <a:p>
            <a:r>
              <a:rPr lang="en-US" dirty="0"/>
              <a:t>Existing System</a:t>
            </a:r>
            <a:endParaRPr lang="en-IN" dirty="0"/>
          </a:p>
        </p:txBody>
      </p:sp>
      <p:sp>
        <p:nvSpPr>
          <p:cNvPr id="3" name="Subtitle 2">
            <a:extLst>
              <a:ext uri="{FF2B5EF4-FFF2-40B4-BE49-F238E27FC236}">
                <a16:creationId xmlns:a16="http://schemas.microsoft.com/office/drawing/2014/main" id="{D48B8FBF-6B5F-A762-1349-DF1E4BEEBC11}"/>
              </a:ext>
            </a:extLst>
          </p:cNvPr>
          <p:cNvSpPr>
            <a:spLocks noGrp="1"/>
          </p:cNvSpPr>
          <p:nvPr>
            <p:ph type="subTitle" idx="1"/>
          </p:nvPr>
        </p:nvSpPr>
        <p:spPr>
          <a:xfrm>
            <a:off x="402767" y="861060"/>
            <a:ext cx="8344993" cy="4122420"/>
          </a:xfrm>
        </p:spPr>
        <p:txBody>
          <a:bodyPr/>
          <a:lstStyle/>
          <a:p>
            <a:r>
              <a:rPr lang="en-US" dirty="0"/>
              <a:t>In the current landscape, individuals rely on various traditional and</a:t>
            </a:r>
          </a:p>
          <a:p>
            <a:r>
              <a:rPr lang="en-US" dirty="0"/>
              <a:t>digital methods to buy, </a:t>
            </a:r>
            <a:r>
              <a:rPr lang="en-US" dirty="0" err="1"/>
              <a:t>sell,exchange</a:t>
            </a:r>
            <a:r>
              <a:rPr lang="en-US" dirty="0"/>
              <a:t>, or donate books. </a:t>
            </a:r>
          </a:p>
          <a:p>
            <a:r>
              <a:rPr lang="en-US" dirty="0"/>
              <a:t>However, these methods come with several limitations that </a:t>
            </a:r>
          </a:p>
          <a:p>
            <a:r>
              <a:rPr lang="en-US" dirty="0"/>
              <a:t>make the process inefficient and cumbersome.</a:t>
            </a:r>
          </a:p>
          <a:p>
            <a:pPr marL="482600" indent="-342900">
              <a:buAutoNum type="arabicPeriod"/>
            </a:pPr>
            <a:r>
              <a:rPr lang="en-US" dirty="0"/>
              <a:t>Physical Bookstores &amp; Libraries</a:t>
            </a:r>
          </a:p>
          <a:p>
            <a:pPr marL="482600" indent="-342900">
              <a:buAutoNum type="arabicPeriod"/>
            </a:pPr>
            <a:r>
              <a:rPr lang="en-IN" dirty="0"/>
              <a:t>Online Marketplaces (e.g., eBay, Craigslist, Facebook Marketplace)</a:t>
            </a:r>
            <a:endParaRPr lang="en-US" dirty="0"/>
          </a:p>
          <a:p>
            <a:pPr marL="482600" indent="-342900">
              <a:buAutoNum type="arabicPeriod"/>
            </a:pPr>
            <a:r>
              <a:rPr lang="en-IN" dirty="0"/>
              <a:t>Book Exchange Groups &amp; Forum</a:t>
            </a:r>
            <a:r>
              <a:rPr lang="en-US" dirty="0"/>
              <a:t>s</a:t>
            </a:r>
          </a:p>
          <a:p>
            <a:pPr marL="482600" indent="-342900">
              <a:buAutoNum type="arabicPeriod"/>
            </a:pPr>
            <a:r>
              <a:rPr lang="en-US" dirty="0"/>
              <a:t>Charitable Organizations &amp; Book </a:t>
            </a:r>
            <a:r>
              <a:rPr lang="en-US"/>
              <a:t>Donation Centers</a:t>
            </a:r>
          </a:p>
          <a:p>
            <a:pPr marL="139700" indent="0"/>
            <a:endParaRPr lang="en-US" dirty="0"/>
          </a:p>
          <a:p>
            <a:pPr marL="139700" indent="0"/>
            <a:r>
              <a:rPr lang="en-US" b="1" dirty="0"/>
              <a:t>Limitations of the Existing System:</a:t>
            </a:r>
          </a:p>
          <a:p>
            <a:pPr marL="139700" indent="0"/>
            <a:r>
              <a:rPr lang="en-US" dirty="0"/>
              <a:t>Lack of a centralized and dedicated platform for book lovers.</a:t>
            </a:r>
          </a:p>
          <a:p>
            <a:pPr marL="139700" indent="0"/>
            <a:r>
              <a:rPr lang="en-US" dirty="0"/>
              <a:t>Scattered listings across multiple platforms, making it hard to find books efficiently.</a:t>
            </a:r>
          </a:p>
          <a:p>
            <a:pPr marL="139700" indent="0"/>
            <a:r>
              <a:rPr lang="en-US" dirty="0"/>
              <a:t>No structured exchange system for book swapping.</a:t>
            </a:r>
          </a:p>
          <a:p>
            <a:pPr marL="139700" indent="0"/>
            <a:r>
              <a:rPr lang="en-US" dirty="0"/>
              <a:t>Inefficient communication between buyers, sellers, and donors.</a:t>
            </a:r>
          </a:p>
          <a:p>
            <a:pPr marL="139700" indent="0"/>
            <a:r>
              <a:rPr lang="en-US" dirty="0"/>
              <a:t>Limited accessibility for underprivileged readers who rely on book donations.</a:t>
            </a:r>
            <a:endParaRPr lang="en-IN" dirty="0"/>
          </a:p>
        </p:txBody>
      </p:sp>
      <p:grpSp>
        <p:nvGrpSpPr>
          <p:cNvPr id="7" name="Google Shape;2908;p49">
            <a:extLst>
              <a:ext uri="{FF2B5EF4-FFF2-40B4-BE49-F238E27FC236}">
                <a16:creationId xmlns:a16="http://schemas.microsoft.com/office/drawing/2014/main" id="{86DD5CB0-21C4-2C29-FA21-E78CFC8B17E4}"/>
              </a:ext>
            </a:extLst>
          </p:cNvPr>
          <p:cNvGrpSpPr/>
          <p:nvPr/>
        </p:nvGrpSpPr>
        <p:grpSpPr>
          <a:xfrm>
            <a:off x="6629400" y="886597"/>
            <a:ext cx="1974671" cy="1685153"/>
            <a:chOff x="5867533" y="1545908"/>
            <a:chExt cx="2818879" cy="2631167"/>
          </a:xfrm>
        </p:grpSpPr>
        <p:sp>
          <p:nvSpPr>
            <p:cNvPr id="8" name="Google Shape;2909;p49">
              <a:extLst>
                <a:ext uri="{FF2B5EF4-FFF2-40B4-BE49-F238E27FC236}">
                  <a16:creationId xmlns:a16="http://schemas.microsoft.com/office/drawing/2014/main" id="{2E26DAAA-77C3-C160-9A72-89E38025D8CD}"/>
                </a:ext>
              </a:extLst>
            </p:cNvPr>
            <p:cNvSpPr/>
            <p:nvPr/>
          </p:nvSpPr>
          <p:spPr>
            <a:xfrm>
              <a:off x="6161313" y="3728575"/>
              <a:ext cx="25251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9" name="Google Shape;2910;p49">
              <a:extLst>
                <a:ext uri="{FF2B5EF4-FFF2-40B4-BE49-F238E27FC236}">
                  <a16:creationId xmlns:a16="http://schemas.microsoft.com/office/drawing/2014/main" id="{B34E17CA-858C-B91E-C740-0B02B5BDFFA3}"/>
                </a:ext>
              </a:extLst>
            </p:cNvPr>
            <p:cNvSpPr/>
            <p:nvPr/>
          </p:nvSpPr>
          <p:spPr>
            <a:xfrm>
              <a:off x="5871722" y="1573077"/>
              <a:ext cx="674000" cy="1036917"/>
            </a:xfrm>
            <a:custGeom>
              <a:avLst/>
              <a:gdLst/>
              <a:ahLst/>
              <a:cxnLst/>
              <a:rect l="l" t="t" r="r" b="b"/>
              <a:pathLst>
                <a:path w="3057" h="4703" extrusionOk="0">
                  <a:moveTo>
                    <a:pt x="2637" y="4703"/>
                  </a:moveTo>
                  <a:lnTo>
                    <a:pt x="2637" y="4703"/>
                  </a:lnTo>
                  <a:cubicBezTo>
                    <a:pt x="2989" y="4318"/>
                    <a:pt x="3084" y="3837"/>
                    <a:pt x="2998" y="3597"/>
                  </a:cubicBezTo>
                  <a:cubicBezTo>
                    <a:pt x="2912" y="3365"/>
                    <a:pt x="2775" y="3331"/>
                    <a:pt x="2775" y="3331"/>
                  </a:cubicBezTo>
                  <a:cubicBezTo>
                    <a:pt x="3238" y="2747"/>
                    <a:pt x="3041" y="2345"/>
                    <a:pt x="2827" y="2250"/>
                  </a:cubicBezTo>
                  <a:cubicBezTo>
                    <a:pt x="2612" y="2147"/>
                    <a:pt x="2483" y="2336"/>
                    <a:pt x="2483" y="2336"/>
                  </a:cubicBezTo>
                  <a:cubicBezTo>
                    <a:pt x="2740" y="1882"/>
                    <a:pt x="2543" y="1573"/>
                    <a:pt x="2328" y="1479"/>
                  </a:cubicBezTo>
                  <a:cubicBezTo>
                    <a:pt x="2123" y="1376"/>
                    <a:pt x="2011" y="1470"/>
                    <a:pt x="2011" y="1470"/>
                  </a:cubicBezTo>
                  <a:cubicBezTo>
                    <a:pt x="2106" y="810"/>
                    <a:pt x="1539" y="742"/>
                    <a:pt x="1402" y="784"/>
                  </a:cubicBezTo>
                  <a:cubicBezTo>
                    <a:pt x="1265" y="836"/>
                    <a:pt x="1171" y="1050"/>
                    <a:pt x="1171" y="1050"/>
                  </a:cubicBezTo>
                  <a:cubicBezTo>
                    <a:pt x="1171" y="1050"/>
                    <a:pt x="1025" y="639"/>
                    <a:pt x="879" y="407"/>
                  </a:cubicBezTo>
                  <a:cubicBezTo>
                    <a:pt x="733" y="175"/>
                    <a:pt x="296" y="-134"/>
                    <a:pt x="90" y="64"/>
                  </a:cubicBezTo>
                  <a:cubicBezTo>
                    <a:pt x="-125" y="252"/>
                    <a:pt x="81" y="759"/>
                    <a:pt x="330" y="982"/>
                  </a:cubicBezTo>
                  <a:cubicBezTo>
                    <a:pt x="570" y="1204"/>
                    <a:pt x="570" y="1204"/>
                    <a:pt x="570" y="1204"/>
                  </a:cubicBezTo>
                  <a:cubicBezTo>
                    <a:pt x="570" y="1204"/>
                    <a:pt x="193" y="1016"/>
                    <a:pt x="141" y="1367"/>
                  </a:cubicBezTo>
                  <a:cubicBezTo>
                    <a:pt x="81" y="1711"/>
                    <a:pt x="596" y="1960"/>
                    <a:pt x="596" y="1960"/>
                  </a:cubicBezTo>
                  <a:cubicBezTo>
                    <a:pt x="596" y="1960"/>
                    <a:pt x="244" y="1934"/>
                    <a:pt x="219" y="2182"/>
                  </a:cubicBezTo>
                  <a:cubicBezTo>
                    <a:pt x="201" y="2439"/>
                    <a:pt x="562" y="2902"/>
                    <a:pt x="699" y="2962"/>
                  </a:cubicBezTo>
                  <a:cubicBezTo>
                    <a:pt x="836" y="3031"/>
                    <a:pt x="905" y="3091"/>
                    <a:pt x="905" y="3091"/>
                  </a:cubicBezTo>
                  <a:cubicBezTo>
                    <a:pt x="905" y="3091"/>
                    <a:pt x="562" y="3176"/>
                    <a:pt x="578" y="3349"/>
                  </a:cubicBezTo>
                  <a:cubicBezTo>
                    <a:pt x="596" y="3528"/>
                    <a:pt x="1077" y="3872"/>
                    <a:pt x="1291" y="3974"/>
                  </a:cubicBezTo>
                  <a:cubicBezTo>
                    <a:pt x="1007" y="4043"/>
                    <a:pt x="1077" y="4301"/>
                    <a:pt x="1316" y="4369"/>
                  </a:cubicBezTo>
                  <a:cubicBezTo>
                    <a:pt x="1565" y="4429"/>
                    <a:pt x="2165" y="4600"/>
                    <a:pt x="2174" y="4600"/>
                  </a:cubicBezTo>
                  <a:cubicBezTo>
                    <a:pt x="2192" y="4609"/>
                    <a:pt x="2637" y="4703"/>
                    <a:pt x="2637" y="470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911;p49">
              <a:extLst>
                <a:ext uri="{FF2B5EF4-FFF2-40B4-BE49-F238E27FC236}">
                  <a16:creationId xmlns:a16="http://schemas.microsoft.com/office/drawing/2014/main" id="{99FB805A-DDAD-B028-E3F4-9D7830AE5378}"/>
                </a:ext>
              </a:extLst>
            </p:cNvPr>
            <p:cNvSpPr/>
            <p:nvPr/>
          </p:nvSpPr>
          <p:spPr>
            <a:xfrm>
              <a:off x="5880100" y="1579471"/>
              <a:ext cx="100317" cy="204385"/>
            </a:xfrm>
            <a:custGeom>
              <a:avLst/>
              <a:gdLst/>
              <a:ahLst/>
              <a:cxnLst/>
              <a:rect l="l" t="t" r="r" b="b"/>
              <a:pathLst>
                <a:path w="455" h="927" extrusionOk="0">
                  <a:moveTo>
                    <a:pt x="206" y="0"/>
                  </a:moveTo>
                  <a:lnTo>
                    <a:pt x="206" y="0"/>
                  </a:lnTo>
                  <a:cubicBezTo>
                    <a:pt x="129" y="0"/>
                    <a:pt x="60" y="78"/>
                    <a:pt x="26" y="138"/>
                  </a:cubicBezTo>
                  <a:cubicBezTo>
                    <a:pt x="-17" y="232"/>
                    <a:pt x="0" y="335"/>
                    <a:pt x="35" y="429"/>
                  </a:cubicBezTo>
                  <a:cubicBezTo>
                    <a:pt x="69" y="524"/>
                    <a:pt x="112" y="618"/>
                    <a:pt x="155" y="713"/>
                  </a:cubicBezTo>
                  <a:cubicBezTo>
                    <a:pt x="181" y="755"/>
                    <a:pt x="206" y="807"/>
                    <a:pt x="249" y="841"/>
                  </a:cubicBezTo>
                  <a:cubicBezTo>
                    <a:pt x="266" y="858"/>
                    <a:pt x="283" y="876"/>
                    <a:pt x="301" y="884"/>
                  </a:cubicBezTo>
                  <a:cubicBezTo>
                    <a:pt x="326" y="901"/>
                    <a:pt x="344" y="918"/>
                    <a:pt x="377" y="927"/>
                  </a:cubicBezTo>
                  <a:cubicBezTo>
                    <a:pt x="377" y="927"/>
                    <a:pt x="386" y="927"/>
                    <a:pt x="395" y="927"/>
                  </a:cubicBezTo>
                  <a:cubicBezTo>
                    <a:pt x="429" y="927"/>
                    <a:pt x="455" y="901"/>
                    <a:pt x="455" y="867"/>
                  </a:cubicBezTo>
                  <a:cubicBezTo>
                    <a:pt x="455" y="841"/>
                    <a:pt x="455" y="824"/>
                    <a:pt x="447" y="807"/>
                  </a:cubicBezTo>
                  <a:cubicBezTo>
                    <a:pt x="437" y="781"/>
                    <a:pt x="437" y="764"/>
                    <a:pt x="437" y="747"/>
                  </a:cubicBezTo>
                  <a:cubicBezTo>
                    <a:pt x="421" y="704"/>
                    <a:pt x="395" y="661"/>
                    <a:pt x="377" y="627"/>
                  </a:cubicBezTo>
                  <a:cubicBezTo>
                    <a:pt x="344" y="558"/>
                    <a:pt x="309" y="489"/>
                    <a:pt x="274" y="412"/>
                  </a:cubicBezTo>
                  <a:cubicBezTo>
                    <a:pt x="258" y="378"/>
                    <a:pt x="241" y="344"/>
                    <a:pt x="232" y="301"/>
                  </a:cubicBezTo>
                  <a:cubicBezTo>
                    <a:pt x="223" y="275"/>
                    <a:pt x="223" y="258"/>
                    <a:pt x="223" y="223"/>
                  </a:cubicBezTo>
                  <a:cubicBezTo>
                    <a:pt x="223" y="215"/>
                    <a:pt x="223" y="215"/>
                    <a:pt x="223" y="215"/>
                  </a:cubicBezTo>
                  <a:lnTo>
                    <a:pt x="223" y="215"/>
                  </a:lnTo>
                  <a:cubicBezTo>
                    <a:pt x="223" y="206"/>
                    <a:pt x="223" y="198"/>
                    <a:pt x="223" y="190"/>
                  </a:cubicBezTo>
                  <a:cubicBezTo>
                    <a:pt x="232" y="181"/>
                    <a:pt x="232" y="163"/>
                    <a:pt x="241" y="146"/>
                  </a:cubicBezTo>
                  <a:cubicBezTo>
                    <a:pt x="241" y="120"/>
                    <a:pt x="258" y="95"/>
                    <a:pt x="266" y="60"/>
                  </a:cubicBezTo>
                  <a:cubicBezTo>
                    <a:pt x="266" y="43"/>
                    <a:pt x="258" y="9"/>
                    <a:pt x="232" y="9"/>
                  </a:cubicBezTo>
                  <a:cubicBezTo>
                    <a:pt x="223" y="0"/>
                    <a:pt x="215" y="0"/>
                    <a:pt x="20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2912;p49">
              <a:extLst>
                <a:ext uri="{FF2B5EF4-FFF2-40B4-BE49-F238E27FC236}">
                  <a16:creationId xmlns:a16="http://schemas.microsoft.com/office/drawing/2014/main" id="{76073A15-E969-C396-F2A1-C03AF999C847}"/>
                </a:ext>
              </a:extLst>
            </p:cNvPr>
            <p:cNvSpPr/>
            <p:nvPr/>
          </p:nvSpPr>
          <p:spPr>
            <a:xfrm>
              <a:off x="5911629" y="1844488"/>
              <a:ext cx="83781" cy="115311"/>
            </a:xfrm>
            <a:custGeom>
              <a:avLst/>
              <a:gdLst/>
              <a:ahLst/>
              <a:cxnLst/>
              <a:rect l="l" t="t" r="r" b="b"/>
              <a:pathLst>
                <a:path w="380" h="523" extrusionOk="0">
                  <a:moveTo>
                    <a:pt x="234" y="274"/>
                  </a:moveTo>
                  <a:lnTo>
                    <a:pt x="234" y="274"/>
                  </a:lnTo>
                  <a:lnTo>
                    <a:pt x="234" y="274"/>
                  </a:lnTo>
                  <a:lnTo>
                    <a:pt x="234" y="282"/>
                  </a:lnTo>
                  <a:lnTo>
                    <a:pt x="243" y="291"/>
                  </a:lnTo>
                  <a:lnTo>
                    <a:pt x="243" y="291"/>
                  </a:lnTo>
                  <a:cubicBezTo>
                    <a:pt x="243" y="291"/>
                    <a:pt x="234" y="282"/>
                    <a:pt x="234" y="274"/>
                  </a:cubicBezTo>
                  <a:moveTo>
                    <a:pt x="166" y="0"/>
                  </a:moveTo>
                  <a:lnTo>
                    <a:pt x="166" y="0"/>
                  </a:lnTo>
                  <a:cubicBezTo>
                    <a:pt x="149" y="0"/>
                    <a:pt x="131" y="0"/>
                    <a:pt x="115" y="8"/>
                  </a:cubicBezTo>
                  <a:cubicBezTo>
                    <a:pt x="55" y="43"/>
                    <a:pt x="12" y="111"/>
                    <a:pt x="3" y="179"/>
                  </a:cubicBezTo>
                  <a:cubicBezTo>
                    <a:pt x="-5" y="231"/>
                    <a:pt x="3" y="274"/>
                    <a:pt x="12" y="326"/>
                  </a:cubicBezTo>
                  <a:cubicBezTo>
                    <a:pt x="38" y="377"/>
                    <a:pt x="72" y="429"/>
                    <a:pt x="106" y="472"/>
                  </a:cubicBezTo>
                  <a:cubicBezTo>
                    <a:pt x="115" y="480"/>
                    <a:pt x="123" y="488"/>
                    <a:pt x="123" y="488"/>
                  </a:cubicBezTo>
                  <a:cubicBezTo>
                    <a:pt x="123" y="497"/>
                    <a:pt x="131" y="497"/>
                    <a:pt x="131" y="497"/>
                  </a:cubicBezTo>
                  <a:cubicBezTo>
                    <a:pt x="149" y="505"/>
                    <a:pt x="175" y="523"/>
                    <a:pt x="201" y="523"/>
                  </a:cubicBezTo>
                  <a:lnTo>
                    <a:pt x="209" y="523"/>
                  </a:lnTo>
                  <a:cubicBezTo>
                    <a:pt x="218" y="523"/>
                    <a:pt x="226" y="523"/>
                    <a:pt x="234" y="514"/>
                  </a:cubicBezTo>
                  <a:lnTo>
                    <a:pt x="234" y="514"/>
                  </a:lnTo>
                  <a:cubicBezTo>
                    <a:pt x="243" y="514"/>
                    <a:pt x="243" y="514"/>
                    <a:pt x="243" y="514"/>
                  </a:cubicBezTo>
                  <a:lnTo>
                    <a:pt x="252" y="514"/>
                  </a:lnTo>
                  <a:cubicBezTo>
                    <a:pt x="278" y="505"/>
                    <a:pt x="294" y="472"/>
                    <a:pt x="294" y="445"/>
                  </a:cubicBezTo>
                  <a:lnTo>
                    <a:pt x="294" y="445"/>
                  </a:lnTo>
                  <a:cubicBezTo>
                    <a:pt x="304" y="429"/>
                    <a:pt x="304" y="402"/>
                    <a:pt x="294" y="385"/>
                  </a:cubicBezTo>
                  <a:cubicBezTo>
                    <a:pt x="286" y="377"/>
                    <a:pt x="286" y="369"/>
                    <a:pt x="278" y="360"/>
                  </a:cubicBezTo>
                  <a:cubicBezTo>
                    <a:pt x="278" y="360"/>
                    <a:pt x="269" y="342"/>
                    <a:pt x="269" y="334"/>
                  </a:cubicBezTo>
                  <a:cubicBezTo>
                    <a:pt x="269" y="342"/>
                    <a:pt x="269" y="342"/>
                    <a:pt x="278" y="351"/>
                  </a:cubicBezTo>
                  <a:cubicBezTo>
                    <a:pt x="269" y="342"/>
                    <a:pt x="269" y="334"/>
                    <a:pt x="269" y="334"/>
                  </a:cubicBezTo>
                  <a:cubicBezTo>
                    <a:pt x="261" y="326"/>
                    <a:pt x="261" y="317"/>
                    <a:pt x="252" y="309"/>
                  </a:cubicBezTo>
                  <a:cubicBezTo>
                    <a:pt x="252" y="299"/>
                    <a:pt x="243" y="291"/>
                    <a:pt x="243" y="291"/>
                  </a:cubicBezTo>
                  <a:cubicBezTo>
                    <a:pt x="234" y="282"/>
                    <a:pt x="234" y="282"/>
                    <a:pt x="234" y="282"/>
                  </a:cubicBezTo>
                  <a:cubicBezTo>
                    <a:pt x="234" y="274"/>
                    <a:pt x="234" y="274"/>
                    <a:pt x="234" y="274"/>
                  </a:cubicBezTo>
                  <a:lnTo>
                    <a:pt x="234" y="274"/>
                  </a:lnTo>
                  <a:lnTo>
                    <a:pt x="234" y="274"/>
                  </a:lnTo>
                  <a:cubicBezTo>
                    <a:pt x="226" y="257"/>
                    <a:pt x="226" y="248"/>
                    <a:pt x="218" y="231"/>
                  </a:cubicBezTo>
                  <a:cubicBezTo>
                    <a:pt x="218" y="223"/>
                    <a:pt x="218" y="214"/>
                    <a:pt x="218" y="206"/>
                  </a:cubicBezTo>
                  <a:lnTo>
                    <a:pt x="218" y="197"/>
                  </a:lnTo>
                  <a:cubicBezTo>
                    <a:pt x="218" y="206"/>
                    <a:pt x="218" y="214"/>
                    <a:pt x="218" y="214"/>
                  </a:cubicBezTo>
                  <a:cubicBezTo>
                    <a:pt x="218" y="214"/>
                    <a:pt x="218" y="206"/>
                    <a:pt x="218" y="188"/>
                  </a:cubicBezTo>
                  <a:cubicBezTo>
                    <a:pt x="218" y="179"/>
                    <a:pt x="226" y="171"/>
                    <a:pt x="226" y="171"/>
                  </a:cubicBezTo>
                  <a:cubicBezTo>
                    <a:pt x="226" y="163"/>
                    <a:pt x="226" y="163"/>
                    <a:pt x="226" y="163"/>
                  </a:cubicBezTo>
                  <a:cubicBezTo>
                    <a:pt x="243" y="154"/>
                    <a:pt x="261" y="154"/>
                    <a:pt x="278" y="145"/>
                  </a:cubicBezTo>
                  <a:cubicBezTo>
                    <a:pt x="286" y="145"/>
                    <a:pt x="294" y="145"/>
                    <a:pt x="304" y="136"/>
                  </a:cubicBezTo>
                  <a:lnTo>
                    <a:pt x="321" y="128"/>
                  </a:lnTo>
                  <a:lnTo>
                    <a:pt x="321" y="128"/>
                  </a:lnTo>
                  <a:cubicBezTo>
                    <a:pt x="337" y="120"/>
                    <a:pt x="355" y="120"/>
                    <a:pt x="364" y="103"/>
                  </a:cubicBezTo>
                  <a:cubicBezTo>
                    <a:pt x="381" y="76"/>
                    <a:pt x="389" y="51"/>
                    <a:pt x="364" y="33"/>
                  </a:cubicBezTo>
                  <a:cubicBezTo>
                    <a:pt x="346" y="17"/>
                    <a:pt x="329" y="17"/>
                    <a:pt x="312" y="8"/>
                  </a:cubicBezTo>
                  <a:cubicBezTo>
                    <a:pt x="304" y="8"/>
                    <a:pt x="294" y="8"/>
                    <a:pt x="286" y="8"/>
                  </a:cubicBezTo>
                  <a:cubicBezTo>
                    <a:pt x="278" y="8"/>
                    <a:pt x="269" y="0"/>
                    <a:pt x="269" y="0"/>
                  </a:cubicBezTo>
                  <a:cubicBezTo>
                    <a:pt x="261" y="0"/>
                    <a:pt x="261" y="0"/>
                    <a:pt x="261" y="0"/>
                  </a:cubicBezTo>
                  <a:cubicBezTo>
                    <a:pt x="234" y="0"/>
                    <a:pt x="218" y="0"/>
                    <a:pt x="192" y="0"/>
                  </a:cubicBezTo>
                  <a:cubicBezTo>
                    <a:pt x="183" y="0"/>
                    <a:pt x="175" y="0"/>
                    <a:pt x="16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2913;p49">
              <a:extLst>
                <a:ext uri="{FF2B5EF4-FFF2-40B4-BE49-F238E27FC236}">
                  <a16:creationId xmlns:a16="http://schemas.microsoft.com/office/drawing/2014/main" id="{21E85DB4-05A1-0AE8-F439-CAABFF2D0903}"/>
                </a:ext>
              </a:extLst>
            </p:cNvPr>
            <p:cNvSpPr/>
            <p:nvPr/>
          </p:nvSpPr>
          <p:spPr>
            <a:xfrm>
              <a:off x="6150629" y="1747918"/>
              <a:ext cx="158964" cy="121044"/>
            </a:xfrm>
            <a:custGeom>
              <a:avLst/>
              <a:gdLst/>
              <a:ahLst/>
              <a:cxnLst/>
              <a:rect l="l" t="t" r="r" b="b"/>
              <a:pathLst>
                <a:path w="721" h="549" extrusionOk="0">
                  <a:moveTo>
                    <a:pt x="558" y="369"/>
                  </a:moveTo>
                  <a:lnTo>
                    <a:pt x="558" y="369"/>
                  </a:lnTo>
                  <a:lnTo>
                    <a:pt x="558" y="360"/>
                  </a:lnTo>
                  <a:lnTo>
                    <a:pt x="558" y="360"/>
                  </a:lnTo>
                  <a:cubicBezTo>
                    <a:pt x="558" y="369"/>
                    <a:pt x="558" y="369"/>
                    <a:pt x="558" y="369"/>
                  </a:cubicBezTo>
                  <a:moveTo>
                    <a:pt x="274" y="0"/>
                  </a:moveTo>
                  <a:lnTo>
                    <a:pt x="274" y="0"/>
                  </a:lnTo>
                  <a:cubicBezTo>
                    <a:pt x="163" y="0"/>
                    <a:pt x="51" y="43"/>
                    <a:pt x="0" y="137"/>
                  </a:cubicBezTo>
                  <a:cubicBezTo>
                    <a:pt x="0" y="163"/>
                    <a:pt x="0" y="180"/>
                    <a:pt x="34" y="197"/>
                  </a:cubicBezTo>
                  <a:cubicBezTo>
                    <a:pt x="43" y="205"/>
                    <a:pt x="51" y="205"/>
                    <a:pt x="60" y="205"/>
                  </a:cubicBezTo>
                  <a:cubicBezTo>
                    <a:pt x="94" y="205"/>
                    <a:pt x="120" y="189"/>
                    <a:pt x="146" y="180"/>
                  </a:cubicBezTo>
                  <a:cubicBezTo>
                    <a:pt x="163" y="180"/>
                    <a:pt x="180" y="172"/>
                    <a:pt x="197" y="163"/>
                  </a:cubicBezTo>
                  <a:cubicBezTo>
                    <a:pt x="206" y="163"/>
                    <a:pt x="214" y="163"/>
                    <a:pt x="223" y="163"/>
                  </a:cubicBezTo>
                  <a:cubicBezTo>
                    <a:pt x="223" y="163"/>
                    <a:pt x="214" y="163"/>
                    <a:pt x="223" y="163"/>
                  </a:cubicBezTo>
                  <a:lnTo>
                    <a:pt x="240" y="154"/>
                  </a:lnTo>
                  <a:cubicBezTo>
                    <a:pt x="257" y="154"/>
                    <a:pt x="274" y="154"/>
                    <a:pt x="292" y="154"/>
                  </a:cubicBezTo>
                  <a:lnTo>
                    <a:pt x="292" y="154"/>
                  </a:lnTo>
                  <a:cubicBezTo>
                    <a:pt x="300" y="154"/>
                    <a:pt x="309" y="154"/>
                    <a:pt x="326" y="154"/>
                  </a:cubicBezTo>
                  <a:cubicBezTo>
                    <a:pt x="317" y="154"/>
                    <a:pt x="317" y="154"/>
                    <a:pt x="317" y="154"/>
                  </a:cubicBezTo>
                  <a:cubicBezTo>
                    <a:pt x="309" y="154"/>
                    <a:pt x="335" y="154"/>
                    <a:pt x="335" y="154"/>
                  </a:cubicBezTo>
                  <a:cubicBezTo>
                    <a:pt x="343" y="163"/>
                    <a:pt x="352" y="163"/>
                    <a:pt x="360" y="163"/>
                  </a:cubicBezTo>
                  <a:cubicBezTo>
                    <a:pt x="360" y="163"/>
                    <a:pt x="377" y="172"/>
                    <a:pt x="386" y="172"/>
                  </a:cubicBezTo>
                  <a:lnTo>
                    <a:pt x="395" y="180"/>
                  </a:lnTo>
                  <a:cubicBezTo>
                    <a:pt x="412" y="180"/>
                    <a:pt x="420" y="189"/>
                    <a:pt x="428" y="197"/>
                  </a:cubicBezTo>
                  <a:lnTo>
                    <a:pt x="428" y="197"/>
                  </a:lnTo>
                  <a:lnTo>
                    <a:pt x="438" y="197"/>
                  </a:lnTo>
                  <a:cubicBezTo>
                    <a:pt x="438" y="205"/>
                    <a:pt x="446" y="205"/>
                    <a:pt x="455" y="215"/>
                  </a:cubicBezTo>
                  <a:cubicBezTo>
                    <a:pt x="463" y="223"/>
                    <a:pt x="463" y="232"/>
                    <a:pt x="472" y="240"/>
                  </a:cubicBezTo>
                  <a:lnTo>
                    <a:pt x="489" y="249"/>
                  </a:lnTo>
                  <a:lnTo>
                    <a:pt x="480" y="249"/>
                  </a:lnTo>
                  <a:cubicBezTo>
                    <a:pt x="506" y="275"/>
                    <a:pt x="515" y="308"/>
                    <a:pt x="532" y="335"/>
                  </a:cubicBezTo>
                  <a:cubicBezTo>
                    <a:pt x="540" y="343"/>
                    <a:pt x="540" y="343"/>
                    <a:pt x="540" y="343"/>
                  </a:cubicBezTo>
                  <a:cubicBezTo>
                    <a:pt x="540" y="352"/>
                    <a:pt x="549" y="352"/>
                    <a:pt x="549" y="360"/>
                  </a:cubicBezTo>
                  <a:lnTo>
                    <a:pt x="549" y="360"/>
                  </a:lnTo>
                  <a:cubicBezTo>
                    <a:pt x="566" y="386"/>
                    <a:pt x="566" y="411"/>
                    <a:pt x="583" y="429"/>
                  </a:cubicBezTo>
                  <a:cubicBezTo>
                    <a:pt x="583" y="438"/>
                    <a:pt x="583" y="446"/>
                    <a:pt x="592" y="455"/>
                  </a:cubicBezTo>
                  <a:cubicBezTo>
                    <a:pt x="601" y="463"/>
                    <a:pt x="601" y="471"/>
                    <a:pt x="609" y="481"/>
                  </a:cubicBezTo>
                  <a:cubicBezTo>
                    <a:pt x="618" y="481"/>
                    <a:pt x="618" y="481"/>
                    <a:pt x="618" y="481"/>
                  </a:cubicBezTo>
                  <a:lnTo>
                    <a:pt x="618" y="481"/>
                  </a:lnTo>
                  <a:cubicBezTo>
                    <a:pt x="618" y="489"/>
                    <a:pt x="626" y="489"/>
                    <a:pt x="626" y="498"/>
                  </a:cubicBezTo>
                  <a:cubicBezTo>
                    <a:pt x="635" y="506"/>
                    <a:pt x="635" y="514"/>
                    <a:pt x="643" y="523"/>
                  </a:cubicBezTo>
                  <a:cubicBezTo>
                    <a:pt x="652" y="541"/>
                    <a:pt x="669" y="549"/>
                    <a:pt x="686" y="549"/>
                  </a:cubicBezTo>
                  <a:cubicBezTo>
                    <a:pt x="704" y="549"/>
                    <a:pt x="712" y="541"/>
                    <a:pt x="721" y="532"/>
                  </a:cubicBezTo>
                  <a:cubicBezTo>
                    <a:pt x="721" y="523"/>
                    <a:pt x="721" y="506"/>
                    <a:pt x="721" y="489"/>
                  </a:cubicBezTo>
                  <a:cubicBezTo>
                    <a:pt x="686" y="300"/>
                    <a:pt x="575" y="69"/>
                    <a:pt x="369" y="9"/>
                  </a:cubicBezTo>
                  <a:cubicBezTo>
                    <a:pt x="343" y="0"/>
                    <a:pt x="309" y="0"/>
                    <a:pt x="274"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2914;p49">
              <a:extLst>
                <a:ext uri="{FF2B5EF4-FFF2-40B4-BE49-F238E27FC236}">
                  <a16:creationId xmlns:a16="http://schemas.microsoft.com/office/drawing/2014/main" id="{778B895A-06B7-4C0F-5809-EC06C3016866}"/>
                </a:ext>
              </a:extLst>
            </p:cNvPr>
            <p:cNvSpPr/>
            <p:nvPr/>
          </p:nvSpPr>
          <p:spPr>
            <a:xfrm>
              <a:off x="6303642" y="1893655"/>
              <a:ext cx="108034" cy="137800"/>
            </a:xfrm>
            <a:custGeom>
              <a:avLst/>
              <a:gdLst/>
              <a:ahLst/>
              <a:cxnLst/>
              <a:rect l="l" t="t" r="r" b="b"/>
              <a:pathLst>
                <a:path w="490" h="625" extrusionOk="0">
                  <a:moveTo>
                    <a:pt x="18" y="274"/>
                  </a:moveTo>
                  <a:lnTo>
                    <a:pt x="18" y="274"/>
                  </a:lnTo>
                  <a:moveTo>
                    <a:pt x="190" y="0"/>
                  </a:moveTo>
                  <a:lnTo>
                    <a:pt x="190" y="0"/>
                  </a:lnTo>
                  <a:lnTo>
                    <a:pt x="190" y="0"/>
                  </a:lnTo>
                  <a:lnTo>
                    <a:pt x="190" y="0"/>
                  </a:lnTo>
                  <a:cubicBezTo>
                    <a:pt x="147" y="8"/>
                    <a:pt x="103" y="34"/>
                    <a:pt x="78" y="68"/>
                  </a:cubicBezTo>
                  <a:cubicBezTo>
                    <a:pt x="70" y="68"/>
                    <a:pt x="61" y="76"/>
                    <a:pt x="52" y="86"/>
                  </a:cubicBezTo>
                  <a:cubicBezTo>
                    <a:pt x="44" y="111"/>
                    <a:pt x="27" y="137"/>
                    <a:pt x="10" y="162"/>
                  </a:cubicBezTo>
                  <a:cubicBezTo>
                    <a:pt x="10" y="162"/>
                    <a:pt x="10" y="171"/>
                    <a:pt x="0" y="171"/>
                  </a:cubicBezTo>
                  <a:cubicBezTo>
                    <a:pt x="0" y="197"/>
                    <a:pt x="0" y="222"/>
                    <a:pt x="0" y="249"/>
                  </a:cubicBezTo>
                  <a:cubicBezTo>
                    <a:pt x="10" y="257"/>
                    <a:pt x="10" y="265"/>
                    <a:pt x="18" y="274"/>
                  </a:cubicBezTo>
                  <a:lnTo>
                    <a:pt x="18" y="274"/>
                  </a:lnTo>
                  <a:lnTo>
                    <a:pt x="18" y="274"/>
                  </a:lnTo>
                  <a:lnTo>
                    <a:pt x="18" y="282"/>
                  </a:lnTo>
                  <a:lnTo>
                    <a:pt x="18" y="282"/>
                  </a:lnTo>
                  <a:lnTo>
                    <a:pt x="35" y="300"/>
                  </a:lnTo>
                  <a:cubicBezTo>
                    <a:pt x="44" y="309"/>
                    <a:pt x="44" y="317"/>
                    <a:pt x="52" y="317"/>
                  </a:cubicBezTo>
                  <a:cubicBezTo>
                    <a:pt x="61" y="317"/>
                    <a:pt x="70" y="309"/>
                    <a:pt x="70" y="300"/>
                  </a:cubicBezTo>
                  <a:cubicBezTo>
                    <a:pt x="87" y="291"/>
                    <a:pt x="103" y="291"/>
                    <a:pt x="112" y="274"/>
                  </a:cubicBezTo>
                  <a:cubicBezTo>
                    <a:pt x="121" y="265"/>
                    <a:pt x="121" y="265"/>
                    <a:pt x="130" y="257"/>
                  </a:cubicBezTo>
                  <a:lnTo>
                    <a:pt x="130" y="257"/>
                  </a:lnTo>
                  <a:cubicBezTo>
                    <a:pt x="138" y="257"/>
                    <a:pt x="147" y="249"/>
                    <a:pt x="155" y="240"/>
                  </a:cubicBezTo>
                  <a:lnTo>
                    <a:pt x="164" y="231"/>
                  </a:lnTo>
                  <a:lnTo>
                    <a:pt x="155" y="240"/>
                  </a:lnTo>
                  <a:cubicBezTo>
                    <a:pt x="164" y="231"/>
                    <a:pt x="173" y="231"/>
                    <a:pt x="173" y="222"/>
                  </a:cubicBezTo>
                  <a:cubicBezTo>
                    <a:pt x="181" y="222"/>
                    <a:pt x="181" y="222"/>
                    <a:pt x="181" y="214"/>
                  </a:cubicBezTo>
                  <a:cubicBezTo>
                    <a:pt x="190" y="214"/>
                    <a:pt x="198" y="214"/>
                    <a:pt x="206" y="214"/>
                  </a:cubicBezTo>
                  <a:cubicBezTo>
                    <a:pt x="206" y="214"/>
                    <a:pt x="215" y="214"/>
                    <a:pt x="215" y="206"/>
                  </a:cubicBezTo>
                  <a:cubicBezTo>
                    <a:pt x="224" y="206"/>
                    <a:pt x="224" y="206"/>
                    <a:pt x="233" y="206"/>
                  </a:cubicBezTo>
                  <a:lnTo>
                    <a:pt x="233" y="206"/>
                  </a:lnTo>
                  <a:lnTo>
                    <a:pt x="233" y="206"/>
                  </a:lnTo>
                  <a:cubicBezTo>
                    <a:pt x="241" y="206"/>
                    <a:pt x="250" y="206"/>
                    <a:pt x="258" y="206"/>
                  </a:cubicBezTo>
                  <a:lnTo>
                    <a:pt x="258" y="206"/>
                  </a:lnTo>
                  <a:cubicBezTo>
                    <a:pt x="266" y="206"/>
                    <a:pt x="276" y="206"/>
                    <a:pt x="284" y="214"/>
                  </a:cubicBezTo>
                  <a:lnTo>
                    <a:pt x="284" y="214"/>
                  </a:lnTo>
                  <a:lnTo>
                    <a:pt x="284" y="214"/>
                  </a:lnTo>
                  <a:cubicBezTo>
                    <a:pt x="293" y="214"/>
                    <a:pt x="301" y="222"/>
                    <a:pt x="301" y="222"/>
                  </a:cubicBezTo>
                  <a:lnTo>
                    <a:pt x="309" y="222"/>
                  </a:lnTo>
                  <a:cubicBezTo>
                    <a:pt x="309" y="231"/>
                    <a:pt x="318" y="240"/>
                    <a:pt x="327" y="240"/>
                  </a:cubicBezTo>
                  <a:cubicBezTo>
                    <a:pt x="327" y="249"/>
                    <a:pt x="327" y="249"/>
                    <a:pt x="327" y="249"/>
                  </a:cubicBezTo>
                  <a:cubicBezTo>
                    <a:pt x="336" y="257"/>
                    <a:pt x="336" y="257"/>
                    <a:pt x="336" y="257"/>
                  </a:cubicBezTo>
                  <a:cubicBezTo>
                    <a:pt x="344" y="265"/>
                    <a:pt x="344" y="265"/>
                    <a:pt x="344" y="274"/>
                  </a:cubicBezTo>
                  <a:lnTo>
                    <a:pt x="344" y="282"/>
                  </a:lnTo>
                  <a:cubicBezTo>
                    <a:pt x="344" y="282"/>
                    <a:pt x="344" y="274"/>
                    <a:pt x="344" y="265"/>
                  </a:cubicBezTo>
                  <a:cubicBezTo>
                    <a:pt x="353" y="274"/>
                    <a:pt x="353" y="300"/>
                    <a:pt x="361" y="317"/>
                  </a:cubicBezTo>
                  <a:cubicBezTo>
                    <a:pt x="361" y="334"/>
                    <a:pt x="369" y="352"/>
                    <a:pt x="378" y="368"/>
                  </a:cubicBezTo>
                  <a:cubicBezTo>
                    <a:pt x="387" y="403"/>
                    <a:pt x="396" y="445"/>
                    <a:pt x="404" y="480"/>
                  </a:cubicBezTo>
                  <a:cubicBezTo>
                    <a:pt x="404" y="497"/>
                    <a:pt x="404" y="515"/>
                    <a:pt x="412" y="531"/>
                  </a:cubicBezTo>
                  <a:cubicBezTo>
                    <a:pt x="421" y="547"/>
                    <a:pt x="421" y="573"/>
                    <a:pt x="430" y="590"/>
                  </a:cubicBezTo>
                  <a:cubicBezTo>
                    <a:pt x="439" y="607"/>
                    <a:pt x="447" y="616"/>
                    <a:pt x="464" y="625"/>
                  </a:cubicBezTo>
                  <a:cubicBezTo>
                    <a:pt x="447" y="480"/>
                    <a:pt x="447" y="300"/>
                    <a:pt x="490" y="146"/>
                  </a:cubicBezTo>
                  <a:cubicBezTo>
                    <a:pt x="490" y="137"/>
                    <a:pt x="481" y="137"/>
                    <a:pt x="472" y="128"/>
                  </a:cubicBezTo>
                  <a:cubicBezTo>
                    <a:pt x="439" y="94"/>
                    <a:pt x="387" y="59"/>
                    <a:pt x="336" y="34"/>
                  </a:cubicBezTo>
                  <a:cubicBezTo>
                    <a:pt x="241" y="34"/>
                    <a:pt x="190" y="34"/>
                    <a:pt x="190" y="34"/>
                  </a:cubicBezTo>
                  <a:cubicBezTo>
                    <a:pt x="198" y="0"/>
                    <a:pt x="198" y="0"/>
                    <a:pt x="198" y="0"/>
                  </a:cubicBezTo>
                  <a:lnTo>
                    <a:pt x="198" y="0"/>
                  </a:lnTo>
                  <a:lnTo>
                    <a:pt x="19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2915;p49">
              <a:extLst>
                <a:ext uri="{FF2B5EF4-FFF2-40B4-BE49-F238E27FC236}">
                  <a16:creationId xmlns:a16="http://schemas.microsoft.com/office/drawing/2014/main" id="{20079A42-4472-4250-A660-413F5F6ABE01}"/>
                </a:ext>
              </a:extLst>
            </p:cNvPr>
            <p:cNvSpPr/>
            <p:nvPr/>
          </p:nvSpPr>
          <p:spPr>
            <a:xfrm>
              <a:off x="5924417" y="2014257"/>
              <a:ext cx="126775" cy="189172"/>
            </a:xfrm>
            <a:custGeom>
              <a:avLst/>
              <a:gdLst/>
              <a:ahLst/>
              <a:cxnLst/>
              <a:rect l="l" t="t" r="r" b="b"/>
              <a:pathLst>
                <a:path w="575" h="858" extrusionOk="0">
                  <a:moveTo>
                    <a:pt x="211" y="189"/>
                  </a:moveTo>
                  <a:lnTo>
                    <a:pt x="211" y="189"/>
                  </a:lnTo>
                  <a:moveTo>
                    <a:pt x="203" y="189"/>
                  </a:moveTo>
                  <a:lnTo>
                    <a:pt x="203" y="189"/>
                  </a:lnTo>
                  <a:moveTo>
                    <a:pt x="211" y="181"/>
                  </a:moveTo>
                  <a:lnTo>
                    <a:pt x="211" y="181"/>
                  </a:lnTo>
                  <a:cubicBezTo>
                    <a:pt x="211" y="172"/>
                    <a:pt x="211" y="172"/>
                    <a:pt x="220" y="172"/>
                  </a:cubicBezTo>
                  <a:lnTo>
                    <a:pt x="220" y="172"/>
                  </a:lnTo>
                  <a:cubicBezTo>
                    <a:pt x="220" y="172"/>
                    <a:pt x="220" y="181"/>
                    <a:pt x="211" y="181"/>
                  </a:cubicBezTo>
                  <a:moveTo>
                    <a:pt x="220" y="0"/>
                  </a:moveTo>
                  <a:lnTo>
                    <a:pt x="220" y="0"/>
                  </a:lnTo>
                  <a:cubicBezTo>
                    <a:pt x="211" y="0"/>
                    <a:pt x="211" y="0"/>
                    <a:pt x="211" y="0"/>
                  </a:cubicBezTo>
                  <a:cubicBezTo>
                    <a:pt x="160" y="0"/>
                    <a:pt x="117" y="18"/>
                    <a:pt x="73" y="52"/>
                  </a:cubicBezTo>
                  <a:cubicBezTo>
                    <a:pt x="-20" y="138"/>
                    <a:pt x="-12" y="284"/>
                    <a:pt x="31" y="395"/>
                  </a:cubicBezTo>
                  <a:cubicBezTo>
                    <a:pt x="65" y="515"/>
                    <a:pt x="151" y="635"/>
                    <a:pt x="236" y="730"/>
                  </a:cubicBezTo>
                  <a:cubicBezTo>
                    <a:pt x="254" y="755"/>
                    <a:pt x="271" y="773"/>
                    <a:pt x="297" y="798"/>
                  </a:cubicBezTo>
                  <a:cubicBezTo>
                    <a:pt x="357" y="833"/>
                    <a:pt x="434" y="858"/>
                    <a:pt x="512" y="858"/>
                  </a:cubicBezTo>
                  <a:lnTo>
                    <a:pt x="512" y="858"/>
                  </a:lnTo>
                  <a:cubicBezTo>
                    <a:pt x="572" y="858"/>
                    <a:pt x="597" y="781"/>
                    <a:pt x="554" y="746"/>
                  </a:cubicBezTo>
                  <a:cubicBezTo>
                    <a:pt x="494" y="687"/>
                    <a:pt x="434" y="635"/>
                    <a:pt x="382" y="575"/>
                  </a:cubicBezTo>
                  <a:cubicBezTo>
                    <a:pt x="366" y="558"/>
                    <a:pt x="357" y="550"/>
                    <a:pt x="339" y="532"/>
                  </a:cubicBezTo>
                  <a:cubicBezTo>
                    <a:pt x="348" y="532"/>
                    <a:pt x="348" y="541"/>
                    <a:pt x="348" y="541"/>
                  </a:cubicBezTo>
                  <a:lnTo>
                    <a:pt x="331" y="524"/>
                  </a:lnTo>
                  <a:cubicBezTo>
                    <a:pt x="331" y="515"/>
                    <a:pt x="323" y="507"/>
                    <a:pt x="314" y="498"/>
                  </a:cubicBezTo>
                  <a:cubicBezTo>
                    <a:pt x="306" y="481"/>
                    <a:pt x="297" y="464"/>
                    <a:pt x="279" y="447"/>
                  </a:cubicBezTo>
                  <a:cubicBezTo>
                    <a:pt x="279" y="438"/>
                    <a:pt x="271" y="429"/>
                    <a:pt x="271" y="421"/>
                  </a:cubicBezTo>
                  <a:cubicBezTo>
                    <a:pt x="271" y="421"/>
                    <a:pt x="263" y="404"/>
                    <a:pt x="254" y="395"/>
                  </a:cubicBezTo>
                  <a:cubicBezTo>
                    <a:pt x="254" y="387"/>
                    <a:pt x="254" y="378"/>
                    <a:pt x="254" y="378"/>
                  </a:cubicBezTo>
                  <a:cubicBezTo>
                    <a:pt x="246" y="369"/>
                    <a:pt x="246" y="361"/>
                    <a:pt x="236" y="352"/>
                  </a:cubicBezTo>
                  <a:cubicBezTo>
                    <a:pt x="236" y="326"/>
                    <a:pt x="228" y="309"/>
                    <a:pt x="220" y="284"/>
                  </a:cubicBezTo>
                  <a:lnTo>
                    <a:pt x="220" y="266"/>
                  </a:lnTo>
                  <a:lnTo>
                    <a:pt x="220" y="266"/>
                  </a:lnTo>
                  <a:cubicBezTo>
                    <a:pt x="220" y="258"/>
                    <a:pt x="220" y="249"/>
                    <a:pt x="220" y="249"/>
                  </a:cubicBezTo>
                  <a:cubicBezTo>
                    <a:pt x="211" y="223"/>
                    <a:pt x="211" y="206"/>
                    <a:pt x="211" y="189"/>
                  </a:cubicBezTo>
                  <a:lnTo>
                    <a:pt x="211" y="181"/>
                  </a:lnTo>
                  <a:cubicBezTo>
                    <a:pt x="220" y="181"/>
                    <a:pt x="220" y="181"/>
                    <a:pt x="220" y="181"/>
                  </a:cubicBezTo>
                  <a:cubicBezTo>
                    <a:pt x="228" y="181"/>
                    <a:pt x="236" y="172"/>
                    <a:pt x="246" y="172"/>
                  </a:cubicBezTo>
                  <a:cubicBezTo>
                    <a:pt x="263" y="172"/>
                    <a:pt x="271" y="172"/>
                    <a:pt x="288" y="172"/>
                  </a:cubicBezTo>
                  <a:cubicBezTo>
                    <a:pt x="297" y="172"/>
                    <a:pt x="306" y="172"/>
                    <a:pt x="314" y="172"/>
                  </a:cubicBezTo>
                  <a:cubicBezTo>
                    <a:pt x="323" y="172"/>
                    <a:pt x="323" y="172"/>
                    <a:pt x="331" y="172"/>
                  </a:cubicBezTo>
                  <a:cubicBezTo>
                    <a:pt x="357" y="172"/>
                    <a:pt x="374" y="172"/>
                    <a:pt x="391" y="163"/>
                  </a:cubicBezTo>
                  <a:cubicBezTo>
                    <a:pt x="426" y="155"/>
                    <a:pt x="442" y="121"/>
                    <a:pt x="434" y="95"/>
                  </a:cubicBezTo>
                  <a:cubicBezTo>
                    <a:pt x="409" y="18"/>
                    <a:pt x="314" y="0"/>
                    <a:pt x="246" y="0"/>
                  </a:cubicBezTo>
                  <a:cubicBezTo>
                    <a:pt x="236" y="0"/>
                    <a:pt x="228" y="0"/>
                    <a:pt x="22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2916;p49">
              <a:extLst>
                <a:ext uri="{FF2B5EF4-FFF2-40B4-BE49-F238E27FC236}">
                  <a16:creationId xmlns:a16="http://schemas.microsoft.com/office/drawing/2014/main" id="{660B271E-B731-D96F-6217-0907FBE65348}"/>
                </a:ext>
              </a:extLst>
            </p:cNvPr>
            <p:cNvSpPr/>
            <p:nvPr/>
          </p:nvSpPr>
          <p:spPr>
            <a:xfrm>
              <a:off x="6007538" y="2264061"/>
              <a:ext cx="201957" cy="164478"/>
            </a:xfrm>
            <a:custGeom>
              <a:avLst/>
              <a:gdLst/>
              <a:ahLst/>
              <a:cxnLst/>
              <a:rect l="l" t="t" r="r" b="b"/>
              <a:pathLst>
                <a:path w="916" h="746" extrusionOk="0">
                  <a:moveTo>
                    <a:pt x="263" y="0"/>
                  </a:moveTo>
                  <a:lnTo>
                    <a:pt x="263" y="0"/>
                  </a:lnTo>
                  <a:cubicBezTo>
                    <a:pt x="211" y="0"/>
                    <a:pt x="152" y="9"/>
                    <a:pt x="108" y="42"/>
                  </a:cubicBezTo>
                  <a:cubicBezTo>
                    <a:pt x="57" y="69"/>
                    <a:pt x="23" y="103"/>
                    <a:pt x="5" y="154"/>
                  </a:cubicBezTo>
                  <a:cubicBezTo>
                    <a:pt x="-11" y="215"/>
                    <a:pt x="14" y="283"/>
                    <a:pt x="40" y="334"/>
                  </a:cubicBezTo>
                  <a:cubicBezTo>
                    <a:pt x="65" y="378"/>
                    <a:pt x="92" y="420"/>
                    <a:pt x="125" y="454"/>
                  </a:cubicBezTo>
                  <a:cubicBezTo>
                    <a:pt x="203" y="523"/>
                    <a:pt x="289" y="592"/>
                    <a:pt x="383" y="660"/>
                  </a:cubicBezTo>
                  <a:cubicBezTo>
                    <a:pt x="409" y="677"/>
                    <a:pt x="434" y="686"/>
                    <a:pt x="461" y="703"/>
                  </a:cubicBezTo>
                  <a:cubicBezTo>
                    <a:pt x="503" y="712"/>
                    <a:pt x="555" y="720"/>
                    <a:pt x="597" y="729"/>
                  </a:cubicBezTo>
                  <a:cubicBezTo>
                    <a:pt x="640" y="738"/>
                    <a:pt x="692" y="746"/>
                    <a:pt x="735" y="746"/>
                  </a:cubicBezTo>
                  <a:cubicBezTo>
                    <a:pt x="769" y="746"/>
                    <a:pt x="795" y="738"/>
                    <a:pt x="821" y="729"/>
                  </a:cubicBezTo>
                  <a:cubicBezTo>
                    <a:pt x="846" y="729"/>
                    <a:pt x="863" y="729"/>
                    <a:pt x="889" y="720"/>
                  </a:cubicBezTo>
                  <a:cubicBezTo>
                    <a:pt x="923" y="703"/>
                    <a:pt x="923" y="669"/>
                    <a:pt x="898" y="652"/>
                  </a:cubicBezTo>
                  <a:cubicBezTo>
                    <a:pt x="881" y="635"/>
                    <a:pt x="863" y="635"/>
                    <a:pt x="846" y="626"/>
                  </a:cubicBezTo>
                  <a:cubicBezTo>
                    <a:pt x="829" y="617"/>
                    <a:pt x="821" y="609"/>
                    <a:pt x="803" y="600"/>
                  </a:cubicBezTo>
                  <a:cubicBezTo>
                    <a:pt x="769" y="584"/>
                    <a:pt x="735" y="574"/>
                    <a:pt x="692" y="566"/>
                  </a:cubicBezTo>
                  <a:cubicBezTo>
                    <a:pt x="632" y="549"/>
                    <a:pt x="564" y="532"/>
                    <a:pt x="494" y="514"/>
                  </a:cubicBezTo>
                  <a:cubicBezTo>
                    <a:pt x="383" y="489"/>
                    <a:pt x="263" y="446"/>
                    <a:pt x="177" y="360"/>
                  </a:cubicBezTo>
                  <a:cubicBezTo>
                    <a:pt x="135" y="308"/>
                    <a:pt x="74" y="197"/>
                    <a:pt x="135" y="137"/>
                  </a:cubicBezTo>
                  <a:cubicBezTo>
                    <a:pt x="177" y="103"/>
                    <a:pt x="246" y="120"/>
                    <a:pt x="298" y="112"/>
                  </a:cubicBezTo>
                  <a:cubicBezTo>
                    <a:pt x="340" y="103"/>
                    <a:pt x="374" y="94"/>
                    <a:pt x="417" y="94"/>
                  </a:cubicBezTo>
                  <a:cubicBezTo>
                    <a:pt x="443" y="94"/>
                    <a:pt x="469" y="103"/>
                    <a:pt x="494" y="112"/>
                  </a:cubicBezTo>
                  <a:lnTo>
                    <a:pt x="494" y="112"/>
                  </a:lnTo>
                  <a:cubicBezTo>
                    <a:pt x="503" y="112"/>
                    <a:pt x="503" y="103"/>
                    <a:pt x="494" y="94"/>
                  </a:cubicBezTo>
                  <a:cubicBezTo>
                    <a:pt x="434" y="52"/>
                    <a:pt x="358" y="17"/>
                    <a:pt x="280" y="0"/>
                  </a:cubicBezTo>
                  <a:cubicBezTo>
                    <a:pt x="271" y="0"/>
                    <a:pt x="271" y="0"/>
                    <a:pt x="26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2917;p49">
              <a:extLst>
                <a:ext uri="{FF2B5EF4-FFF2-40B4-BE49-F238E27FC236}">
                  <a16:creationId xmlns:a16="http://schemas.microsoft.com/office/drawing/2014/main" id="{ACC18EC8-E6C0-D75C-3D98-82A7D5623779}"/>
                </a:ext>
              </a:extLst>
            </p:cNvPr>
            <p:cNvSpPr/>
            <p:nvPr/>
          </p:nvSpPr>
          <p:spPr>
            <a:xfrm>
              <a:off x="6037082" y="1781872"/>
              <a:ext cx="391568" cy="695835"/>
            </a:xfrm>
            <a:custGeom>
              <a:avLst/>
              <a:gdLst/>
              <a:ahLst/>
              <a:cxnLst/>
              <a:rect l="l" t="t" r="r" b="b"/>
              <a:pathLst>
                <a:path w="1776" h="3156" extrusionOk="0">
                  <a:moveTo>
                    <a:pt x="9" y="0"/>
                  </a:moveTo>
                  <a:lnTo>
                    <a:pt x="9" y="0"/>
                  </a:lnTo>
                  <a:cubicBezTo>
                    <a:pt x="1" y="0"/>
                    <a:pt x="1" y="0"/>
                    <a:pt x="1" y="0"/>
                  </a:cubicBezTo>
                  <a:cubicBezTo>
                    <a:pt x="-9" y="121"/>
                    <a:pt x="69" y="232"/>
                    <a:pt x="121" y="335"/>
                  </a:cubicBezTo>
                  <a:cubicBezTo>
                    <a:pt x="189" y="455"/>
                    <a:pt x="249" y="575"/>
                    <a:pt x="318" y="686"/>
                  </a:cubicBezTo>
                  <a:cubicBezTo>
                    <a:pt x="446" y="927"/>
                    <a:pt x="584" y="1157"/>
                    <a:pt x="721" y="1389"/>
                  </a:cubicBezTo>
                  <a:cubicBezTo>
                    <a:pt x="978" y="1852"/>
                    <a:pt x="1236" y="2307"/>
                    <a:pt x="1475" y="2787"/>
                  </a:cubicBezTo>
                  <a:cubicBezTo>
                    <a:pt x="1536" y="2907"/>
                    <a:pt x="1587" y="3027"/>
                    <a:pt x="1630" y="3156"/>
                  </a:cubicBezTo>
                  <a:cubicBezTo>
                    <a:pt x="1648" y="3045"/>
                    <a:pt x="1665" y="2950"/>
                    <a:pt x="1716" y="2907"/>
                  </a:cubicBezTo>
                  <a:cubicBezTo>
                    <a:pt x="1776" y="2907"/>
                    <a:pt x="1776" y="2907"/>
                    <a:pt x="1776" y="2907"/>
                  </a:cubicBezTo>
                  <a:cubicBezTo>
                    <a:pt x="1665" y="2633"/>
                    <a:pt x="1510" y="2367"/>
                    <a:pt x="1373" y="2109"/>
                  </a:cubicBezTo>
                  <a:cubicBezTo>
                    <a:pt x="1116" y="1638"/>
                    <a:pt x="850" y="1149"/>
                    <a:pt x="549" y="695"/>
                  </a:cubicBezTo>
                  <a:cubicBezTo>
                    <a:pt x="463" y="566"/>
                    <a:pt x="378" y="438"/>
                    <a:pt x="292" y="309"/>
                  </a:cubicBezTo>
                  <a:cubicBezTo>
                    <a:pt x="215" y="198"/>
                    <a:pt x="137" y="43"/>
                    <a:pt x="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2918;p49">
              <a:extLst>
                <a:ext uri="{FF2B5EF4-FFF2-40B4-BE49-F238E27FC236}">
                  <a16:creationId xmlns:a16="http://schemas.microsoft.com/office/drawing/2014/main" id="{F174CA9A-6C73-70A7-65A2-4D10F42F8B22}"/>
                </a:ext>
              </a:extLst>
            </p:cNvPr>
            <p:cNvSpPr/>
            <p:nvPr/>
          </p:nvSpPr>
          <p:spPr>
            <a:xfrm>
              <a:off x="5987915" y="1706247"/>
              <a:ext cx="507319" cy="1062934"/>
            </a:xfrm>
            <a:custGeom>
              <a:avLst/>
              <a:gdLst/>
              <a:ahLst/>
              <a:cxnLst/>
              <a:rect l="l" t="t" r="r" b="b"/>
              <a:pathLst>
                <a:path w="2301" h="4821" extrusionOk="0">
                  <a:moveTo>
                    <a:pt x="0" y="0"/>
                  </a:moveTo>
                  <a:lnTo>
                    <a:pt x="0" y="0"/>
                  </a:lnTo>
                  <a:cubicBezTo>
                    <a:pt x="189" y="292"/>
                    <a:pt x="387" y="575"/>
                    <a:pt x="566" y="866"/>
                  </a:cubicBezTo>
                  <a:cubicBezTo>
                    <a:pt x="756" y="1167"/>
                    <a:pt x="927" y="1466"/>
                    <a:pt x="1090" y="1775"/>
                  </a:cubicBezTo>
                  <a:cubicBezTo>
                    <a:pt x="1253" y="2084"/>
                    <a:pt x="1407" y="2401"/>
                    <a:pt x="1544" y="2718"/>
                  </a:cubicBezTo>
                  <a:cubicBezTo>
                    <a:pt x="1682" y="3044"/>
                    <a:pt x="1810" y="3362"/>
                    <a:pt x="1931" y="3697"/>
                  </a:cubicBezTo>
                  <a:cubicBezTo>
                    <a:pt x="2042" y="4023"/>
                    <a:pt x="2145" y="4357"/>
                    <a:pt x="2240" y="4691"/>
                  </a:cubicBezTo>
                  <a:cubicBezTo>
                    <a:pt x="2248" y="4734"/>
                    <a:pt x="2256" y="4769"/>
                    <a:pt x="2273" y="4812"/>
                  </a:cubicBezTo>
                  <a:cubicBezTo>
                    <a:pt x="2282" y="4829"/>
                    <a:pt x="2308" y="4820"/>
                    <a:pt x="2300" y="4803"/>
                  </a:cubicBezTo>
                  <a:cubicBezTo>
                    <a:pt x="2273" y="4631"/>
                    <a:pt x="2213" y="4460"/>
                    <a:pt x="2170" y="4297"/>
                  </a:cubicBezTo>
                  <a:cubicBezTo>
                    <a:pt x="2119" y="4126"/>
                    <a:pt x="2059" y="3963"/>
                    <a:pt x="2007" y="3800"/>
                  </a:cubicBezTo>
                  <a:cubicBezTo>
                    <a:pt x="1896" y="3465"/>
                    <a:pt x="1768" y="3139"/>
                    <a:pt x="1630" y="2813"/>
                  </a:cubicBezTo>
                  <a:cubicBezTo>
                    <a:pt x="1493" y="2496"/>
                    <a:pt x="1347" y="2178"/>
                    <a:pt x="1184" y="1869"/>
                  </a:cubicBezTo>
                  <a:cubicBezTo>
                    <a:pt x="1030" y="1560"/>
                    <a:pt x="849" y="1253"/>
                    <a:pt x="669" y="961"/>
                  </a:cubicBezTo>
                  <a:cubicBezTo>
                    <a:pt x="575" y="806"/>
                    <a:pt x="480" y="660"/>
                    <a:pt x="387" y="524"/>
                  </a:cubicBezTo>
                  <a:cubicBezTo>
                    <a:pt x="292" y="378"/>
                    <a:pt x="189" y="232"/>
                    <a:pt x="78" y="103"/>
                  </a:cubicBezTo>
                  <a:cubicBezTo>
                    <a:pt x="51" y="69"/>
                    <a:pt x="26" y="3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 name="Google Shape;2919;p49">
              <a:extLst>
                <a:ext uri="{FF2B5EF4-FFF2-40B4-BE49-F238E27FC236}">
                  <a16:creationId xmlns:a16="http://schemas.microsoft.com/office/drawing/2014/main" id="{5813BA03-6096-FF9B-8C92-3C24B064D486}"/>
                </a:ext>
              </a:extLst>
            </p:cNvPr>
            <p:cNvSpPr/>
            <p:nvPr/>
          </p:nvSpPr>
          <p:spPr>
            <a:xfrm>
              <a:off x="5867533" y="1567786"/>
              <a:ext cx="683701" cy="1048162"/>
            </a:xfrm>
            <a:custGeom>
              <a:avLst/>
              <a:gdLst/>
              <a:ahLst/>
              <a:cxnLst/>
              <a:rect l="l" t="t" r="r" b="b"/>
              <a:pathLst>
                <a:path w="3101" h="4754" extrusionOk="0">
                  <a:moveTo>
                    <a:pt x="1172" y="1032"/>
                  </a:moveTo>
                  <a:lnTo>
                    <a:pt x="1172" y="1032"/>
                  </a:lnTo>
                  <a:cubicBezTo>
                    <a:pt x="1164" y="929"/>
                    <a:pt x="1138" y="834"/>
                    <a:pt x="1104" y="740"/>
                  </a:cubicBezTo>
                  <a:cubicBezTo>
                    <a:pt x="1061" y="645"/>
                    <a:pt x="1009" y="560"/>
                    <a:pt x="958" y="474"/>
                  </a:cubicBezTo>
                  <a:cubicBezTo>
                    <a:pt x="838" y="311"/>
                    <a:pt x="684" y="148"/>
                    <a:pt x="504" y="53"/>
                  </a:cubicBezTo>
                  <a:cubicBezTo>
                    <a:pt x="409" y="10"/>
                    <a:pt x="306" y="-15"/>
                    <a:pt x="212" y="10"/>
                  </a:cubicBezTo>
                  <a:cubicBezTo>
                    <a:pt x="126" y="37"/>
                    <a:pt x="49" y="88"/>
                    <a:pt x="14" y="173"/>
                  </a:cubicBezTo>
                  <a:cubicBezTo>
                    <a:pt x="-20" y="276"/>
                    <a:pt x="14" y="397"/>
                    <a:pt x="40" y="491"/>
                  </a:cubicBezTo>
                  <a:cubicBezTo>
                    <a:pt x="66" y="585"/>
                    <a:pt x="109" y="680"/>
                    <a:pt x="152" y="774"/>
                  </a:cubicBezTo>
                  <a:cubicBezTo>
                    <a:pt x="263" y="971"/>
                    <a:pt x="418" y="1143"/>
                    <a:pt x="606" y="1272"/>
                  </a:cubicBezTo>
                  <a:cubicBezTo>
                    <a:pt x="632" y="1280"/>
                    <a:pt x="649" y="1255"/>
                    <a:pt x="632" y="1228"/>
                  </a:cubicBezTo>
                  <a:cubicBezTo>
                    <a:pt x="564" y="1152"/>
                    <a:pt x="452" y="1125"/>
                    <a:pt x="349" y="1143"/>
                  </a:cubicBezTo>
                  <a:cubicBezTo>
                    <a:pt x="255" y="1169"/>
                    <a:pt x="169" y="1255"/>
                    <a:pt x="143" y="1349"/>
                  </a:cubicBezTo>
                  <a:cubicBezTo>
                    <a:pt x="109" y="1461"/>
                    <a:pt x="152" y="1581"/>
                    <a:pt x="212" y="1675"/>
                  </a:cubicBezTo>
                  <a:cubicBezTo>
                    <a:pt x="272" y="1769"/>
                    <a:pt x="349" y="1838"/>
                    <a:pt x="434" y="1906"/>
                  </a:cubicBezTo>
                  <a:cubicBezTo>
                    <a:pt x="537" y="1975"/>
                    <a:pt x="649" y="2034"/>
                    <a:pt x="770" y="2094"/>
                  </a:cubicBezTo>
                  <a:cubicBezTo>
                    <a:pt x="770" y="2077"/>
                    <a:pt x="778" y="2060"/>
                    <a:pt x="787" y="2051"/>
                  </a:cubicBezTo>
                  <a:cubicBezTo>
                    <a:pt x="658" y="2001"/>
                    <a:pt x="504" y="1941"/>
                    <a:pt x="366" y="2001"/>
                  </a:cubicBezTo>
                  <a:cubicBezTo>
                    <a:pt x="238" y="2051"/>
                    <a:pt x="195" y="2197"/>
                    <a:pt x="212" y="2326"/>
                  </a:cubicBezTo>
                  <a:cubicBezTo>
                    <a:pt x="238" y="2463"/>
                    <a:pt x="306" y="2600"/>
                    <a:pt x="392" y="2712"/>
                  </a:cubicBezTo>
                  <a:cubicBezTo>
                    <a:pt x="478" y="2823"/>
                    <a:pt x="589" y="2926"/>
                    <a:pt x="709" y="3012"/>
                  </a:cubicBezTo>
                  <a:cubicBezTo>
                    <a:pt x="846" y="3107"/>
                    <a:pt x="1001" y="3175"/>
                    <a:pt x="1164" y="3210"/>
                  </a:cubicBezTo>
                  <a:cubicBezTo>
                    <a:pt x="1199" y="3218"/>
                    <a:pt x="1215" y="3167"/>
                    <a:pt x="1181" y="3158"/>
                  </a:cubicBezTo>
                  <a:cubicBezTo>
                    <a:pt x="1044" y="3115"/>
                    <a:pt x="890" y="3072"/>
                    <a:pt x="752" y="3132"/>
                  </a:cubicBezTo>
                  <a:cubicBezTo>
                    <a:pt x="649" y="3175"/>
                    <a:pt x="564" y="3278"/>
                    <a:pt x="581" y="3398"/>
                  </a:cubicBezTo>
                  <a:cubicBezTo>
                    <a:pt x="597" y="3466"/>
                    <a:pt x="632" y="3527"/>
                    <a:pt x="667" y="3578"/>
                  </a:cubicBezTo>
                  <a:cubicBezTo>
                    <a:pt x="700" y="3630"/>
                    <a:pt x="743" y="3672"/>
                    <a:pt x="787" y="3715"/>
                  </a:cubicBezTo>
                  <a:cubicBezTo>
                    <a:pt x="881" y="3801"/>
                    <a:pt x="984" y="3870"/>
                    <a:pt x="1096" y="3921"/>
                  </a:cubicBezTo>
                  <a:cubicBezTo>
                    <a:pt x="1224" y="3981"/>
                    <a:pt x="1361" y="4016"/>
                    <a:pt x="1498" y="4050"/>
                  </a:cubicBezTo>
                  <a:cubicBezTo>
                    <a:pt x="1524" y="4059"/>
                    <a:pt x="1541" y="4007"/>
                    <a:pt x="1507" y="3998"/>
                  </a:cubicBezTo>
                  <a:cubicBezTo>
                    <a:pt x="1404" y="3973"/>
                    <a:pt x="1267" y="3947"/>
                    <a:pt x="1181" y="4016"/>
                  </a:cubicBezTo>
                  <a:cubicBezTo>
                    <a:pt x="1078" y="4093"/>
                    <a:pt x="1096" y="4239"/>
                    <a:pt x="1181" y="4325"/>
                  </a:cubicBezTo>
                  <a:cubicBezTo>
                    <a:pt x="1224" y="4367"/>
                    <a:pt x="1284" y="4402"/>
                    <a:pt x="1353" y="4418"/>
                  </a:cubicBezTo>
                  <a:cubicBezTo>
                    <a:pt x="1430" y="4445"/>
                    <a:pt x="1507" y="4462"/>
                    <a:pt x="1584" y="4488"/>
                  </a:cubicBezTo>
                  <a:cubicBezTo>
                    <a:pt x="1747" y="4521"/>
                    <a:pt x="1919" y="4565"/>
                    <a:pt x="2081" y="4608"/>
                  </a:cubicBezTo>
                  <a:cubicBezTo>
                    <a:pt x="2271" y="4659"/>
                    <a:pt x="2459" y="4702"/>
                    <a:pt x="2648" y="4754"/>
                  </a:cubicBezTo>
                  <a:cubicBezTo>
                    <a:pt x="2656" y="4754"/>
                    <a:pt x="2665" y="4754"/>
                    <a:pt x="2674" y="4745"/>
                  </a:cubicBezTo>
                  <a:cubicBezTo>
                    <a:pt x="2846" y="4539"/>
                    <a:pt x="2974" y="4290"/>
                    <a:pt x="3025" y="4033"/>
                  </a:cubicBezTo>
                  <a:cubicBezTo>
                    <a:pt x="3042" y="3896"/>
                    <a:pt x="3060" y="3767"/>
                    <a:pt x="3042" y="3630"/>
                  </a:cubicBezTo>
                  <a:cubicBezTo>
                    <a:pt x="3042" y="3527"/>
                    <a:pt x="3017" y="3389"/>
                    <a:pt x="2905" y="3338"/>
                  </a:cubicBezTo>
                  <a:cubicBezTo>
                    <a:pt x="2819" y="3295"/>
                    <a:pt x="2674" y="3346"/>
                    <a:pt x="2683" y="3458"/>
                  </a:cubicBezTo>
                  <a:cubicBezTo>
                    <a:pt x="2683" y="3484"/>
                    <a:pt x="2708" y="3492"/>
                    <a:pt x="2725" y="3476"/>
                  </a:cubicBezTo>
                  <a:cubicBezTo>
                    <a:pt x="2819" y="3373"/>
                    <a:pt x="2905" y="3252"/>
                    <a:pt x="2974" y="3115"/>
                  </a:cubicBezTo>
                  <a:cubicBezTo>
                    <a:pt x="3034" y="2995"/>
                    <a:pt x="3077" y="2866"/>
                    <a:pt x="3094" y="2729"/>
                  </a:cubicBezTo>
                  <a:cubicBezTo>
                    <a:pt x="3111" y="2617"/>
                    <a:pt x="3103" y="2489"/>
                    <a:pt x="3034" y="2386"/>
                  </a:cubicBezTo>
                  <a:cubicBezTo>
                    <a:pt x="2965" y="2274"/>
                    <a:pt x="2837" y="2214"/>
                    <a:pt x="2708" y="2231"/>
                  </a:cubicBezTo>
                  <a:cubicBezTo>
                    <a:pt x="2571" y="2240"/>
                    <a:pt x="2450" y="2343"/>
                    <a:pt x="2408" y="2472"/>
                  </a:cubicBezTo>
                  <a:cubicBezTo>
                    <a:pt x="2399" y="2506"/>
                    <a:pt x="2442" y="2514"/>
                    <a:pt x="2450" y="2489"/>
                  </a:cubicBezTo>
                  <a:cubicBezTo>
                    <a:pt x="2580" y="2309"/>
                    <a:pt x="2674" y="2077"/>
                    <a:pt x="2631" y="1846"/>
                  </a:cubicBezTo>
                  <a:cubicBezTo>
                    <a:pt x="2596" y="1624"/>
                    <a:pt x="2399" y="1426"/>
                    <a:pt x="2159" y="1426"/>
                  </a:cubicBezTo>
                  <a:cubicBezTo>
                    <a:pt x="2039" y="1434"/>
                    <a:pt x="1910" y="1512"/>
                    <a:pt x="1910" y="1649"/>
                  </a:cubicBezTo>
                  <a:cubicBezTo>
                    <a:pt x="1910" y="1675"/>
                    <a:pt x="1945" y="1675"/>
                    <a:pt x="1962" y="1666"/>
                  </a:cubicBezTo>
                  <a:cubicBezTo>
                    <a:pt x="2048" y="1589"/>
                    <a:pt x="2065" y="1469"/>
                    <a:pt x="2056" y="1358"/>
                  </a:cubicBezTo>
                  <a:cubicBezTo>
                    <a:pt x="2048" y="1237"/>
                    <a:pt x="2013" y="1117"/>
                    <a:pt x="1953" y="1014"/>
                  </a:cubicBezTo>
                  <a:cubicBezTo>
                    <a:pt x="1893" y="920"/>
                    <a:pt x="1807" y="834"/>
                    <a:pt x="1704" y="791"/>
                  </a:cubicBezTo>
                  <a:cubicBezTo>
                    <a:pt x="1610" y="748"/>
                    <a:pt x="1498" y="757"/>
                    <a:pt x="1404" y="791"/>
                  </a:cubicBezTo>
                  <a:cubicBezTo>
                    <a:pt x="1302" y="834"/>
                    <a:pt x="1224" y="911"/>
                    <a:pt x="1199" y="1022"/>
                  </a:cubicBezTo>
                  <a:cubicBezTo>
                    <a:pt x="1199" y="1057"/>
                    <a:pt x="1250" y="1074"/>
                    <a:pt x="1250" y="1040"/>
                  </a:cubicBezTo>
                  <a:cubicBezTo>
                    <a:pt x="1284" y="860"/>
                    <a:pt x="1498" y="783"/>
                    <a:pt x="1653" y="826"/>
                  </a:cubicBezTo>
                  <a:cubicBezTo>
                    <a:pt x="1859" y="886"/>
                    <a:pt x="1970" y="1117"/>
                    <a:pt x="2005" y="1306"/>
                  </a:cubicBezTo>
                  <a:cubicBezTo>
                    <a:pt x="2022" y="1418"/>
                    <a:pt x="2013" y="1554"/>
                    <a:pt x="1919" y="1632"/>
                  </a:cubicBezTo>
                  <a:cubicBezTo>
                    <a:pt x="1936" y="1632"/>
                    <a:pt x="1953" y="1640"/>
                    <a:pt x="1962" y="1649"/>
                  </a:cubicBezTo>
                  <a:cubicBezTo>
                    <a:pt x="1962" y="1537"/>
                    <a:pt x="2073" y="1478"/>
                    <a:pt x="2176" y="1478"/>
                  </a:cubicBezTo>
                  <a:cubicBezTo>
                    <a:pt x="2279" y="1486"/>
                    <a:pt x="2382" y="1537"/>
                    <a:pt x="2450" y="1606"/>
                  </a:cubicBezTo>
                  <a:cubicBezTo>
                    <a:pt x="2605" y="1752"/>
                    <a:pt x="2613" y="1966"/>
                    <a:pt x="2562" y="2163"/>
                  </a:cubicBezTo>
                  <a:cubicBezTo>
                    <a:pt x="2528" y="2266"/>
                    <a:pt x="2477" y="2369"/>
                    <a:pt x="2408" y="2463"/>
                  </a:cubicBezTo>
                  <a:cubicBezTo>
                    <a:pt x="2425" y="2472"/>
                    <a:pt x="2442" y="2480"/>
                    <a:pt x="2459" y="2489"/>
                  </a:cubicBezTo>
                  <a:cubicBezTo>
                    <a:pt x="2493" y="2377"/>
                    <a:pt x="2588" y="2291"/>
                    <a:pt x="2699" y="2283"/>
                  </a:cubicBezTo>
                  <a:cubicBezTo>
                    <a:pt x="2819" y="2266"/>
                    <a:pt x="2940" y="2326"/>
                    <a:pt x="3000" y="2420"/>
                  </a:cubicBezTo>
                  <a:cubicBezTo>
                    <a:pt x="3052" y="2514"/>
                    <a:pt x="3060" y="2635"/>
                    <a:pt x="3042" y="2738"/>
                  </a:cubicBezTo>
                  <a:cubicBezTo>
                    <a:pt x="3025" y="2858"/>
                    <a:pt x="2982" y="2969"/>
                    <a:pt x="2931" y="3080"/>
                  </a:cubicBezTo>
                  <a:cubicBezTo>
                    <a:pt x="2871" y="3210"/>
                    <a:pt x="2786" y="3330"/>
                    <a:pt x="2691" y="3441"/>
                  </a:cubicBezTo>
                  <a:cubicBezTo>
                    <a:pt x="2699" y="3449"/>
                    <a:pt x="2716" y="3449"/>
                    <a:pt x="2734" y="3458"/>
                  </a:cubicBezTo>
                  <a:cubicBezTo>
                    <a:pt x="2725" y="3373"/>
                    <a:pt x="2854" y="3355"/>
                    <a:pt x="2905" y="3398"/>
                  </a:cubicBezTo>
                  <a:cubicBezTo>
                    <a:pt x="2991" y="3466"/>
                    <a:pt x="2991" y="3595"/>
                    <a:pt x="3000" y="3698"/>
                  </a:cubicBezTo>
                  <a:cubicBezTo>
                    <a:pt x="3000" y="3930"/>
                    <a:pt x="2957" y="4162"/>
                    <a:pt x="2854" y="4376"/>
                  </a:cubicBezTo>
                  <a:cubicBezTo>
                    <a:pt x="2794" y="4496"/>
                    <a:pt x="2725" y="4608"/>
                    <a:pt x="2640" y="4711"/>
                  </a:cubicBezTo>
                  <a:cubicBezTo>
                    <a:pt x="2648" y="4711"/>
                    <a:pt x="2656" y="4702"/>
                    <a:pt x="2665" y="4702"/>
                  </a:cubicBezTo>
                  <a:cubicBezTo>
                    <a:pt x="2356" y="4624"/>
                    <a:pt x="2056" y="4548"/>
                    <a:pt x="1756" y="4479"/>
                  </a:cubicBezTo>
                  <a:cubicBezTo>
                    <a:pt x="1679" y="4453"/>
                    <a:pt x="1610" y="4436"/>
                    <a:pt x="1533" y="4418"/>
                  </a:cubicBezTo>
                  <a:cubicBezTo>
                    <a:pt x="1464" y="4402"/>
                    <a:pt x="1387" y="4385"/>
                    <a:pt x="1327" y="4359"/>
                  </a:cubicBezTo>
                  <a:cubicBezTo>
                    <a:pt x="1267" y="4333"/>
                    <a:pt x="1215" y="4299"/>
                    <a:pt x="1181" y="4247"/>
                  </a:cubicBezTo>
                  <a:cubicBezTo>
                    <a:pt x="1155" y="4196"/>
                    <a:pt x="1147" y="4136"/>
                    <a:pt x="1172" y="4093"/>
                  </a:cubicBezTo>
                  <a:cubicBezTo>
                    <a:pt x="1241" y="3981"/>
                    <a:pt x="1395" y="4024"/>
                    <a:pt x="1498" y="4050"/>
                  </a:cubicBezTo>
                  <a:cubicBezTo>
                    <a:pt x="1498" y="4033"/>
                    <a:pt x="1507" y="4016"/>
                    <a:pt x="1507" y="3998"/>
                  </a:cubicBezTo>
                  <a:cubicBezTo>
                    <a:pt x="1292" y="3947"/>
                    <a:pt x="1069" y="3870"/>
                    <a:pt x="890" y="3732"/>
                  </a:cubicBezTo>
                  <a:cubicBezTo>
                    <a:pt x="803" y="3664"/>
                    <a:pt x="727" y="3587"/>
                    <a:pt x="675" y="3492"/>
                  </a:cubicBezTo>
                  <a:cubicBezTo>
                    <a:pt x="649" y="3441"/>
                    <a:pt x="624" y="3373"/>
                    <a:pt x="640" y="3312"/>
                  </a:cubicBezTo>
                  <a:cubicBezTo>
                    <a:pt x="658" y="3261"/>
                    <a:pt x="692" y="3227"/>
                    <a:pt x="743" y="3200"/>
                  </a:cubicBezTo>
                  <a:cubicBezTo>
                    <a:pt x="872" y="3115"/>
                    <a:pt x="1036" y="3167"/>
                    <a:pt x="1164" y="3210"/>
                  </a:cubicBezTo>
                  <a:cubicBezTo>
                    <a:pt x="1172" y="3192"/>
                    <a:pt x="1172" y="3175"/>
                    <a:pt x="1181" y="3158"/>
                  </a:cubicBezTo>
                  <a:cubicBezTo>
                    <a:pt x="915" y="3098"/>
                    <a:pt x="675" y="2961"/>
                    <a:pt x="494" y="2755"/>
                  </a:cubicBezTo>
                  <a:cubicBezTo>
                    <a:pt x="409" y="2660"/>
                    <a:pt x="323" y="2540"/>
                    <a:pt x="289" y="2420"/>
                  </a:cubicBezTo>
                  <a:cubicBezTo>
                    <a:pt x="246" y="2309"/>
                    <a:pt x="238" y="2163"/>
                    <a:pt x="331" y="2077"/>
                  </a:cubicBezTo>
                  <a:cubicBezTo>
                    <a:pt x="452" y="1975"/>
                    <a:pt x="640" y="2043"/>
                    <a:pt x="770" y="2094"/>
                  </a:cubicBezTo>
                  <a:cubicBezTo>
                    <a:pt x="795" y="2103"/>
                    <a:pt x="812" y="2060"/>
                    <a:pt x="787" y="2051"/>
                  </a:cubicBezTo>
                  <a:cubicBezTo>
                    <a:pt x="615" y="1966"/>
                    <a:pt x="434" y="1872"/>
                    <a:pt x="306" y="1727"/>
                  </a:cubicBezTo>
                  <a:cubicBezTo>
                    <a:pt x="246" y="1649"/>
                    <a:pt x="186" y="1554"/>
                    <a:pt x="177" y="1452"/>
                  </a:cubicBezTo>
                  <a:cubicBezTo>
                    <a:pt x="169" y="1349"/>
                    <a:pt x="220" y="1263"/>
                    <a:pt x="315" y="1212"/>
                  </a:cubicBezTo>
                  <a:cubicBezTo>
                    <a:pt x="409" y="1160"/>
                    <a:pt x="529" y="1186"/>
                    <a:pt x="606" y="1263"/>
                  </a:cubicBezTo>
                  <a:cubicBezTo>
                    <a:pt x="615" y="1255"/>
                    <a:pt x="624" y="1237"/>
                    <a:pt x="632" y="1228"/>
                  </a:cubicBezTo>
                  <a:cubicBezTo>
                    <a:pt x="478" y="1125"/>
                    <a:pt x="340" y="989"/>
                    <a:pt x="238" y="826"/>
                  </a:cubicBezTo>
                  <a:cubicBezTo>
                    <a:pt x="195" y="748"/>
                    <a:pt x="152" y="663"/>
                    <a:pt x="117" y="577"/>
                  </a:cubicBezTo>
                  <a:cubicBezTo>
                    <a:pt x="83" y="491"/>
                    <a:pt x="49" y="388"/>
                    <a:pt x="49" y="294"/>
                  </a:cubicBezTo>
                  <a:cubicBezTo>
                    <a:pt x="40" y="191"/>
                    <a:pt x="83" y="113"/>
                    <a:pt x="177" y="70"/>
                  </a:cubicBezTo>
                  <a:cubicBezTo>
                    <a:pt x="263" y="28"/>
                    <a:pt x="366" y="45"/>
                    <a:pt x="452" y="88"/>
                  </a:cubicBezTo>
                  <a:cubicBezTo>
                    <a:pt x="546" y="122"/>
                    <a:pt x="624" y="191"/>
                    <a:pt x="700" y="251"/>
                  </a:cubicBezTo>
                  <a:cubicBezTo>
                    <a:pt x="770" y="319"/>
                    <a:pt x="838" y="388"/>
                    <a:pt x="890" y="465"/>
                  </a:cubicBezTo>
                  <a:cubicBezTo>
                    <a:pt x="958" y="542"/>
                    <a:pt x="1009" y="637"/>
                    <a:pt x="1052" y="731"/>
                  </a:cubicBezTo>
                  <a:cubicBezTo>
                    <a:pt x="1096" y="826"/>
                    <a:pt x="1138" y="929"/>
                    <a:pt x="1164" y="1040"/>
                  </a:cubicBezTo>
                  <a:cubicBezTo>
                    <a:pt x="1164" y="1049"/>
                    <a:pt x="1181" y="1040"/>
                    <a:pt x="1172" y="10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 name="Google Shape;2920;p49">
              <a:extLst>
                <a:ext uri="{FF2B5EF4-FFF2-40B4-BE49-F238E27FC236}">
                  <a16:creationId xmlns:a16="http://schemas.microsoft.com/office/drawing/2014/main" id="{5DA04D92-F819-B038-1752-027473282F55}"/>
                </a:ext>
              </a:extLst>
            </p:cNvPr>
            <p:cNvSpPr/>
            <p:nvPr/>
          </p:nvSpPr>
          <p:spPr>
            <a:xfrm>
              <a:off x="6223167" y="2210264"/>
              <a:ext cx="192256" cy="110460"/>
            </a:xfrm>
            <a:custGeom>
              <a:avLst/>
              <a:gdLst/>
              <a:ahLst/>
              <a:cxnLst/>
              <a:rect l="l" t="t" r="r" b="b"/>
              <a:pathLst>
                <a:path w="872" h="501" extrusionOk="0">
                  <a:moveTo>
                    <a:pt x="864" y="4"/>
                  </a:moveTo>
                  <a:lnTo>
                    <a:pt x="864" y="4"/>
                  </a:lnTo>
                  <a:cubicBezTo>
                    <a:pt x="812" y="81"/>
                    <a:pt x="761" y="158"/>
                    <a:pt x="709" y="235"/>
                  </a:cubicBezTo>
                  <a:cubicBezTo>
                    <a:pt x="683" y="269"/>
                    <a:pt x="658" y="313"/>
                    <a:pt x="631" y="356"/>
                  </a:cubicBezTo>
                  <a:cubicBezTo>
                    <a:pt x="615" y="389"/>
                    <a:pt x="598" y="424"/>
                    <a:pt x="546" y="432"/>
                  </a:cubicBezTo>
                  <a:cubicBezTo>
                    <a:pt x="468" y="459"/>
                    <a:pt x="375" y="459"/>
                    <a:pt x="280" y="459"/>
                  </a:cubicBezTo>
                  <a:cubicBezTo>
                    <a:pt x="237" y="459"/>
                    <a:pt x="194" y="459"/>
                    <a:pt x="151" y="459"/>
                  </a:cubicBezTo>
                  <a:cubicBezTo>
                    <a:pt x="99" y="459"/>
                    <a:pt x="57" y="450"/>
                    <a:pt x="14" y="450"/>
                  </a:cubicBezTo>
                  <a:cubicBezTo>
                    <a:pt x="-3" y="459"/>
                    <a:pt x="-3" y="475"/>
                    <a:pt x="6" y="475"/>
                  </a:cubicBezTo>
                  <a:cubicBezTo>
                    <a:pt x="48" y="492"/>
                    <a:pt x="109" y="492"/>
                    <a:pt x="151" y="501"/>
                  </a:cubicBezTo>
                  <a:cubicBezTo>
                    <a:pt x="203" y="501"/>
                    <a:pt x="254" y="501"/>
                    <a:pt x="297" y="501"/>
                  </a:cubicBezTo>
                  <a:cubicBezTo>
                    <a:pt x="349" y="501"/>
                    <a:pt x="392" y="501"/>
                    <a:pt x="443" y="492"/>
                  </a:cubicBezTo>
                  <a:cubicBezTo>
                    <a:pt x="486" y="492"/>
                    <a:pt x="529" y="484"/>
                    <a:pt x="571" y="475"/>
                  </a:cubicBezTo>
                  <a:cubicBezTo>
                    <a:pt x="606" y="459"/>
                    <a:pt x="631" y="432"/>
                    <a:pt x="649" y="407"/>
                  </a:cubicBezTo>
                  <a:cubicBezTo>
                    <a:pt x="674" y="364"/>
                    <a:pt x="701" y="321"/>
                    <a:pt x="726" y="278"/>
                  </a:cubicBezTo>
                  <a:cubicBezTo>
                    <a:pt x="777" y="193"/>
                    <a:pt x="821" y="98"/>
                    <a:pt x="872" y="4"/>
                  </a:cubicBezTo>
                  <a:cubicBezTo>
                    <a:pt x="872" y="4"/>
                    <a:pt x="864" y="-5"/>
                    <a:pt x="8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 name="Google Shape;2921;p49">
              <a:extLst>
                <a:ext uri="{FF2B5EF4-FFF2-40B4-BE49-F238E27FC236}">
                  <a16:creationId xmlns:a16="http://schemas.microsoft.com/office/drawing/2014/main" id="{FFADF73A-E279-AB88-B73C-F75579D5F75C}"/>
                </a:ext>
              </a:extLst>
            </p:cNvPr>
            <p:cNvSpPr/>
            <p:nvPr/>
          </p:nvSpPr>
          <p:spPr>
            <a:xfrm>
              <a:off x="6303421" y="2402082"/>
              <a:ext cx="161169" cy="127878"/>
            </a:xfrm>
            <a:custGeom>
              <a:avLst/>
              <a:gdLst/>
              <a:ahLst/>
              <a:cxnLst/>
              <a:rect l="l" t="t" r="r" b="b"/>
              <a:pathLst>
                <a:path w="731" h="580" extrusionOk="0">
                  <a:moveTo>
                    <a:pt x="722" y="0"/>
                  </a:moveTo>
                  <a:lnTo>
                    <a:pt x="722" y="0"/>
                  </a:lnTo>
                  <a:cubicBezTo>
                    <a:pt x="628" y="163"/>
                    <a:pt x="560" y="335"/>
                    <a:pt x="482" y="506"/>
                  </a:cubicBezTo>
                  <a:cubicBezTo>
                    <a:pt x="473" y="532"/>
                    <a:pt x="465" y="541"/>
                    <a:pt x="440" y="532"/>
                  </a:cubicBezTo>
                  <a:cubicBezTo>
                    <a:pt x="422" y="523"/>
                    <a:pt x="397" y="515"/>
                    <a:pt x="379" y="506"/>
                  </a:cubicBezTo>
                  <a:cubicBezTo>
                    <a:pt x="345" y="489"/>
                    <a:pt x="302" y="472"/>
                    <a:pt x="267" y="463"/>
                  </a:cubicBezTo>
                  <a:cubicBezTo>
                    <a:pt x="182" y="446"/>
                    <a:pt x="96" y="420"/>
                    <a:pt x="11" y="420"/>
                  </a:cubicBezTo>
                  <a:cubicBezTo>
                    <a:pt x="1" y="420"/>
                    <a:pt x="-7" y="438"/>
                    <a:pt x="11" y="446"/>
                  </a:cubicBezTo>
                  <a:cubicBezTo>
                    <a:pt x="53" y="455"/>
                    <a:pt x="104" y="463"/>
                    <a:pt x="148" y="472"/>
                  </a:cubicBezTo>
                  <a:cubicBezTo>
                    <a:pt x="191" y="489"/>
                    <a:pt x="234" y="506"/>
                    <a:pt x="285" y="515"/>
                  </a:cubicBezTo>
                  <a:cubicBezTo>
                    <a:pt x="328" y="532"/>
                    <a:pt x="370" y="558"/>
                    <a:pt x="413" y="575"/>
                  </a:cubicBezTo>
                  <a:cubicBezTo>
                    <a:pt x="448" y="583"/>
                    <a:pt x="482" y="583"/>
                    <a:pt x="508" y="558"/>
                  </a:cubicBezTo>
                  <a:cubicBezTo>
                    <a:pt x="525" y="541"/>
                    <a:pt x="525" y="515"/>
                    <a:pt x="533" y="498"/>
                  </a:cubicBezTo>
                  <a:cubicBezTo>
                    <a:pt x="543" y="480"/>
                    <a:pt x="560" y="455"/>
                    <a:pt x="568" y="429"/>
                  </a:cubicBezTo>
                  <a:cubicBezTo>
                    <a:pt x="585" y="378"/>
                    <a:pt x="611" y="335"/>
                    <a:pt x="628" y="283"/>
                  </a:cubicBezTo>
                  <a:cubicBezTo>
                    <a:pt x="663" y="197"/>
                    <a:pt x="706" y="103"/>
                    <a:pt x="731" y="0"/>
                  </a:cubicBezTo>
                  <a:cubicBezTo>
                    <a:pt x="722" y="0"/>
                    <a:pt x="722" y="0"/>
                    <a:pt x="72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 name="Google Shape;2922;p49">
              <a:extLst>
                <a:ext uri="{FF2B5EF4-FFF2-40B4-BE49-F238E27FC236}">
                  <a16:creationId xmlns:a16="http://schemas.microsoft.com/office/drawing/2014/main" id="{6860DD48-1144-9F95-BCA9-12705EB5A480}"/>
                </a:ext>
              </a:extLst>
            </p:cNvPr>
            <p:cNvSpPr/>
            <p:nvPr/>
          </p:nvSpPr>
          <p:spPr>
            <a:xfrm>
              <a:off x="6343140" y="3502485"/>
              <a:ext cx="2071440" cy="470520"/>
            </a:xfrm>
            <a:custGeom>
              <a:avLst/>
              <a:gdLst/>
              <a:ahLst/>
              <a:cxnLst/>
              <a:rect l="l" t="t" r="r" b="b"/>
              <a:pathLst>
                <a:path w="5754" h="1307" extrusionOk="0">
                  <a:moveTo>
                    <a:pt x="2" y="806"/>
                  </a:moveTo>
                  <a:lnTo>
                    <a:pt x="2" y="806"/>
                  </a:lnTo>
                  <a:cubicBezTo>
                    <a:pt x="2" y="847"/>
                    <a:pt x="10" y="897"/>
                    <a:pt x="18" y="946"/>
                  </a:cubicBezTo>
                  <a:cubicBezTo>
                    <a:pt x="43" y="1102"/>
                    <a:pt x="100" y="1266"/>
                    <a:pt x="100" y="1266"/>
                  </a:cubicBezTo>
                  <a:cubicBezTo>
                    <a:pt x="5715" y="1307"/>
                    <a:pt x="5715" y="1307"/>
                    <a:pt x="5715" y="1307"/>
                  </a:cubicBezTo>
                  <a:cubicBezTo>
                    <a:pt x="5715" y="1307"/>
                    <a:pt x="5731" y="1127"/>
                    <a:pt x="5748" y="905"/>
                  </a:cubicBezTo>
                  <a:cubicBezTo>
                    <a:pt x="5756" y="650"/>
                    <a:pt x="5764" y="337"/>
                    <a:pt x="5706" y="181"/>
                  </a:cubicBezTo>
                  <a:cubicBezTo>
                    <a:pt x="4885" y="99"/>
                    <a:pt x="4885" y="99"/>
                    <a:pt x="4885" y="99"/>
                  </a:cubicBezTo>
                  <a:cubicBezTo>
                    <a:pt x="3676" y="74"/>
                    <a:pt x="3676" y="74"/>
                    <a:pt x="3676" y="74"/>
                  </a:cubicBezTo>
                  <a:cubicBezTo>
                    <a:pt x="35" y="0"/>
                    <a:pt x="35" y="0"/>
                    <a:pt x="35" y="0"/>
                  </a:cubicBezTo>
                  <a:cubicBezTo>
                    <a:pt x="18" y="198"/>
                    <a:pt x="18" y="198"/>
                    <a:pt x="18" y="198"/>
                  </a:cubicBezTo>
                  <a:cubicBezTo>
                    <a:pt x="18" y="198"/>
                    <a:pt x="-6" y="642"/>
                    <a:pt x="2" y="80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923;p49">
              <a:extLst>
                <a:ext uri="{FF2B5EF4-FFF2-40B4-BE49-F238E27FC236}">
                  <a16:creationId xmlns:a16="http://schemas.microsoft.com/office/drawing/2014/main" id="{5256D88B-B6B1-CFB6-1753-EF92F18075AE}"/>
                </a:ext>
              </a:extLst>
            </p:cNvPr>
            <p:cNvSpPr/>
            <p:nvPr/>
          </p:nvSpPr>
          <p:spPr>
            <a:xfrm>
              <a:off x="6357180" y="2333565"/>
              <a:ext cx="1945080" cy="319680"/>
            </a:xfrm>
            <a:custGeom>
              <a:avLst/>
              <a:gdLst/>
              <a:ahLst/>
              <a:cxnLst/>
              <a:rect l="l" t="t" r="r" b="b"/>
              <a:pathLst>
                <a:path w="5403" h="888" extrusionOk="0">
                  <a:moveTo>
                    <a:pt x="12" y="551"/>
                  </a:moveTo>
                  <a:lnTo>
                    <a:pt x="12" y="551"/>
                  </a:lnTo>
                  <a:cubicBezTo>
                    <a:pt x="20" y="658"/>
                    <a:pt x="54" y="723"/>
                    <a:pt x="54" y="723"/>
                  </a:cubicBezTo>
                  <a:cubicBezTo>
                    <a:pt x="2839" y="764"/>
                    <a:pt x="2839" y="764"/>
                    <a:pt x="2839" y="764"/>
                  </a:cubicBezTo>
                  <a:cubicBezTo>
                    <a:pt x="2905" y="790"/>
                    <a:pt x="2905" y="790"/>
                    <a:pt x="2905" y="790"/>
                  </a:cubicBezTo>
                  <a:cubicBezTo>
                    <a:pt x="5330" y="888"/>
                    <a:pt x="5330" y="888"/>
                    <a:pt x="5330" y="888"/>
                  </a:cubicBezTo>
                  <a:cubicBezTo>
                    <a:pt x="5330" y="888"/>
                    <a:pt x="5355" y="831"/>
                    <a:pt x="5396" y="625"/>
                  </a:cubicBezTo>
                  <a:cubicBezTo>
                    <a:pt x="5396" y="617"/>
                    <a:pt x="5396" y="608"/>
                    <a:pt x="5396" y="608"/>
                  </a:cubicBezTo>
                  <a:cubicBezTo>
                    <a:pt x="5429" y="403"/>
                    <a:pt x="5330" y="124"/>
                    <a:pt x="5298" y="0"/>
                  </a:cubicBezTo>
                  <a:cubicBezTo>
                    <a:pt x="61" y="0"/>
                    <a:pt x="61" y="0"/>
                    <a:pt x="61" y="0"/>
                  </a:cubicBezTo>
                  <a:cubicBezTo>
                    <a:pt x="61" y="0"/>
                    <a:pt x="54" y="49"/>
                    <a:pt x="12" y="296"/>
                  </a:cubicBezTo>
                  <a:cubicBezTo>
                    <a:pt x="-4" y="386"/>
                    <a:pt x="-4" y="477"/>
                    <a:pt x="12" y="5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924;p49">
              <a:extLst>
                <a:ext uri="{FF2B5EF4-FFF2-40B4-BE49-F238E27FC236}">
                  <a16:creationId xmlns:a16="http://schemas.microsoft.com/office/drawing/2014/main" id="{56E1C384-0C10-BAE1-703D-B9168E47A35B}"/>
                </a:ext>
              </a:extLst>
            </p:cNvPr>
            <p:cNvSpPr/>
            <p:nvPr/>
          </p:nvSpPr>
          <p:spPr>
            <a:xfrm>
              <a:off x="6346740" y="2952405"/>
              <a:ext cx="2126160" cy="207000"/>
            </a:xfrm>
            <a:custGeom>
              <a:avLst/>
              <a:gdLst/>
              <a:ahLst/>
              <a:cxnLst/>
              <a:rect l="l" t="t" r="r" b="b"/>
              <a:pathLst>
                <a:path w="5906" h="575" extrusionOk="0">
                  <a:moveTo>
                    <a:pt x="5878" y="188"/>
                  </a:moveTo>
                  <a:lnTo>
                    <a:pt x="5878" y="188"/>
                  </a:lnTo>
                  <a:cubicBezTo>
                    <a:pt x="5878" y="188"/>
                    <a:pt x="5919" y="583"/>
                    <a:pt x="5902" y="575"/>
                  </a:cubicBezTo>
                  <a:cubicBezTo>
                    <a:pt x="5886" y="575"/>
                    <a:pt x="49" y="344"/>
                    <a:pt x="49" y="344"/>
                  </a:cubicBezTo>
                  <a:cubicBezTo>
                    <a:pt x="0" y="0"/>
                    <a:pt x="0" y="0"/>
                    <a:pt x="0" y="0"/>
                  </a:cubicBezTo>
                  <a:cubicBezTo>
                    <a:pt x="3041" y="32"/>
                    <a:pt x="3041" y="32"/>
                    <a:pt x="3041" y="32"/>
                  </a:cubicBezTo>
                  <a:lnTo>
                    <a:pt x="5878" y="18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2925;p49">
              <a:extLst>
                <a:ext uri="{FF2B5EF4-FFF2-40B4-BE49-F238E27FC236}">
                  <a16:creationId xmlns:a16="http://schemas.microsoft.com/office/drawing/2014/main" id="{0F5113B1-8EDC-34DA-FCD9-7D587C0196AB}"/>
                </a:ext>
              </a:extLst>
            </p:cNvPr>
            <p:cNvSpPr/>
            <p:nvPr/>
          </p:nvSpPr>
          <p:spPr>
            <a:xfrm>
              <a:off x="7998060" y="3537405"/>
              <a:ext cx="190080" cy="424080"/>
            </a:xfrm>
            <a:custGeom>
              <a:avLst/>
              <a:gdLst/>
              <a:ahLst/>
              <a:cxnLst/>
              <a:rect l="l" t="t" r="r" b="b"/>
              <a:pathLst>
                <a:path w="528" h="1178" extrusionOk="0">
                  <a:moveTo>
                    <a:pt x="526" y="11"/>
                  </a:moveTo>
                  <a:lnTo>
                    <a:pt x="526" y="11"/>
                  </a:lnTo>
                  <a:cubicBezTo>
                    <a:pt x="534" y="224"/>
                    <a:pt x="509" y="1145"/>
                    <a:pt x="485" y="1178"/>
                  </a:cubicBezTo>
                  <a:cubicBezTo>
                    <a:pt x="49" y="1178"/>
                    <a:pt x="49" y="1178"/>
                    <a:pt x="49" y="1178"/>
                  </a:cubicBezTo>
                  <a:cubicBezTo>
                    <a:pt x="49" y="1178"/>
                    <a:pt x="123" y="857"/>
                    <a:pt x="107" y="635"/>
                  </a:cubicBezTo>
                  <a:cubicBezTo>
                    <a:pt x="90" y="413"/>
                    <a:pt x="0" y="2"/>
                    <a:pt x="0" y="2"/>
                  </a:cubicBezTo>
                  <a:cubicBezTo>
                    <a:pt x="0" y="2"/>
                    <a:pt x="526" y="-6"/>
                    <a:pt x="526" y="1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2926;p49">
              <a:extLst>
                <a:ext uri="{FF2B5EF4-FFF2-40B4-BE49-F238E27FC236}">
                  <a16:creationId xmlns:a16="http://schemas.microsoft.com/office/drawing/2014/main" id="{EF10727D-415B-5E3A-D2D6-E9EB3F259D01}"/>
                </a:ext>
              </a:extLst>
            </p:cNvPr>
            <p:cNvSpPr/>
            <p:nvPr/>
          </p:nvSpPr>
          <p:spPr>
            <a:xfrm>
              <a:off x="7743180" y="3529125"/>
              <a:ext cx="142920" cy="429120"/>
            </a:xfrm>
            <a:custGeom>
              <a:avLst/>
              <a:gdLst/>
              <a:ahLst/>
              <a:cxnLst/>
              <a:rect l="l" t="t" r="r" b="b"/>
              <a:pathLst>
                <a:path w="397" h="1192" extrusionOk="0">
                  <a:moveTo>
                    <a:pt x="322" y="17"/>
                  </a:moveTo>
                  <a:lnTo>
                    <a:pt x="322" y="17"/>
                  </a:lnTo>
                  <a:cubicBezTo>
                    <a:pt x="379" y="296"/>
                    <a:pt x="404" y="847"/>
                    <a:pt x="395" y="954"/>
                  </a:cubicBezTo>
                  <a:cubicBezTo>
                    <a:pt x="387" y="1061"/>
                    <a:pt x="371" y="1192"/>
                    <a:pt x="371" y="1192"/>
                  </a:cubicBezTo>
                  <a:cubicBezTo>
                    <a:pt x="33" y="1176"/>
                    <a:pt x="33" y="1176"/>
                    <a:pt x="33" y="1176"/>
                  </a:cubicBezTo>
                  <a:cubicBezTo>
                    <a:pt x="33" y="1176"/>
                    <a:pt x="108" y="798"/>
                    <a:pt x="91" y="592"/>
                  </a:cubicBezTo>
                  <a:cubicBezTo>
                    <a:pt x="67" y="379"/>
                    <a:pt x="0" y="0"/>
                    <a:pt x="0" y="0"/>
                  </a:cubicBezTo>
                  <a:cubicBezTo>
                    <a:pt x="322" y="17"/>
                    <a:pt x="322" y="17"/>
                    <a:pt x="322" y="1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2927;p49">
              <a:extLst>
                <a:ext uri="{FF2B5EF4-FFF2-40B4-BE49-F238E27FC236}">
                  <a16:creationId xmlns:a16="http://schemas.microsoft.com/office/drawing/2014/main" id="{F4EDE423-5009-389C-5B39-7A5E97433D92}"/>
                </a:ext>
              </a:extLst>
            </p:cNvPr>
            <p:cNvSpPr/>
            <p:nvPr/>
          </p:nvSpPr>
          <p:spPr>
            <a:xfrm>
              <a:off x="6326220" y="2585205"/>
              <a:ext cx="1996200" cy="426240"/>
            </a:xfrm>
            <a:custGeom>
              <a:avLst/>
              <a:gdLst/>
              <a:ahLst/>
              <a:cxnLst/>
              <a:rect l="l" t="t" r="r" b="b"/>
              <a:pathLst>
                <a:path w="5545" h="1184" extrusionOk="0">
                  <a:moveTo>
                    <a:pt x="5466" y="205"/>
                  </a:moveTo>
                  <a:lnTo>
                    <a:pt x="5466" y="205"/>
                  </a:lnTo>
                  <a:cubicBezTo>
                    <a:pt x="5589" y="329"/>
                    <a:pt x="5540" y="921"/>
                    <a:pt x="5507" y="1003"/>
                  </a:cubicBezTo>
                  <a:cubicBezTo>
                    <a:pt x="5482" y="1077"/>
                    <a:pt x="5441" y="1184"/>
                    <a:pt x="5441" y="1184"/>
                  </a:cubicBezTo>
                  <a:cubicBezTo>
                    <a:pt x="2975" y="1052"/>
                    <a:pt x="2975" y="1052"/>
                    <a:pt x="2975" y="1052"/>
                  </a:cubicBezTo>
                  <a:cubicBezTo>
                    <a:pt x="57" y="1020"/>
                    <a:pt x="57" y="1020"/>
                    <a:pt x="57" y="1020"/>
                  </a:cubicBezTo>
                  <a:cubicBezTo>
                    <a:pt x="24" y="847"/>
                    <a:pt x="24" y="847"/>
                    <a:pt x="24" y="847"/>
                  </a:cubicBezTo>
                  <a:cubicBezTo>
                    <a:pt x="1323" y="847"/>
                    <a:pt x="1323" y="847"/>
                    <a:pt x="1323" y="847"/>
                  </a:cubicBezTo>
                  <a:cubicBezTo>
                    <a:pt x="1323" y="847"/>
                    <a:pt x="2794" y="994"/>
                    <a:pt x="2819" y="912"/>
                  </a:cubicBezTo>
                  <a:cubicBezTo>
                    <a:pt x="2851" y="838"/>
                    <a:pt x="2868" y="345"/>
                    <a:pt x="2860" y="337"/>
                  </a:cubicBezTo>
                  <a:cubicBezTo>
                    <a:pt x="2851" y="329"/>
                    <a:pt x="2802" y="214"/>
                    <a:pt x="2802" y="214"/>
                  </a:cubicBezTo>
                  <a:cubicBezTo>
                    <a:pt x="0" y="173"/>
                    <a:pt x="0" y="173"/>
                    <a:pt x="0" y="173"/>
                  </a:cubicBezTo>
                  <a:cubicBezTo>
                    <a:pt x="8" y="65"/>
                    <a:pt x="8" y="65"/>
                    <a:pt x="8" y="65"/>
                  </a:cubicBezTo>
                  <a:cubicBezTo>
                    <a:pt x="106" y="0"/>
                    <a:pt x="106" y="0"/>
                    <a:pt x="106" y="0"/>
                  </a:cubicBezTo>
                  <a:cubicBezTo>
                    <a:pt x="255" y="33"/>
                    <a:pt x="255" y="33"/>
                    <a:pt x="255" y="33"/>
                  </a:cubicBezTo>
                  <a:cubicBezTo>
                    <a:pt x="2925" y="65"/>
                    <a:pt x="2925" y="65"/>
                    <a:pt x="2925" y="65"/>
                  </a:cubicBezTo>
                  <a:cubicBezTo>
                    <a:pt x="3139" y="123"/>
                    <a:pt x="3139" y="123"/>
                    <a:pt x="3139" y="123"/>
                  </a:cubicBezTo>
                  <a:cubicBezTo>
                    <a:pt x="3139" y="123"/>
                    <a:pt x="4126" y="106"/>
                    <a:pt x="4142" y="123"/>
                  </a:cubicBezTo>
                  <a:cubicBezTo>
                    <a:pt x="4159" y="140"/>
                    <a:pt x="4964" y="164"/>
                    <a:pt x="4964" y="164"/>
                  </a:cubicBezTo>
                  <a:cubicBezTo>
                    <a:pt x="5466" y="205"/>
                    <a:pt x="5466" y="205"/>
                    <a:pt x="5466"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2928;p49">
              <a:extLst>
                <a:ext uri="{FF2B5EF4-FFF2-40B4-BE49-F238E27FC236}">
                  <a16:creationId xmlns:a16="http://schemas.microsoft.com/office/drawing/2014/main" id="{41AFC577-CD2C-1C23-5E69-F5E7D5C9A29E}"/>
                </a:ext>
              </a:extLst>
            </p:cNvPr>
            <p:cNvSpPr/>
            <p:nvPr/>
          </p:nvSpPr>
          <p:spPr>
            <a:xfrm>
              <a:off x="6378420" y="3085245"/>
              <a:ext cx="1985400" cy="476280"/>
            </a:xfrm>
            <a:custGeom>
              <a:avLst/>
              <a:gdLst/>
              <a:ahLst/>
              <a:cxnLst/>
              <a:rect l="l" t="t" r="r" b="b"/>
              <a:pathLst>
                <a:path w="5515" h="1323" extrusionOk="0">
                  <a:moveTo>
                    <a:pt x="5411" y="1143"/>
                  </a:moveTo>
                  <a:lnTo>
                    <a:pt x="5411" y="1143"/>
                  </a:lnTo>
                  <a:cubicBezTo>
                    <a:pt x="5502" y="1184"/>
                    <a:pt x="5526" y="1258"/>
                    <a:pt x="5510" y="1291"/>
                  </a:cubicBezTo>
                  <a:cubicBezTo>
                    <a:pt x="5502" y="1323"/>
                    <a:pt x="5494" y="1323"/>
                    <a:pt x="5494" y="1323"/>
                  </a:cubicBezTo>
                  <a:cubicBezTo>
                    <a:pt x="4762" y="1267"/>
                    <a:pt x="4762" y="1267"/>
                    <a:pt x="4762" y="1267"/>
                  </a:cubicBezTo>
                  <a:cubicBezTo>
                    <a:pt x="175" y="1159"/>
                    <a:pt x="175" y="1159"/>
                    <a:pt x="175" y="1159"/>
                  </a:cubicBezTo>
                  <a:cubicBezTo>
                    <a:pt x="175" y="1159"/>
                    <a:pt x="2" y="880"/>
                    <a:pt x="2" y="732"/>
                  </a:cubicBezTo>
                  <a:cubicBezTo>
                    <a:pt x="-5" y="584"/>
                    <a:pt x="19" y="362"/>
                    <a:pt x="28" y="321"/>
                  </a:cubicBezTo>
                  <a:cubicBezTo>
                    <a:pt x="43" y="271"/>
                    <a:pt x="208" y="0"/>
                    <a:pt x="208" y="0"/>
                  </a:cubicBezTo>
                  <a:cubicBezTo>
                    <a:pt x="208" y="0"/>
                    <a:pt x="2394" y="50"/>
                    <a:pt x="2443" y="50"/>
                  </a:cubicBezTo>
                  <a:cubicBezTo>
                    <a:pt x="2493" y="50"/>
                    <a:pt x="5042" y="181"/>
                    <a:pt x="5042" y="181"/>
                  </a:cubicBezTo>
                  <a:cubicBezTo>
                    <a:pt x="5042" y="181"/>
                    <a:pt x="5263" y="189"/>
                    <a:pt x="5321" y="206"/>
                  </a:cubicBezTo>
                  <a:cubicBezTo>
                    <a:pt x="5379" y="222"/>
                    <a:pt x="5427" y="280"/>
                    <a:pt x="5395" y="288"/>
                  </a:cubicBezTo>
                  <a:cubicBezTo>
                    <a:pt x="5362" y="296"/>
                    <a:pt x="5131" y="305"/>
                    <a:pt x="5131" y="305"/>
                  </a:cubicBezTo>
                  <a:cubicBezTo>
                    <a:pt x="5131" y="305"/>
                    <a:pt x="5025" y="543"/>
                    <a:pt x="5066" y="732"/>
                  </a:cubicBezTo>
                  <a:cubicBezTo>
                    <a:pt x="5099" y="913"/>
                    <a:pt x="5124" y="1126"/>
                    <a:pt x="5124" y="1126"/>
                  </a:cubicBezTo>
                  <a:lnTo>
                    <a:pt x="5411" y="114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929;p49">
              <a:extLst>
                <a:ext uri="{FF2B5EF4-FFF2-40B4-BE49-F238E27FC236}">
                  <a16:creationId xmlns:a16="http://schemas.microsoft.com/office/drawing/2014/main" id="{6A7EB5CE-B6E4-4FA3-772E-357BC887B807}"/>
                </a:ext>
              </a:extLst>
            </p:cNvPr>
            <p:cNvSpPr/>
            <p:nvPr/>
          </p:nvSpPr>
          <p:spPr>
            <a:xfrm>
              <a:off x="6373380" y="2641365"/>
              <a:ext cx="982800" cy="272160"/>
            </a:xfrm>
            <a:custGeom>
              <a:avLst/>
              <a:gdLst/>
              <a:ahLst/>
              <a:cxnLst/>
              <a:rect l="l" t="t" r="r" b="b"/>
              <a:pathLst>
                <a:path w="2730" h="756" extrusionOk="0">
                  <a:moveTo>
                    <a:pt x="2671" y="58"/>
                  </a:moveTo>
                  <a:lnTo>
                    <a:pt x="2671" y="58"/>
                  </a:lnTo>
                  <a:cubicBezTo>
                    <a:pt x="2720" y="164"/>
                    <a:pt x="2745" y="362"/>
                    <a:pt x="2720" y="518"/>
                  </a:cubicBezTo>
                  <a:cubicBezTo>
                    <a:pt x="2696" y="666"/>
                    <a:pt x="2688" y="756"/>
                    <a:pt x="2688" y="756"/>
                  </a:cubicBezTo>
                  <a:cubicBezTo>
                    <a:pt x="1003" y="691"/>
                    <a:pt x="1003" y="691"/>
                    <a:pt x="1003" y="691"/>
                  </a:cubicBezTo>
                  <a:cubicBezTo>
                    <a:pt x="42" y="691"/>
                    <a:pt x="42" y="691"/>
                    <a:pt x="42" y="691"/>
                  </a:cubicBezTo>
                  <a:cubicBezTo>
                    <a:pt x="42" y="691"/>
                    <a:pt x="98" y="477"/>
                    <a:pt x="91" y="378"/>
                  </a:cubicBezTo>
                  <a:cubicBezTo>
                    <a:pt x="83" y="272"/>
                    <a:pt x="0" y="0"/>
                    <a:pt x="0" y="0"/>
                  </a:cubicBezTo>
                  <a:cubicBezTo>
                    <a:pt x="1997" y="49"/>
                    <a:pt x="1997" y="49"/>
                    <a:pt x="1997" y="49"/>
                  </a:cubicBezTo>
                  <a:lnTo>
                    <a:pt x="2671" y="5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30;p49">
              <a:extLst>
                <a:ext uri="{FF2B5EF4-FFF2-40B4-BE49-F238E27FC236}">
                  <a16:creationId xmlns:a16="http://schemas.microsoft.com/office/drawing/2014/main" id="{FE9EA7D8-ADAC-A5B1-E018-7151D0D54D61}"/>
                </a:ext>
              </a:extLst>
            </p:cNvPr>
            <p:cNvSpPr/>
            <p:nvPr/>
          </p:nvSpPr>
          <p:spPr>
            <a:xfrm>
              <a:off x="6434580" y="3150405"/>
              <a:ext cx="1800360" cy="346320"/>
            </a:xfrm>
            <a:custGeom>
              <a:avLst/>
              <a:gdLst/>
              <a:ahLst/>
              <a:cxnLst/>
              <a:rect l="l" t="t" r="r" b="b"/>
              <a:pathLst>
                <a:path w="5001" h="962" extrusionOk="0">
                  <a:moveTo>
                    <a:pt x="5001" y="115"/>
                  </a:moveTo>
                  <a:lnTo>
                    <a:pt x="5001" y="115"/>
                  </a:lnTo>
                  <a:cubicBezTo>
                    <a:pt x="4934" y="263"/>
                    <a:pt x="4886" y="477"/>
                    <a:pt x="4910" y="592"/>
                  </a:cubicBezTo>
                  <a:cubicBezTo>
                    <a:pt x="4934" y="707"/>
                    <a:pt x="4975" y="962"/>
                    <a:pt x="4975" y="962"/>
                  </a:cubicBezTo>
                  <a:cubicBezTo>
                    <a:pt x="2419" y="896"/>
                    <a:pt x="2419" y="896"/>
                    <a:pt x="2419" y="896"/>
                  </a:cubicBezTo>
                  <a:cubicBezTo>
                    <a:pt x="142" y="863"/>
                    <a:pt x="142" y="863"/>
                    <a:pt x="142" y="863"/>
                  </a:cubicBezTo>
                  <a:cubicBezTo>
                    <a:pt x="142" y="863"/>
                    <a:pt x="19" y="715"/>
                    <a:pt x="3" y="617"/>
                  </a:cubicBezTo>
                  <a:cubicBezTo>
                    <a:pt x="-5" y="518"/>
                    <a:pt x="3" y="329"/>
                    <a:pt x="27" y="280"/>
                  </a:cubicBezTo>
                  <a:cubicBezTo>
                    <a:pt x="44" y="222"/>
                    <a:pt x="142" y="0"/>
                    <a:pt x="142" y="0"/>
                  </a:cubicBezTo>
                  <a:cubicBezTo>
                    <a:pt x="142" y="0"/>
                    <a:pt x="2205" y="41"/>
                    <a:pt x="2205" y="33"/>
                  </a:cubicBezTo>
                  <a:cubicBezTo>
                    <a:pt x="2197" y="33"/>
                    <a:pt x="3784" y="74"/>
                    <a:pt x="3784" y="74"/>
                  </a:cubicBezTo>
                  <a:cubicBezTo>
                    <a:pt x="4770" y="99"/>
                    <a:pt x="4770" y="99"/>
                    <a:pt x="4770" y="99"/>
                  </a:cubicBezTo>
                  <a:lnTo>
                    <a:pt x="5001" y="11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2931;p49">
              <a:extLst>
                <a:ext uri="{FF2B5EF4-FFF2-40B4-BE49-F238E27FC236}">
                  <a16:creationId xmlns:a16="http://schemas.microsoft.com/office/drawing/2014/main" id="{B1BA491F-1C9B-37D0-C47E-CE9417284514}"/>
                </a:ext>
              </a:extLst>
            </p:cNvPr>
            <p:cNvSpPr/>
            <p:nvPr/>
          </p:nvSpPr>
          <p:spPr>
            <a:xfrm>
              <a:off x="7919580" y="2380725"/>
              <a:ext cx="149040" cy="167040"/>
            </a:xfrm>
            <a:custGeom>
              <a:avLst/>
              <a:gdLst/>
              <a:ahLst/>
              <a:cxnLst/>
              <a:rect l="l" t="t" r="r" b="b"/>
              <a:pathLst>
                <a:path w="414" h="464" extrusionOk="0">
                  <a:moveTo>
                    <a:pt x="169" y="0"/>
                  </a:moveTo>
                  <a:lnTo>
                    <a:pt x="169" y="0"/>
                  </a:lnTo>
                  <a:cubicBezTo>
                    <a:pt x="300" y="0"/>
                    <a:pt x="448" y="132"/>
                    <a:pt x="407" y="280"/>
                  </a:cubicBezTo>
                  <a:cubicBezTo>
                    <a:pt x="366" y="428"/>
                    <a:pt x="308" y="477"/>
                    <a:pt x="218" y="461"/>
                  </a:cubicBezTo>
                  <a:cubicBezTo>
                    <a:pt x="119" y="445"/>
                    <a:pt x="20" y="404"/>
                    <a:pt x="4" y="321"/>
                  </a:cubicBezTo>
                  <a:cubicBezTo>
                    <a:pt x="-4" y="231"/>
                    <a:pt x="-4" y="157"/>
                    <a:pt x="29" y="99"/>
                  </a:cubicBezTo>
                  <a:cubicBezTo>
                    <a:pt x="53" y="41"/>
                    <a:pt x="111" y="0"/>
                    <a:pt x="16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2932;p49">
              <a:extLst>
                <a:ext uri="{FF2B5EF4-FFF2-40B4-BE49-F238E27FC236}">
                  <a16:creationId xmlns:a16="http://schemas.microsoft.com/office/drawing/2014/main" id="{47F48C93-D5F8-5019-AD01-ECE58068F69E}"/>
                </a:ext>
              </a:extLst>
            </p:cNvPr>
            <p:cNvSpPr/>
            <p:nvPr/>
          </p:nvSpPr>
          <p:spPr>
            <a:xfrm>
              <a:off x="6876660" y="3277485"/>
              <a:ext cx="100440" cy="130320"/>
            </a:xfrm>
            <a:custGeom>
              <a:avLst/>
              <a:gdLst/>
              <a:ahLst/>
              <a:cxnLst/>
              <a:rect l="l" t="t" r="r" b="b"/>
              <a:pathLst>
                <a:path w="279" h="362" extrusionOk="0">
                  <a:moveTo>
                    <a:pt x="279" y="17"/>
                  </a:moveTo>
                  <a:lnTo>
                    <a:pt x="279" y="17"/>
                  </a:lnTo>
                  <a:cubicBezTo>
                    <a:pt x="279" y="25"/>
                    <a:pt x="263" y="362"/>
                    <a:pt x="263" y="362"/>
                  </a:cubicBezTo>
                  <a:cubicBezTo>
                    <a:pt x="0" y="272"/>
                    <a:pt x="0" y="272"/>
                    <a:pt x="0" y="272"/>
                  </a:cubicBezTo>
                  <a:cubicBezTo>
                    <a:pt x="0" y="0"/>
                    <a:pt x="0" y="0"/>
                    <a:pt x="0" y="0"/>
                  </a:cubicBezTo>
                  <a:lnTo>
                    <a:pt x="279" y="1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2933;p49">
              <a:extLst>
                <a:ext uri="{FF2B5EF4-FFF2-40B4-BE49-F238E27FC236}">
                  <a16:creationId xmlns:a16="http://schemas.microsoft.com/office/drawing/2014/main" id="{04398004-E364-6EB3-C999-DADDA801C717}"/>
                </a:ext>
              </a:extLst>
            </p:cNvPr>
            <p:cNvSpPr/>
            <p:nvPr/>
          </p:nvSpPr>
          <p:spPr>
            <a:xfrm>
              <a:off x="6361500" y="2522925"/>
              <a:ext cx="1938240" cy="130320"/>
            </a:xfrm>
            <a:custGeom>
              <a:avLst/>
              <a:gdLst/>
              <a:ahLst/>
              <a:cxnLst/>
              <a:rect l="l" t="t" r="r" b="b"/>
              <a:pathLst>
                <a:path w="5384" h="362" extrusionOk="0">
                  <a:moveTo>
                    <a:pt x="0" y="0"/>
                  </a:moveTo>
                  <a:lnTo>
                    <a:pt x="0" y="0"/>
                  </a:lnTo>
                  <a:cubicBezTo>
                    <a:pt x="0" y="0"/>
                    <a:pt x="0" y="9"/>
                    <a:pt x="0" y="25"/>
                  </a:cubicBezTo>
                  <a:cubicBezTo>
                    <a:pt x="8" y="99"/>
                    <a:pt x="25" y="148"/>
                    <a:pt x="33" y="181"/>
                  </a:cubicBezTo>
                  <a:cubicBezTo>
                    <a:pt x="148" y="197"/>
                    <a:pt x="148" y="197"/>
                    <a:pt x="148" y="197"/>
                  </a:cubicBezTo>
                  <a:cubicBezTo>
                    <a:pt x="1899" y="230"/>
                    <a:pt x="1899" y="230"/>
                    <a:pt x="1899" y="230"/>
                  </a:cubicBezTo>
                  <a:cubicBezTo>
                    <a:pt x="2827" y="238"/>
                    <a:pt x="2827" y="238"/>
                    <a:pt x="2827" y="238"/>
                  </a:cubicBezTo>
                  <a:cubicBezTo>
                    <a:pt x="2902" y="255"/>
                    <a:pt x="2902" y="255"/>
                    <a:pt x="2902" y="255"/>
                  </a:cubicBezTo>
                  <a:cubicBezTo>
                    <a:pt x="3033" y="264"/>
                    <a:pt x="3173" y="272"/>
                    <a:pt x="3313" y="279"/>
                  </a:cubicBezTo>
                  <a:cubicBezTo>
                    <a:pt x="3493" y="288"/>
                    <a:pt x="3493" y="288"/>
                    <a:pt x="3493" y="288"/>
                  </a:cubicBezTo>
                  <a:cubicBezTo>
                    <a:pt x="3568" y="288"/>
                    <a:pt x="3641" y="288"/>
                    <a:pt x="3707" y="288"/>
                  </a:cubicBezTo>
                  <a:cubicBezTo>
                    <a:pt x="3888" y="288"/>
                    <a:pt x="4036" y="288"/>
                    <a:pt x="4044" y="296"/>
                  </a:cubicBezTo>
                  <a:cubicBezTo>
                    <a:pt x="4061" y="313"/>
                    <a:pt x="4866" y="337"/>
                    <a:pt x="4866" y="337"/>
                  </a:cubicBezTo>
                  <a:cubicBezTo>
                    <a:pt x="5105" y="354"/>
                    <a:pt x="5105" y="354"/>
                    <a:pt x="5105" y="354"/>
                  </a:cubicBezTo>
                  <a:cubicBezTo>
                    <a:pt x="5318" y="362"/>
                    <a:pt x="5318" y="362"/>
                    <a:pt x="5318" y="362"/>
                  </a:cubicBezTo>
                  <a:cubicBezTo>
                    <a:pt x="5318" y="362"/>
                    <a:pt x="5343" y="305"/>
                    <a:pt x="5384" y="99"/>
                  </a:cubicBezTo>
                  <a:cubicBezTo>
                    <a:pt x="5384" y="91"/>
                    <a:pt x="5384" y="82"/>
                    <a:pt x="5384" y="82"/>
                  </a:cubicBezTo>
                  <a:cubicBezTo>
                    <a:pt x="5384" y="74"/>
                    <a:pt x="5384" y="66"/>
                    <a:pt x="5384" y="66"/>
                  </a:cubicBezTo>
                  <a:cubicBezTo>
                    <a:pt x="5302" y="82"/>
                    <a:pt x="4940" y="91"/>
                    <a:pt x="4497" y="91"/>
                  </a:cubicBezTo>
                  <a:cubicBezTo>
                    <a:pt x="3609" y="91"/>
                    <a:pt x="2384" y="66"/>
                    <a:pt x="2384" y="66"/>
                  </a:cubicBezTo>
                  <a:cubicBezTo>
                    <a:pt x="2384" y="66"/>
                    <a:pt x="17" y="0"/>
                    <a:pt x="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2934;p49">
              <a:extLst>
                <a:ext uri="{FF2B5EF4-FFF2-40B4-BE49-F238E27FC236}">
                  <a16:creationId xmlns:a16="http://schemas.microsoft.com/office/drawing/2014/main" id="{8D4E6EE7-A530-6489-4516-F5076A863F1D}"/>
                </a:ext>
              </a:extLst>
            </p:cNvPr>
            <p:cNvSpPr/>
            <p:nvPr/>
          </p:nvSpPr>
          <p:spPr>
            <a:xfrm>
              <a:off x="6373380" y="2588085"/>
              <a:ext cx="1825920" cy="62280"/>
            </a:xfrm>
            <a:custGeom>
              <a:avLst/>
              <a:gdLst/>
              <a:ahLst/>
              <a:cxnLst/>
              <a:rect l="l" t="t" r="r" b="b"/>
              <a:pathLst>
                <a:path w="5072" h="173" extrusionOk="0">
                  <a:moveTo>
                    <a:pt x="3674" y="107"/>
                  </a:moveTo>
                  <a:lnTo>
                    <a:pt x="3674" y="107"/>
                  </a:lnTo>
                  <a:cubicBezTo>
                    <a:pt x="3608" y="107"/>
                    <a:pt x="3535" y="107"/>
                    <a:pt x="3460" y="107"/>
                  </a:cubicBezTo>
                  <a:lnTo>
                    <a:pt x="3460" y="107"/>
                  </a:lnTo>
                  <a:lnTo>
                    <a:pt x="3460" y="107"/>
                  </a:lnTo>
                  <a:lnTo>
                    <a:pt x="3460" y="107"/>
                  </a:lnTo>
                  <a:cubicBezTo>
                    <a:pt x="5072" y="173"/>
                    <a:pt x="5072" y="173"/>
                    <a:pt x="5072" y="173"/>
                  </a:cubicBezTo>
                  <a:cubicBezTo>
                    <a:pt x="4833" y="156"/>
                    <a:pt x="4833" y="156"/>
                    <a:pt x="4833" y="156"/>
                  </a:cubicBezTo>
                  <a:cubicBezTo>
                    <a:pt x="4833" y="156"/>
                    <a:pt x="4028" y="132"/>
                    <a:pt x="4011" y="115"/>
                  </a:cubicBezTo>
                  <a:cubicBezTo>
                    <a:pt x="4003" y="107"/>
                    <a:pt x="3855" y="107"/>
                    <a:pt x="3674" y="107"/>
                  </a:cubicBezTo>
                  <a:moveTo>
                    <a:pt x="1866" y="49"/>
                  </a:moveTo>
                  <a:lnTo>
                    <a:pt x="1866" y="49"/>
                  </a:lnTo>
                  <a:cubicBezTo>
                    <a:pt x="2794" y="57"/>
                    <a:pt x="2794" y="57"/>
                    <a:pt x="2794" y="57"/>
                  </a:cubicBezTo>
                  <a:cubicBezTo>
                    <a:pt x="2844" y="74"/>
                    <a:pt x="2844" y="74"/>
                    <a:pt x="2844" y="74"/>
                  </a:cubicBezTo>
                  <a:lnTo>
                    <a:pt x="2844" y="74"/>
                  </a:lnTo>
                  <a:lnTo>
                    <a:pt x="2844" y="74"/>
                  </a:lnTo>
                  <a:cubicBezTo>
                    <a:pt x="2852" y="74"/>
                    <a:pt x="2860" y="74"/>
                    <a:pt x="2869" y="74"/>
                  </a:cubicBezTo>
                  <a:cubicBezTo>
                    <a:pt x="2794" y="57"/>
                    <a:pt x="2794" y="57"/>
                    <a:pt x="2794" y="57"/>
                  </a:cubicBezTo>
                  <a:cubicBezTo>
                    <a:pt x="1866" y="49"/>
                    <a:pt x="1866" y="49"/>
                    <a:pt x="1866" y="49"/>
                  </a:cubicBezTo>
                  <a:moveTo>
                    <a:pt x="0" y="0"/>
                  </a:moveTo>
                  <a:lnTo>
                    <a:pt x="0" y="0"/>
                  </a:lnTo>
                  <a:cubicBezTo>
                    <a:pt x="9" y="8"/>
                    <a:pt x="9" y="16"/>
                    <a:pt x="9" y="16"/>
                  </a:cubicBezTo>
                  <a:cubicBezTo>
                    <a:pt x="115" y="16"/>
                    <a:pt x="115" y="16"/>
                    <a:pt x="115" y="16"/>
                  </a:cubicBezTo>
                  <a:cubicBezTo>
                    <a:pt x="0" y="0"/>
                    <a:pt x="0" y="0"/>
                    <a:pt x="0" y="0"/>
                  </a:cubicBezTo>
                  <a:close/>
                </a:path>
              </a:pathLst>
            </a:custGeom>
            <a:solidFill>
              <a:srgbClr val="6F844E"/>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2935;p49">
              <a:extLst>
                <a:ext uri="{FF2B5EF4-FFF2-40B4-BE49-F238E27FC236}">
                  <a16:creationId xmlns:a16="http://schemas.microsoft.com/office/drawing/2014/main" id="{F7E980B8-8975-0EB2-86E7-CEDD79B50E09}"/>
                </a:ext>
              </a:extLst>
            </p:cNvPr>
            <p:cNvSpPr/>
            <p:nvPr/>
          </p:nvSpPr>
          <p:spPr>
            <a:xfrm>
              <a:off x="7500540" y="2626605"/>
              <a:ext cx="153000" cy="342000"/>
            </a:xfrm>
            <a:custGeom>
              <a:avLst/>
              <a:gdLst/>
              <a:ahLst/>
              <a:cxnLst/>
              <a:rect l="l" t="t" r="r" b="b"/>
              <a:pathLst>
                <a:path w="425" h="950" extrusionOk="0">
                  <a:moveTo>
                    <a:pt x="329" y="0"/>
                  </a:moveTo>
                  <a:lnTo>
                    <a:pt x="329" y="0"/>
                  </a:lnTo>
                  <a:cubicBezTo>
                    <a:pt x="445" y="246"/>
                    <a:pt x="436" y="559"/>
                    <a:pt x="404" y="650"/>
                  </a:cubicBezTo>
                  <a:cubicBezTo>
                    <a:pt x="363" y="748"/>
                    <a:pt x="296" y="946"/>
                    <a:pt x="296" y="946"/>
                  </a:cubicBezTo>
                  <a:cubicBezTo>
                    <a:pt x="296" y="946"/>
                    <a:pt x="0" y="962"/>
                    <a:pt x="0" y="929"/>
                  </a:cubicBezTo>
                  <a:cubicBezTo>
                    <a:pt x="0" y="905"/>
                    <a:pt x="99" y="715"/>
                    <a:pt x="91" y="493"/>
                  </a:cubicBezTo>
                  <a:cubicBezTo>
                    <a:pt x="82" y="263"/>
                    <a:pt x="17" y="17"/>
                    <a:pt x="17" y="17"/>
                  </a:cubicBezTo>
                  <a:cubicBezTo>
                    <a:pt x="329" y="0"/>
                    <a:pt x="329" y="0"/>
                    <a:pt x="32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35" name="Google Shape;2936;p49">
              <a:extLst>
                <a:ext uri="{FF2B5EF4-FFF2-40B4-BE49-F238E27FC236}">
                  <a16:creationId xmlns:a16="http://schemas.microsoft.com/office/drawing/2014/main" id="{88FC099E-72F0-9600-90FA-2EE7F78D65DF}"/>
                </a:ext>
              </a:extLst>
            </p:cNvPr>
            <p:cNvSpPr/>
            <p:nvPr/>
          </p:nvSpPr>
          <p:spPr>
            <a:xfrm>
              <a:off x="6349620" y="3825405"/>
              <a:ext cx="2062800" cy="147600"/>
            </a:xfrm>
            <a:custGeom>
              <a:avLst/>
              <a:gdLst/>
              <a:ahLst/>
              <a:cxnLst/>
              <a:rect l="l" t="t" r="r" b="b"/>
              <a:pathLst>
                <a:path w="5730" h="410" extrusionOk="0">
                  <a:moveTo>
                    <a:pt x="9" y="0"/>
                  </a:moveTo>
                  <a:lnTo>
                    <a:pt x="9" y="0"/>
                  </a:lnTo>
                  <a:cubicBezTo>
                    <a:pt x="0" y="49"/>
                    <a:pt x="0" y="49"/>
                    <a:pt x="0" y="49"/>
                  </a:cubicBezTo>
                  <a:cubicBezTo>
                    <a:pt x="25" y="205"/>
                    <a:pt x="82" y="369"/>
                    <a:pt x="82" y="369"/>
                  </a:cubicBezTo>
                  <a:cubicBezTo>
                    <a:pt x="5598" y="410"/>
                    <a:pt x="5598" y="410"/>
                    <a:pt x="5598" y="410"/>
                  </a:cubicBezTo>
                  <a:cubicBezTo>
                    <a:pt x="5598" y="402"/>
                    <a:pt x="5606" y="402"/>
                    <a:pt x="5615" y="402"/>
                  </a:cubicBezTo>
                  <a:cubicBezTo>
                    <a:pt x="5639" y="394"/>
                    <a:pt x="5672" y="394"/>
                    <a:pt x="5697" y="394"/>
                  </a:cubicBezTo>
                  <a:cubicBezTo>
                    <a:pt x="5705" y="353"/>
                    <a:pt x="5713" y="197"/>
                    <a:pt x="5730" y="8"/>
                  </a:cubicBezTo>
                  <a:cubicBezTo>
                    <a:pt x="5656" y="49"/>
                    <a:pt x="5417" y="73"/>
                    <a:pt x="5088" y="99"/>
                  </a:cubicBezTo>
                  <a:cubicBezTo>
                    <a:pt x="5080" y="246"/>
                    <a:pt x="5072" y="369"/>
                    <a:pt x="5064" y="378"/>
                  </a:cubicBezTo>
                  <a:cubicBezTo>
                    <a:pt x="4628" y="378"/>
                    <a:pt x="4628" y="378"/>
                    <a:pt x="4628" y="378"/>
                  </a:cubicBezTo>
                  <a:cubicBezTo>
                    <a:pt x="4628" y="378"/>
                    <a:pt x="4661" y="254"/>
                    <a:pt x="4677" y="106"/>
                  </a:cubicBezTo>
                  <a:cubicBezTo>
                    <a:pt x="4546" y="114"/>
                    <a:pt x="4406" y="114"/>
                    <a:pt x="4266" y="114"/>
                  </a:cubicBezTo>
                  <a:cubicBezTo>
                    <a:pt x="4266" y="123"/>
                    <a:pt x="4266" y="123"/>
                    <a:pt x="4266" y="131"/>
                  </a:cubicBezTo>
                  <a:cubicBezTo>
                    <a:pt x="4258" y="238"/>
                    <a:pt x="4242" y="369"/>
                    <a:pt x="4242" y="369"/>
                  </a:cubicBezTo>
                  <a:cubicBezTo>
                    <a:pt x="3904" y="353"/>
                    <a:pt x="3904" y="353"/>
                    <a:pt x="3904" y="353"/>
                  </a:cubicBezTo>
                  <a:cubicBezTo>
                    <a:pt x="3904" y="353"/>
                    <a:pt x="3929" y="246"/>
                    <a:pt x="3946" y="123"/>
                  </a:cubicBezTo>
                  <a:cubicBezTo>
                    <a:pt x="3822" y="123"/>
                    <a:pt x="3691" y="123"/>
                    <a:pt x="3560" y="123"/>
                  </a:cubicBezTo>
                  <a:cubicBezTo>
                    <a:pt x="2096" y="123"/>
                    <a:pt x="419" y="73"/>
                    <a:pt x="296" y="73"/>
                  </a:cubicBezTo>
                  <a:cubicBezTo>
                    <a:pt x="82" y="73"/>
                    <a:pt x="9" y="0"/>
                    <a:pt x="9"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2937;p49">
              <a:extLst>
                <a:ext uri="{FF2B5EF4-FFF2-40B4-BE49-F238E27FC236}">
                  <a16:creationId xmlns:a16="http://schemas.microsoft.com/office/drawing/2014/main" id="{FC0521B3-845A-3E9A-A4B6-A6AAEDF97668}"/>
                </a:ext>
              </a:extLst>
            </p:cNvPr>
            <p:cNvSpPr/>
            <p:nvPr/>
          </p:nvSpPr>
          <p:spPr>
            <a:xfrm>
              <a:off x="8015700" y="3861045"/>
              <a:ext cx="165600" cy="100440"/>
            </a:xfrm>
            <a:custGeom>
              <a:avLst/>
              <a:gdLst/>
              <a:ahLst/>
              <a:cxnLst/>
              <a:rect l="l" t="t" r="r" b="b"/>
              <a:pathLst>
                <a:path w="460" h="279" extrusionOk="0">
                  <a:moveTo>
                    <a:pt x="460" y="0"/>
                  </a:moveTo>
                  <a:lnTo>
                    <a:pt x="460" y="0"/>
                  </a:lnTo>
                  <a:cubicBezTo>
                    <a:pt x="337" y="0"/>
                    <a:pt x="198" y="7"/>
                    <a:pt x="49" y="7"/>
                  </a:cubicBezTo>
                  <a:cubicBezTo>
                    <a:pt x="33" y="155"/>
                    <a:pt x="0" y="279"/>
                    <a:pt x="0" y="279"/>
                  </a:cubicBezTo>
                  <a:cubicBezTo>
                    <a:pt x="436" y="279"/>
                    <a:pt x="436" y="279"/>
                    <a:pt x="436" y="279"/>
                  </a:cubicBezTo>
                  <a:cubicBezTo>
                    <a:pt x="444" y="270"/>
                    <a:pt x="452" y="147"/>
                    <a:pt x="46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2938;p49">
              <a:extLst>
                <a:ext uri="{FF2B5EF4-FFF2-40B4-BE49-F238E27FC236}">
                  <a16:creationId xmlns:a16="http://schemas.microsoft.com/office/drawing/2014/main" id="{9380B8CA-7CA6-EABA-2854-7E6DE437E69D}"/>
                </a:ext>
              </a:extLst>
            </p:cNvPr>
            <p:cNvSpPr/>
            <p:nvPr/>
          </p:nvSpPr>
          <p:spPr>
            <a:xfrm>
              <a:off x="7755060" y="3866445"/>
              <a:ext cx="130320" cy="91800"/>
            </a:xfrm>
            <a:custGeom>
              <a:avLst/>
              <a:gdLst/>
              <a:ahLst/>
              <a:cxnLst/>
              <a:rect l="l" t="t" r="r" b="b"/>
              <a:pathLst>
                <a:path w="362" h="255" extrusionOk="0">
                  <a:moveTo>
                    <a:pt x="362" y="0"/>
                  </a:moveTo>
                  <a:lnTo>
                    <a:pt x="362" y="0"/>
                  </a:lnTo>
                  <a:cubicBezTo>
                    <a:pt x="255" y="9"/>
                    <a:pt x="149" y="9"/>
                    <a:pt x="42" y="9"/>
                  </a:cubicBezTo>
                  <a:cubicBezTo>
                    <a:pt x="25" y="132"/>
                    <a:pt x="0" y="239"/>
                    <a:pt x="0" y="239"/>
                  </a:cubicBezTo>
                  <a:cubicBezTo>
                    <a:pt x="338" y="255"/>
                    <a:pt x="338" y="255"/>
                    <a:pt x="338" y="255"/>
                  </a:cubicBezTo>
                  <a:cubicBezTo>
                    <a:pt x="338" y="255"/>
                    <a:pt x="354" y="124"/>
                    <a:pt x="362" y="17"/>
                  </a:cubicBezTo>
                  <a:cubicBezTo>
                    <a:pt x="362" y="9"/>
                    <a:pt x="362" y="9"/>
                    <a:pt x="362"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2939;p49">
              <a:extLst>
                <a:ext uri="{FF2B5EF4-FFF2-40B4-BE49-F238E27FC236}">
                  <a16:creationId xmlns:a16="http://schemas.microsoft.com/office/drawing/2014/main" id="{9A634008-C66C-929D-2E4A-41E9585EB1F4}"/>
                </a:ext>
              </a:extLst>
            </p:cNvPr>
            <p:cNvSpPr/>
            <p:nvPr/>
          </p:nvSpPr>
          <p:spPr>
            <a:xfrm>
              <a:off x="7947660" y="2380725"/>
              <a:ext cx="77040" cy="12240"/>
            </a:xfrm>
            <a:custGeom>
              <a:avLst/>
              <a:gdLst/>
              <a:ahLst/>
              <a:cxnLst/>
              <a:rect l="l" t="t" r="r" b="b"/>
              <a:pathLst>
                <a:path w="214" h="34" extrusionOk="0">
                  <a:moveTo>
                    <a:pt x="91" y="0"/>
                  </a:moveTo>
                  <a:lnTo>
                    <a:pt x="91" y="0"/>
                  </a:lnTo>
                  <a:cubicBezTo>
                    <a:pt x="65" y="0"/>
                    <a:pt x="33" y="9"/>
                    <a:pt x="0" y="34"/>
                  </a:cubicBezTo>
                  <a:cubicBezTo>
                    <a:pt x="74" y="34"/>
                    <a:pt x="140" y="34"/>
                    <a:pt x="214" y="34"/>
                  </a:cubicBezTo>
                  <a:cubicBezTo>
                    <a:pt x="173" y="9"/>
                    <a:pt x="132" y="0"/>
                    <a:pt x="91" y="0"/>
                  </a:cubicBezTo>
                  <a:close/>
                </a:path>
              </a:pathLst>
            </a:custGeom>
            <a:solidFill>
              <a:srgbClr val="F3D57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2940;p49">
              <a:extLst>
                <a:ext uri="{FF2B5EF4-FFF2-40B4-BE49-F238E27FC236}">
                  <a16:creationId xmlns:a16="http://schemas.microsoft.com/office/drawing/2014/main" id="{A6E27692-29A7-B292-8F46-73BA742629C3}"/>
                </a:ext>
              </a:extLst>
            </p:cNvPr>
            <p:cNvSpPr/>
            <p:nvPr/>
          </p:nvSpPr>
          <p:spPr>
            <a:xfrm>
              <a:off x="7418100" y="2617965"/>
              <a:ext cx="186120" cy="11520"/>
            </a:xfrm>
            <a:custGeom>
              <a:avLst/>
              <a:gdLst/>
              <a:ahLst/>
              <a:cxnLst/>
              <a:rect l="l" t="t" r="r" b="b"/>
              <a:pathLst>
                <a:path w="517" h="32" extrusionOk="0">
                  <a:moveTo>
                    <a:pt x="0" y="0"/>
                  </a:moveTo>
                  <a:lnTo>
                    <a:pt x="0" y="0"/>
                  </a:lnTo>
                  <a:cubicBezTo>
                    <a:pt x="106" y="32"/>
                    <a:pt x="106" y="32"/>
                    <a:pt x="106" y="32"/>
                  </a:cubicBezTo>
                  <a:cubicBezTo>
                    <a:pt x="106" y="32"/>
                    <a:pt x="304" y="24"/>
                    <a:pt x="517" y="24"/>
                  </a:cubicBezTo>
                  <a:cubicBezTo>
                    <a:pt x="468" y="24"/>
                    <a:pt x="427" y="24"/>
                    <a:pt x="378" y="15"/>
                  </a:cubicBezTo>
                  <a:cubicBezTo>
                    <a:pt x="0" y="0"/>
                    <a:pt x="0" y="0"/>
                    <a:pt x="0"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2941;p49">
              <a:extLst>
                <a:ext uri="{FF2B5EF4-FFF2-40B4-BE49-F238E27FC236}">
                  <a16:creationId xmlns:a16="http://schemas.microsoft.com/office/drawing/2014/main" id="{8E054A53-DD66-145D-4A9E-137697BE6E07}"/>
                </a:ext>
              </a:extLst>
            </p:cNvPr>
            <p:cNvSpPr/>
            <p:nvPr/>
          </p:nvSpPr>
          <p:spPr>
            <a:xfrm>
              <a:off x="7406220" y="2614725"/>
              <a:ext cx="147960" cy="8640"/>
            </a:xfrm>
            <a:custGeom>
              <a:avLst/>
              <a:gdLst/>
              <a:ahLst/>
              <a:cxnLst/>
              <a:rect l="l" t="t" r="r" b="b"/>
              <a:pathLst>
                <a:path w="411" h="24" extrusionOk="0">
                  <a:moveTo>
                    <a:pt x="0" y="0"/>
                  </a:moveTo>
                  <a:lnTo>
                    <a:pt x="0" y="0"/>
                  </a:lnTo>
                  <a:cubicBezTo>
                    <a:pt x="33" y="9"/>
                    <a:pt x="33" y="9"/>
                    <a:pt x="33" y="9"/>
                  </a:cubicBezTo>
                  <a:cubicBezTo>
                    <a:pt x="411" y="24"/>
                    <a:pt x="411" y="24"/>
                    <a:pt x="411" y="24"/>
                  </a:cubicBezTo>
                  <a:cubicBezTo>
                    <a:pt x="271" y="17"/>
                    <a:pt x="131" y="9"/>
                    <a:pt x="0" y="0"/>
                  </a:cubicBezTo>
                  <a:close/>
                </a:path>
              </a:pathLst>
            </a:custGeom>
            <a:solidFill>
              <a:srgbClr val="D79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2942;p49">
              <a:extLst>
                <a:ext uri="{FF2B5EF4-FFF2-40B4-BE49-F238E27FC236}">
                  <a16:creationId xmlns:a16="http://schemas.microsoft.com/office/drawing/2014/main" id="{D539DE7E-7E2A-5DC8-A70E-95499E8D1CF7}"/>
                </a:ext>
              </a:extLst>
            </p:cNvPr>
            <p:cNvSpPr/>
            <p:nvPr/>
          </p:nvSpPr>
          <p:spPr>
            <a:xfrm>
              <a:off x="7397220" y="2614725"/>
              <a:ext cx="20880" cy="3240"/>
            </a:xfrm>
            <a:custGeom>
              <a:avLst/>
              <a:gdLst/>
              <a:ahLst/>
              <a:cxnLst/>
              <a:rect l="l" t="t" r="r" b="b"/>
              <a:pathLst>
                <a:path w="58" h="9" extrusionOk="0">
                  <a:moveTo>
                    <a:pt x="0" y="0"/>
                  </a:moveTo>
                  <a:lnTo>
                    <a:pt x="0" y="0"/>
                  </a:lnTo>
                  <a:lnTo>
                    <a:pt x="0" y="0"/>
                  </a:lnTo>
                  <a:cubicBezTo>
                    <a:pt x="16" y="9"/>
                    <a:pt x="16" y="9"/>
                    <a:pt x="16" y="9"/>
                  </a:cubicBezTo>
                  <a:cubicBezTo>
                    <a:pt x="58" y="9"/>
                    <a:pt x="58" y="9"/>
                    <a:pt x="58" y="9"/>
                  </a:cubicBezTo>
                  <a:cubicBezTo>
                    <a:pt x="25" y="0"/>
                    <a:pt x="25" y="0"/>
                    <a:pt x="25" y="0"/>
                  </a:cubicBezTo>
                  <a:cubicBezTo>
                    <a:pt x="16" y="0"/>
                    <a:pt x="8" y="0"/>
                    <a:pt x="0" y="0"/>
                  </a:cubicBezTo>
                  <a:close/>
                </a:path>
              </a:pathLst>
            </a:custGeom>
            <a:solidFill>
              <a:srgbClr val="98A77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2943;p49">
              <a:extLst>
                <a:ext uri="{FF2B5EF4-FFF2-40B4-BE49-F238E27FC236}">
                  <a16:creationId xmlns:a16="http://schemas.microsoft.com/office/drawing/2014/main" id="{050A931E-D305-9E7A-3E15-ACB732F9341E}"/>
                </a:ext>
              </a:extLst>
            </p:cNvPr>
            <p:cNvSpPr/>
            <p:nvPr/>
          </p:nvSpPr>
          <p:spPr>
            <a:xfrm>
              <a:off x="6337380" y="3501765"/>
              <a:ext cx="42480" cy="470520"/>
            </a:xfrm>
            <a:custGeom>
              <a:avLst/>
              <a:gdLst/>
              <a:ahLst/>
              <a:cxnLst/>
              <a:rect l="l" t="t" r="r" b="b"/>
              <a:pathLst>
                <a:path w="118" h="1307" extrusionOk="0">
                  <a:moveTo>
                    <a:pt x="84" y="19"/>
                  </a:moveTo>
                  <a:lnTo>
                    <a:pt x="84" y="19"/>
                  </a:lnTo>
                  <a:cubicBezTo>
                    <a:pt x="75" y="11"/>
                    <a:pt x="67" y="19"/>
                    <a:pt x="67" y="19"/>
                  </a:cubicBezTo>
                  <a:cubicBezTo>
                    <a:pt x="59" y="27"/>
                    <a:pt x="67" y="35"/>
                    <a:pt x="67" y="43"/>
                  </a:cubicBezTo>
                  <a:cubicBezTo>
                    <a:pt x="67" y="68"/>
                    <a:pt x="59" y="93"/>
                    <a:pt x="59" y="110"/>
                  </a:cubicBezTo>
                  <a:cubicBezTo>
                    <a:pt x="59" y="159"/>
                    <a:pt x="51" y="200"/>
                    <a:pt x="51" y="241"/>
                  </a:cubicBezTo>
                  <a:cubicBezTo>
                    <a:pt x="43" y="331"/>
                    <a:pt x="43" y="413"/>
                    <a:pt x="43" y="504"/>
                  </a:cubicBezTo>
                  <a:cubicBezTo>
                    <a:pt x="43" y="676"/>
                    <a:pt x="59" y="849"/>
                    <a:pt x="84" y="1022"/>
                  </a:cubicBezTo>
                  <a:cubicBezTo>
                    <a:pt x="84" y="1071"/>
                    <a:pt x="92" y="1121"/>
                    <a:pt x="100" y="1170"/>
                  </a:cubicBezTo>
                  <a:cubicBezTo>
                    <a:pt x="109" y="1195"/>
                    <a:pt x="109" y="1219"/>
                    <a:pt x="116" y="1244"/>
                  </a:cubicBezTo>
                  <a:cubicBezTo>
                    <a:pt x="116" y="1260"/>
                    <a:pt x="125" y="1285"/>
                    <a:pt x="109" y="1301"/>
                  </a:cubicBezTo>
                  <a:cubicBezTo>
                    <a:pt x="109" y="1309"/>
                    <a:pt x="100" y="1309"/>
                    <a:pt x="92" y="1301"/>
                  </a:cubicBezTo>
                  <a:cubicBezTo>
                    <a:pt x="75" y="1293"/>
                    <a:pt x="67" y="1268"/>
                    <a:pt x="67" y="1252"/>
                  </a:cubicBezTo>
                  <a:cubicBezTo>
                    <a:pt x="59" y="1227"/>
                    <a:pt x="59" y="1195"/>
                    <a:pt x="51" y="1170"/>
                  </a:cubicBezTo>
                  <a:cubicBezTo>
                    <a:pt x="43" y="1129"/>
                    <a:pt x="43" y="1080"/>
                    <a:pt x="34" y="1030"/>
                  </a:cubicBezTo>
                  <a:cubicBezTo>
                    <a:pt x="18" y="931"/>
                    <a:pt x="10" y="833"/>
                    <a:pt x="10" y="734"/>
                  </a:cubicBezTo>
                  <a:cubicBezTo>
                    <a:pt x="-7" y="537"/>
                    <a:pt x="1" y="348"/>
                    <a:pt x="18" y="151"/>
                  </a:cubicBezTo>
                  <a:cubicBezTo>
                    <a:pt x="26" y="125"/>
                    <a:pt x="26" y="93"/>
                    <a:pt x="34" y="68"/>
                  </a:cubicBezTo>
                  <a:cubicBezTo>
                    <a:pt x="34" y="52"/>
                    <a:pt x="34" y="27"/>
                    <a:pt x="51" y="11"/>
                  </a:cubicBezTo>
                  <a:cubicBezTo>
                    <a:pt x="51" y="11"/>
                    <a:pt x="67" y="-6"/>
                    <a:pt x="75" y="2"/>
                  </a:cubicBezTo>
                  <a:cubicBezTo>
                    <a:pt x="84" y="2"/>
                    <a:pt x="84" y="11"/>
                    <a:pt x="8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2944;p49">
              <a:extLst>
                <a:ext uri="{FF2B5EF4-FFF2-40B4-BE49-F238E27FC236}">
                  <a16:creationId xmlns:a16="http://schemas.microsoft.com/office/drawing/2014/main" id="{64187167-64A0-B04E-7979-B4FCCE80EC65}"/>
                </a:ext>
              </a:extLst>
            </p:cNvPr>
            <p:cNvSpPr/>
            <p:nvPr/>
          </p:nvSpPr>
          <p:spPr>
            <a:xfrm>
              <a:off x="6348900" y="3493845"/>
              <a:ext cx="2048400" cy="73800"/>
            </a:xfrm>
            <a:custGeom>
              <a:avLst/>
              <a:gdLst/>
              <a:ahLst/>
              <a:cxnLst/>
              <a:rect l="l" t="t" r="r" b="b"/>
              <a:pathLst>
                <a:path w="5690" h="205" extrusionOk="0">
                  <a:moveTo>
                    <a:pt x="5690" y="205"/>
                  </a:moveTo>
                  <a:lnTo>
                    <a:pt x="5690" y="205"/>
                  </a:lnTo>
                  <a:cubicBezTo>
                    <a:pt x="5509" y="205"/>
                    <a:pt x="5321" y="181"/>
                    <a:pt x="5140" y="164"/>
                  </a:cubicBezTo>
                  <a:cubicBezTo>
                    <a:pt x="4951" y="156"/>
                    <a:pt x="4770" y="140"/>
                    <a:pt x="4581" y="140"/>
                  </a:cubicBezTo>
                  <a:cubicBezTo>
                    <a:pt x="4219" y="123"/>
                    <a:pt x="3849" y="115"/>
                    <a:pt x="3479" y="106"/>
                  </a:cubicBezTo>
                  <a:cubicBezTo>
                    <a:pt x="2739" y="90"/>
                    <a:pt x="1999" y="82"/>
                    <a:pt x="1260" y="65"/>
                  </a:cubicBezTo>
                  <a:cubicBezTo>
                    <a:pt x="849" y="57"/>
                    <a:pt x="430" y="49"/>
                    <a:pt x="19" y="41"/>
                  </a:cubicBezTo>
                  <a:cubicBezTo>
                    <a:pt x="-6" y="41"/>
                    <a:pt x="-6" y="0"/>
                    <a:pt x="19" y="0"/>
                  </a:cubicBezTo>
                  <a:cubicBezTo>
                    <a:pt x="758" y="16"/>
                    <a:pt x="1507" y="33"/>
                    <a:pt x="2246" y="49"/>
                  </a:cubicBezTo>
                  <a:cubicBezTo>
                    <a:pt x="2616" y="57"/>
                    <a:pt x="2985" y="65"/>
                    <a:pt x="3356" y="74"/>
                  </a:cubicBezTo>
                  <a:cubicBezTo>
                    <a:pt x="3726" y="82"/>
                    <a:pt x="4096" y="82"/>
                    <a:pt x="4457" y="98"/>
                  </a:cubicBezTo>
                  <a:cubicBezTo>
                    <a:pt x="4663" y="106"/>
                    <a:pt x="4869" y="115"/>
                    <a:pt x="5074" y="132"/>
                  </a:cubicBezTo>
                  <a:cubicBezTo>
                    <a:pt x="5280" y="147"/>
                    <a:pt x="5493" y="156"/>
                    <a:pt x="5690" y="205"/>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4" name="Google Shape;2945;p49">
              <a:extLst>
                <a:ext uri="{FF2B5EF4-FFF2-40B4-BE49-F238E27FC236}">
                  <a16:creationId xmlns:a16="http://schemas.microsoft.com/office/drawing/2014/main" id="{BC60D586-5EAB-AD78-B948-A1FCD055A7D4}"/>
                </a:ext>
              </a:extLst>
            </p:cNvPr>
            <p:cNvSpPr/>
            <p:nvPr/>
          </p:nvSpPr>
          <p:spPr>
            <a:xfrm>
              <a:off x="8163300" y="3541365"/>
              <a:ext cx="36000" cy="427320"/>
            </a:xfrm>
            <a:custGeom>
              <a:avLst/>
              <a:gdLst/>
              <a:ahLst/>
              <a:cxnLst/>
              <a:rect l="l" t="t" r="r" b="b"/>
              <a:pathLst>
                <a:path w="100" h="1187" extrusionOk="0">
                  <a:moveTo>
                    <a:pt x="75" y="0"/>
                  </a:moveTo>
                  <a:lnTo>
                    <a:pt x="75" y="0"/>
                  </a:lnTo>
                  <a:cubicBezTo>
                    <a:pt x="75" y="41"/>
                    <a:pt x="84" y="82"/>
                    <a:pt x="91" y="123"/>
                  </a:cubicBezTo>
                  <a:cubicBezTo>
                    <a:pt x="91" y="155"/>
                    <a:pt x="91" y="197"/>
                    <a:pt x="91" y="238"/>
                  </a:cubicBezTo>
                  <a:cubicBezTo>
                    <a:pt x="91" y="311"/>
                    <a:pt x="91" y="394"/>
                    <a:pt x="100" y="468"/>
                  </a:cubicBezTo>
                  <a:cubicBezTo>
                    <a:pt x="100" y="624"/>
                    <a:pt x="91" y="780"/>
                    <a:pt x="84" y="936"/>
                  </a:cubicBezTo>
                  <a:cubicBezTo>
                    <a:pt x="75" y="1011"/>
                    <a:pt x="75" y="1093"/>
                    <a:pt x="42" y="1175"/>
                  </a:cubicBezTo>
                  <a:cubicBezTo>
                    <a:pt x="34" y="1167"/>
                    <a:pt x="17" y="1158"/>
                    <a:pt x="1" y="1158"/>
                  </a:cubicBezTo>
                  <a:cubicBezTo>
                    <a:pt x="9" y="1142"/>
                    <a:pt x="17" y="1134"/>
                    <a:pt x="26" y="1126"/>
                  </a:cubicBezTo>
                  <a:cubicBezTo>
                    <a:pt x="34" y="1117"/>
                    <a:pt x="50" y="1126"/>
                    <a:pt x="50" y="1142"/>
                  </a:cubicBezTo>
                  <a:cubicBezTo>
                    <a:pt x="50" y="1150"/>
                    <a:pt x="42" y="1167"/>
                    <a:pt x="42" y="1175"/>
                  </a:cubicBezTo>
                  <a:cubicBezTo>
                    <a:pt x="34" y="1199"/>
                    <a:pt x="-7" y="1183"/>
                    <a:pt x="1" y="1158"/>
                  </a:cubicBezTo>
                  <a:cubicBezTo>
                    <a:pt x="26" y="1093"/>
                    <a:pt x="34" y="1019"/>
                    <a:pt x="42" y="953"/>
                  </a:cubicBezTo>
                  <a:cubicBezTo>
                    <a:pt x="42" y="871"/>
                    <a:pt x="50" y="797"/>
                    <a:pt x="50" y="723"/>
                  </a:cubicBezTo>
                  <a:cubicBezTo>
                    <a:pt x="58" y="566"/>
                    <a:pt x="58" y="419"/>
                    <a:pt x="58" y="262"/>
                  </a:cubicBezTo>
                  <a:cubicBezTo>
                    <a:pt x="58" y="221"/>
                    <a:pt x="58" y="180"/>
                    <a:pt x="58" y="139"/>
                  </a:cubicBezTo>
                  <a:cubicBezTo>
                    <a:pt x="58" y="90"/>
                    <a:pt x="58" y="49"/>
                    <a:pt x="67" y="0"/>
                  </a:cubicBezTo>
                  <a:lnTo>
                    <a:pt x="7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5" name="Google Shape;2946;p49">
              <a:extLst>
                <a:ext uri="{FF2B5EF4-FFF2-40B4-BE49-F238E27FC236}">
                  <a16:creationId xmlns:a16="http://schemas.microsoft.com/office/drawing/2014/main" id="{4FCEED75-63DE-7ED8-2ACA-C278389687D8}"/>
                </a:ext>
              </a:extLst>
            </p:cNvPr>
            <p:cNvSpPr/>
            <p:nvPr/>
          </p:nvSpPr>
          <p:spPr>
            <a:xfrm>
              <a:off x="8003820" y="3541365"/>
              <a:ext cx="41760" cy="424080"/>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6" name="Google Shape;2947;p49">
              <a:extLst>
                <a:ext uri="{FF2B5EF4-FFF2-40B4-BE49-F238E27FC236}">
                  <a16:creationId xmlns:a16="http://schemas.microsoft.com/office/drawing/2014/main" id="{B497CE76-F455-DEB5-65CC-ECD585A7F916}"/>
                </a:ext>
              </a:extLst>
            </p:cNvPr>
            <p:cNvSpPr/>
            <p:nvPr/>
          </p:nvSpPr>
          <p:spPr>
            <a:xfrm>
              <a:off x="7854780" y="3541365"/>
              <a:ext cx="39600" cy="424080"/>
            </a:xfrm>
            <a:custGeom>
              <a:avLst/>
              <a:gdLst/>
              <a:ahLst/>
              <a:cxnLst/>
              <a:rect l="l" t="t" r="r" b="b"/>
              <a:pathLst>
                <a:path w="110" h="1178" extrusionOk="0">
                  <a:moveTo>
                    <a:pt x="27" y="0"/>
                  </a:moveTo>
                  <a:lnTo>
                    <a:pt x="27" y="0"/>
                  </a:lnTo>
                  <a:cubicBezTo>
                    <a:pt x="27" y="32"/>
                    <a:pt x="27" y="73"/>
                    <a:pt x="36" y="106"/>
                  </a:cubicBezTo>
                  <a:cubicBezTo>
                    <a:pt x="36" y="139"/>
                    <a:pt x="44" y="180"/>
                    <a:pt x="53" y="213"/>
                  </a:cubicBezTo>
                  <a:cubicBezTo>
                    <a:pt x="69" y="296"/>
                    <a:pt x="77" y="369"/>
                    <a:pt x="85" y="443"/>
                  </a:cubicBezTo>
                  <a:cubicBezTo>
                    <a:pt x="102" y="599"/>
                    <a:pt x="110" y="756"/>
                    <a:pt x="110" y="912"/>
                  </a:cubicBezTo>
                  <a:cubicBezTo>
                    <a:pt x="102" y="953"/>
                    <a:pt x="102" y="994"/>
                    <a:pt x="102" y="1035"/>
                  </a:cubicBezTo>
                  <a:cubicBezTo>
                    <a:pt x="102" y="1076"/>
                    <a:pt x="102" y="1126"/>
                    <a:pt x="94" y="1167"/>
                  </a:cubicBezTo>
                  <a:cubicBezTo>
                    <a:pt x="85" y="1183"/>
                    <a:pt x="61" y="1183"/>
                    <a:pt x="61" y="1158"/>
                  </a:cubicBezTo>
                  <a:cubicBezTo>
                    <a:pt x="53" y="1126"/>
                    <a:pt x="61" y="1085"/>
                    <a:pt x="61" y="1043"/>
                  </a:cubicBezTo>
                  <a:cubicBezTo>
                    <a:pt x="69" y="1011"/>
                    <a:pt x="69" y="970"/>
                    <a:pt x="69" y="929"/>
                  </a:cubicBezTo>
                  <a:cubicBezTo>
                    <a:pt x="69" y="854"/>
                    <a:pt x="69" y="772"/>
                    <a:pt x="69" y="698"/>
                  </a:cubicBezTo>
                  <a:cubicBezTo>
                    <a:pt x="61" y="542"/>
                    <a:pt x="44" y="386"/>
                    <a:pt x="19" y="229"/>
                  </a:cubicBezTo>
                  <a:cubicBezTo>
                    <a:pt x="12" y="188"/>
                    <a:pt x="3" y="147"/>
                    <a:pt x="3" y="106"/>
                  </a:cubicBezTo>
                  <a:cubicBezTo>
                    <a:pt x="-5" y="65"/>
                    <a:pt x="3" y="32"/>
                    <a:pt x="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7" name="Google Shape;2948;p49">
              <a:extLst>
                <a:ext uri="{FF2B5EF4-FFF2-40B4-BE49-F238E27FC236}">
                  <a16:creationId xmlns:a16="http://schemas.microsoft.com/office/drawing/2014/main" id="{0C57A3E8-61BB-D234-6B22-A0F369DD9DFB}"/>
                </a:ext>
              </a:extLst>
            </p:cNvPr>
            <p:cNvSpPr/>
            <p:nvPr/>
          </p:nvSpPr>
          <p:spPr>
            <a:xfrm>
              <a:off x="7743180" y="3532725"/>
              <a:ext cx="42120" cy="437040"/>
            </a:xfrm>
            <a:custGeom>
              <a:avLst/>
              <a:gdLst/>
              <a:ahLst/>
              <a:cxnLst/>
              <a:rect l="l" t="t" r="r" b="b"/>
              <a:pathLst>
                <a:path w="117" h="1214" extrusionOk="0">
                  <a:moveTo>
                    <a:pt x="9" y="7"/>
                  </a:moveTo>
                  <a:lnTo>
                    <a:pt x="9" y="7"/>
                  </a:lnTo>
                  <a:cubicBezTo>
                    <a:pt x="33" y="80"/>
                    <a:pt x="50" y="155"/>
                    <a:pt x="58" y="237"/>
                  </a:cubicBezTo>
                  <a:cubicBezTo>
                    <a:pt x="75" y="311"/>
                    <a:pt x="83" y="393"/>
                    <a:pt x="91" y="467"/>
                  </a:cubicBezTo>
                  <a:cubicBezTo>
                    <a:pt x="116" y="623"/>
                    <a:pt x="124" y="780"/>
                    <a:pt x="108" y="936"/>
                  </a:cubicBezTo>
                  <a:cubicBezTo>
                    <a:pt x="108" y="1026"/>
                    <a:pt x="91" y="1117"/>
                    <a:pt x="75" y="1199"/>
                  </a:cubicBezTo>
                  <a:cubicBezTo>
                    <a:pt x="67" y="1223"/>
                    <a:pt x="41" y="1215"/>
                    <a:pt x="33" y="1191"/>
                  </a:cubicBezTo>
                  <a:cubicBezTo>
                    <a:pt x="33" y="1174"/>
                    <a:pt x="41" y="1166"/>
                    <a:pt x="41" y="1150"/>
                  </a:cubicBezTo>
                  <a:cubicBezTo>
                    <a:pt x="41" y="1133"/>
                    <a:pt x="58" y="1141"/>
                    <a:pt x="67" y="1150"/>
                  </a:cubicBezTo>
                  <a:cubicBezTo>
                    <a:pt x="67" y="1166"/>
                    <a:pt x="75" y="1174"/>
                    <a:pt x="75" y="1191"/>
                  </a:cubicBezTo>
                  <a:cubicBezTo>
                    <a:pt x="58" y="1191"/>
                    <a:pt x="50" y="1191"/>
                    <a:pt x="41" y="1191"/>
                  </a:cubicBezTo>
                  <a:cubicBezTo>
                    <a:pt x="108" y="886"/>
                    <a:pt x="75" y="574"/>
                    <a:pt x="33" y="262"/>
                  </a:cubicBezTo>
                  <a:cubicBezTo>
                    <a:pt x="17" y="179"/>
                    <a:pt x="0" y="89"/>
                    <a:pt x="0" y="7"/>
                  </a:cubicBezTo>
                  <a:cubicBezTo>
                    <a:pt x="0"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8" name="Google Shape;2949;p49">
              <a:extLst>
                <a:ext uri="{FF2B5EF4-FFF2-40B4-BE49-F238E27FC236}">
                  <a16:creationId xmlns:a16="http://schemas.microsoft.com/office/drawing/2014/main" id="{C2E4CF12-235E-F3D1-3565-06680A840633}"/>
                </a:ext>
              </a:extLst>
            </p:cNvPr>
            <p:cNvSpPr/>
            <p:nvPr/>
          </p:nvSpPr>
          <p:spPr>
            <a:xfrm>
              <a:off x="6478500" y="3458205"/>
              <a:ext cx="1890720" cy="101880"/>
            </a:xfrm>
            <a:custGeom>
              <a:avLst/>
              <a:gdLst/>
              <a:ahLst/>
              <a:cxnLst/>
              <a:rect l="l" t="t" r="r" b="b"/>
              <a:pathLst>
                <a:path w="5252" h="283" extrusionOk="0">
                  <a:moveTo>
                    <a:pt x="5216" y="272"/>
                  </a:moveTo>
                  <a:lnTo>
                    <a:pt x="5216" y="272"/>
                  </a:lnTo>
                  <a:cubicBezTo>
                    <a:pt x="5232" y="239"/>
                    <a:pt x="5224" y="205"/>
                    <a:pt x="5207" y="181"/>
                  </a:cubicBezTo>
                  <a:cubicBezTo>
                    <a:pt x="5183" y="148"/>
                    <a:pt x="5142" y="132"/>
                    <a:pt x="5101" y="132"/>
                  </a:cubicBezTo>
                  <a:cubicBezTo>
                    <a:pt x="5018" y="115"/>
                    <a:pt x="4936" y="123"/>
                    <a:pt x="4853" y="123"/>
                  </a:cubicBezTo>
                  <a:cubicBezTo>
                    <a:pt x="4681" y="115"/>
                    <a:pt x="4500" y="115"/>
                    <a:pt x="4328" y="107"/>
                  </a:cubicBezTo>
                  <a:cubicBezTo>
                    <a:pt x="3982" y="99"/>
                    <a:pt x="3629" y="90"/>
                    <a:pt x="3284" y="74"/>
                  </a:cubicBezTo>
                  <a:cubicBezTo>
                    <a:pt x="2938" y="66"/>
                    <a:pt x="2584" y="58"/>
                    <a:pt x="2240" y="49"/>
                  </a:cubicBezTo>
                  <a:cubicBezTo>
                    <a:pt x="1886" y="41"/>
                    <a:pt x="1541" y="33"/>
                    <a:pt x="1196" y="33"/>
                  </a:cubicBezTo>
                  <a:cubicBezTo>
                    <a:pt x="843" y="25"/>
                    <a:pt x="497" y="25"/>
                    <a:pt x="144" y="25"/>
                  </a:cubicBezTo>
                  <a:cubicBezTo>
                    <a:pt x="102" y="25"/>
                    <a:pt x="54" y="25"/>
                    <a:pt x="12" y="25"/>
                  </a:cubicBezTo>
                  <a:cubicBezTo>
                    <a:pt x="-4" y="25"/>
                    <a:pt x="-4" y="0"/>
                    <a:pt x="12" y="0"/>
                  </a:cubicBezTo>
                  <a:cubicBezTo>
                    <a:pt x="374" y="0"/>
                    <a:pt x="736" y="0"/>
                    <a:pt x="1098" y="0"/>
                  </a:cubicBezTo>
                  <a:cubicBezTo>
                    <a:pt x="1459" y="8"/>
                    <a:pt x="1812" y="17"/>
                    <a:pt x="2173" y="25"/>
                  </a:cubicBezTo>
                  <a:cubicBezTo>
                    <a:pt x="2535" y="33"/>
                    <a:pt x="2889" y="41"/>
                    <a:pt x="3251" y="49"/>
                  </a:cubicBezTo>
                  <a:cubicBezTo>
                    <a:pt x="3604" y="58"/>
                    <a:pt x="3966" y="66"/>
                    <a:pt x="4328" y="82"/>
                  </a:cubicBezTo>
                  <a:cubicBezTo>
                    <a:pt x="4509" y="82"/>
                    <a:pt x="4689" y="90"/>
                    <a:pt x="4870" y="90"/>
                  </a:cubicBezTo>
                  <a:cubicBezTo>
                    <a:pt x="4952" y="99"/>
                    <a:pt x="5034" y="90"/>
                    <a:pt x="5117" y="107"/>
                  </a:cubicBezTo>
                  <a:cubicBezTo>
                    <a:pt x="5175" y="115"/>
                    <a:pt x="5232" y="148"/>
                    <a:pt x="5248" y="214"/>
                  </a:cubicBezTo>
                  <a:cubicBezTo>
                    <a:pt x="5257" y="239"/>
                    <a:pt x="5248" y="263"/>
                    <a:pt x="5232" y="280"/>
                  </a:cubicBezTo>
                  <a:cubicBezTo>
                    <a:pt x="5224" y="287"/>
                    <a:pt x="5207" y="280"/>
                    <a:pt x="5216"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9" name="Google Shape;2950;p49">
              <a:extLst>
                <a:ext uri="{FF2B5EF4-FFF2-40B4-BE49-F238E27FC236}">
                  <a16:creationId xmlns:a16="http://schemas.microsoft.com/office/drawing/2014/main" id="{1CFC3520-11B2-6ECD-23FA-8788CF9C0178}"/>
                </a:ext>
              </a:extLst>
            </p:cNvPr>
            <p:cNvSpPr/>
            <p:nvPr/>
          </p:nvSpPr>
          <p:spPr>
            <a:xfrm>
              <a:off x="6425940" y="3151125"/>
              <a:ext cx="60480" cy="313200"/>
            </a:xfrm>
            <a:custGeom>
              <a:avLst/>
              <a:gdLst/>
              <a:ahLst/>
              <a:cxnLst/>
              <a:rect l="l" t="t" r="r" b="b"/>
              <a:pathLst>
                <a:path w="168" h="870" extrusionOk="0">
                  <a:moveTo>
                    <a:pt x="158" y="870"/>
                  </a:moveTo>
                  <a:lnTo>
                    <a:pt x="158" y="870"/>
                  </a:lnTo>
                  <a:cubicBezTo>
                    <a:pt x="134" y="853"/>
                    <a:pt x="117" y="829"/>
                    <a:pt x="101" y="812"/>
                  </a:cubicBezTo>
                  <a:cubicBezTo>
                    <a:pt x="84" y="788"/>
                    <a:pt x="68" y="762"/>
                    <a:pt x="60" y="730"/>
                  </a:cubicBezTo>
                  <a:cubicBezTo>
                    <a:pt x="35" y="680"/>
                    <a:pt x="19" y="623"/>
                    <a:pt x="10" y="574"/>
                  </a:cubicBezTo>
                  <a:cubicBezTo>
                    <a:pt x="-14" y="442"/>
                    <a:pt x="10" y="319"/>
                    <a:pt x="51" y="196"/>
                  </a:cubicBezTo>
                  <a:cubicBezTo>
                    <a:pt x="60" y="163"/>
                    <a:pt x="76" y="129"/>
                    <a:pt x="84" y="97"/>
                  </a:cubicBezTo>
                  <a:cubicBezTo>
                    <a:pt x="101" y="64"/>
                    <a:pt x="117" y="31"/>
                    <a:pt x="142" y="6"/>
                  </a:cubicBezTo>
                  <a:cubicBezTo>
                    <a:pt x="150" y="-10"/>
                    <a:pt x="175" y="6"/>
                    <a:pt x="166" y="23"/>
                  </a:cubicBezTo>
                  <a:cubicBezTo>
                    <a:pt x="158" y="47"/>
                    <a:pt x="142" y="72"/>
                    <a:pt x="125" y="97"/>
                  </a:cubicBezTo>
                  <a:cubicBezTo>
                    <a:pt x="117" y="129"/>
                    <a:pt x="101" y="154"/>
                    <a:pt x="93" y="187"/>
                  </a:cubicBezTo>
                  <a:cubicBezTo>
                    <a:pt x="68" y="245"/>
                    <a:pt x="51" y="302"/>
                    <a:pt x="43" y="360"/>
                  </a:cubicBezTo>
                  <a:cubicBezTo>
                    <a:pt x="27" y="475"/>
                    <a:pt x="35" y="590"/>
                    <a:pt x="76" y="697"/>
                  </a:cubicBezTo>
                  <a:cubicBezTo>
                    <a:pt x="93" y="730"/>
                    <a:pt x="109" y="755"/>
                    <a:pt x="117" y="779"/>
                  </a:cubicBezTo>
                  <a:cubicBezTo>
                    <a:pt x="134" y="812"/>
                    <a:pt x="158" y="837"/>
                    <a:pt x="166" y="870"/>
                  </a:cubicBezTo>
                  <a:lnTo>
                    <a:pt x="158" y="8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2951;p49">
              <a:extLst>
                <a:ext uri="{FF2B5EF4-FFF2-40B4-BE49-F238E27FC236}">
                  <a16:creationId xmlns:a16="http://schemas.microsoft.com/office/drawing/2014/main" id="{C4CCCB0B-2118-061D-91CA-68113C3DDEFF}"/>
                </a:ext>
              </a:extLst>
            </p:cNvPr>
            <p:cNvSpPr/>
            <p:nvPr/>
          </p:nvSpPr>
          <p:spPr>
            <a:xfrm>
              <a:off x="6482100" y="3144645"/>
              <a:ext cx="1817640" cy="51480"/>
            </a:xfrm>
            <a:custGeom>
              <a:avLst/>
              <a:gdLst/>
              <a:ahLst/>
              <a:cxnLst/>
              <a:rect l="l" t="t" r="r" b="b"/>
              <a:pathLst>
                <a:path w="5049" h="143" extrusionOk="0">
                  <a:moveTo>
                    <a:pt x="5049" y="140"/>
                  </a:moveTo>
                  <a:lnTo>
                    <a:pt x="5049" y="140"/>
                  </a:lnTo>
                  <a:cubicBezTo>
                    <a:pt x="4885" y="147"/>
                    <a:pt x="4720" y="140"/>
                    <a:pt x="4556" y="131"/>
                  </a:cubicBezTo>
                  <a:cubicBezTo>
                    <a:pt x="4391" y="123"/>
                    <a:pt x="4227" y="123"/>
                    <a:pt x="4063" y="115"/>
                  </a:cubicBezTo>
                  <a:cubicBezTo>
                    <a:pt x="3734" y="106"/>
                    <a:pt x="3405" y="99"/>
                    <a:pt x="3076" y="82"/>
                  </a:cubicBezTo>
                  <a:cubicBezTo>
                    <a:pt x="2427" y="65"/>
                    <a:pt x="1769" y="57"/>
                    <a:pt x="1121" y="41"/>
                  </a:cubicBezTo>
                  <a:cubicBezTo>
                    <a:pt x="751" y="41"/>
                    <a:pt x="381" y="32"/>
                    <a:pt x="10" y="24"/>
                  </a:cubicBezTo>
                  <a:cubicBezTo>
                    <a:pt x="2" y="24"/>
                    <a:pt x="-6" y="0"/>
                    <a:pt x="10" y="0"/>
                  </a:cubicBezTo>
                  <a:cubicBezTo>
                    <a:pt x="669" y="8"/>
                    <a:pt x="1326" y="16"/>
                    <a:pt x="1982" y="32"/>
                  </a:cubicBezTo>
                  <a:cubicBezTo>
                    <a:pt x="2632" y="41"/>
                    <a:pt x="3290" y="57"/>
                    <a:pt x="3939" y="82"/>
                  </a:cubicBezTo>
                  <a:cubicBezTo>
                    <a:pt x="4128" y="90"/>
                    <a:pt x="4309" y="99"/>
                    <a:pt x="4490" y="99"/>
                  </a:cubicBezTo>
                  <a:cubicBezTo>
                    <a:pt x="4679" y="106"/>
                    <a:pt x="4860" y="115"/>
                    <a:pt x="5049" y="131"/>
                  </a:cubicBezTo>
                  <a:lnTo>
                    <a:pt x="5049" y="140"/>
                  </a:lnTo>
                  <a:close/>
                </a:path>
              </a:pathLst>
            </a:custGeom>
            <a:solidFill>
              <a:schemeClr val="dk1"/>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1" name="Google Shape;2952;p49">
              <a:extLst>
                <a:ext uri="{FF2B5EF4-FFF2-40B4-BE49-F238E27FC236}">
                  <a16:creationId xmlns:a16="http://schemas.microsoft.com/office/drawing/2014/main" id="{4F704819-C438-03B9-72C1-9139F32683FE}"/>
                </a:ext>
              </a:extLst>
            </p:cNvPr>
            <p:cNvSpPr/>
            <p:nvPr/>
          </p:nvSpPr>
          <p:spPr>
            <a:xfrm>
              <a:off x="6447540" y="3079485"/>
              <a:ext cx="1887840" cy="114480"/>
            </a:xfrm>
            <a:custGeom>
              <a:avLst/>
              <a:gdLst/>
              <a:ahLst/>
              <a:cxnLst/>
              <a:rect l="l" t="t" r="r" b="b"/>
              <a:pathLst>
                <a:path w="5244" h="318" extrusionOk="0">
                  <a:moveTo>
                    <a:pt x="5145" y="304"/>
                  </a:moveTo>
                  <a:lnTo>
                    <a:pt x="5145" y="304"/>
                  </a:lnTo>
                  <a:cubicBezTo>
                    <a:pt x="5178" y="312"/>
                    <a:pt x="5219" y="296"/>
                    <a:pt x="5228" y="263"/>
                  </a:cubicBezTo>
                  <a:cubicBezTo>
                    <a:pt x="5235" y="271"/>
                    <a:pt x="5235" y="271"/>
                    <a:pt x="5235" y="271"/>
                  </a:cubicBezTo>
                  <a:cubicBezTo>
                    <a:pt x="5170" y="230"/>
                    <a:pt x="5088" y="222"/>
                    <a:pt x="5014" y="213"/>
                  </a:cubicBezTo>
                  <a:cubicBezTo>
                    <a:pt x="4923" y="205"/>
                    <a:pt x="4841" y="205"/>
                    <a:pt x="4759" y="197"/>
                  </a:cubicBezTo>
                  <a:cubicBezTo>
                    <a:pt x="4586" y="189"/>
                    <a:pt x="4414" y="172"/>
                    <a:pt x="4249" y="164"/>
                  </a:cubicBezTo>
                  <a:cubicBezTo>
                    <a:pt x="3904" y="148"/>
                    <a:pt x="3558" y="123"/>
                    <a:pt x="3221" y="107"/>
                  </a:cubicBezTo>
                  <a:cubicBezTo>
                    <a:pt x="2531" y="82"/>
                    <a:pt x="1849" y="57"/>
                    <a:pt x="1167" y="41"/>
                  </a:cubicBezTo>
                  <a:cubicBezTo>
                    <a:pt x="978" y="41"/>
                    <a:pt x="789" y="32"/>
                    <a:pt x="600" y="32"/>
                  </a:cubicBezTo>
                  <a:cubicBezTo>
                    <a:pt x="501" y="32"/>
                    <a:pt x="402" y="32"/>
                    <a:pt x="304" y="32"/>
                  </a:cubicBezTo>
                  <a:cubicBezTo>
                    <a:pt x="214" y="32"/>
                    <a:pt x="115" y="25"/>
                    <a:pt x="16" y="32"/>
                  </a:cubicBezTo>
                  <a:cubicBezTo>
                    <a:pt x="0" y="32"/>
                    <a:pt x="-9" y="0"/>
                    <a:pt x="16" y="0"/>
                  </a:cubicBezTo>
                  <a:cubicBezTo>
                    <a:pt x="188" y="16"/>
                    <a:pt x="361" y="8"/>
                    <a:pt x="534" y="8"/>
                  </a:cubicBezTo>
                  <a:cubicBezTo>
                    <a:pt x="707" y="16"/>
                    <a:pt x="879" y="16"/>
                    <a:pt x="1052" y="16"/>
                  </a:cubicBezTo>
                  <a:cubicBezTo>
                    <a:pt x="1398" y="25"/>
                    <a:pt x="1741" y="32"/>
                    <a:pt x="2087" y="41"/>
                  </a:cubicBezTo>
                  <a:cubicBezTo>
                    <a:pt x="2769" y="66"/>
                    <a:pt x="3460" y="99"/>
                    <a:pt x="4150" y="140"/>
                  </a:cubicBezTo>
                  <a:cubicBezTo>
                    <a:pt x="4348" y="156"/>
                    <a:pt x="4545" y="164"/>
                    <a:pt x="4734" y="181"/>
                  </a:cubicBezTo>
                  <a:cubicBezTo>
                    <a:pt x="4833" y="189"/>
                    <a:pt x="4923" y="189"/>
                    <a:pt x="5022" y="197"/>
                  </a:cubicBezTo>
                  <a:cubicBezTo>
                    <a:pt x="5096" y="205"/>
                    <a:pt x="5170" y="222"/>
                    <a:pt x="5244" y="263"/>
                  </a:cubicBezTo>
                  <a:lnTo>
                    <a:pt x="5244" y="271"/>
                  </a:lnTo>
                  <a:cubicBezTo>
                    <a:pt x="5228" y="312"/>
                    <a:pt x="5187" y="328"/>
                    <a:pt x="5145" y="312"/>
                  </a:cubicBezTo>
                  <a:cubicBezTo>
                    <a:pt x="5137" y="312"/>
                    <a:pt x="5137" y="304"/>
                    <a:pt x="5145" y="3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2" name="Google Shape;2953;p49">
              <a:extLst>
                <a:ext uri="{FF2B5EF4-FFF2-40B4-BE49-F238E27FC236}">
                  <a16:creationId xmlns:a16="http://schemas.microsoft.com/office/drawing/2014/main" id="{803BC857-E1CD-4293-45F7-8D5FD8D6068B}"/>
                </a:ext>
              </a:extLst>
            </p:cNvPr>
            <p:cNvSpPr/>
            <p:nvPr/>
          </p:nvSpPr>
          <p:spPr>
            <a:xfrm>
              <a:off x="6369780" y="3091005"/>
              <a:ext cx="89640" cy="403920"/>
            </a:xfrm>
            <a:custGeom>
              <a:avLst/>
              <a:gdLst/>
              <a:ahLst/>
              <a:cxnLst/>
              <a:rect l="l" t="t" r="r" b="b"/>
              <a:pathLst>
                <a:path w="249" h="1122" extrusionOk="0">
                  <a:moveTo>
                    <a:pt x="249" y="0"/>
                  </a:moveTo>
                  <a:lnTo>
                    <a:pt x="249" y="0"/>
                  </a:lnTo>
                  <a:cubicBezTo>
                    <a:pt x="183" y="42"/>
                    <a:pt x="142" y="108"/>
                    <a:pt x="108" y="173"/>
                  </a:cubicBezTo>
                  <a:cubicBezTo>
                    <a:pt x="84" y="248"/>
                    <a:pt x="60" y="321"/>
                    <a:pt x="52" y="395"/>
                  </a:cubicBezTo>
                  <a:cubicBezTo>
                    <a:pt x="26" y="551"/>
                    <a:pt x="26" y="724"/>
                    <a:pt x="84" y="872"/>
                  </a:cubicBezTo>
                  <a:cubicBezTo>
                    <a:pt x="93" y="922"/>
                    <a:pt x="117" y="963"/>
                    <a:pt x="134" y="996"/>
                  </a:cubicBezTo>
                  <a:cubicBezTo>
                    <a:pt x="142" y="1020"/>
                    <a:pt x="158" y="1037"/>
                    <a:pt x="166" y="1053"/>
                  </a:cubicBezTo>
                  <a:cubicBezTo>
                    <a:pt x="183" y="1069"/>
                    <a:pt x="199" y="1086"/>
                    <a:pt x="199" y="1110"/>
                  </a:cubicBezTo>
                  <a:cubicBezTo>
                    <a:pt x="199" y="1119"/>
                    <a:pt x="191" y="1127"/>
                    <a:pt x="183" y="1119"/>
                  </a:cubicBezTo>
                  <a:cubicBezTo>
                    <a:pt x="166" y="1119"/>
                    <a:pt x="158" y="1102"/>
                    <a:pt x="142" y="1086"/>
                  </a:cubicBezTo>
                  <a:cubicBezTo>
                    <a:pt x="134" y="1061"/>
                    <a:pt x="117" y="1045"/>
                    <a:pt x="108" y="1028"/>
                  </a:cubicBezTo>
                  <a:cubicBezTo>
                    <a:pt x="93" y="987"/>
                    <a:pt x="67" y="955"/>
                    <a:pt x="60" y="913"/>
                  </a:cubicBezTo>
                  <a:cubicBezTo>
                    <a:pt x="26" y="831"/>
                    <a:pt x="10" y="749"/>
                    <a:pt x="2" y="667"/>
                  </a:cubicBezTo>
                  <a:cubicBezTo>
                    <a:pt x="-6" y="502"/>
                    <a:pt x="19" y="321"/>
                    <a:pt x="76" y="165"/>
                  </a:cubicBezTo>
                  <a:cubicBezTo>
                    <a:pt x="108" y="91"/>
                    <a:pt x="158" y="17"/>
                    <a:pt x="240" y="0"/>
                  </a:cubicBezTo>
                  <a:lnTo>
                    <a:pt x="2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3" name="Google Shape;2954;p49">
              <a:extLst>
                <a:ext uri="{FF2B5EF4-FFF2-40B4-BE49-F238E27FC236}">
                  <a16:creationId xmlns:a16="http://schemas.microsoft.com/office/drawing/2014/main" id="{56FEC515-FE8C-77A2-8775-9215C70582E7}"/>
                </a:ext>
              </a:extLst>
            </p:cNvPr>
            <p:cNvSpPr/>
            <p:nvPr/>
          </p:nvSpPr>
          <p:spPr>
            <a:xfrm>
              <a:off x="8195340" y="3197205"/>
              <a:ext cx="43920" cy="302400"/>
            </a:xfrm>
            <a:custGeom>
              <a:avLst/>
              <a:gdLst/>
              <a:ahLst/>
              <a:cxnLst/>
              <a:rect l="l" t="t" r="r" b="b"/>
              <a:pathLst>
                <a:path w="122" h="840" extrusionOk="0">
                  <a:moveTo>
                    <a:pt x="118" y="18"/>
                  </a:moveTo>
                  <a:lnTo>
                    <a:pt x="118" y="18"/>
                  </a:lnTo>
                  <a:cubicBezTo>
                    <a:pt x="101" y="26"/>
                    <a:pt x="93" y="51"/>
                    <a:pt x="93" y="59"/>
                  </a:cubicBezTo>
                  <a:cubicBezTo>
                    <a:pt x="84" y="76"/>
                    <a:pt x="84" y="92"/>
                    <a:pt x="77" y="109"/>
                  </a:cubicBezTo>
                  <a:cubicBezTo>
                    <a:pt x="68" y="141"/>
                    <a:pt x="60" y="174"/>
                    <a:pt x="52" y="207"/>
                  </a:cubicBezTo>
                  <a:cubicBezTo>
                    <a:pt x="43" y="281"/>
                    <a:pt x="36" y="355"/>
                    <a:pt x="36" y="421"/>
                  </a:cubicBezTo>
                  <a:cubicBezTo>
                    <a:pt x="36" y="495"/>
                    <a:pt x="43" y="569"/>
                    <a:pt x="52" y="634"/>
                  </a:cubicBezTo>
                  <a:cubicBezTo>
                    <a:pt x="60" y="675"/>
                    <a:pt x="68" y="709"/>
                    <a:pt x="77" y="742"/>
                  </a:cubicBezTo>
                  <a:cubicBezTo>
                    <a:pt x="77" y="758"/>
                    <a:pt x="84" y="774"/>
                    <a:pt x="93" y="791"/>
                  </a:cubicBezTo>
                  <a:cubicBezTo>
                    <a:pt x="93" y="807"/>
                    <a:pt x="101" y="824"/>
                    <a:pt x="93" y="840"/>
                  </a:cubicBezTo>
                  <a:cubicBezTo>
                    <a:pt x="93" y="840"/>
                    <a:pt x="84" y="840"/>
                    <a:pt x="77" y="840"/>
                  </a:cubicBezTo>
                  <a:cubicBezTo>
                    <a:pt x="52" y="824"/>
                    <a:pt x="52" y="791"/>
                    <a:pt x="43" y="766"/>
                  </a:cubicBezTo>
                  <a:cubicBezTo>
                    <a:pt x="36" y="742"/>
                    <a:pt x="27" y="709"/>
                    <a:pt x="27" y="675"/>
                  </a:cubicBezTo>
                  <a:cubicBezTo>
                    <a:pt x="11" y="618"/>
                    <a:pt x="2" y="561"/>
                    <a:pt x="2" y="503"/>
                  </a:cubicBezTo>
                  <a:cubicBezTo>
                    <a:pt x="-5" y="379"/>
                    <a:pt x="2" y="256"/>
                    <a:pt x="36" y="141"/>
                  </a:cubicBezTo>
                  <a:cubicBezTo>
                    <a:pt x="43" y="109"/>
                    <a:pt x="52" y="76"/>
                    <a:pt x="68" y="42"/>
                  </a:cubicBezTo>
                  <a:cubicBezTo>
                    <a:pt x="68" y="26"/>
                    <a:pt x="84" y="-6"/>
                    <a:pt x="110" y="1"/>
                  </a:cubicBezTo>
                  <a:cubicBezTo>
                    <a:pt x="118" y="1"/>
                    <a:pt x="126" y="18"/>
                    <a:pt x="118"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4" name="Google Shape;2955;p49">
              <a:extLst>
                <a:ext uri="{FF2B5EF4-FFF2-40B4-BE49-F238E27FC236}">
                  <a16:creationId xmlns:a16="http://schemas.microsoft.com/office/drawing/2014/main" id="{96353077-253D-B2F0-B3D2-FD9A1A22B39E}"/>
                </a:ext>
              </a:extLst>
            </p:cNvPr>
            <p:cNvSpPr/>
            <p:nvPr/>
          </p:nvSpPr>
          <p:spPr>
            <a:xfrm>
              <a:off x="8239620" y="3141405"/>
              <a:ext cx="231840" cy="20160"/>
            </a:xfrm>
            <a:custGeom>
              <a:avLst/>
              <a:gdLst/>
              <a:ahLst/>
              <a:cxnLst/>
              <a:rect l="l" t="t" r="r" b="b"/>
              <a:pathLst>
                <a:path w="644" h="56" extrusionOk="0">
                  <a:moveTo>
                    <a:pt x="644" y="50"/>
                  </a:moveTo>
                  <a:lnTo>
                    <a:pt x="644" y="50"/>
                  </a:lnTo>
                  <a:cubicBezTo>
                    <a:pt x="620" y="58"/>
                    <a:pt x="594" y="58"/>
                    <a:pt x="570" y="50"/>
                  </a:cubicBezTo>
                  <a:cubicBezTo>
                    <a:pt x="546" y="50"/>
                    <a:pt x="521" y="50"/>
                    <a:pt x="488" y="50"/>
                  </a:cubicBezTo>
                  <a:cubicBezTo>
                    <a:pt x="438" y="41"/>
                    <a:pt x="381" y="41"/>
                    <a:pt x="324" y="41"/>
                  </a:cubicBezTo>
                  <a:cubicBezTo>
                    <a:pt x="266" y="41"/>
                    <a:pt x="216" y="41"/>
                    <a:pt x="159" y="41"/>
                  </a:cubicBezTo>
                  <a:cubicBezTo>
                    <a:pt x="110" y="41"/>
                    <a:pt x="52" y="33"/>
                    <a:pt x="3" y="17"/>
                  </a:cubicBezTo>
                  <a:cubicBezTo>
                    <a:pt x="-5" y="9"/>
                    <a:pt x="3" y="0"/>
                    <a:pt x="11" y="0"/>
                  </a:cubicBezTo>
                  <a:cubicBezTo>
                    <a:pt x="60" y="0"/>
                    <a:pt x="118" y="9"/>
                    <a:pt x="167" y="9"/>
                  </a:cubicBezTo>
                  <a:cubicBezTo>
                    <a:pt x="225" y="9"/>
                    <a:pt x="283" y="17"/>
                    <a:pt x="332" y="17"/>
                  </a:cubicBezTo>
                  <a:cubicBezTo>
                    <a:pt x="389" y="17"/>
                    <a:pt x="438" y="17"/>
                    <a:pt x="496" y="17"/>
                  </a:cubicBezTo>
                  <a:cubicBezTo>
                    <a:pt x="546" y="25"/>
                    <a:pt x="603" y="25"/>
                    <a:pt x="644"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2956;p49">
              <a:extLst>
                <a:ext uri="{FF2B5EF4-FFF2-40B4-BE49-F238E27FC236}">
                  <a16:creationId xmlns:a16="http://schemas.microsoft.com/office/drawing/2014/main" id="{08FB64C5-54FF-051D-4080-AF3E74B463AF}"/>
                </a:ext>
              </a:extLst>
            </p:cNvPr>
            <p:cNvSpPr/>
            <p:nvPr/>
          </p:nvSpPr>
          <p:spPr>
            <a:xfrm>
              <a:off x="6348180" y="2939445"/>
              <a:ext cx="2124000" cy="225000"/>
            </a:xfrm>
            <a:custGeom>
              <a:avLst/>
              <a:gdLst/>
              <a:ahLst/>
              <a:cxnLst/>
              <a:rect l="l" t="t" r="r" b="b"/>
              <a:pathLst>
                <a:path w="5900" h="625" extrusionOk="0">
                  <a:moveTo>
                    <a:pt x="5890" y="619"/>
                  </a:moveTo>
                  <a:lnTo>
                    <a:pt x="5890" y="619"/>
                  </a:lnTo>
                  <a:cubicBezTo>
                    <a:pt x="5882" y="594"/>
                    <a:pt x="5874" y="561"/>
                    <a:pt x="5874" y="529"/>
                  </a:cubicBezTo>
                  <a:cubicBezTo>
                    <a:pt x="5865" y="496"/>
                    <a:pt x="5865" y="463"/>
                    <a:pt x="5857" y="430"/>
                  </a:cubicBezTo>
                  <a:cubicBezTo>
                    <a:pt x="5857" y="364"/>
                    <a:pt x="5857" y="290"/>
                    <a:pt x="5857" y="224"/>
                  </a:cubicBezTo>
                  <a:cubicBezTo>
                    <a:pt x="5857" y="233"/>
                    <a:pt x="5865" y="241"/>
                    <a:pt x="5874" y="241"/>
                  </a:cubicBezTo>
                  <a:cubicBezTo>
                    <a:pt x="5109" y="200"/>
                    <a:pt x="4344" y="150"/>
                    <a:pt x="3579" y="118"/>
                  </a:cubicBezTo>
                  <a:cubicBezTo>
                    <a:pt x="2823" y="77"/>
                    <a:pt x="2059" y="51"/>
                    <a:pt x="1303" y="36"/>
                  </a:cubicBezTo>
                  <a:cubicBezTo>
                    <a:pt x="876" y="27"/>
                    <a:pt x="440" y="27"/>
                    <a:pt x="13" y="36"/>
                  </a:cubicBezTo>
                  <a:cubicBezTo>
                    <a:pt x="-4" y="36"/>
                    <a:pt x="-4" y="2"/>
                    <a:pt x="13" y="2"/>
                  </a:cubicBezTo>
                  <a:cubicBezTo>
                    <a:pt x="777" y="-5"/>
                    <a:pt x="1542" y="2"/>
                    <a:pt x="2306" y="27"/>
                  </a:cubicBezTo>
                  <a:cubicBezTo>
                    <a:pt x="3062" y="51"/>
                    <a:pt x="3826" y="93"/>
                    <a:pt x="4583" y="134"/>
                  </a:cubicBezTo>
                  <a:cubicBezTo>
                    <a:pt x="5010" y="159"/>
                    <a:pt x="5446" y="183"/>
                    <a:pt x="5874" y="208"/>
                  </a:cubicBezTo>
                  <a:cubicBezTo>
                    <a:pt x="5882" y="208"/>
                    <a:pt x="5890" y="216"/>
                    <a:pt x="5890" y="224"/>
                  </a:cubicBezTo>
                  <a:cubicBezTo>
                    <a:pt x="5890" y="356"/>
                    <a:pt x="5906" y="488"/>
                    <a:pt x="5898" y="619"/>
                  </a:cubicBezTo>
                  <a:cubicBezTo>
                    <a:pt x="5898" y="627"/>
                    <a:pt x="5890" y="627"/>
                    <a:pt x="5890" y="6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6" name="Google Shape;2957;p49">
              <a:extLst>
                <a:ext uri="{FF2B5EF4-FFF2-40B4-BE49-F238E27FC236}">
                  <a16:creationId xmlns:a16="http://schemas.microsoft.com/office/drawing/2014/main" id="{DCE646B1-8A6B-6370-79FC-E735B2B547E8}"/>
                </a:ext>
              </a:extLst>
            </p:cNvPr>
            <p:cNvSpPr/>
            <p:nvPr/>
          </p:nvSpPr>
          <p:spPr>
            <a:xfrm>
              <a:off x="6333420" y="2944845"/>
              <a:ext cx="122760" cy="146160"/>
            </a:xfrm>
            <a:custGeom>
              <a:avLst/>
              <a:gdLst/>
              <a:ahLst/>
              <a:cxnLst/>
              <a:rect l="l" t="t" r="r" b="b"/>
              <a:pathLst>
                <a:path w="341" h="406" extrusionOk="0">
                  <a:moveTo>
                    <a:pt x="341" y="390"/>
                  </a:moveTo>
                  <a:lnTo>
                    <a:pt x="341" y="390"/>
                  </a:lnTo>
                  <a:cubicBezTo>
                    <a:pt x="333" y="390"/>
                    <a:pt x="325" y="399"/>
                    <a:pt x="317" y="399"/>
                  </a:cubicBezTo>
                  <a:cubicBezTo>
                    <a:pt x="308" y="399"/>
                    <a:pt x="300" y="406"/>
                    <a:pt x="292" y="406"/>
                  </a:cubicBezTo>
                  <a:cubicBezTo>
                    <a:pt x="276" y="406"/>
                    <a:pt x="259" y="406"/>
                    <a:pt x="243" y="406"/>
                  </a:cubicBezTo>
                  <a:cubicBezTo>
                    <a:pt x="209" y="406"/>
                    <a:pt x="177" y="406"/>
                    <a:pt x="144" y="399"/>
                  </a:cubicBezTo>
                  <a:cubicBezTo>
                    <a:pt x="120" y="399"/>
                    <a:pt x="78" y="390"/>
                    <a:pt x="62" y="365"/>
                  </a:cubicBezTo>
                  <a:cubicBezTo>
                    <a:pt x="62" y="358"/>
                    <a:pt x="62" y="341"/>
                    <a:pt x="62" y="324"/>
                  </a:cubicBezTo>
                  <a:cubicBezTo>
                    <a:pt x="62" y="308"/>
                    <a:pt x="62" y="291"/>
                    <a:pt x="54" y="275"/>
                  </a:cubicBezTo>
                  <a:cubicBezTo>
                    <a:pt x="45" y="218"/>
                    <a:pt x="12" y="160"/>
                    <a:pt x="4" y="94"/>
                  </a:cubicBezTo>
                  <a:cubicBezTo>
                    <a:pt x="4" y="69"/>
                    <a:pt x="-4" y="36"/>
                    <a:pt x="4" y="12"/>
                  </a:cubicBezTo>
                  <a:cubicBezTo>
                    <a:pt x="21" y="-5"/>
                    <a:pt x="45" y="-5"/>
                    <a:pt x="54" y="21"/>
                  </a:cubicBezTo>
                  <a:cubicBezTo>
                    <a:pt x="54" y="28"/>
                    <a:pt x="37" y="36"/>
                    <a:pt x="29" y="28"/>
                  </a:cubicBezTo>
                  <a:lnTo>
                    <a:pt x="29" y="28"/>
                  </a:lnTo>
                  <a:lnTo>
                    <a:pt x="37" y="28"/>
                  </a:lnTo>
                  <a:lnTo>
                    <a:pt x="37" y="28"/>
                  </a:lnTo>
                  <a:lnTo>
                    <a:pt x="45" y="28"/>
                  </a:lnTo>
                  <a:cubicBezTo>
                    <a:pt x="54" y="21"/>
                    <a:pt x="45" y="28"/>
                    <a:pt x="45" y="28"/>
                  </a:cubicBezTo>
                  <a:cubicBezTo>
                    <a:pt x="37" y="36"/>
                    <a:pt x="37" y="36"/>
                    <a:pt x="37" y="45"/>
                  </a:cubicBezTo>
                  <a:cubicBezTo>
                    <a:pt x="37" y="53"/>
                    <a:pt x="37" y="69"/>
                    <a:pt x="37" y="78"/>
                  </a:cubicBezTo>
                  <a:cubicBezTo>
                    <a:pt x="37" y="103"/>
                    <a:pt x="45" y="127"/>
                    <a:pt x="54" y="152"/>
                  </a:cubicBezTo>
                  <a:cubicBezTo>
                    <a:pt x="70" y="193"/>
                    <a:pt x="86" y="242"/>
                    <a:pt x="95" y="291"/>
                  </a:cubicBezTo>
                  <a:cubicBezTo>
                    <a:pt x="95" y="300"/>
                    <a:pt x="95" y="317"/>
                    <a:pt x="95" y="324"/>
                  </a:cubicBezTo>
                  <a:cubicBezTo>
                    <a:pt x="95" y="332"/>
                    <a:pt x="95" y="349"/>
                    <a:pt x="95" y="358"/>
                  </a:cubicBezTo>
                  <a:cubicBezTo>
                    <a:pt x="103" y="358"/>
                    <a:pt x="127" y="365"/>
                    <a:pt x="136" y="365"/>
                  </a:cubicBezTo>
                  <a:cubicBezTo>
                    <a:pt x="153" y="365"/>
                    <a:pt x="168" y="365"/>
                    <a:pt x="177" y="374"/>
                  </a:cubicBezTo>
                  <a:cubicBezTo>
                    <a:pt x="202" y="374"/>
                    <a:pt x="235" y="374"/>
                    <a:pt x="259" y="374"/>
                  </a:cubicBezTo>
                  <a:cubicBezTo>
                    <a:pt x="276" y="374"/>
                    <a:pt x="284" y="374"/>
                    <a:pt x="300" y="382"/>
                  </a:cubicBezTo>
                  <a:cubicBezTo>
                    <a:pt x="308" y="382"/>
                    <a:pt x="325" y="390"/>
                    <a:pt x="341" y="382"/>
                  </a:cubicBezTo>
                  <a:lnTo>
                    <a:pt x="341" y="3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2958;p49">
              <a:extLst>
                <a:ext uri="{FF2B5EF4-FFF2-40B4-BE49-F238E27FC236}">
                  <a16:creationId xmlns:a16="http://schemas.microsoft.com/office/drawing/2014/main" id="{56A6895F-6B46-AA32-6632-810BC543960B}"/>
                </a:ext>
              </a:extLst>
            </p:cNvPr>
            <p:cNvSpPr/>
            <p:nvPr/>
          </p:nvSpPr>
          <p:spPr>
            <a:xfrm>
              <a:off x="8282100" y="2659005"/>
              <a:ext cx="53280" cy="343800"/>
            </a:xfrm>
            <a:custGeom>
              <a:avLst/>
              <a:gdLst/>
              <a:ahLst/>
              <a:cxnLst/>
              <a:rect l="l" t="t" r="r" b="b"/>
              <a:pathLst>
                <a:path w="148" h="955" extrusionOk="0">
                  <a:moveTo>
                    <a:pt x="24" y="0"/>
                  </a:moveTo>
                  <a:lnTo>
                    <a:pt x="24" y="0"/>
                  </a:lnTo>
                  <a:cubicBezTo>
                    <a:pt x="33" y="9"/>
                    <a:pt x="41" y="17"/>
                    <a:pt x="49" y="25"/>
                  </a:cubicBezTo>
                  <a:cubicBezTo>
                    <a:pt x="57" y="41"/>
                    <a:pt x="57" y="58"/>
                    <a:pt x="66" y="74"/>
                  </a:cubicBezTo>
                  <a:cubicBezTo>
                    <a:pt x="82" y="99"/>
                    <a:pt x="91" y="132"/>
                    <a:pt x="98" y="165"/>
                  </a:cubicBezTo>
                  <a:cubicBezTo>
                    <a:pt x="115" y="223"/>
                    <a:pt x="132" y="288"/>
                    <a:pt x="139" y="354"/>
                  </a:cubicBezTo>
                  <a:cubicBezTo>
                    <a:pt x="156" y="485"/>
                    <a:pt x="148" y="617"/>
                    <a:pt x="115" y="740"/>
                  </a:cubicBezTo>
                  <a:cubicBezTo>
                    <a:pt x="98" y="815"/>
                    <a:pt x="74" y="880"/>
                    <a:pt x="41" y="946"/>
                  </a:cubicBezTo>
                  <a:cubicBezTo>
                    <a:pt x="33" y="962"/>
                    <a:pt x="0" y="954"/>
                    <a:pt x="0" y="938"/>
                  </a:cubicBezTo>
                  <a:cubicBezTo>
                    <a:pt x="0" y="921"/>
                    <a:pt x="8" y="913"/>
                    <a:pt x="8" y="905"/>
                  </a:cubicBezTo>
                  <a:cubicBezTo>
                    <a:pt x="8" y="897"/>
                    <a:pt x="24" y="888"/>
                    <a:pt x="24" y="897"/>
                  </a:cubicBezTo>
                  <a:cubicBezTo>
                    <a:pt x="33" y="913"/>
                    <a:pt x="41" y="921"/>
                    <a:pt x="41" y="929"/>
                  </a:cubicBezTo>
                  <a:cubicBezTo>
                    <a:pt x="24" y="929"/>
                    <a:pt x="16" y="929"/>
                    <a:pt x="8" y="921"/>
                  </a:cubicBezTo>
                  <a:cubicBezTo>
                    <a:pt x="107" y="699"/>
                    <a:pt x="132" y="444"/>
                    <a:pt x="74" y="197"/>
                  </a:cubicBezTo>
                  <a:cubicBezTo>
                    <a:pt x="66" y="165"/>
                    <a:pt x="57" y="132"/>
                    <a:pt x="41" y="99"/>
                  </a:cubicBezTo>
                  <a:cubicBezTo>
                    <a:pt x="33" y="83"/>
                    <a:pt x="33" y="58"/>
                    <a:pt x="24" y="41"/>
                  </a:cubicBezTo>
                  <a:cubicBezTo>
                    <a:pt x="24" y="33"/>
                    <a:pt x="16" y="17"/>
                    <a:pt x="16" y="0"/>
                  </a:cubicBezTo>
                  <a:lnTo>
                    <a:pt x="2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8" name="Google Shape;2959;p49">
              <a:extLst>
                <a:ext uri="{FF2B5EF4-FFF2-40B4-BE49-F238E27FC236}">
                  <a16:creationId xmlns:a16="http://schemas.microsoft.com/office/drawing/2014/main" id="{9F6E94EB-ACC2-1FEC-832D-7A65562FE5BF}"/>
                </a:ext>
              </a:extLst>
            </p:cNvPr>
            <p:cNvSpPr/>
            <p:nvPr/>
          </p:nvSpPr>
          <p:spPr>
            <a:xfrm>
              <a:off x="7381740" y="2599965"/>
              <a:ext cx="40320" cy="367200"/>
            </a:xfrm>
            <a:custGeom>
              <a:avLst/>
              <a:gdLst/>
              <a:ahLst/>
              <a:cxnLst/>
              <a:rect l="l" t="t" r="r" b="b"/>
              <a:pathLst>
                <a:path w="112" h="1020" extrusionOk="0">
                  <a:moveTo>
                    <a:pt x="10" y="0"/>
                  </a:moveTo>
                  <a:lnTo>
                    <a:pt x="10" y="0"/>
                  </a:lnTo>
                  <a:cubicBezTo>
                    <a:pt x="34" y="16"/>
                    <a:pt x="43" y="50"/>
                    <a:pt x="51" y="82"/>
                  </a:cubicBezTo>
                  <a:cubicBezTo>
                    <a:pt x="59" y="115"/>
                    <a:pt x="68" y="148"/>
                    <a:pt x="75" y="173"/>
                  </a:cubicBezTo>
                  <a:cubicBezTo>
                    <a:pt x="92" y="238"/>
                    <a:pt x="101" y="304"/>
                    <a:pt x="109" y="378"/>
                  </a:cubicBezTo>
                  <a:cubicBezTo>
                    <a:pt x="116" y="510"/>
                    <a:pt x="109" y="649"/>
                    <a:pt x="92" y="781"/>
                  </a:cubicBezTo>
                  <a:cubicBezTo>
                    <a:pt x="84" y="855"/>
                    <a:pt x="75" y="938"/>
                    <a:pt x="59" y="1011"/>
                  </a:cubicBezTo>
                  <a:cubicBezTo>
                    <a:pt x="43" y="1003"/>
                    <a:pt x="34" y="994"/>
                    <a:pt x="26" y="994"/>
                  </a:cubicBezTo>
                  <a:cubicBezTo>
                    <a:pt x="26" y="986"/>
                    <a:pt x="34" y="979"/>
                    <a:pt x="43" y="970"/>
                  </a:cubicBezTo>
                  <a:cubicBezTo>
                    <a:pt x="51" y="962"/>
                    <a:pt x="59" y="962"/>
                    <a:pt x="59" y="970"/>
                  </a:cubicBezTo>
                  <a:cubicBezTo>
                    <a:pt x="59" y="986"/>
                    <a:pt x="59" y="994"/>
                    <a:pt x="59" y="1011"/>
                  </a:cubicBezTo>
                  <a:cubicBezTo>
                    <a:pt x="51" y="1027"/>
                    <a:pt x="18" y="1020"/>
                    <a:pt x="18" y="1003"/>
                  </a:cubicBezTo>
                  <a:cubicBezTo>
                    <a:pt x="26" y="938"/>
                    <a:pt x="43" y="871"/>
                    <a:pt x="51" y="814"/>
                  </a:cubicBezTo>
                  <a:cubicBezTo>
                    <a:pt x="59" y="740"/>
                    <a:pt x="68" y="674"/>
                    <a:pt x="68" y="608"/>
                  </a:cubicBezTo>
                  <a:cubicBezTo>
                    <a:pt x="75" y="477"/>
                    <a:pt x="75" y="346"/>
                    <a:pt x="51" y="214"/>
                  </a:cubicBezTo>
                  <a:cubicBezTo>
                    <a:pt x="43" y="181"/>
                    <a:pt x="34" y="140"/>
                    <a:pt x="18" y="106"/>
                  </a:cubicBezTo>
                  <a:cubicBezTo>
                    <a:pt x="10" y="74"/>
                    <a:pt x="-7" y="41"/>
                    <a:pt x="2" y="8"/>
                  </a:cubicBezTo>
                  <a:cubicBezTo>
                    <a:pt x="2" y="0"/>
                    <a:pt x="2" y="0"/>
                    <a:pt x="1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9" name="Google Shape;2960;p49">
              <a:extLst>
                <a:ext uri="{FF2B5EF4-FFF2-40B4-BE49-F238E27FC236}">
                  <a16:creationId xmlns:a16="http://schemas.microsoft.com/office/drawing/2014/main" id="{A924A141-438F-42B9-CE15-D6C43801FD99}"/>
                </a:ext>
              </a:extLst>
            </p:cNvPr>
            <p:cNvSpPr/>
            <p:nvPr/>
          </p:nvSpPr>
          <p:spPr>
            <a:xfrm>
              <a:off x="6371220" y="2588805"/>
              <a:ext cx="1017000" cy="25920"/>
            </a:xfrm>
            <a:custGeom>
              <a:avLst/>
              <a:gdLst/>
              <a:ahLst/>
              <a:cxnLst/>
              <a:rect l="l" t="t" r="r" b="b"/>
              <a:pathLst>
                <a:path w="2825" h="72" extrusionOk="0">
                  <a:moveTo>
                    <a:pt x="2825" y="47"/>
                  </a:moveTo>
                  <a:lnTo>
                    <a:pt x="2825" y="47"/>
                  </a:lnTo>
                  <a:cubicBezTo>
                    <a:pt x="2743" y="72"/>
                    <a:pt x="2644" y="64"/>
                    <a:pt x="2554" y="64"/>
                  </a:cubicBezTo>
                  <a:cubicBezTo>
                    <a:pt x="2463" y="64"/>
                    <a:pt x="2373" y="72"/>
                    <a:pt x="2283" y="72"/>
                  </a:cubicBezTo>
                  <a:cubicBezTo>
                    <a:pt x="2102" y="72"/>
                    <a:pt x="1913" y="72"/>
                    <a:pt x="1733" y="72"/>
                  </a:cubicBezTo>
                  <a:cubicBezTo>
                    <a:pt x="1363" y="64"/>
                    <a:pt x="992" y="64"/>
                    <a:pt x="631" y="55"/>
                  </a:cubicBezTo>
                  <a:cubicBezTo>
                    <a:pt x="524" y="47"/>
                    <a:pt x="417" y="47"/>
                    <a:pt x="318" y="47"/>
                  </a:cubicBezTo>
                  <a:cubicBezTo>
                    <a:pt x="269" y="39"/>
                    <a:pt x="220" y="39"/>
                    <a:pt x="162" y="39"/>
                  </a:cubicBezTo>
                  <a:cubicBezTo>
                    <a:pt x="113" y="39"/>
                    <a:pt x="63" y="39"/>
                    <a:pt x="15" y="31"/>
                  </a:cubicBezTo>
                  <a:cubicBezTo>
                    <a:pt x="-2" y="31"/>
                    <a:pt x="-2" y="6"/>
                    <a:pt x="6" y="6"/>
                  </a:cubicBezTo>
                  <a:cubicBezTo>
                    <a:pt x="56" y="-2"/>
                    <a:pt x="97" y="-2"/>
                    <a:pt x="146" y="6"/>
                  </a:cubicBezTo>
                  <a:cubicBezTo>
                    <a:pt x="187" y="6"/>
                    <a:pt x="236" y="6"/>
                    <a:pt x="286" y="6"/>
                  </a:cubicBezTo>
                  <a:cubicBezTo>
                    <a:pt x="376" y="14"/>
                    <a:pt x="467" y="14"/>
                    <a:pt x="557" y="14"/>
                  </a:cubicBezTo>
                  <a:cubicBezTo>
                    <a:pt x="738" y="23"/>
                    <a:pt x="927" y="23"/>
                    <a:pt x="1108" y="31"/>
                  </a:cubicBezTo>
                  <a:cubicBezTo>
                    <a:pt x="1478" y="31"/>
                    <a:pt x="1848" y="39"/>
                    <a:pt x="2217" y="39"/>
                  </a:cubicBezTo>
                  <a:cubicBezTo>
                    <a:pt x="2316" y="39"/>
                    <a:pt x="2422" y="31"/>
                    <a:pt x="2521" y="31"/>
                  </a:cubicBezTo>
                  <a:cubicBezTo>
                    <a:pt x="2570" y="31"/>
                    <a:pt x="2627" y="31"/>
                    <a:pt x="2677" y="31"/>
                  </a:cubicBezTo>
                  <a:cubicBezTo>
                    <a:pt x="2726" y="31"/>
                    <a:pt x="2776" y="31"/>
                    <a:pt x="2825" y="4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0" name="Google Shape;2961;p49">
              <a:extLst>
                <a:ext uri="{FF2B5EF4-FFF2-40B4-BE49-F238E27FC236}">
                  <a16:creationId xmlns:a16="http://schemas.microsoft.com/office/drawing/2014/main" id="{A919992C-52BA-A863-B3A6-339D0BA40EE6}"/>
                </a:ext>
              </a:extLst>
            </p:cNvPr>
            <p:cNvSpPr/>
            <p:nvPr/>
          </p:nvSpPr>
          <p:spPr>
            <a:xfrm>
              <a:off x="6329100" y="2881845"/>
              <a:ext cx="1019880" cy="56880"/>
            </a:xfrm>
            <a:custGeom>
              <a:avLst/>
              <a:gdLst/>
              <a:ahLst/>
              <a:cxnLst/>
              <a:rect l="l" t="t" r="r" b="b"/>
              <a:pathLst>
                <a:path w="2833" h="158" extrusionOk="0">
                  <a:moveTo>
                    <a:pt x="2827" y="105"/>
                  </a:moveTo>
                  <a:lnTo>
                    <a:pt x="2827" y="105"/>
                  </a:lnTo>
                  <a:cubicBezTo>
                    <a:pt x="2811" y="105"/>
                    <a:pt x="2786" y="113"/>
                    <a:pt x="2761" y="113"/>
                  </a:cubicBezTo>
                  <a:cubicBezTo>
                    <a:pt x="2737" y="113"/>
                    <a:pt x="2720" y="113"/>
                    <a:pt x="2696" y="113"/>
                  </a:cubicBezTo>
                  <a:cubicBezTo>
                    <a:pt x="2646" y="105"/>
                    <a:pt x="2597" y="105"/>
                    <a:pt x="2556" y="105"/>
                  </a:cubicBezTo>
                  <a:cubicBezTo>
                    <a:pt x="2465" y="97"/>
                    <a:pt x="2375" y="88"/>
                    <a:pt x="2284" y="88"/>
                  </a:cubicBezTo>
                  <a:cubicBezTo>
                    <a:pt x="2104" y="80"/>
                    <a:pt x="1915" y="72"/>
                    <a:pt x="1734" y="64"/>
                  </a:cubicBezTo>
                  <a:cubicBezTo>
                    <a:pt x="1364" y="47"/>
                    <a:pt x="1003" y="39"/>
                    <a:pt x="633" y="39"/>
                  </a:cubicBezTo>
                  <a:cubicBezTo>
                    <a:pt x="427" y="39"/>
                    <a:pt x="221" y="39"/>
                    <a:pt x="16" y="39"/>
                  </a:cubicBezTo>
                  <a:cubicBezTo>
                    <a:pt x="24" y="39"/>
                    <a:pt x="33" y="31"/>
                    <a:pt x="33" y="23"/>
                  </a:cubicBezTo>
                  <a:cubicBezTo>
                    <a:pt x="41" y="64"/>
                    <a:pt x="49" y="105"/>
                    <a:pt x="49" y="146"/>
                  </a:cubicBezTo>
                  <a:cubicBezTo>
                    <a:pt x="49" y="162"/>
                    <a:pt x="24" y="162"/>
                    <a:pt x="24" y="146"/>
                  </a:cubicBezTo>
                  <a:cubicBezTo>
                    <a:pt x="8" y="105"/>
                    <a:pt x="8" y="64"/>
                    <a:pt x="0" y="23"/>
                  </a:cubicBezTo>
                  <a:cubicBezTo>
                    <a:pt x="0" y="14"/>
                    <a:pt x="8" y="6"/>
                    <a:pt x="16" y="6"/>
                  </a:cubicBezTo>
                  <a:cubicBezTo>
                    <a:pt x="386" y="-2"/>
                    <a:pt x="757" y="-2"/>
                    <a:pt x="1118" y="6"/>
                  </a:cubicBezTo>
                  <a:cubicBezTo>
                    <a:pt x="1488" y="14"/>
                    <a:pt x="1850" y="31"/>
                    <a:pt x="2219" y="47"/>
                  </a:cubicBezTo>
                  <a:cubicBezTo>
                    <a:pt x="2317" y="56"/>
                    <a:pt x="2424" y="56"/>
                    <a:pt x="2531" y="64"/>
                  </a:cubicBezTo>
                  <a:cubicBezTo>
                    <a:pt x="2580" y="72"/>
                    <a:pt x="2630" y="72"/>
                    <a:pt x="2679" y="80"/>
                  </a:cubicBezTo>
                  <a:cubicBezTo>
                    <a:pt x="2703" y="80"/>
                    <a:pt x="2729" y="80"/>
                    <a:pt x="2753" y="80"/>
                  </a:cubicBezTo>
                  <a:cubicBezTo>
                    <a:pt x="2778" y="88"/>
                    <a:pt x="2802" y="97"/>
                    <a:pt x="2827" y="97"/>
                  </a:cubicBezTo>
                  <a:cubicBezTo>
                    <a:pt x="2835" y="105"/>
                    <a:pt x="2835" y="105"/>
                    <a:pt x="2827" y="105"/>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1" name="Google Shape;2962;p49">
              <a:extLst>
                <a:ext uri="{FF2B5EF4-FFF2-40B4-BE49-F238E27FC236}">
                  <a16:creationId xmlns:a16="http://schemas.microsoft.com/office/drawing/2014/main" id="{71449567-1138-6496-9C17-154D2A8E8291}"/>
                </a:ext>
              </a:extLst>
            </p:cNvPr>
            <p:cNvSpPr/>
            <p:nvPr/>
          </p:nvSpPr>
          <p:spPr>
            <a:xfrm>
              <a:off x="7337460" y="2659725"/>
              <a:ext cx="28440" cy="258480"/>
            </a:xfrm>
            <a:custGeom>
              <a:avLst/>
              <a:gdLst/>
              <a:ahLst/>
              <a:cxnLst/>
              <a:rect l="l" t="t" r="r" b="b"/>
              <a:pathLst>
                <a:path w="79" h="718" extrusionOk="0">
                  <a:moveTo>
                    <a:pt x="1" y="697"/>
                  </a:moveTo>
                  <a:lnTo>
                    <a:pt x="1" y="697"/>
                  </a:lnTo>
                  <a:cubicBezTo>
                    <a:pt x="18" y="582"/>
                    <a:pt x="42" y="476"/>
                    <a:pt x="42" y="360"/>
                  </a:cubicBezTo>
                  <a:cubicBezTo>
                    <a:pt x="42" y="245"/>
                    <a:pt x="34" y="138"/>
                    <a:pt x="10" y="23"/>
                  </a:cubicBezTo>
                  <a:cubicBezTo>
                    <a:pt x="1" y="-2"/>
                    <a:pt x="34" y="-10"/>
                    <a:pt x="42" y="15"/>
                  </a:cubicBezTo>
                  <a:cubicBezTo>
                    <a:pt x="92" y="236"/>
                    <a:pt x="92" y="483"/>
                    <a:pt x="34" y="705"/>
                  </a:cubicBezTo>
                  <a:cubicBezTo>
                    <a:pt x="26" y="730"/>
                    <a:pt x="-7" y="714"/>
                    <a:pt x="1" y="6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2" name="Google Shape;2963;p49">
              <a:extLst>
                <a:ext uri="{FF2B5EF4-FFF2-40B4-BE49-F238E27FC236}">
                  <a16:creationId xmlns:a16="http://schemas.microsoft.com/office/drawing/2014/main" id="{1976FEB8-B5AC-4440-1FE0-6CFD83C28BBE}"/>
                </a:ext>
              </a:extLst>
            </p:cNvPr>
            <p:cNvSpPr/>
            <p:nvPr/>
          </p:nvSpPr>
          <p:spPr>
            <a:xfrm>
              <a:off x="6317940" y="2580165"/>
              <a:ext cx="1023840" cy="87840"/>
            </a:xfrm>
            <a:custGeom>
              <a:avLst/>
              <a:gdLst/>
              <a:ahLst/>
              <a:cxnLst/>
              <a:rect l="l" t="t" r="r" b="b"/>
              <a:pathLst>
                <a:path w="2844" h="244" extrusionOk="0">
                  <a:moveTo>
                    <a:pt x="2825" y="244"/>
                  </a:moveTo>
                  <a:lnTo>
                    <a:pt x="2825" y="244"/>
                  </a:lnTo>
                  <a:cubicBezTo>
                    <a:pt x="2644" y="244"/>
                    <a:pt x="2464" y="244"/>
                    <a:pt x="2282" y="236"/>
                  </a:cubicBezTo>
                  <a:cubicBezTo>
                    <a:pt x="2101" y="236"/>
                    <a:pt x="1914" y="236"/>
                    <a:pt x="1732" y="228"/>
                  </a:cubicBezTo>
                  <a:cubicBezTo>
                    <a:pt x="1371" y="219"/>
                    <a:pt x="1001" y="219"/>
                    <a:pt x="639" y="211"/>
                  </a:cubicBezTo>
                  <a:cubicBezTo>
                    <a:pt x="434" y="211"/>
                    <a:pt x="228" y="203"/>
                    <a:pt x="23" y="203"/>
                  </a:cubicBezTo>
                  <a:cubicBezTo>
                    <a:pt x="14" y="203"/>
                    <a:pt x="6" y="195"/>
                    <a:pt x="6" y="187"/>
                  </a:cubicBezTo>
                  <a:cubicBezTo>
                    <a:pt x="-10" y="129"/>
                    <a:pt x="6" y="71"/>
                    <a:pt x="47" y="30"/>
                  </a:cubicBezTo>
                  <a:cubicBezTo>
                    <a:pt x="97" y="-3"/>
                    <a:pt x="163" y="-11"/>
                    <a:pt x="211" y="14"/>
                  </a:cubicBezTo>
                  <a:cubicBezTo>
                    <a:pt x="237" y="22"/>
                    <a:pt x="220" y="55"/>
                    <a:pt x="196" y="47"/>
                  </a:cubicBezTo>
                  <a:cubicBezTo>
                    <a:pt x="154" y="22"/>
                    <a:pt x="105" y="30"/>
                    <a:pt x="72" y="55"/>
                  </a:cubicBezTo>
                  <a:cubicBezTo>
                    <a:pt x="39" y="88"/>
                    <a:pt x="23" y="137"/>
                    <a:pt x="39" y="178"/>
                  </a:cubicBezTo>
                  <a:cubicBezTo>
                    <a:pt x="31" y="178"/>
                    <a:pt x="23" y="170"/>
                    <a:pt x="23" y="170"/>
                  </a:cubicBezTo>
                  <a:cubicBezTo>
                    <a:pt x="384" y="178"/>
                    <a:pt x="754" y="178"/>
                    <a:pt x="1116" y="187"/>
                  </a:cubicBezTo>
                  <a:cubicBezTo>
                    <a:pt x="1486" y="195"/>
                    <a:pt x="1848" y="195"/>
                    <a:pt x="2209" y="203"/>
                  </a:cubicBezTo>
                  <a:cubicBezTo>
                    <a:pt x="2414" y="211"/>
                    <a:pt x="2619" y="211"/>
                    <a:pt x="2825" y="219"/>
                  </a:cubicBezTo>
                  <a:cubicBezTo>
                    <a:pt x="2850" y="219"/>
                    <a:pt x="2850" y="244"/>
                    <a:pt x="2825" y="244"/>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3" name="Google Shape;2964;p49">
              <a:extLst>
                <a:ext uri="{FF2B5EF4-FFF2-40B4-BE49-F238E27FC236}">
                  <a16:creationId xmlns:a16="http://schemas.microsoft.com/office/drawing/2014/main" id="{4F5BEDBD-ED50-600E-2F4D-20DCB9AEA1AC}"/>
                </a:ext>
              </a:extLst>
            </p:cNvPr>
            <p:cNvSpPr/>
            <p:nvPr/>
          </p:nvSpPr>
          <p:spPr>
            <a:xfrm>
              <a:off x="6369420" y="2644245"/>
              <a:ext cx="45360" cy="245160"/>
            </a:xfrm>
            <a:custGeom>
              <a:avLst/>
              <a:gdLst/>
              <a:ahLst/>
              <a:cxnLst/>
              <a:rect l="l" t="t" r="r" b="b"/>
              <a:pathLst>
                <a:path w="126" h="681" extrusionOk="0">
                  <a:moveTo>
                    <a:pt x="20" y="9"/>
                  </a:moveTo>
                  <a:lnTo>
                    <a:pt x="20" y="9"/>
                  </a:lnTo>
                  <a:cubicBezTo>
                    <a:pt x="53" y="58"/>
                    <a:pt x="68" y="115"/>
                    <a:pt x="85" y="173"/>
                  </a:cubicBezTo>
                  <a:cubicBezTo>
                    <a:pt x="102" y="230"/>
                    <a:pt x="109" y="288"/>
                    <a:pt x="118" y="346"/>
                  </a:cubicBezTo>
                  <a:cubicBezTo>
                    <a:pt x="126" y="403"/>
                    <a:pt x="126" y="452"/>
                    <a:pt x="126" y="510"/>
                  </a:cubicBezTo>
                  <a:cubicBezTo>
                    <a:pt x="118" y="567"/>
                    <a:pt x="109" y="625"/>
                    <a:pt x="85" y="674"/>
                  </a:cubicBezTo>
                  <a:cubicBezTo>
                    <a:pt x="77" y="691"/>
                    <a:pt x="44" y="674"/>
                    <a:pt x="53" y="658"/>
                  </a:cubicBezTo>
                  <a:cubicBezTo>
                    <a:pt x="68" y="601"/>
                    <a:pt x="85" y="551"/>
                    <a:pt x="85" y="502"/>
                  </a:cubicBezTo>
                  <a:cubicBezTo>
                    <a:pt x="94" y="444"/>
                    <a:pt x="94" y="395"/>
                    <a:pt x="85" y="346"/>
                  </a:cubicBezTo>
                  <a:cubicBezTo>
                    <a:pt x="77" y="288"/>
                    <a:pt x="68" y="230"/>
                    <a:pt x="53" y="181"/>
                  </a:cubicBezTo>
                  <a:cubicBezTo>
                    <a:pt x="36" y="124"/>
                    <a:pt x="11" y="74"/>
                    <a:pt x="3" y="17"/>
                  </a:cubicBezTo>
                  <a:cubicBezTo>
                    <a:pt x="-5" y="0"/>
                    <a:pt x="11" y="-8"/>
                    <a:pt x="20"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4" name="Google Shape;2965;p49">
              <a:extLst>
                <a:ext uri="{FF2B5EF4-FFF2-40B4-BE49-F238E27FC236}">
                  <a16:creationId xmlns:a16="http://schemas.microsoft.com/office/drawing/2014/main" id="{43D50544-597E-F33B-398F-F738F4300506}"/>
                </a:ext>
              </a:extLst>
            </p:cNvPr>
            <p:cNvSpPr/>
            <p:nvPr/>
          </p:nvSpPr>
          <p:spPr>
            <a:xfrm>
              <a:off x="7375260" y="2602845"/>
              <a:ext cx="918720" cy="59400"/>
            </a:xfrm>
            <a:custGeom>
              <a:avLst/>
              <a:gdLst/>
              <a:ahLst/>
              <a:cxnLst/>
              <a:rect l="l" t="t" r="r" b="b"/>
              <a:pathLst>
                <a:path w="2552" h="165" extrusionOk="0">
                  <a:moveTo>
                    <a:pt x="2552" y="165"/>
                  </a:moveTo>
                  <a:lnTo>
                    <a:pt x="2552" y="165"/>
                  </a:lnTo>
                  <a:cubicBezTo>
                    <a:pt x="2511" y="165"/>
                    <a:pt x="2470" y="165"/>
                    <a:pt x="2429" y="165"/>
                  </a:cubicBezTo>
                  <a:cubicBezTo>
                    <a:pt x="2388" y="156"/>
                    <a:pt x="2346" y="156"/>
                    <a:pt x="2297" y="148"/>
                  </a:cubicBezTo>
                  <a:cubicBezTo>
                    <a:pt x="2215" y="140"/>
                    <a:pt x="2133" y="140"/>
                    <a:pt x="2042" y="132"/>
                  </a:cubicBezTo>
                  <a:cubicBezTo>
                    <a:pt x="1878" y="124"/>
                    <a:pt x="1705" y="115"/>
                    <a:pt x="1532" y="107"/>
                  </a:cubicBezTo>
                  <a:cubicBezTo>
                    <a:pt x="1195" y="91"/>
                    <a:pt x="850" y="91"/>
                    <a:pt x="513" y="98"/>
                  </a:cubicBezTo>
                  <a:cubicBezTo>
                    <a:pt x="423" y="98"/>
                    <a:pt x="340" y="98"/>
                    <a:pt x="258" y="91"/>
                  </a:cubicBezTo>
                  <a:cubicBezTo>
                    <a:pt x="168" y="91"/>
                    <a:pt x="86" y="74"/>
                    <a:pt x="3" y="33"/>
                  </a:cubicBezTo>
                  <a:cubicBezTo>
                    <a:pt x="-5" y="25"/>
                    <a:pt x="3" y="0"/>
                    <a:pt x="20" y="0"/>
                  </a:cubicBezTo>
                  <a:cubicBezTo>
                    <a:pt x="93" y="33"/>
                    <a:pt x="168" y="50"/>
                    <a:pt x="242" y="57"/>
                  </a:cubicBezTo>
                  <a:cubicBezTo>
                    <a:pt x="316" y="66"/>
                    <a:pt x="398" y="66"/>
                    <a:pt x="471" y="66"/>
                  </a:cubicBezTo>
                  <a:cubicBezTo>
                    <a:pt x="636" y="57"/>
                    <a:pt x="801" y="57"/>
                    <a:pt x="973" y="57"/>
                  </a:cubicBezTo>
                  <a:cubicBezTo>
                    <a:pt x="1310" y="57"/>
                    <a:pt x="1647" y="74"/>
                    <a:pt x="1984" y="91"/>
                  </a:cubicBezTo>
                  <a:cubicBezTo>
                    <a:pt x="2075" y="98"/>
                    <a:pt x="2174" y="107"/>
                    <a:pt x="2264" y="115"/>
                  </a:cubicBezTo>
                  <a:cubicBezTo>
                    <a:pt x="2314" y="115"/>
                    <a:pt x="2362" y="124"/>
                    <a:pt x="2412" y="132"/>
                  </a:cubicBezTo>
                  <a:cubicBezTo>
                    <a:pt x="2453" y="132"/>
                    <a:pt x="2502" y="132"/>
                    <a:pt x="2552" y="148"/>
                  </a:cubicBezTo>
                  <a:cubicBezTo>
                    <a:pt x="2552" y="156"/>
                    <a:pt x="2552" y="165"/>
                    <a:pt x="2552" y="165"/>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5" name="Google Shape;2966;p49">
              <a:extLst>
                <a:ext uri="{FF2B5EF4-FFF2-40B4-BE49-F238E27FC236}">
                  <a16:creationId xmlns:a16="http://schemas.microsoft.com/office/drawing/2014/main" id="{C74FBDE2-E1B6-4608-3E1E-90B69F7D55D2}"/>
                </a:ext>
              </a:extLst>
            </p:cNvPr>
            <p:cNvSpPr/>
            <p:nvPr/>
          </p:nvSpPr>
          <p:spPr>
            <a:xfrm>
              <a:off x="8252580" y="2321685"/>
              <a:ext cx="54360" cy="334080"/>
            </a:xfrm>
            <a:custGeom>
              <a:avLst/>
              <a:gdLst/>
              <a:ahLst/>
              <a:cxnLst/>
              <a:rect l="l" t="t" r="r" b="b"/>
              <a:pathLst>
                <a:path w="151" h="928" extrusionOk="0">
                  <a:moveTo>
                    <a:pt x="8" y="0"/>
                  </a:moveTo>
                  <a:lnTo>
                    <a:pt x="8" y="0"/>
                  </a:lnTo>
                  <a:cubicBezTo>
                    <a:pt x="82" y="99"/>
                    <a:pt x="115" y="222"/>
                    <a:pt x="131" y="345"/>
                  </a:cubicBezTo>
                  <a:cubicBezTo>
                    <a:pt x="156" y="469"/>
                    <a:pt x="156" y="592"/>
                    <a:pt x="139" y="715"/>
                  </a:cubicBezTo>
                  <a:cubicBezTo>
                    <a:pt x="131" y="781"/>
                    <a:pt x="115" y="847"/>
                    <a:pt x="90" y="913"/>
                  </a:cubicBezTo>
                  <a:cubicBezTo>
                    <a:pt x="90" y="937"/>
                    <a:pt x="49" y="929"/>
                    <a:pt x="57" y="905"/>
                  </a:cubicBezTo>
                  <a:cubicBezTo>
                    <a:pt x="131" y="674"/>
                    <a:pt x="131" y="428"/>
                    <a:pt x="65" y="198"/>
                  </a:cubicBezTo>
                  <a:cubicBezTo>
                    <a:pt x="49" y="132"/>
                    <a:pt x="24" y="66"/>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6" name="Google Shape;2967;p49">
              <a:extLst>
                <a:ext uri="{FF2B5EF4-FFF2-40B4-BE49-F238E27FC236}">
                  <a16:creationId xmlns:a16="http://schemas.microsoft.com/office/drawing/2014/main" id="{9B9D6C8C-1028-EE64-A15F-2B0153F10E75}"/>
                </a:ext>
              </a:extLst>
            </p:cNvPr>
            <p:cNvSpPr/>
            <p:nvPr/>
          </p:nvSpPr>
          <p:spPr>
            <a:xfrm>
              <a:off x="6369060" y="3961485"/>
              <a:ext cx="2032920" cy="12960"/>
            </a:xfrm>
            <a:custGeom>
              <a:avLst/>
              <a:gdLst/>
              <a:ahLst/>
              <a:cxnLst/>
              <a:rect l="l" t="t" r="r" b="b"/>
              <a:pathLst>
                <a:path w="5647" h="36" extrusionOk="0">
                  <a:moveTo>
                    <a:pt x="5634" y="32"/>
                  </a:moveTo>
                  <a:lnTo>
                    <a:pt x="5634" y="32"/>
                  </a:lnTo>
                  <a:cubicBezTo>
                    <a:pt x="5544" y="41"/>
                    <a:pt x="5446" y="32"/>
                    <a:pt x="5355" y="32"/>
                  </a:cubicBezTo>
                  <a:cubicBezTo>
                    <a:pt x="5265" y="32"/>
                    <a:pt x="5174" y="32"/>
                    <a:pt x="5084" y="32"/>
                  </a:cubicBezTo>
                  <a:cubicBezTo>
                    <a:pt x="4903" y="32"/>
                    <a:pt x="4722" y="32"/>
                    <a:pt x="4533" y="32"/>
                  </a:cubicBezTo>
                  <a:cubicBezTo>
                    <a:pt x="4171" y="32"/>
                    <a:pt x="3802" y="32"/>
                    <a:pt x="3439" y="32"/>
                  </a:cubicBezTo>
                  <a:cubicBezTo>
                    <a:pt x="2708" y="32"/>
                    <a:pt x="1976" y="32"/>
                    <a:pt x="1253" y="32"/>
                  </a:cubicBezTo>
                  <a:cubicBezTo>
                    <a:pt x="834" y="32"/>
                    <a:pt x="423" y="32"/>
                    <a:pt x="12" y="32"/>
                  </a:cubicBezTo>
                  <a:cubicBezTo>
                    <a:pt x="-4" y="32"/>
                    <a:pt x="-4" y="0"/>
                    <a:pt x="12" y="0"/>
                  </a:cubicBezTo>
                  <a:cubicBezTo>
                    <a:pt x="744" y="0"/>
                    <a:pt x="1484" y="0"/>
                    <a:pt x="2214" y="0"/>
                  </a:cubicBezTo>
                  <a:cubicBezTo>
                    <a:pt x="2946" y="0"/>
                    <a:pt x="3670" y="0"/>
                    <a:pt x="4401" y="0"/>
                  </a:cubicBezTo>
                  <a:cubicBezTo>
                    <a:pt x="4607" y="0"/>
                    <a:pt x="4813" y="0"/>
                    <a:pt x="5018" y="0"/>
                  </a:cubicBezTo>
                  <a:cubicBezTo>
                    <a:pt x="5116" y="0"/>
                    <a:pt x="5224" y="0"/>
                    <a:pt x="5322" y="0"/>
                  </a:cubicBezTo>
                  <a:cubicBezTo>
                    <a:pt x="5429" y="0"/>
                    <a:pt x="5528" y="0"/>
                    <a:pt x="5634" y="8"/>
                  </a:cubicBezTo>
                  <a:cubicBezTo>
                    <a:pt x="5651" y="8"/>
                    <a:pt x="5651" y="24"/>
                    <a:pt x="5634"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7" name="Google Shape;2968;p49">
              <a:extLst>
                <a:ext uri="{FF2B5EF4-FFF2-40B4-BE49-F238E27FC236}">
                  <a16:creationId xmlns:a16="http://schemas.microsoft.com/office/drawing/2014/main" id="{44DBC333-EF36-0469-EB41-35B21D23B06D}"/>
                </a:ext>
              </a:extLst>
            </p:cNvPr>
            <p:cNvSpPr/>
            <p:nvPr/>
          </p:nvSpPr>
          <p:spPr>
            <a:xfrm>
              <a:off x="6352860" y="2336445"/>
              <a:ext cx="32040" cy="262440"/>
            </a:xfrm>
            <a:custGeom>
              <a:avLst/>
              <a:gdLst/>
              <a:ahLst/>
              <a:cxnLst/>
              <a:rect l="l" t="t" r="r" b="b"/>
              <a:pathLst>
                <a:path w="89" h="729" extrusionOk="0">
                  <a:moveTo>
                    <a:pt x="82" y="8"/>
                  </a:moveTo>
                  <a:lnTo>
                    <a:pt x="82" y="8"/>
                  </a:lnTo>
                  <a:cubicBezTo>
                    <a:pt x="99" y="33"/>
                    <a:pt x="82" y="58"/>
                    <a:pt x="73" y="82"/>
                  </a:cubicBezTo>
                  <a:cubicBezTo>
                    <a:pt x="66" y="116"/>
                    <a:pt x="57" y="140"/>
                    <a:pt x="57" y="173"/>
                  </a:cubicBezTo>
                  <a:cubicBezTo>
                    <a:pt x="41" y="231"/>
                    <a:pt x="41" y="296"/>
                    <a:pt x="41" y="354"/>
                  </a:cubicBezTo>
                  <a:cubicBezTo>
                    <a:pt x="41" y="411"/>
                    <a:pt x="41" y="477"/>
                    <a:pt x="49" y="535"/>
                  </a:cubicBezTo>
                  <a:cubicBezTo>
                    <a:pt x="49" y="568"/>
                    <a:pt x="49" y="592"/>
                    <a:pt x="57" y="625"/>
                  </a:cubicBezTo>
                  <a:cubicBezTo>
                    <a:pt x="57" y="650"/>
                    <a:pt x="66" y="674"/>
                    <a:pt x="82" y="699"/>
                  </a:cubicBezTo>
                  <a:cubicBezTo>
                    <a:pt x="99" y="715"/>
                    <a:pt x="73" y="740"/>
                    <a:pt x="57" y="724"/>
                  </a:cubicBezTo>
                  <a:cubicBezTo>
                    <a:pt x="8" y="683"/>
                    <a:pt x="8" y="609"/>
                    <a:pt x="8" y="559"/>
                  </a:cubicBezTo>
                  <a:cubicBezTo>
                    <a:pt x="0" y="494"/>
                    <a:pt x="0" y="428"/>
                    <a:pt x="0" y="362"/>
                  </a:cubicBezTo>
                  <a:cubicBezTo>
                    <a:pt x="0" y="296"/>
                    <a:pt x="8" y="231"/>
                    <a:pt x="16" y="173"/>
                  </a:cubicBezTo>
                  <a:cubicBezTo>
                    <a:pt x="24" y="140"/>
                    <a:pt x="32" y="107"/>
                    <a:pt x="41" y="74"/>
                  </a:cubicBezTo>
                  <a:cubicBezTo>
                    <a:pt x="41" y="58"/>
                    <a:pt x="49" y="41"/>
                    <a:pt x="57" y="25"/>
                  </a:cubicBezTo>
                  <a:cubicBezTo>
                    <a:pt x="57" y="17"/>
                    <a:pt x="66" y="8"/>
                    <a:pt x="82" y="0"/>
                  </a:cubicBezTo>
                  <a:lnTo>
                    <a:pt x="82"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8" name="Google Shape;2969;p49">
              <a:extLst>
                <a:ext uri="{FF2B5EF4-FFF2-40B4-BE49-F238E27FC236}">
                  <a16:creationId xmlns:a16="http://schemas.microsoft.com/office/drawing/2014/main" id="{0D095FB9-2475-9A60-2718-FF18ED155A30}"/>
                </a:ext>
              </a:extLst>
            </p:cNvPr>
            <p:cNvSpPr/>
            <p:nvPr/>
          </p:nvSpPr>
          <p:spPr>
            <a:xfrm>
              <a:off x="7917420" y="2374245"/>
              <a:ext cx="153000" cy="178560"/>
            </a:xfrm>
            <a:custGeom>
              <a:avLst/>
              <a:gdLst/>
              <a:ahLst/>
              <a:cxnLst/>
              <a:rect l="l" t="t" r="r" b="b"/>
              <a:pathLst>
                <a:path w="425" h="496" extrusionOk="0">
                  <a:moveTo>
                    <a:pt x="331" y="93"/>
                  </a:moveTo>
                  <a:lnTo>
                    <a:pt x="331" y="93"/>
                  </a:lnTo>
                  <a:cubicBezTo>
                    <a:pt x="372" y="117"/>
                    <a:pt x="404" y="150"/>
                    <a:pt x="421" y="199"/>
                  </a:cubicBezTo>
                  <a:cubicBezTo>
                    <a:pt x="430" y="249"/>
                    <a:pt x="421" y="298"/>
                    <a:pt x="404" y="348"/>
                  </a:cubicBezTo>
                  <a:cubicBezTo>
                    <a:pt x="372" y="430"/>
                    <a:pt x="298" y="504"/>
                    <a:pt x="191" y="495"/>
                  </a:cubicBezTo>
                  <a:cubicBezTo>
                    <a:pt x="149" y="495"/>
                    <a:pt x="108" y="471"/>
                    <a:pt x="76" y="430"/>
                  </a:cubicBezTo>
                  <a:cubicBezTo>
                    <a:pt x="43" y="389"/>
                    <a:pt x="18" y="339"/>
                    <a:pt x="2" y="290"/>
                  </a:cubicBezTo>
                  <a:cubicBezTo>
                    <a:pt x="-6" y="240"/>
                    <a:pt x="10" y="183"/>
                    <a:pt x="26" y="134"/>
                  </a:cubicBezTo>
                  <a:cubicBezTo>
                    <a:pt x="35" y="93"/>
                    <a:pt x="59" y="52"/>
                    <a:pt x="92" y="27"/>
                  </a:cubicBezTo>
                  <a:cubicBezTo>
                    <a:pt x="134" y="-6"/>
                    <a:pt x="191" y="-6"/>
                    <a:pt x="240" y="11"/>
                  </a:cubicBezTo>
                  <a:cubicBezTo>
                    <a:pt x="298" y="27"/>
                    <a:pt x="339" y="68"/>
                    <a:pt x="372" y="126"/>
                  </a:cubicBezTo>
                  <a:cubicBezTo>
                    <a:pt x="380" y="134"/>
                    <a:pt x="363" y="150"/>
                    <a:pt x="355" y="142"/>
                  </a:cubicBezTo>
                  <a:cubicBezTo>
                    <a:pt x="298" y="85"/>
                    <a:pt x="216" y="2"/>
                    <a:pt x="134" y="43"/>
                  </a:cubicBezTo>
                  <a:cubicBezTo>
                    <a:pt x="100" y="59"/>
                    <a:pt x="76" y="93"/>
                    <a:pt x="67" y="134"/>
                  </a:cubicBezTo>
                  <a:cubicBezTo>
                    <a:pt x="51" y="167"/>
                    <a:pt x="43" y="208"/>
                    <a:pt x="35" y="249"/>
                  </a:cubicBezTo>
                  <a:cubicBezTo>
                    <a:pt x="35" y="290"/>
                    <a:pt x="59" y="331"/>
                    <a:pt x="84" y="372"/>
                  </a:cubicBezTo>
                  <a:cubicBezTo>
                    <a:pt x="100" y="405"/>
                    <a:pt x="125" y="438"/>
                    <a:pt x="166" y="454"/>
                  </a:cubicBezTo>
                  <a:cubicBezTo>
                    <a:pt x="248" y="479"/>
                    <a:pt x="322" y="430"/>
                    <a:pt x="363" y="355"/>
                  </a:cubicBezTo>
                  <a:cubicBezTo>
                    <a:pt x="380" y="314"/>
                    <a:pt x="396" y="265"/>
                    <a:pt x="388" y="216"/>
                  </a:cubicBezTo>
                  <a:cubicBezTo>
                    <a:pt x="380" y="175"/>
                    <a:pt x="355" y="126"/>
                    <a:pt x="322" y="101"/>
                  </a:cubicBezTo>
                  <a:cubicBezTo>
                    <a:pt x="322" y="93"/>
                    <a:pt x="322" y="93"/>
                    <a:pt x="331"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69" name="Google Shape;2970;p49">
              <a:extLst>
                <a:ext uri="{FF2B5EF4-FFF2-40B4-BE49-F238E27FC236}">
                  <a16:creationId xmlns:a16="http://schemas.microsoft.com/office/drawing/2014/main" id="{69A0BD85-B811-7159-3B87-BA75D57D26D0}"/>
                </a:ext>
              </a:extLst>
            </p:cNvPr>
            <p:cNvSpPr/>
            <p:nvPr/>
          </p:nvSpPr>
          <p:spPr>
            <a:xfrm>
              <a:off x="7601340" y="2632725"/>
              <a:ext cx="59400" cy="343080"/>
            </a:xfrm>
            <a:custGeom>
              <a:avLst/>
              <a:gdLst/>
              <a:ahLst/>
              <a:cxnLst/>
              <a:rect l="l" t="t" r="r" b="b"/>
              <a:pathLst>
                <a:path w="165" h="953" extrusionOk="0">
                  <a:moveTo>
                    <a:pt x="41" y="0"/>
                  </a:moveTo>
                  <a:lnTo>
                    <a:pt x="41" y="0"/>
                  </a:lnTo>
                  <a:cubicBezTo>
                    <a:pt x="90" y="15"/>
                    <a:pt x="115" y="73"/>
                    <a:pt x="124" y="114"/>
                  </a:cubicBezTo>
                  <a:cubicBezTo>
                    <a:pt x="148" y="180"/>
                    <a:pt x="148" y="238"/>
                    <a:pt x="156" y="304"/>
                  </a:cubicBezTo>
                  <a:cubicBezTo>
                    <a:pt x="165" y="378"/>
                    <a:pt x="165" y="452"/>
                    <a:pt x="165" y="517"/>
                  </a:cubicBezTo>
                  <a:cubicBezTo>
                    <a:pt x="156" y="592"/>
                    <a:pt x="132" y="657"/>
                    <a:pt x="107" y="723"/>
                  </a:cubicBezTo>
                  <a:cubicBezTo>
                    <a:pt x="98" y="764"/>
                    <a:pt x="83" y="805"/>
                    <a:pt x="66" y="847"/>
                  </a:cubicBezTo>
                  <a:cubicBezTo>
                    <a:pt x="66" y="862"/>
                    <a:pt x="57" y="879"/>
                    <a:pt x="49" y="895"/>
                  </a:cubicBezTo>
                  <a:cubicBezTo>
                    <a:pt x="41" y="920"/>
                    <a:pt x="33" y="936"/>
                    <a:pt x="16" y="953"/>
                  </a:cubicBezTo>
                  <a:cubicBezTo>
                    <a:pt x="16" y="953"/>
                    <a:pt x="0" y="953"/>
                    <a:pt x="0" y="945"/>
                  </a:cubicBezTo>
                  <a:cubicBezTo>
                    <a:pt x="0" y="929"/>
                    <a:pt x="8" y="912"/>
                    <a:pt x="8" y="895"/>
                  </a:cubicBezTo>
                  <a:cubicBezTo>
                    <a:pt x="16" y="879"/>
                    <a:pt x="25" y="862"/>
                    <a:pt x="25" y="847"/>
                  </a:cubicBezTo>
                  <a:cubicBezTo>
                    <a:pt x="41" y="813"/>
                    <a:pt x="49" y="780"/>
                    <a:pt x="66" y="748"/>
                  </a:cubicBezTo>
                  <a:cubicBezTo>
                    <a:pt x="83" y="690"/>
                    <a:pt x="107" y="624"/>
                    <a:pt x="115" y="558"/>
                  </a:cubicBezTo>
                  <a:cubicBezTo>
                    <a:pt x="132" y="493"/>
                    <a:pt x="132" y="427"/>
                    <a:pt x="124" y="353"/>
                  </a:cubicBezTo>
                  <a:cubicBezTo>
                    <a:pt x="124" y="296"/>
                    <a:pt x="115" y="229"/>
                    <a:pt x="98" y="164"/>
                  </a:cubicBezTo>
                  <a:cubicBezTo>
                    <a:pt x="98" y="139"/>
                    <a:pt x="90" y="106"/>
                    <a:pt x="74" y="82"/>
                  </a:cubicBezTo>
                  <a:cubicBezTo>
                    <a:pt x="66" y="57"/>
                    <a:pt x="49" y="32"/>
                    <a:pt x="33" y="0"/>
                  </a:cubicBezTo>
                  <a:lnTo>
                    <a:pt x="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0" name="Google Shape;2971;p49">
              <a:extLst>
                <a:ext uri="{FF2B5EF4-FFF2-40B4-BE49-F238E27FC236}">
                  <a16:creationId xmlns:a16="http://schemas.microsoft.com/office/drawing/2014/main" id="{30C3F92D-1629-A331-3C27-0BCF1C418A68}"/>
                </a:ext>
              </a:extLst>
            </p:cNvPr>
            <p:cNvSpPr/>
            <p:nvPr/>
          </p:nvSpPr>
          <p:spPr>
            <a:xfrm>
              <a:off x="7494420" y="2640285"/>
              <a:ext cx="46440" cy="329400"/>
            </a:xfrm>
            <a:custGeom>
              <a:avLst/>
              <a:gdLst/>
              <a:ahLst/>
              <a:cxnLst/>
              <a:rect l="l" t="t" r="r" b="b"/>
              <a:pathLst>
                <a:path w="129" h="915" extrusionOk="0">
                  <a:moveTo>
                    <a:pt x="67" y="3"/>
                  </a:moveTo>
                  <a:lnTo>
                    <a:pt x="67" y="3"/>
                  </a:lnTo>
                  <a:cubicBezTo>
                    <a:pt x="75" y="28"/>
                    <a:pt x="75" y="44"/>
                    <a:pt x="84" y="61"/>
                  </a:cubicBezTo>
                  <a:cubicBezTo>
                    <a:pt x="84" y="85"/>
                    <a:pt x="92" y="110"/>
                    <a:pt x="92" y="126"/>
                  </a:cubicBezTo>
                  <a:cubicBezTo>
                    <a:pt x="99" y="167"/>
                    <a:pt x="108" y="208"/>
                    <a:pt x="108" y="241"/>
                  </a:cubicBezTo>
                  <a:cubicBezTo>
                    <a:pt x="125" y="324"/>
                    <a:pt x="133" y="406"/>
                    <a:pt x="125" y="480"/>
                  </a:cubicBezTo>
                  <a:cubicBezTo>
                    <a:pt x="125" y="554"/>
                    <a:pt x="125" y="628"/>
                    <a:pt x="108" y="694"/>
                  </a:cubicBezTo>
                  <a:cubicBezTo>
                    <a:pt x="92" y="768"/>
                    <a:pt x="75" y="841"/>
                    <a:pt x="34" y="908"/>
                  </a:cubicBezTo>
                  <a:cubicBezTo>
                    <a:pt x="26" y="924"/>
                    <a:pt x="-7" y="908"/>
                    <a:pt x="1" y="882"/>
                  </a:cubicBezTo>
                  <a:cubicBezTo>
                    <a:pt x="26" y="817"/>
                    <a:pt x="50" y="759"/>
                    <a:pt x="67" y="685"/>
                  </a:cubicBezTo>
                  <a:cubicBezTo>
                    <a:pt x="84" y="620"/>
                    <a:pt x="84" y="545"/>
                    <a:pt x="84" y="472"/>
                  </a:cubicBezTo>
                  <a:cubicBezTo>
                    <a:pt x="84" y="398"/>
                    <a:pt x="84" y="316"/>
                    <a:pt x="75" y="241"/>
                  </a:cubicBezTo>
                  <a:cubicBezTo>
                    <a:pt x="67" y="200"/>
                    <a:pt x="58" y="159"/>
                    <a:pt x="58" y="126"/>
                  </a:cubicBezTo>
                  <a:cubicBezTo>
                    <a:pt x="50" y="85"/>
                    <a:pt x="34" y="44"/>
                    <a:pt x="42" y="11"/>
                  </a:cubicBezTo>
                  <a:cubicBezTo>
                    <a:pt x="42" y="3"/>
                    <a:pt x="58" y="-6"/>
                    <a:pt x="67"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1" name="Google Shape;2972;p49">
              <a:extLst>
                <a:ext uri="{FF2B5EF4-FFF2-40B4-BE49-F238E27FC236}">
                  <a16:creationId xmlns:a16="http://schemas.microsoft.com/office/drawing/2014/main" id="{102AC8C3-BE4B-1C80-1EBC-60F294C8B9E9}"/>
                </a:ext>
              </a:extLst>
            </p:cNvPr>
            <p:cNvSpPr/>
            <p:nvPr/>
          </p:nvSpPr>
          <p:spPr>
            <a:xfrm>
              <a:off x="6397860" y="2724525"/>
              <a:ext cx="117360" cy="8640"/>
            </a:xfrm>
            <a:custGeom>
              <a:avLst/>
              <a:gdLst/>
              <a:ahLst/>
              <a:cxnLst/>
              <a:rect l="l" t="t" r="r" b="b"/>
              <a:pathLst>
                <a:path w="326" h="24" extrusionOk="0">
                  <a:moveTo>
                    <a:pt x="319" y="15"/>
                  </a:moveTo>
                  <a:lnTo>
                    <a:pt x="319" y="15"/>
                  </a:lnTo>
                  <a:cubicBezTo>
                    <a:pt x="270" y="7"/>
                    <a:pt x="212" y="7"/>
                    <a:pt x="162" y="7"/>
                  </a:cubicBezTo>
                  <a:cubicBezTo>
                    <a:pt x="138" y="7"/>
                    <a:pt x="105" y="7"/>
                    <a:pt x="80" y="15"/>
                  </a:cubicBezTo>
                  <a:cubicBezTo>
                    <a:pt x="72" y="15"/>
                    <a:pt x="56" y="15"/>
                    <a:pt x="39" y="15"/>
                  </a:cubicBezTo>
                  <a:cubicBezTo>
                    <a:pt x="30" y="24"/>
                    <a:pt x="15" y="24"/>
                    <a:pt x="6" y="24"/>
                  </a:cubicBezTo>
                  <a:cubicBezTo>
                    <a:pt x="-2" y="15"/>
                    <a:pt x="-2" y="7"/>
                    <a:pt x="6" y="7"/>
                  </a:cubicBezTo>
                  <a:cubicBezTo>
                    <a:pt x="15" y="0"/>
                    <a:pt x="23" y="0"/>
                    <a:pt x="39" y="0"/>
                  </a:cubicBezTo>
                  <a:cubicBezTo>
                    <a:pt x="56" y="0"/>
                    <a:pt x="64" y="0"/>
                    <a:pt x="80" y="0"/>
                  </a:cubicBezTo>
                  <a:cubicBezTo>
                    <a:pt x="105" y="0"/>
                    <a:pt x="138" y="0"/>
                    <a:pt x="162" y="0"/>
                  </a:cubicBezTo>
                  <a:cubicBezTo>
                    <a:pt x="212" y="0"/>
                    <a:pt x="270" y="7"/>
                    <a:pt x="326" y="15"/>
                  </a:cubicBezTo>
                  <a:lnTo>
                    <a:pt x="319"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2" name="Google Shape;2973;p49">
              <a:extLst>
                <a:ext uri="{FF2B5EF4-FFF2-40B4-BE49-F238E27FC236}">
                  <a16:creationId xmlns:a16="http://schemas.microsoft.com/office/drawing/2014/main" id="{C105918B-0FD2-E350-C0ED-C39D8327AD42}"/>
                </a:ext>
              </a:extLst>
            </p:cNvPr>
            <p:cNvSpPr/>
            <p:nvPr/>
          </p:nvSpPr>
          <p:spPr>
            <a:xfrm>
              <a:off x="6410460" y="2833245"/>
              <a:ext cx="246960" cy="15120"/>
            </a:xfrm>
            <a:custGeom>
              <a:avLst/>
              <a:gdLst/>
              <a:ahLst/>
              <a:cxnLst/>
              <a:rect l="l" t="t" r="r" b="b"/>
              <a:pathLst>
                <a:path w="686" h="42" extrusionOk="0">
                  <a:moveTo>
                    <a:pt x="686" y="42"/>
                  </a:moveTo>
                  <a:lnTo>
                    <a:pt x="686" y="42"/>
                  </a:lnTo>
                  <a:cubicBezTo>
                    <a:pt x="572" y="26"/>
                    <a:pt x="456" y="26"/>
                    <a:pt x="341" y="18"/>
                  </a:cubicBezTo>
                  <a:cubicBezTo>
                    <a:pt x="291" y="18"/>
                    <a:pt x="235" y="26"/>
                    <a:pt x="177" y="26"/>
                  </a:cubicBezTo>
                  <a:cubicBezTo>
                    <a:pt x="152" y="26"/>
                    <a:pt x="119" y="26"/>
                    <a:pt x="94" y="26"/>
                  </a:cubicBezTo>
                  <a:cubicBezTo>
                    <a:pt x="70" y="35"/>
                    <a:pt x="37" y="35"/>
                    <a:pt x="12" y="26"/>
                  </a:cubicBezTo>
                  <a:cubicBezTo>
                    <a:pt x="4" y="26"/>
                    <a:pt x="-5" y="9"/>
                    <a:pt x="4" y="9"/>
                  </a:cubicBezTo>
                  <a:cubicBezTo>
                    <a:pt x="29" y="-6"/>
                    <a:pt x="62" y="1"/>
                    <a:pt x="86" y="1"/>
                  </a:cubicBezTo>
                  <a:cubicBezTo>
                    <a:pt x="111" y="1"/>
                    <a:pt x="136" y="1"/>
                    <a:pt x="168" y="1"/>
                  </a:cubicBezTo>
                  <a:cubicBezTo>
                    <a:pt x="226" y="1"/>
                    <a:pt x="284" y="1"/>
                    <a:pt x="341" y="9"/>
                  </a:cubicBezTo>
                  <a:cubicBezTo>
                    <a:pt x="456" y="9"/>
                    <a:pt x="572" y="18"/>
                    <a:pt x="686" y="35"/>
                  </a:cubicBezTo>
                  <a:lnTo>
                    <a:pt x="686" y="4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3" name="Google Shape;2974;p49">
              <a:extLst>
                <a:ext uri="{FF2B5EF4-FFF2-40B4-BE49-F238E27FC236}">
                  <a16:creationId xmlns:a16="http://schemas.microsoft.com/office/drawing/2014/main" id="{14C4F664-5095-3CA7-63E2-59554C61ADC9}"/>
                </a:ext>
              </a:extLst>
            </p:cNvPr>
            <p:cNvSpPr/>
            <p:nvPr/>
          </p:nvSpPr>
          <p:spPr>
            <a:xfrm>
              <a:off x="6413340" y="2795445"/>
              <a:ext cx="69480" cy="11520"/>
            </a:xfrm>
            <a:custGeom>
              <a:avLst/>
              <a:gdLst/>
              <a:ahLst/>
              <a:cxnLst/>
              <a:rect l="l" t="t" r="r" b="b"/>
              <a:pathLst>
                <a:path w="193" h="32" extrusionOk="0">
                  <a:moveTo>
                    <a:pt x="193" y="16"/>
                  </a:moveTo>
                  <a:lnTo>
                    <a:pt x="193" y="16"/>
                  </a:lnTo>
                  <a:cubicBezTo>
                    <a:pt x="160" y="24"/>
                    <a:pt x="128" y="24"/>
                    <a:pt x="103" y="32"/>
                  </a:cubicBezTo>
                  <a:cubicBezTo>
                    <a:pt x="86" y="32"/>
                    <a:pt x="70" y="32"/>
                    <a:pt x="54" y="32"/>
                  </a:cubicBezTo>
                  <a:cubicBezTo>
                    <a:pt x="45" y="32"/>
                    <a:pt x="29" y="32"/>
                    <a:pt x="13" y="32"/>
                  </a:cubicBezTo>
                  <a:cubicBezTo>
                    <a:pt x="-4" y="32"/>
                    <a:pt x="-4" y="8"/>
                    <a:pt x="13" y="0"/>
                  </a:cubicBezTo>
                  <a:cubicBezTo>
                    <a:pt x="21" y="0"/>
                    <a:pt x="37" y="0"/>
                    <a:pt x="54" y="0"/>
                  </a:cubicBezTo>
                  <a:cubicBezTo>
                    <a:pt x="70" y="0"/>
                    <a:pt x="86" y="0"/>
                    <a:pt x="103" y="0"/>
                  </a:cubicBezTo>
                  <a:cubicBezTo>
                    <a:pt x="128" y="0"/>
                    <a:pt x="160" y="8"/>
                    <a:pt x="185" y="8"/>
                  </a:cubicBezTo>
                  <a:cubicBezTo>
                    <a:pt x="193" y="8"/>
                    <a:pt x="193" y="16"/>
                    <a:pt x="193"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4" name="Google Shape;2975;p49">
              <a:extLst>
                <a:ext uri="{FF2B5EF4-FFF2-40B4-BE49-F238E27FC236}">
                  <a16:creationId xmlns:a16="http://schemas.microsoft.com/office/drawing/2014/main" id="{5620FE2F-1EA1-70E1-63DD-F9D9259541B4}"/>
                </a:ext>
              </a:extLst>
            </p:cNvPr>
            <p:cNvSpPr/>
            <p:nvPr/>
          </p:nvSpPr>
          <p:spPr>
            <a:xfrm>
              <a:off x="6781980" y="3267765"/>
              <a:ext cx="298440" cy="15840"/>
            </a:xfrm>
            <a:custGeom>
              <a:avLst/>
              <a:gdLst/>
              <a:ahLst/>
              <a:cxnLst/>
              <a:rect l="l" t="t" r="r" b="b"/>
              <a:pathLst>
                <a:path w="829" h="44" extrusionOk="0">
                  <a:moveTo>
                    <a:pt x="821" y="44"/>
                  </a:moveTo>
                  <a:lnTo>
                    <a:pt x="821" y="44"/>
                  </a:lnTo>
                  <a:cubicBezTo>
                    <a:pt x="756" y="27"/>
                    <a:pt x="690" y="27"/>
                    <a:pt x="625" y="36"/>
                  </a:cubicBezTo>
                  <a:cubicBezTo>
                    <a:pt x="559" y="36"/>
                    <a:pt x="485" y="36"/>
                    <a:pt x="419" y="44"/>
                  </a:cubicBezTo>
                  <a:cubicBezTo>
                    <a:pt x="345" y="44"/>
                    <a:pt x="279" y="44"/>
                    <a:pt x="205" y="36"/>
                  </a:cubicBezTo>
                  <a:cubicBezTo>
                    <a:pt x="139" y="36"/>
                    <a:pt x="65" y="36"/>
                    <a:pt x="0" y="19"/>
                  </a:cubicBezTo>
                  <a:cubicBezTo>
                    <a:pt x="0" y="19"/>
                    <a:pt x="0" y="11"/>
                    <a:pt x="0" y="3"/>
                  </a:cubicBezTo>
                  <a:cubicBezTo>
                    <a:pt x="74" y="-5"/>
                    <a:pt x="147" y="3"/>
                    <a:pt x="214" y="11"/>
                  </a:cubicBezTo>
                  <a:cubicBezTo>
                    <a:pt x="288" y="11"/>
                    <a:pt x="353" y="19"/>
                    <a:pt x="428" y="19"/>
                  </a:cubicBezTo>
                  <a:cubicBezTo>
                    <a:pt x="493" y="19"/>
                    <a:pt x="567" y="19"/>
                    <a:pt x="633" y="19"/>
                  </a:cubicBezTo>
                  <a:cubicBezTo>
                    <a:pt x="698" y="19"/>
                    <a:pt x="765" y="19"/>
                    <a:pt x="829" y="36"/>
                  </a:cubicBezTo>
                  <a:cubicBezTo>
                    <a:pt x="829" y="44"/>
                    <a:pt x="829" y="44"/>
                    <a:pt x="821"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5" name="Google Shape;2976;p49">
              <a:extLst>
                <a:ext uri="{FF2B5EF4-FFF2-40B4-BE49-F238E27FC236}">
                  <a16:creationId xmlns:a16="http://schemas.microsoft.com/office/drawing/2014/main" id="{5545B0B1-922A-DA62-C7EB-586628AA263F}"/>
                </a:ext>
              </a:extLst>
            </p:cNvPr>
            <p:cNvSpPr/>
            <p:nvPr/>
          </p:nvSpPr>
          <p:spPr>
            <a:xfrm>
              <a:off x="6965580" y="3274605"/>
              <a:ext cx="17640" cy="136080"/>
            </a:xfrm>
            <a:custGeom>
              <a:avLst/>
              <a:gdLst/>
              <a:ahLst/>
              <a:cxnLst/>
              <a:rect l="l" t="t" r="r" b="b"/>
              <a:pathLst>
                <a:path w="49" h="378" extrusionOk="0">
                  <a:moveTo>
                    <a:pt x="32" y="378"/>
                  </a:moveTo>
                  <a:lnTo>
                    <a:pt x="32" y="378"/>
                  </a:lnTo>
                  <a:cubicBezTo>
                    <a:pt x="16" y="370"/>
                    <a:pt x="7" y="337"/>
                    <a:pt x="7" y="313"/>
                  </a:cubicBezTo>
                  <a:cubicBezTo>
                    <a:pt x="0" y="280"/>
                    <a:pt x="0" y="247"/>
                    <a:pt x="0" y="222"/>
                  </a:cubicBezTo>
                  <a:cubicBezTo>
                    <a:pt x="0" y="190"/>
                    <a:pt x="0" y="157"/>
                    <a:pt x="7" y="123"/>
                  </a:cubicBezTo>
                  <a:cubicBezTo>
                    <a:pt x="7" y="107"/>
                    <a:pt x="7" y="91"/>
                    <a:pt x="7" y="75"/>
                  </a:cubicBezTo>
                  <a:cubicBezTo>
                    <a:pt x="16" y="66"/>
                    <a:pt x="16" y="58"/>
                    <a:pt x="16" y="50"/>
                  </a:cubicBezTo>
                  <a:cubicBezTo>
                    <a:pt x="16" y="41"/>
                    <a:pt x="16" y="41"/>
                    <a:pt x="16" y="33"/>
                  </a:cubicBezTo>
                  <a:cubicBezTo>
                    <a:pt x="16" y="25"/>
                    <a:pt x="16" y="25"/>
                    <a:pt x="24" y="25"/>
                  </a:cubicBezTo>
                  <a:cubicBezTo>
                    <a:pt x="32" y="25"/>
                    <a:pt x="32" y="25"/>
                    <a:pt x="32" y="25"/>
                  </a:cubicBezTo>
                  <a:lnTo>
                    <a:pt x="32" y="25"/>
                  </a:lnTo>
                  <a:cubicBezTo>
                    <a:pt x="24" y="25"/>
                    <a:pt x="24" y="33"/>
                    <a:pt x="24" y="25"/>
                  </a:cubicBezTo>
                  <a:cubicBezTo>
                    <a:pt x="16" y="25"/>
                    <a:pt x="7" y="17"/>
                    <a:pt x="7" y="8"/>
                  </a:cubicBezTo>
                  <a:cubicBezTo>
                    <a:pt x="16" y="0"/>
                    <a:pt x="16" y="0"/>
                    <a:pt x="24" y="0"/>
                  </a:cubicBezTo>
                  <a:lnTo>
                    <a:pt x="24" y="0"/>
                  </a:lnTo>
                  <a:cubicBezTo>
                    <a:pt x="32" y="0"/>
                    <a:pt x="41" y="0"/>
                    <a:pt x="41" y="8"/>
                  </a:cubicBezTo>
                  <a:cubicBezTo>
                    <a:pt x="49" y="17"/>
                    <a:pt x="49" y="33"/>
                    <a:pt x="49" y="41"/>
                  </a:cubicBezTo>
                  <a:cubicBezTo>
                    <a:pt x="41" y="58"/>
                    <a:pt x="41" y="75"/>
                    <a:pt x="41" y="91"/>
                  </a:cubicBezTo>
                  <a:cubicBezTo>
                    <a:pt x="32" y="123"/>
                    <a:pt x="32" y="157"/>
                    <a:pt x="32" y="190"/>
                  </a:cubicBezTo>
                  <a:cubicBezTo>
                    <a:pt x="32" y="222"/>
                    <a:pt x="32" y="255"/>
                    <a:pt x="32" y="288"/>
                  </a:cubicBezTo>
                  <a:cubicBezTo>
                    <a:pt x="32" y="304"/>
                    <a:pt x="32" y="321"/>
                    <a:pt x="32" y="337"/>
                  </a:cubicBezTo>
                  <a:cubicBezTo>
                    <a:pt x="32" y="346"/>
                    <a:pt x="41" y="362"/>
                    <a:pt x="41" y="370"/>
                  </a:cubicBezTo>
                  <a:lnTo>
                    <a:pt x="32" y="3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6" name="Google Shape;2977;p49">
              <a:extLst>
                <a:ext uri="{FF2B5EF4-FFF2-40B4-BE49-F238E27FC236}">
                  <a16:creationId xmlns:a16="http://schemas.microsoft.com/office/drawing/2014/main" id="{D960F0BF-67F8-1624-B0F2-004E068B3705}"/>
                </a:ext>
              </a:extLst>
            </p:cNvPr>
            <p:cNvSpPr/>
            <p:nvPr/>
          </p:nvSpPr>
          <p:spPr>
            <a:xfrm>
              <a:off x="6870540" y="3278925"/>
              <a:ext cx="111960" cy="132840"/>
            </a:xfrm>
            <a:custGeom>
              <a:avLst/>
              <a:gdLst/>
              <a:ahLst/>
              <a:cxnLst/>
              <a:rect l="l" t="t" r="r" b="b"/>
              <a:pathLst>
                <a:path w="311" h="369" extrusionOk="0">
                  <a:moveTo>
                    <a:pt x="305" y="366"/>
                  </a:moveTo>
                  <a:lnTo>
                    <a:pt x="305" y="366"/>
                  </a:lnTo>
                  <a:cubicBezTo>
                    <a:pt x="206" y="342"/>
                    <a:pt x="115" y="301"/>
                    <a:pt x="17" y="276"/>
                  </a:cubicBezTo>
                  <a:cubicBezTo>
                    <a:pt x="9" y="276"/>
                    <a:pt x="0" y="268"/>
                    <a:pt x="0" y="268"/>
                  </a:cubicBezTo>
                  <a:cubicBezTo>
                    <a:pt x="9" y="178"/>
                    <a:pt x="17" y="95"/>
                    <a:pt x="9" y="13"/>
                  </a:cubicBezTo>
                  <a:cubicBezTo>
                    <a:pt x="9" y="-4"/>
                    <a:pt x="33" y="-4"/>
                    <a:pt x="42" y="13"/>
                  </a:cubicBezTo>
                  <a:cubicBezTo>
                    <a:pt x="42" y="95"/>
                    <a:pt x="42" y="186"/>
                    <a:pt x="25" y="268"/>
                  </a:cubicBezTo>
                  <a:cubicBezTo>
                    <a:pt x="25" y="260"/>
                    <a:pt x="25" y="260"/>
                    <a:pt x="17" y="251"/>
                  </a:cubicBezTo>
                  <a:cubicBezTo>
                    <a:pt x="66" y="268"/>
                    <a:pt x="115" y="284"/>
                    <a:pt x="165" y="301"/>
                  </a:cubicBezTo>
                  <a:cubicBezTo>
                    <a:pt x="214" y="317"/>
                    <a:pt x="264" y="334"/>
                    <a:pt x="305" y="358"/>
                  </a:cubicBezTo>
                  <a:cubicBezTo>
                    <a:pt x="313" y="358"/>
                    <a:pt x="313" y="375"/>
                    <a:pt x="305" y="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 name="Google Shape;2978;p49">
              <a:extLst>
                <a:ext uri="{FF2B5EF4-FFF2-40B4-BE49-F238E27FC236}">
                  <a16:creationId xmlns:a16="http://schemas.microsoft.com/office/drawing/2014/main" id="{6F6F36CD-4556-5750-30DD-13C1C1FE9468}"/>
                </a:ext>
              </a:extLst>
            </p:cNvPr>
            <p:cNvSpPr/>
            <p:nvPr/>
          </p:nvSpPr>
          <p:spPr>
            <a:xfrm>
              <a:off x="8027580" y="3360645"/>
              <a:ext cx="170280" cy="14760"/>
            </a:xfrm>
            <a:custGeom>
              <a:avLst/>
              <a:gdLst/>
              <a:ahLst/>
              <a:cxnLst/>
              <a:rect l="l" t="t" r="r" b="b"/>
              <a:pathLst>
                <a:path w="473" h="41" extrusionOk="0">
                  <a:moveTo>
                    <a:pt x="0" y="0"/>
                  </a:moveTo>
                  <a:lnTo>
                    <a:pt x="0" y="0"/>
                  </a:lnTo>
                  <a:cubicBezTo>
                    <a:pt x="41" y="0"/>
                    <a:pt x="74" y="0"/>
                    <a:pt x="115" y="0"/>
                  </a:cubicBezTo>
                  <a:cubicBezTo>
                    <a:pt x="156" y="8"/>
                    <a:pt x="189" y="8"/>
                    <a:pt x="230" y="8"/>
                  </a:cubicBezTo>
                  <a:cubicBezTo>
                    <a:pt x="271" y="8"/>
                    <a:pt x="312" y="0"/>
                    <a:pt x="345" y="0"/>
                  </a:cubicBezTo>
                  <a:cubicBezTo>
                    <a:pt x="370" y="0"/>
                    <a:pt x="386" y="0"/>
                    <a:pt x="403" y="8"/>
                  </a:cubicBezTo>
                  <a:cubicBezTo>
                    <a:pt x="427" y="8"/>
                    <a:pt x="444" y="8"/>
                    <a:pt x="461" y="16"/>
                  </a:cubicBezTo>
                  <a:cubicBezTo>
                    <a:pt x="477" y="16"/>
                    <a:pt x="477" y="41"/>
                    <a:pt x="461" y="41"/>
                  </a:cubicBezTo>
                  <a:cubicBezTo>
                    <a:pt x="435" y="41"/>
                    <a:pt x="419" y="33"/>
                    <a:pt x="394" y="33"/>
                  </a:cubicBezTo>
                  <a:cubicBezTo>
                    <a:pt x="378" y="24"/>
                    <a:pt x="362" y="24"/>
                    <a:pt x="337" y="24"/>
                  </a:cubicBezTo>
                  <a:cubicBezTo>
                    <a:pt x="304" y="24"/>
                    <a:pt x="263" y="33"/>
                    <a:pt x="230" y="33"/>
                  </a:cubicBezTo>
                  <a:cubicBezTo>
                    <a:pt x="148" y="24"/>
                    <a:pt x="74" y="8"/>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8" name="Google Shape;2979;p49">
              <a:extLst>
                <a:ext uri="{FF2B5EF4-FFF2-40B4-BE49-F238E27FC236}">
                  <a16:creationId xmlns:a16="http://schemas.microsoft.com/office/drawing/2014/main" id="{D783EDFC-5F93-2CBB-D86F-0D08CF3A57E0}"/>
                </a:ext>
              </a:extLst>
            </p:cNvPr>
            <p:cNvSpPr/>
            <p:nvPr/>
          </p:nvSpPr>
          <p:spPr>
            <a:xfrm>
              <a:off x="7980420" y="3434805"/>
              <a:ext cx="228240" cy="14760"/>
            </a:xfrm>
            <a:custGeom>
              <a:avLst/>
              <a:gdLst/>
              <a:ahLst/>
              <a:cxnLst/>
              <a:rect l="l" t="t" r="r" b="b"/>
              <a:pathLst>
                <a:path w="634" h="41" extrusionOk="0">
                  <a:moveTo>
                    <a:pt x="0" y="8"/>
                  </a:moveTo>
                  <a:lnTo>
                    <a:pt x="0" y="8"/>
                  </a:lnTo>
                  <a:cubicBezTo>
                    <a:pt x="98" y="15"/>
                    <a:pt x="213" y="15"/>
                    <a:pt x="312" y="8"/>
                  </a:cubicBezTo>
                  <a:cubicBezTo>
                    <a:pt x="369" y="8"/>
                    <a:pt x="419" y="0"/>
                    <a:pt x="476" y="0"/>
                  </a:cubicBezTo>
                  <a:cubicBezTo>
                    <a:pt x="501" y="0"/>
                    <a:pt x="525" y="0"/>
                    <a:pt x="550" y="0"/>
                  </a:cubicBezTo>
                  <a:cubicBezTo>
                    <a:pt x="575" y="0"/>
                    <a:pt x="608" y="0"/>
                    <a:pt x="624" y="8"/>
                  </a:cubicBezTo>
                  <a:cubicBezTo>
                    <a:pt x="640" y="15"/>
                    <a:pt x="633" y="32"/>
                    <a:pt x="624" y="32"/>
                  </a:cubicBezTo>
                  <a:cubicBezTo>
                    <a:pt x="599" y="41"/>
                    <a:pt x="575" y="32"/>
                    <a:pt x="550" y="32"/>
                  </a:cubicBezTo>
                  <a:cubicBezTo>
                    <a:pt x="525" y="32"/>
                    <a:pt x="501" y="32"/>
                    <a:pt x="468" y="32"/>
                  </a:cubicBezTo>
                  <a:cubicBezTo>
                    <a:pt x="419" y="32"/>
                    <a:pt x="361" y="41"/>
                    <a:pt x="312" y="41"/>
                  </a:cubicBezTo>
                  <a:cubicBezTo>
                    <a:pt x="255" y="41"/>
                    <a:pt x="205" y="41"/>
                    <a:pt x="147" y="41"/>
                  </a:cubicBezTo>
                  <a:cubicBezTo>
                    <a:pt x="98" y="32"/>
                    <a:pt x="49" y="24"/>
                    <a:pt x="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 name="Google Shape;2980;p49">
              <a:extLst>
                <a:ext uri="{FF2B5EF4-FFF2-40B4-BE49-F238E27FC236}">
                  <a16:creationId xmlns:a16="http://schemas.microsoft.com/office/drawing/2014/main" id="{21C0A6B4-C383-5928-CA2B-F2EAE3CA05B2}"/>
                </a:ext>
              </a:extLst>
            </p:cNvPr>
            <p:cNvSpPr/>
            <p:nvPr/>
          </p:nvSpPr>
          <p:spPr>
            <a:xfrm>
              <a:off x="6376985" y="2329610"/>
              <a:ext cx="1887840" cy="12240"/>
            </a:xfrm>
            <a:custGeom>
              <a:avLst/>
              <a:gdLst/>
              <a:ahLst/>
              <a:cxnLst/>
              <a:rect l="l" t="t" r="r" b="b"/>
              <a:pathLst>
                <a:path w="5244" h="34" extrusionOk="0">
                  <a:moveTo>
                    <a:pt x="5238" y="26"/>
                  </a:moveTo>
                  <a:lnTo>
                    <a:pt x="5238" y="26"/>
                  </a:lnTo>
                  <a:cubicBezTo>
                    <a:pt x="5147" y="34"/>
                    <a:pt x="5065" y="34"/>
                    <a:pt x="4975" y="34"/>
                  </a:cubicBezTo>
                  <a:cubicBezTo>
                    <a:pt x="4893" y="34"/>
                    <a:pt x="4810" y="34"/>
                    <a:pt x="4728" y="34"/>
                  </a:cubicBezTo>
                  <a:cubicBezTo>
                    <a:pt x="4556" y="34"/>
                    <a:pt x="4383" y="34"/>
                    <a:pt x="4219" y="34"/>
                  </a:cubicBezTo>
                  <a:cubicBezTo>
                    <a:pt x="3874" y="34"/>
                    <a:pt x="3537" y="34"/>
                    <a:pt x="3191" y="34"/>
                  </a:cubicBezTo>
                  <a:cubicBezTo>
                    <a:pt x="2517" y="34"/>
                    <a:pt x="1844" y="34"/>
                    <a:pt x="1161" y="34"/>
                  </a:cubicBezTo>
                  <a:cubicBezTo>
                    <a:pt x="783" y="34"/>
                    <a:pt x="396" y="34"/>
                    <a:pt x="18" y="34"/>
                  </a:cubicBezTo>
                  <a:cubicBezTo>
                    <a:pt x="-6" y="34"/>
                    <a:pt x="-6" y="2"/>
                    <a:pt x="18" y="2"/>
                  </a:cubicBezTo>
                  <a:cubicBezTo>
                    <a:pt x="701" y="2"/>
                    <a:pt x="1375" y="2"/>
                    <a:pt x="2057" y="2"/>
                  </a:cubicBezTo>
                  <a:cubicBezTo>
                    <a:pt x="2739" y="2"/>
                    <a:pt x="3413" y="2"/>
                    <a:pt x="4088" y="2"/>
                  </a:cubicBezTo>
                  <a:cubicBezTo>
                    <a:pt x="4276" y="2"/>
                    <a:pt x="4473" y="2"/>
                    <a:pt x="4663" y="2"/>
                  </a:cubicBezTo>
                  <a:cubicBezTo>
                    <a:pt x="4753" y="2"/>
                    <a:pt x="4852" y="2"/>
                    <a:pt x="4942" y="2"/>
                  </a:cubicBezTo>
                  <a:cubicBezTo>
                    <a:pt x="5041" y="2"/>
                    <a:pt x="5140" y="-7"/>
                    <a:pt x="5238" y="10"/>
                  </a:cubicBezTo>
                  <a:cubicBezTo>
                    <a:pt x="5246" y="10"/>
                    <a:pt x="5246" y="26"/>
                    <a:pt x="5238"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0" name="Google Shape;2981;p49">
              <a:extLst>
                <a:ext uri="{FF2B5EF4-FFF2-40B4-BE49-F238E27FC236}">
                  <a16:creationId xmlns:a16="http://schemas.microsoft.com/office/drawing/2014/main" id="{2BD54BA6-0EFD-6750-ED00-967E36BC0D3E}"/>
                </a:ext>
              </a:extLst>
            </p:cNvPr>
            <p:cNvSpPr/>
            <p:nvPr/>
          </p:nvSpPr>
          <p:spPr>
            <a:xfrm>
              <a:off x="8369233" y="3541365"/>
              <a:ext cx="41760" cy="424080"/>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81" name="Google Shape;2982;p49">
              <a:extLst>
                <a:ext uri="{FF2B5EF4-FFF2-40B4-BE49-F238E27FC236}">
                  <a16:creationId xmlns:a16="http://schemas.microsoft.com/office/drawing/2014/main" id="{B0C34806-0958-9EBB-5FBC-65BB30E51E14}"/>
                </a:ext>
              </a:extLst>
            </p:cNvPr>
            <p:cNvGrpSpPr/>
            <p:nvPr/>
          </p:nvGrpSpPr>
          <p:grpSpPr>
            <a:xfrm>
              <a:off x="7392386" y="1928633"/>
              <a:ext cx="175618" cy="219885"/>
              <a:chOff x="6475205" y="1095765"/>
              <a:chExt cx="241200" cy="302040"/>
            </a:xfrm>
          </p:grpSpPr>
          <p:sp>
            <p:nvSpPr>
              <p:cNvPr id="96" name="Google Shape;2983;p49">
                <a:extLst>
                  <a:ext uri="{FF2B5EF4-FFF2-40B4-BE49-F238E27FC236}">
                    <a16:creationId xmlns:a16="http://schemas.microsoft.com/office/drawing/2014/main" id="{EA7B913D-76F8-B5CC-4EA5-9F125F73BAE4}"/>
                  </a:ext>
                </a:extLst>
              </p:cNvPr>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2984;p49">
                <a:extLst>
                  <a:ext uri="{FF2B5EF4-FFF2-40B4-BE49-F238E27FC236}">
                    <a16:creationId xmlns:a16="http://schemas.microsoft.com/office/drawing/2014/main" id="{1EFB622C-A2BA-A2C6-C0EB-536CA58A569F}"/>
                  </a:ext>
                </a:extLst>
              </p:cNvPr>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8" name="Google Shape;2985;p49">
                <a:extLst>
                  <a:ext uri="{FF2B5EF4-FFF2-40B4-BE49-F238E27FC236}">
                    <a16:creationId xmlns:a16="http://schemas.microsoft.com/office/drawing/2014/main" id="{8B7C8E89-FECA-C703-1352-4EF8822DE6F5}"/>
                  </a:ext>
                </a:extLst>
              </p:cNvPr>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2986;p49">
                <a:extLst>
                  <a:ext uri="{FF2B5EF4-FFF2-40B4-BE49-F238E27FC236}">
                    <a16:creationId xmlns:a16="http://schemas.microsoft.com/office/drawing/2014/main" id="{FC005A73-4E06-EA6E-2A5B-CC889C54C1E7}"/>
                  </a:ext>
                </a:extLst>
              </p:cNvPr>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0" name="Google Shape;2987;p49">
                <a:extLst>
                  <a:ext uri="{FF2B5EF4-FFF2-40B4-BE49-F238E27FC236}">
                    <a16:creationId xmlns:a16="http://schemas.microsoft.com/office/drawing/2014/main" id="{C7E51E99-33A9-56E9-5871-89B531947B73}"/>
                  </a:ext>
                </a:extLst>
              </p:cNvPr>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01" name="Google Shape;2988;p49">
                <a:extLst>
                  <a:ext uri="{FF2B5EF4-FFF2-40B4-BE49-F238E27FC236}">
                    <a16:creationId xmlns:a16="http://schemas.microsoft.com/office/drawing/2014/main" id="{92FFC2BD-3D7C-5929-B859-6F340AB215C5}"/>
                  </a:ext>
                </a:extLst>
              </p:cNvPr>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82" name="Google Shape;2989;p49">
              <a:extLst>
                <a:ext uri="{FF2B5EF4-FFF2-40B4-BE49-F238E27FC236}">
                  <a16:creationId xmlns:a16="http://schemas.microsoft.com/office/drawing/2014/main" id="{1AF61629-38FE-0A29-A45C-03E51D1F5AC8}"/>
                </a:ext>
              </a:extLst>
            </p:cNvPr>
            <p:cNvGrpSpPr/>
            <p:nvPr/>
          </p:nvGrpSpPr>
          <p:grpSpPr>
            <a:xfrm>
              <a:off x="6059511" y="2907983"/>
              <a:ext cx="175618" cy="219885"/>
              <a:chOff x="6475205" y="1095765"/>
              <a:chExt cx="241200" cy="302040"/>
            </a:xfrm>
          </p:grpSpPr>
          <p:sp>
            <p:nvSpPr>
              <p:cNvPr id="90" name="Google Shape;2990;p49">
                <a:extLst>
                  <a:ext uri="{FF2B5EF4-FFF2-40B4-BE49-F238E27FC236}">
                    <a16:creationId xmlns:a16="http://schemas.microsoft.com/office/drawing/2014/main" id="{E376CFEA-364F-2AE7-FFFA-D62DC52133BD}"/>
                  </a:ext>
                </a:extLst>
              </p:cNvPr>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2991;p49">
                <a:extLst>
                  <a:ext uri="{FF2B5EF4-FFF2-40B4-BE49-F238E27FC236}">
                    <a16:creationId xmlns:a16="http://schemas.microsoft.com/office/drawing/2014/main" id="{D0093181-B7DC-6752-A00A-14FC00388C7A}"/>
                  </a:ext>
                </a:extLst>
              </p:cNvPr>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2" name="Google Shape;2992;p49">
                <a:extLst>
                  <a:ext uri="{FF2B5EF4-FFF2-40B4-BE49-F238E27FC236}">
                    <a16:creationId xmlns:a16="http://schemas.microsoft.com/office/drawing/2014/main" id="{D77FC023-CDAE-F2BC-E468-CC366591C024}"/>
                  </a:ext>
                </a:extLst>
              </p:cNvPr>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2993;p49">
                <a:extLst>
                  <a:ext uri="{FF2B5EF4-FFF2-40B4-BE49-F238E27FC236}">
                    <a16:creationId xmlns:a16="http://schemas.microsoft.com/office/drawing/2014/main" id="{3CCAAB3F-4193-2453-60C3-6AC80BE70C7A}"/>
                  </a:ext>
                </a:extLst>
              </p:cNvPr>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4" name="Google Shape;2994;p49">
                <a:extLst>
                  <a:ext uri="{FF2B5EF4-FFF2-40B4-BE49-F238E27FC236}">
                    <a16:creationId xmlns:a16="http://schemas.microsoft.com/office/drawing/2014/main" id="{2678A993-CC70-B930-1147-DE87798EBECA}"/>
                  </a:ext>
                </a:extLst>
              </p:cNvPr>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95" name="Google Shape;2995;p49">
                <a:extLst>
                  <a:ext uri="{FF2B5EF4-FFF2-40B4-BE49-F238E27FC236}">
                    <a16:creationId xmlns:a16="http://schemas.microsoft.com/office/drawing/2014/main" id="{C0F2BEFB-BAA3-4C12-5CA4-8E357F7C0559}"/>
                  </a:ext>
                </a:extLst>
              </p:cNvPr>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83" name="Google Shape;2996;p49">
              <a:extLst>
                <a:ext uri="{FF2B5EF4-FFF2-40B4-BE49-F238E27FC236}">
                  <a16:creationId xmlns:a16="http://schemas.microsoft.com/office/drawing/2014/main" id="{7F2E5E77-AFF3-6832-2C96-A17361E1CA75}"/>
                </a:ext>
              </a:extLst>
            </p:cNvPr>
            <p:cNvGrpSpPr/>
            <p:nvPr/>
          </p:nvGrpSpPr>
          <p:grpSpPr>
            <a:xfrm>
              <a:off x="6811986" y="1545908"/>
              <a:ext cx="175618" cy="219885"/>
              <a:chOff x="6475205" y="1095765"/>
              <a:chExt cx="241200" cy="302040"/>
            </a:xfrm>
          </p:grpSpPr>
          <p:sp>
            <p:nvSpPr>
              <p:cNvPr id="84" name="Google Shape;2997;p49">
                <a:extLst>
                  <a:ext uri="{FF2B5EF4-FFF2-40B4-BE49-F238E27FC236}">
                    <a16:creationId xmlns:a16="http://schemas.microsoft.com/office/drawing/2014/main" id="{3A93B284-6AA6-A96A-E7FB-23024F9DCB59}"/>
                  </a:ext>
                </a:extLst>
              </p:cNvPr>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2998;p49">
                <a:extLst>
                  <a:ext uri="{FF2B5EF4-FFF2-40B4-BE49-F238E27FC236}">
                    <a16:creationId xmlns:a16="http://schemas.microsoft.com/office/drawing/2014/main" id="{4C5D5471-8B17-0503-9C26-2DDEBA4C07B4}"/>
                  </a:ext>
                </a:extLst>
              </p:cNvPr>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6" name="Google Shape;2999;p49">
                <a:extLst>
                  <a:ext uri="{FF2B5EF4-FFF2-40B4-BE49-F238E27FC236}">
                    <a16:creationId xmlns:a16="http://schemas.microsoft.com/office/drawing/2014/main" id="{D84BE1F1-0771-7008-2C35-165591055E13}"/>
                  </a:ext>
                </a:extLst>
              </p:cNvPr>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3000;p49">
                <a:extLst>
                  <a:ext uri="{FF2B5EF4-FFF2-40B4-BE49-F238E27FC236}">
                    <a16:creationId xmlns:a16="http://schemas.microsoft.com/office/drawing/2014/main" id="{6EA9605C-101D-BE75-9977-948690303D85}"/>
                  </a:ext>
                </a:extLst>
              </p:cNvPr>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8" name="Google Shape;3001;p49">
                <a:extLst>
                  <a:ext uri="{FF2B5EF4-FFF2-40B4-BE49-F238E27FC236}">
                    <a16:creationId xmlns:a16="http://schemas.microsoft.com/office/drawing/2014/main" id="{81126FC4-F252-D1CC-68DF-D0CE87A8DF82}"/>
                  </a:ext>
                </a:extLst>
              </p:cNvPr>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89" name="Google Shape;3002;p49">
                <a:extLst>
                  <a:ext uri="{FF2B5EF4-FFF2-40B4-BE49-F238E27FC236}">
                    <a16:creationId xmlns:a16="http://schemas.microsoft.com/office/drawing/2014/main" id="{B993A89A-EC5F-C607-2673-2FF33655EF1E}"/>
                  </a:ext>
                </a:extLst>
              </p:cNvPr>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extLst>
      <p:ext uri="{BB962C8B-B14F-4D97-AF65-F5344CB8AC3E}">
        <p14:creationId xmlns:p14="http://schemas.microsoft.com/office/powerpoint/2010/main" val="2744032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04"/>
        <p:cNvGrpSpPr/>
        <p:nvPr/>
      </p:nvGrpSpPr>
      <p:grpSpPr>
        <a:xfrm>
          <a:off x="0" y="0"/>
          <a:ext cx="0" cy="0"/>
          <a:chOff x="0" y="0"/>
          <a:chExt cx="0" cy="0"/>
        </a:xfrm>
      </p:grpSpPr>
      <p:sp>
        <p:nvSpPr>
          <p:cNvPr id="2905" name="Google Shape;2905;p49"/>
          <p:cNvSpPr txBox="1">
            <a:spLocks noGrp="1"/>
          </p:cNvSpPr>
          <p:nvPr>
            <p:ph type="title"/>
          </p:nvPr>
        </p:nvSpPr>
        <p:spPr>
          <a:xfrm>
            <a:off x="474388" y="171549"/>
            <a:ext cx="7848031" cy="870138"/>
          </a:xfrm>
          <a:prstGeom prst="rect">
            <a:avLst/>
          </a:prstGeom>
        </p:spPr>
        <p:txBody>
          <a:bodyPr spcFirstLastPara="1" wrap="square" lIns="91425" tIns="91425" rIns="91425" bIns="91425" anchor="b" anchorCtr="0">
            <a:noAutofit/>
          </a:bodyPr>
          <a:lstStyle/>
          <a:p>
            <a:pPr lvl="0"/>
            <a:r>
              <a:rPr lang="en-US" sz="4400" dirty="0"/>
              <a:t>Advantages:</a:t>
            </a:r>
            <a:endParaRPr sz="4400" dirty="0"/>
          </a:p>
        </p:txBody>
      </p:sp>
      <p:sp>
        <p:nvSpPr>
          <p:cNvPr id="2906" name="Google Shape;2906;p49"/>
          <p:cNvSpPr txBox="1">
            <a:spLocks noGrp="1"/>
          </p:cNvSpPr>
          <p:nvPr>
            <p:ph type="subTitle" idx="1"/>
          </p:nvPr>
        </p:nvSpPr>
        <p:spPr>
          <a:xfrm>
            <a:off x="368567" y="1036321"/>
            <a:ext cx="5785380" cy="3938288"/>
          </a:xfrm>
          <a:prstGeom prst="rect">
            <a:avLst/>
          </a:prstGeom>
        </p:spPr>
        <p:txBody>
          <a:bodyPr spcFirstLastPara="1" wrap="square" lIns="91425" tIns="91425" rIns="91425" bIns="91425" anchor="t" anchorCtr="0">
            <a:noAutofit/>
          </a:bodyPr>
          <a:lstStyle/>
          <a:p>
            <a:pPr marL="0" indent="0" algn="l"/>
            <a:r>
              <a:rPr lang="en-US" dirty="0"/>
              <a:t>The </a:t>
            </a:r>
            <a:r>
              <a:rPr lang="en-US" b="1" dirty="0" err="1"/>
              <a:t>Bookmates</a:t>
            </a:r>
            <a:r>
              <a:rPr lang="en-US" dirty="0"/>
              <a:t> app serves multiple purposes, benefiting individuals, communities, and even organizations. Here are its key uses:</a:t>
            </a:r>
          </a:p>
          <a:p>
            <a:pPr marL="0" indent="0" algn="l"/>
            <a:endParaRPr lang="en-US" dirty="0"/>
          </a:p>
          <a:p>
            <a:pPr algn="l"/>
            <a:r>
              <a:rPr lang="en-US" b="1" dirty="0">
                <a:solidFill>
                  <a:schemeClr val="accent2"/>
                </a:solidFill>
              </a:rPr>
              <a:t>1. Buying &amp; Selling Books</a:t>
            </a:r>
          </a:p>
          <a:p>
            <a:pPr algn="l"/>
            <a:r>
              <a:rPr lang="en-US" b="1" dirty="0">
                <a:solidFill>
                  <a:schemeClr val="accent2"/>
                </a:solidFill>
              </a:rPr>
              <a:t>2. Donating &amp; Sharing Books</a:t>
            </a:r>
            <a:endParaRPr lang="en-US" dirty="0">
              <a:solidFill>
                <a:schemeClr val="accent2"/>
              </a:solidFill>
            </a:endParaRPr>
          </a:p>
          <a:p>
            <a:pPr algn="l"/>
            <a:r>
              <a:rPr lang="en-US" b="1" dirty="0">
                <a:solidFill>
                  <a:schemeClr val="accent2"/>
                </a:solidFill>
              </a:rPr>
              <a:t>3. Book Exchange (Swapping)</a:t>
            </a:r>
          </a:p>
          <a:p>
            <a:pPr algn="l"/>
            <a:r>
              <a:rPr lang="en-US" b="1" dirty="0">
                <a:solidFill>
                  <a:schemeClr val="accent2"/>
                </a:solidFill>
              </a:rPr>
              <a:t>4. Building a Community of Book Lovers</a:t>
            </a:r>
          </a:p>
          <a:p>
            <a:pPr algn="l"/>
            <a:r>
              <a:rPr lang="en-US" b="1" dirty="0">
                <a:solidFill>
                  <a:schemeClr val="accent2"/>
                </a:solidFill>
              </a:rPr>
              <a:t>5. Access to Rare &amp; Out-of-Print Books</a:t>
            </a:r>
          </a:p>
          <a:p>
            <a:pPr algn="l"/>
            <a:r>
              <a:rPr lang="en-US" b="1" dirty="0">
                <a:solidFill>
                  <a:schemeClr val="accent2"/>
                </a:solidFill>
              </a:rPr>
              <a:t>6. Supporting Education &amp; Literacy</a:t>
            </a:r>
          </a:p>
          <a:p>
            <a:pPr algn="l"/>
            <a:r>
              <a:rPr lang="en-US" b="1" dirty="0">
                <a:solidFill>
                  <a:schemeClr val="accent2"/>
                </a:solidFill>
              </a:rPr>
              <a:t>7. Encouraging Sustainable Reading Habits</a:t>
            </a:r>
          </a:p>
          <a:p>
            <a:pPr algn="l"/>
            <a:endParaRPr lang="en-US" b="1" dirty="0"/>
          </a:p>
          <a:p>
            <a:pPr algn="l"/>
            <a:endParaRPr lang="en-US" b="1" dirty="0"/>
          </a:p>
        </p:txBody>
      </p:sp>
      <p:grpSp>
        <p:nvGrpSpPr>
          <p:cNvPr id="2908" name="Google Shape;2908;p49"/>
          <p:cNvGrpSpPr/>
          <p:nvPr/>
        </p:nvGrpSpPr>
        <p:grpSpPr>
          <a:xfrm>
            <a:off x="6181432" y="1482055"/>
            <a:ext cx="2818879" cy="2631167"/>
            <a:chOff x="5867533" y="1545908"/>
            <a:chExt cx="2818879" cy="2631167"/>
          </a:xfrm>
        </p:grpSpPr>
        <p:sp>
          <p:nvSpPr>
            <p:cNvPr id="2909" name="Google Shape;2909;p49"/>
            <p:cNvSpPr/>
            <p:nvPr/>
          </p:nvSpPr>
          <p:spPr>
            <a:xfrm>
              <a:off x="6161313" y="3728575"/>
              <a:ext cx="25251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2910" name="Google Shape;2910;p49"/>
            <p:cNvSpPr/>
            <p:nvPr/>
          </p:nvSpPr>
          <p:spPr>
            <a:xfrm>
              <a:off x="5871722" y="1573077"/>
              <a:ext cx="674000" cy="1036917"/>
            </a:xfrm>
            <a:custGeom>
              <a:avLst/>
              <a:gdLst/>
              <a:ahLst/>
              <a:cxnLst/>
              <a:rect l="l" t="t" r="r" b="b"/>
              <a:pathLst>
                <a:path w="3057" h="4703" extrusionOk="0">
                  <a:moveTo>
                    <a:pt x="2637" y="4703"/>
                  </a:moveTo>
                  <a:lnTo>
                    <a:pt x="2637" y="4703"/>
                  </a:lnTo>
                  <a:cubicBezTo>
                    <a:pt x="2989" y="4318"/>
                    <a:pt x="3084" y="3837"/>
                    <a:pt x="2998" y="3597"/>
                  </a:cubicBezTo>
                  <a:cubicBezTo>
                    <a:pt x="2912" y="3365"/>
                    <a:pt x="2775" y="3331"/>
                    <a:pt x="2775" y="3331"/>
                  </a:cubicBezTo>
                  <a:cubicBezTo>
                    <a:pt x="3238" y="2747"/>
                    <a:pt x="3041" y="2345"/>
                    <a:pt x="2827" y="2250"/>
                  </a:cubicBezTo>
                  <a:cubicBezTo>
                    <a:pt x="2612" y="2147"/>
                    <a:pt x="2483" y="2336"/>
                    <a:pt x="2483" y="2336"/>
                  </a:cubicBezTo>
                  <a:cubicBezTo>
                    <a:pt x="2740" y="1882"/>
                    <a:pt x="2543" y="1573"/>
                    <a:pt x="2328" y="1479"/>
                  </a:cubicBezTo>
                  <a:cubicBezTo>
                    <a:pt x="2123" y="1376"/>
                    <a:pt x="2011" y="1470"/>
                    <a:pt x="2011" y="1470"/>
                  </a:cubicBezTo>
                  <a:cubicBezTo>
                    <a:pt x="2106" y="810"/>
                    <a:pt x="1539" y="742"/>
                    <a:pt x="1402" y="784"/>
                  </a:cubicBezTo>
                  <a:cubicBezTo>
                    <a:pt x="1265" y="836"/>
                    <a:pt x="1171" y="1050"/>
                    <a:pt x="1171" y="1050"/>
                  </a:cubicBezTo>
                  <a:cubicBezTo>
                    <a:pt x="1171" y="1050"/>
                    <a:pt x="1025" y="639"/>
                    <a:pt x="879" y="407"/>
                  </a:cubicBezTo>
                  <a:cubicBezTo>
                    <a:pt x="733" y="175"/>
                    <a:pt x="296" y="-134"/>
                    <a:pt x="90" y="64"/>
                  </a:cubicBezTo>
                  <a:cubicBezTo>
                    <a:pt x="-125" y="252"/>
                    <a:pt x="81" y="759"/>
                    <a:pt x="330" y="982"/>
                  </a:cubicBezTo>
                  <a:cubicBezTo>
                    <a:pt x="570" y="1204"/>
                    <a:pt x="570" y="1204"/>
                    <a:pt x="570" y="1204"/>
                  </a:cubicBezTo>
                  <a:cubicBezTo>
                    <a:pt x="570" y="1204"/>
                    <a:pt x="193" y="1016"/>
                    <a:pt x="141" y="1367"/>
                  </a:cubicBezTo>
                  <a:cubicBezTo>
                    <a:pt x="81" y="1711"/>
                    <a:pt x="596" y="1960"/>
                    <a:pt x="596" y="1960"/>
                  </a:cubicBezTo>
                  <a:cubicBezTo>
                    <a:pt x="596" y="1960"/>
                    <a:pt x="244" y="1934"/>
                    <a:pt x="219" y="2182"/>
                  </a:cubicBezTo>
                  <a:cubicBezTo>
                    <a:pt x="201" y="2439"/>
                    <a:pt x="562" y="2902"/>
                    <a:pt x="699" y="2962"/>
                  </a:cubicBezTo>
                  <a:cubicBezTo>
                    <a:pt x="836" y="3031"/>
                    <a:pt x="905" y="3091"/>
                    <a:pt x="905" y="3091"/>
                  </a:cubicBezTo>
                  <a:cubicBezTo>
                    <a:pt x="905" y="3091"/>
                    <a:pt x="562" y="3176"/>
                    <a:pt x="578" y="3349"/>
                  </a:cubicBezTo>
                  <a:cubicBezTo>
                    <a:pt x="596" y="3528"/>
                    <a:pt x="1077" y="3872"/>
                    <a:pt x="1291" y="3974"/>
                  </a:cubicBezTo>
                  <a:cubicBezTo>
                    <a:pt x="1007" y="4043"/>
                    <a:pt x="1077" y="4301"/>
                    <a:pt x="1316" y="4369"/>
                  </a:cubicBezTo>
                  <a:cubicBezTo>
                    <a:pt x="1565" y="4429"/>
                    <a:pt x="2165" y="4600"/>
                    <a:pt x="2174" y="4600"/>
                  </a:cubicBezTo>
                  <a:cubicBezTo>
                    <a:pt x="2192" y="4609"/>
                    <a:pt x="2637" y="4703"/>
                    <a:pt x="2637" y="470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1" name="Google Shape;2911;p49"/>
            <p:cNvSpPr/>
            <p:nvPr/>
          </p:nvSpPr>
          <p:spPr>
            <a:xfrm>
              <a:off x="5880100" y="1579471"/>
              <a:ext cx="100317" cy="204385"/>
            </a:xfrm>
            <a:custGeom>
              <a:avLst/>
              <a:gdLst/>
              <a:ahLst/>
              <a:cxnLst/>
              <a:rect l="l" t="t" r="r" b="b"/>
              <a:pathLst>
                <a:path w="455" h="927" extrusionOk="0">
                  <a:moveTo>
                    <a:pt x="206" y="0"/>
                  </a:moveTo>
                  <a:lnTo>
                    <a:pt x="206" y="0"/>
                  </a:lnTo>
                  <a:cubicBezTo>
                    <a:pt x="129" y="0"/>
                    <a:pt x="60" y="78"/>
                    <a:pt x="26" y="138"/>
                  </a:cubicBezTo>
                  <a:cubicBezTo>
                    <a:pt x="-17" y="232"/>
                    <a:pt x="0" y="335"/>
                    <a:pt x="35" y="429"/>
                  </a:cubicBezTo>
                  <a:cubicBezTo>
                    <a:pt x="69" y="524"/>
                    <a:pt x="112" y="618"/>
                    <a:pt x="155" y="713"/>
                  </a:cubicBezTo>
                  <a:cubicBezTo>
                    <a:pt x="181" y="755"/>
                    <a:pt x="206" y="807"/>
                    <a:pt x="249" y="841"/>
                  </a:cubicBezTo>
                  <a:cubicBezTo>
                    <a:pt x="266" y="858"/>
                    <a:pt x="283" y="876"/>
                    <a:pt x="301" y="884"/>
                  </a:cubicBezTo>
                  <a:cubicBezTo>
                    <a:pt x="326" y="901"/>
                    <a:pt x="344" y="918"/>
                    <a:pt x="377" y="927"/>
                  </a:cubicBezTo>
                  <a:cubicBezTo>
                    <a:pt x="377" y="927"/>
                    <a:pt x="386" y="927"/>
                    <a:pt x="395" y="927"/>
                  </a:cubicBezTo>
                  <a:cubicBezTo>
                    <a:pt x="429" y="927"/>
                    <a:pt x="455" y="901"/>
                    <a:pt x="455" y="867"/>
                  </a:cubicBezTo>
                  <a:cubicBezTo>
                    <a:pt x="455" y="841"/>
                    <a:pt x="455" y="824"/>
                    <a:pt x="447" y="807"/>
                  </a:cubicBezTo>
                  <a:cubicBezTo>
                    <a:pt x="437" y="781"/>
                    <a:pt x="437" y="764"/>
                    <a:pt x="437" y="747"/>
                  </a:cubicBezTo>
                  <a:cubicBezTo>
                    <a:pt x="421" y="704"/>
                    <a:pt x="395" y="661"/>
                    <a:pt x="377" y="627"/>
                  </a:cubicBezTo>
                  <a:cubicBezTo>
                    <a:pt x="344" y="558"/>
                    <a:pt x="309" y="489"/>
                    <a:pt x="274" y="412"/>
                  </a:cubicBezTo>
                  <a:cubicBezTo>
                    <a:pt x="258" y="378"/>
                    <a:pt x="241" y="344"/>
                    <a:pt x="232" y="301"/>
                  </a:cubicBezTo>
                  <a:cubicBezTo>
                    <a:pt x="223" y="275"/>
                    <a:pt x="223" y="258"/>
                    <a:pt x="223" y="223"/>
                  </a:cubicBezTo>
                  <a:cubicBezTo>
                    <a:pt x="223" y="215"/>
                    <a:pt x="223" y="215"/>
                    <a:pt x="223" y="215"/>
                  </a:cubicBezTo>
                  <a:lnTo>
                    <a:pt x="223" y="215"/>
                  </a:lnTo>
                  <a:cubicBezTo>
                    <a:pt x="223" y="206"/>
                    <a:pt x="223" y="198"/>
                    <a:pt x="223" y="190"/>
                  </a:cubicBezTo>
                  <a:cubicBezTo>
                    <a:pt x="232" y="181"/>
                    <a:pt x="232" y="163"/>
                    <a:pt x="241" y="146"/>
                  </a:cubicBezTo>
                  <a:cubicBezTo>
                    <a:pt x="241" y="120"/>
                    <a:pt x="258" y="95"/>
                    <a:pt x="266" y="60"/>
                  </a:cubicBezTo>
                  <a:cubicBezTo>
                    <a:pt x="266" y="43"/>
                    <a:pt x="258" y="9"/>
                    <a:pt x="232" y="9"/>
                  </a:cubicBezTo>
                  <a:cubicBezTo>
                    <a:pt x="223" y="0"/>
                    <a:pt x="215" y="0"/>
                    <a:pt x="20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2" name="Google Shape;2912;p49"/>
            <p:cNvSpPr/>
            <p:nvPr/>
          </p:nvSpPr>
          <p:spPr>
            <a:xfrm>
              <a:off x="5911629" y="1844488"/>
              <a:ext cx="83781" cy="115311"/>
            </a:xfrm>
            <a:custGeom>
              <a:avLst/>
              <a:gdLst/>
              <a:ahLst/>
              <a:cxnLst/>
              <a:rect l="l" t="t" r="r" b="b"/>
              <a:pathLst>
                <a:path w="380" h="523" extrusionOk="0">
                  <a:moveTo>
                    <a:pt x="234" y="274"/>
                  </a:moveTo>
                  <a:lnTo>
                    <a:pt x="234" y="274"/>
                  </a:lnTo>
                  <a:lnTo>
                    <a:pt x="234" y="274"/>
                  </a:lnTo>
                  <a:lnTo>
                    <a:pt x="234" y="282"/>
                  </a:lnTo>
                  <a:lnTo>
                    <a:pt x="243" y="291"/>
                  </a:lnTo>
                  <a:lnTo>
                    <a:pt x="243" y="291"/>
                  </a:lnTo>
                  <a:cubicBezTo>
                    <a:pt x="243" y="291"/>
                    <a:pt x="234" y="282"/>
                    <a:pt x="234" y="274"/>
                  </a:cubicBezTo>
                  <a:moveTo>
                    <a:pt x="166" y="0"/>
                  </a:moveTo>
                  <a:lnTo>
                    <a:pt x="166" y="0"/>
                  </a:lnTo>
                  <a:cubicBezTo>
                    <a:pt x="149" y="0"/>
                    <a:pt x="131" y="0"/>
                    <a:pt x="115" y="8"/>
                  </a:cubicBezTo>
                  <a:cubicBezTo>
                    <a:pt x="55" y="43"/>
                    <a:pt x="12" y="111"/>
                    <a:pt x="3" y="179"/>
                  </a:cubicBezTo>
                  <a:cubicBezTo>
                    <a:pt x="-5" y="231"/>
                    <a:pt x="3" y="274"/>
                    <a:pt x="12" y="326"/>
                  </a:cubicBezTo>
                  <a:cubicBezTo>
                    <a:pt x="38" y="377"/>
                    <a:pt x="72" y="429"/>
                    <a:pt x="106" y="472"/>
                  </a:cubicBezTo>
                  <a:cubicBezTo>
                    <a:pt x="115" y="480"/>
                    <a:pt x="123" y="488"/>
                    <a:pt x="123" y="488"/>
                  </a:cubicBezTo>
                  <a:cubicBezTo>
                    <a:pt x="123" y="497"/>
                    <a:pt x="131" y="497"/>
                    <a:pt x="131" y="497"/>
                  </a:cubicBezTo>
                  <a:cubicBezTo>
                    <a:pt x="149" y="505"/>
                    <a:pt x="175" y="523"/>
                    <a:pt x="201" y="523"/>
                  </a:cubicBezTo>
                  <a:lnTo>
                    <a:pt x="209" y="523"/>
                  </a:lnTo>
                  <a:cubicBezTo>
                    <a:pt x="218" y="523"/>
                    <a:pt x="226" y="523"/>
                    <a:pt x="234" y="514"/>
                  </a:cubicBezTo>
                  <a:lnTo>
                    <a:pt x="234" y="514"/>
                  </a:lnTo>
                  <a:cubicBezTo>
                    <a:pt x="243" y="514"/>
                    <a:pt x="243" y="514"/>
                    <a:pt x="243" y="514"/>
                  </a:cubicBezTo>
                  <a:lnTo>
                    <a:pt x="252" y="514"/>
                  </a:lnTo>
                  <a:cubicBezTo>
                    <a:pt x="278" y="505"/>
                    <a:pt x="294" y="472"/>
                    <a:pt x="294" y="445"/>
                  </a:cubicBezTo>
                  <a:lnTo>
                    <a:pt x="294" y="445"/>
                  </a:lnTo>
                  <a:cubicBezTo>
                    <a:pt x="304" y="429"/>
                    <a:pt x="304" y="402"/>
                    <a:pt x="294" y="385"/>
                  </a:cubicBezTo>
                  <a:cubicBezTo>
                    <a:pt x="286" y="377"/>
                    <a:pt x="286" y="369"/>
                    <a:pt x="278" y="360"/>
                  </a:cubicBezTo>
                  <a:cubicBezTo>
                    <a:pt x="278" y="360"/>
                    <a:pt x="269" y="342"/>
                    <a:pt x="269" y="334"/>
                  </a:cubicBezTo>
                  <a:cubicBezTo>
                    <a:pt x="269" y="342"/>
                    <a:pt x="269" y="342"/>
                    <a:pt x="278" y="351"/>
                  </a:cubicBezTo>
                  <a:cubicBezTo>
                    <a:pt x="269" y="342"/>
                    <a:pt x="269" y="334"/>
                    <a:pt x="269" y="334"/>
                  </a:cubicBezTo>
                  <a:cubicBezTo>
                    <a:pt x="261" y="326"/>
                    <a:pt x="261" y="317"/>
                    <a:pt x="252" y="309"/>
                  </a:cubicBezTo>
                  <a:cubicBezTo>
                    <a:pt x="252" y="299"/>
                    <a:pt x="243" y="291"/>
                    <a:pt x="243" y="291"/>
                  </a:cubicBezTo>
                  <a:cubicBezTo>
                    <a:pt x="234" y="282"/>
                    <a:pt x="234" y="282"/>
                    <a:pt x="234" y="282"/>
                  </a:cubicBezTo>
                  <a:cubicBezTo>
                    <a:pt x="234" y="274"/>
                    <a:pt x="234" y="274"/>
                    <a:pt x="234" y="274"/>
                  </a:cubicBezTo>
                  <a:lnTo>
                    <a:pt x="234" y="274"/>
                  </a:lnTo>
                  <a:lnTo>
                    <a:pt x="234" y="274"/>
                  </a:lnTo>
                  <a:cubicBezTo>
                    <a:pt x="226" y="257"/>
                    <a:pt x="226" y="248"/>
                    <a:pt x="218" y="231"/>
                  </a:cubicBezTo>
                  <a:cubicBezTo>
                    <a:pt x="218" y="223"/>
                    <a:pt x="218" y="214"/>
                    <a:pt x="218" y="206"/>
                  </a:cubicBezTo>
                  <a:lnTo>
                    <a:pt x="218" y="197"/>
                  </a:lnTo>
                  <a:cubicBezTo>
                    <a:pt x="218" y="206"/>
                    <a:pt x="218" y="214"/>
                    <a:pt x="218" y="214"/>
                  </a:cubicBezTo>
                  <a:cubicBezTo>
                    <a:pt x="218" y="214"/>
                    <a:pt x="218" y="206"/>
                    <a:pt x="218" y="188"/>
                  </a:cubicBezTo>
                  <a:cubicBezTo>
                    <a:pt x="218" y="179"/>
                    <a:pt x="226" y="171"/>
                    <a:pt x="226" y="171"/>
                  </a:cubicBezTo>
                  <a:cubicBezTo>
                    <a:pt x="226" y="163"/>
                    <a:pt x="226" y="163"/>
                    <a:pt x="226" y="163"/>
                  </a:cubicBezTo>
                  <a:cubicBezTo>
                    <a:pt x="243" y="154"/>
                    <a:pt x="261" y="154"/>
                    <a:pt x="278" y="145"/>
                  </a:cubicBezTo>
                  <a:cubicBezTo>
                    <a:pt x="286" y="145"/>
                    <a:pt x="294" y="145"/>
                    <a:pt x="304" y="136"/>
                  </a:cubicBezTo>
                  <a:lnTo>
                    <a:pt x="321" y="128"/>
                  </a:lnTo>
                  <a:lnTo>
                    <a:pt x="321" y="128"/>
                  </a:lnTo>
                  <a:cubicBezTo>
                    <a:pt x="337" y="120"/>
                    <a:pt x="355" y="120"/>
                    <a:pt x="364" y="103"/>
                  </a:cubicBezTo>
                  <a:cubicBezTo>
                    <a:pt x="381" y="76"/>
                    <a:pt x="389" y="51"/>
                    <a:pt x="364" y="33"/>
                  </a:cubicBezTo>
                  <a:cubicBezTo>
                    <a:pt x="346" y="17"/>
                    <a:pt x="329" y="17"/>
                    <a:pt x="312" y="8"/>
                  </a:cubicBezTo>
                  <a:cubicBezTo>
                    <a:pt x="304" y="8"/>
                    <a:pt x="294" y="8"/>
                    <a:pt x="286" y="8"/>
                  </a:cubicBezTo>
                  <a:cubicBezTo>
                    <a:pt x="278" y="8"/>
                    <a:pt x="269" y="0"/>
                    <a:pt x="269" y="0"/>
                  </a:cubicBezTo>
                  <a:cubicBezTo>
                    <a:pt x="261" y="0"/>
                    <a:pt x="261" y="0"/>
                    <a:pt x="261" y="0"/>
                  </a:cubicBezTo>
                  <a:cubicBezTo>
                    <a:pt x="234" y="0"/>
                    <a:pt x="218" y="0"/>
                    <a:pt x="192" y="0"/>
                  </a:cubicBezTo>
                  <a:cubicBezTo>
                    <a:pt x="183" y="0"/>
                    <a:pt x="175" y="0"/>
                    <a:pt x="16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3" name="Google Shape;2913;p49"/>
            <p:cNvSpPr/>
            <p:nvPr/>
          </p:nvSpPr>
          <p:spPr>
            <a:xfrm>
              <a:off x="6150629" y="1747918"/>
              <a:ext cx="158964" cy="121044"/>
            </a:xfrm>
            <a:custGeom>
              <a:avLst/>
              <a:gdLst/>
              <a:ahLst/>
              <a:cxnLst/>
              <a:rect l="l" t="t" r="r" b="b"/>
              <a:pathLst>
                <a:path w="721" h="549" extrusionOk="0">
                  <a:moveTo>
                    <a:pt x="558" y="369"/>
                  </a:moveTo>
                  <a:lnTo>
                    <a:pt x="558" y="369"/>
                  </a:lnTo>
                  <a:lnTo>
                    <a:pt x="558" y="360"/>
                  </a:lnTo>
                  <a:lnTo>
                    <a:pt x="558" y="360"/>
                  </a:lnTo>
                  <a:cubicBezTo>
                    <a:pt x="558" y="369"/>
                    <a:pt x="558" y="369"/>
                    <a:pt x="558" y="369"/>
                  </a:cubicBezTo>
                  <a:moveTo>
                    <a:pt x="274" y="0"/>
                  </a:moveTo>
                  <a:lnTo>
                    <a:pt x="274" y="0"/>
                  </a:lnTo>
                  <a:cubicBezTo>
                    <a:pt x="163" y="0"/>
                    <a:pt x="51" y="43"/>
                    <a:pt x="0" y="137"/>
                  </a:cubicBezTo>
                  <a:cubicBezTo>
                    <a:pt x="0" y="163"/>
                    <a:pt x="0" y="180"/>
                    <a:pt x="34" y="197"/>
                  </a:cubicBezTo>
                  <a:cubicBezTo>
                    <a:pt x="43" y="205"/>
                    <a:pt x="51" y="205"/>
                    <a:pt x="60" y="205"/>
                  </a:cubicBezTo>
                  <a:cubicBezTo>
                    <a:pt x="94" y="205"/>
                    <a:pt x="120" y="189"/>
                    <a:pt x="146" y="180"/>
                  </a:cubicBezTo>
                  <a:cubicBezTo>
                    <a:pt x="163" y="180"/>
                    <a:pt x="180" y="172"/>
                    <a:pt x="197" y="163"/>
                  </a:cubicBezTo>
                  <a:cubicBezTo>
                    <a:pt x="206" y="163"/>
                    <a:pt x="214" y="163"/>
                    <a:pt x="223" y="163"/>
                  </a:cubicBezTo>
                  <a:cubicBezTo>
                    <a:pt x="223" y="163"/>
                    <a:pt x="214" y="163"/>
                    <a:pt x="223" y="163"/>
                  </a:cubicBezTo>
                  <a:lnTo>
                    <a:pt x="240" y="154"/>
                  </a:lnTo>
                  <a:cubicBezTo>
                    <a:pt x="257" y="154"/>
                    <a:pt x="274" y="154"/>
                    <a:pt x="292" y="154"/>
                  </a:cubicBezTo>
                  <a:lnTo>
                    <a:pt x="292" y="154"/>
                  </a:lnTo>
                  <a:cubicBezTo>
                    <a:pt x="300" y="154"/>
                    <a:pt x="309" y="154"/>
                    <a:pt x="326" y="154"/>
                  </a:cubicBezTo>
                  <a:cubicBezTo>
                    <a:pt x="317" y="154"/>
                    <a:pt x="317" y="154"/>
                    <a:pt x="317" y="154"/>
                  </a:cubicBezTo>
                  <a:cubicBezTo>
                    <a:pt x="309" y="154"/>
                    <a:pt x="335" y="154"/>
                    <a:pt x="335" y="154"/>
                  </a:cubicBezTo>
                  <a:cubicBezTo>
                    <a:pt x="343" y="163"/>
                    <a:pt x="352" y="163"/>
                    <a:pt x="360" y="163"/>
                  </a:cubicBezTo>
                  <a:cubicBezTo>
                    <a:pt x="360" y="163"/>
                    <a:pt x="377" y="172"/>
                    <a:pt x="386" y="172"/>
                  </a:cubicBezTo>
                  <a:lnTo>
                    <a:pt x="395" y="180"/>
                  </a:lnTo>
                  <a:cubicBezTo>
                    <a:pt x="412" y="180"/>
                    <a:pt x="420" y="189"/>
                    <a:pt x="428" y="197"/>
                  </a:cubicBezTo>
                  <a:lnTo>
                    <a:pt x="428" y="197"/>
                  </a:lnTo>
                  <a:lnTo>
                    <a:pt x="438" y="197"/>
                  </a:lnTo>
                  <a:cubicBezTo>
                    <a:pt x="438" y="205"/>
                    <a:pt x="446" y="205"/>
                    <a:pt x="455" y="215"/>
                  </a:cubicBezTo>
                  <a:cubicBezTo>
                    <a:pt x="463" y="223"/>
                    <a:pt x="463" y="232"/>
                    <a:pt x="472" y="240"/>
                  </a:cubicBezTo>
                  <a:lnTo>
                    <a:pt x="489" y="249"/>
                  </a:lnTo>
                  <a:lnTo>
                    <a:pt x="480" y="249"/>
                  </a:lnTo>
                  <a:cubicBezTo>
                    <a:pt x="506" y="275"/>
                    <a:pt x="515" y="308"/>
                    <a:pt x="532" y="335"/>
                  </a:cubicBezTo>
                  <a:cubicBezTo>
                    <a:pt x="540" y="343"/>
                    <a:pt x="540" y="343"/>
                    <a:pt x="540" y="343"/>
                  </a:cubicBezTo>
                  <a:cubicBezTo>
                    <a:pt x="540" y="352"/>
                    <a:pt x="549" y="352"/>
                    <a:pt x="549" y="360"/>
                  </a:cubicBezTo>
                  <a:lnTo>
                    <a:pt x="549" y="360"/>
                  </a:lnTo>
                  <a:cubicBezTo>
                    <a:pt x="566" y="386"/>
                    <a:pt x="566" y="411"/>
                    <a:pt x="583" y="429"/>
                  </a:cubicBezTo>
                  <a:cubicBezTo>
                    <a:pt x="583" y="438"/>
                    <a:pt x="583" y="446"/>
                    <a:pt x="592" y="455"/>
                  </a:cubicBezTo>
                  <a:cubicBezTo>
                    <a:pt x="601" y="463"/>
                    <a:pt x="601" y="471"/>
                    <a:pt x="609" y="481"/>
                  </a:cubicBezTo>
                  <a:cubicBezTo>
                    <a:pt x="618" y="481"/>
                    <a:pt x="618" y="481"/>
                    <a:pt x="618" y="481"/>
                  </a:cubicBezTo>
                  <a:lnTo>
                    <a:pt x="618" y="481"/>
                  </a:lnTo>
                  <a:cubicBezTo>
                    <a:pt x="618" y="489"/>
                    <a:pt x="626" y="489"/>
                    <a:pt x="626" y="498"/>
                  </a:cubicBezTo>
                  <a:cubicBezTo>
                    <a:pt x="635" y="506"/>
                    <a:pt x="635" y="514"/>
                    <a:pt x="643" y="523"/>
                  </a:cubicBezTo>
                  <a:cubicBezTo>
                    <a:pt x="652" y="541"/>
                    <a:pt x="669" y="549"/>
                    <a:pt x="686" y="549"/>
                  </a:cubicBezTo>
                  <a:cubicBezTo>
                    <a:pt x="704" y="549"/>
                    <a:pt x="712" y="541"/>
                    <a:pt x="721" y="532"/>
                  </a:cubicBezTo>
                  <a:cubicBezTo>
                    <a:pt x="721" y="523"/>
                    <a:pt x="721" y="506"/>
                    <a:pt x="721" y="489"/>
                  </a:cubicBezTo>
                  <a:cubicBezTo>
                    <a:pt x="686" y="300"/>
                    <a:pt x="575" y="69"/>
                    <a:pt x="369" y="9"/>
                  </a:cubicBezTo>
                  <a:cubicBezTo>
                    <a:pt x="343" y="0"/>
                    <a:pt x="309" y="0"/>
                    <a:pt x="274"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4" name="Google Shape;2914;p49"/>
            <p:cNvSpPr/>
            <p:nvPr/>
          </p:nvSpPr>
          <p:spPr>
            <a:xfrm>
              <a:off x="6303642" y="1893655"/>
              <a:ext cx="108034" cy="137800"/>
            </a:xfrm>
            <a:custGeom>
              <a:avLst/>
              <a:gdLst/>
              <a:ahLst/>
              <a:cxnLst/>
              <a:rect l="l" t="t" r="r" b="b"/>
              <a:pathLst>
                <a:path w="490" h="625" extrusionOk="0">
                  <a:moveTo>
                    <a:pt x="18" y="274"/>
                  </a:moveTo>
                  <a:lnTo>
                    <a:pt x="18" y="274"/>
                  </a:lnTo>
                  <a:moveTo>
                    <a:pt x="190" y="0"/>
                  </a:moveTo>
                  <a:lnTo>
                    <a:pt x="190" y="0"/>
                  </a:lnTo>
                  <a:lnTo>
                    <a:pt x="190" y="0"/>
                  </a:lnTo>
                  <a:lnTo>
                    <a:pt x="190" y="0"/>
                  </a:lnTo>
                  <a:cubicBezTo>
                    <a:pt x="147" y="8"/>
                    <a:pt x="103" y="34"/>
                    <a:pt x="78" y="68"/>
                  </a:cubicBezTo>
                  <a:cubicBezTo>
                    <a:pt x="70" y="68"/>
                    <a:pt x="61" y="76"/>
                    <a:pt x="52" y="86"/>
                  </a:cubicBezTo>
                  <a:cubicBezTo>
                    <a:pt x="44" y="111"/>
                    <a:pt x="27" y="137"/>
                    <a:pt x="10" y="162"/>
                  </a:cubicBezTo>
                  <a:cubicBezTo>
                    <a:pt x="10" y="162"/>
                    <a:pt x="10" y="171"/>
                    <a:pt x="0" y="171"/>
                  </a:cubicBezTo>
                  <a:cubicBezTo>
                    <a:pt x="0" y="197"/>
                    <a:pt x="0" y="222"/>
                    <a:pt x="0" y="249"/>
                  </a:cubicBezTo>
                  <a:cubicBezTo>
                    <a:pt x="10" y="257"/>
                    <a:pt x="10" y="265"/>
                    <a:pt x="18" y="274"/>
                  </a:cubicBezTo>
                  <a:lnTo>
                    <a:pt x="18" y="274"/>
                  </a:lnTo>
                  <a:lnTo>
                    <a:pt x="18" y="274"/>
                  </a:lnTo>
                  <a:lnTo>
                    <a:pt x="18" y="282"/>
                  </a:lnTo>
                  <a:lnTo>
                    <a:pt x="18" y="282"/>
                  </a:lnTo>
                  <a:lnTo>
                    <a:pt x="35" y="300"/>
                  </a:lnTo>
                  <a:cubicBezTo>
                    <a:pt x="44" y="309"/>
                    <a:pt x="44" y="317"/>
                    <a:pt x="52" y="317"/>
                  </a:cubicBezTo>
                  <a:cubicBezTo>
                    <a:pt x="61" y="317"/>
                    <a:pt x="70" y="309"/>
                    <a:pt x="70" y="300"/>
                  </a:cubicBezTo>
                  <a:cubicBezTo>
                    <a:pt x="87" y="291"/>
                    <a:pt x="103" y="291"/>
                    <a:pt x="112" y="274"/>
                  </a:cubicBezTo>
                  <a:cubicBezTo>
                    <a:pt x="121" y="265"/>
                    <a:pt x="121" y="265"/>
                    <a:pt x="130" y="257"/>
                  </a:cubicBezTo>
                  <a:lnTo>
                    <a:pt x="130" y="257"/>
                  </a:lnTo>
                  <a:cubicBezTo>
                    <a:pt x="138" y="257"/>
                    <a:pt x="147" y="249"/>
                    <a:pt x="155" y="240"/>
                  </a:cubicBezTo>
                  <a:lnTo>
                    <a:pt x="164" y="231"/>
                  </a:lnTo>
                  <a:lnTo>
                    <a:pt x="155" y="240"/>
                  </a:lnTo>
                  <a:cubicBezTo>
                    <a:pt x="164" y="231"/>
                    <a:pt x="173" y="231"/>
                    <a:pt x="173" y="222"/>
                  </a:cubicBezTo>
                  <a:cubicBezTo>
                    <a:pt x="181" y="222"/>
                    <a:pt x="181" y="222"/>
                    <a:pt x="181" y="214"/>
                  </a:cubicBezTo>
                  <a:cubicBezTo>
                    <a:pt x="190" y="214"/>
                    <a:pt x="198" y="214"/>
                    <a:pt x="206" y="214"/>
                  </a:cubicBezTo>
                  <a:cubicBezTo>
                    <a:pt x="206" y="214"/>
                    <a:pt x="215" y="214"/>
                    <a:pt x="215" y="206"/>
                  </a:cubicBezTo>
                  <a:cubicBezTo>
                    <a:pt x="224" y="206"/>
                    <a:pt x="224" y="206"/>
                    <a:pt x="233" y="206"/>
                  </a:cubicBezTo>
                  <a:lnTo>
                    <a:pt x="233" y="206"/>
                  </a:lnTo>
                  <a:lnTo>
                    <a:pt x="233" y="206"/>
                  </a:lnTo>
                  <a:cubicBezTo>
                    <a:pt x="241" y="206"/>
                    <a:pt x="250" y="206"/>
                    <a:pt x="258" y="206"/>
                  </a:cubicBezTo>
                  <a:lnTo>
                    <a:pt x="258" y="206"/>
                  </a:lnTo>
                  <a:cubicBezTo>
                    <a:pt x="266" y="206"/>
                    <a:pt x="276" y="206"/>
                    <a:pt x="284" y="214"/>
                  </a:cubicBezTo>
                  <a:lnTo>
                    <a:pt x="284" y="214"/>
                  </a:lnTo>
                  <a:lnTo>
                    <a:pt x="284" y="214"/>
                  </a:lnTo>
                  <a:cubicBezTo>
                    <a:pt x="293" y="214"/>
                    <a:pt x="301" y="222"/>
                    <a:pt x="301" y="222"/>
                  </a:cubicBezTo>
                  <a:lnTo>
                    <a:pt x="309" y="222"/>
                  </a:lnTo>
                  <a:cubicBezTo>
                    <a:pt x="309" y="231"/>
                    <a:pt x="318" y="240"/>
                    <a:pt x="327" y="240"/>
                  </a:cubicBezTo>
                  <a:cubicBezTo>
                    <a:pt x="327" y="249"/>
                    <a:pt x="327" y="249"/>
                    <a:pt x="327" y="249"/>
                  </a:cubicBezTo>
                  <a:cubicBezTo>
                    <a:pt x="336" y="257"/>
                    <a:pt x="336" y="257"/>
                    <a:pt x="336" y="257"/>
                  </a:cubicBezTo>
                  <a:cubicBezTo>
                    <a:pt x="344" y="265"/>
                    <a:pt x="344" y="265"/>
                    <a:pt x="344" y="274"/>
                  </a:cubicBezTo>
                  <a:lnTo>
                    <a:pt x="344" y="282"/>
                  </a:lnTo>
                  <a:cubicBezTo>
                    <a:pt x="344" y="282"/>
                    <a:pt x="344" y="274"/>
                    <a:pt x="344" y="265"/>
                  </a:cubicBezTo>
                  <a:cubicBezTo>
                    <a:pt x="353" y="274"/>
                    <a:pt x="353" y="300"/>
                    <a:pt x="361" y="317"/>
                  </a:cubicBezTo>
                  <a:cubicBezTo>
                    <a:pt x="361" y="334"/>
                    <a:pt x="369" y="352"/>
                    <a:pt x="378" y="368"/>
                  </a:cubicBezTo>
                  <a:cubicBezTo>
                    <a:pt x="387" y="403"/>
                    <a:pt x="396" y="445"/>
                    <a:pt x="404" y="480"/>
                  </a:cubicBezTo>
                  <a:cubicBezTo>
                    <a:pt x="404" y="497"/>
                    <a:pt x="404" y="515"/>
                    <a:pt x="412" y="531"/>
                  </a:cubicBezTo>
                  <a:cubicBezTo>
                    <a:pt x="421" y="547"/>
                    <a:pt x="421" y="573"/>
                    <a:pt x="430" y="590"/>
                  </a:cubicBezTo>
                  <a:cubicBezTo>
                    <a:pt x="439" y="607"/>
                    <a:pt x="447" y="616"/>
                    <a:pt x="464" y="625"/>
                  </a:cubicBezTo>
                  <a:cubicBezTo>
                    <a:pt x="447" y="480"/>
                    <a:pt x="447" y="300"/>
                    <a:pt x="490" y="146"/>
                  </a:cubicBezTo>
                  <a:cubicBezTo>
                    <a:pt x="490" y="137"/>
                    <a:pt x="481" y="137"/>
                    <a:pt x="472" y="128"/>
                  </a:cubicBezTo>
                  <a:cubicBezTo>
                    <a:pt x="439" y="94"/>
                    <a:pt x="387" y="59"/>
                    <a:pt x="336" y="34"/>
                  </a:cubicBezTo>
                  <a:cubicBezTo>
                    <a:pt x="241" y="34"/>
                    <a:pt x="190" y="34"/>
                    <a:pt x="190" y="34"/>
                  </a:cubicBezTo>
                  <a:cubicBezTo>
                    <a:pt x="198" y="0"/>
                    <a:pt x="198" y="0"/>
                    <a:pt x="198" y="0"/>
                  </a:cubicBezTo>
                  <a:lnTo>
                    <a:pt x="198" y="0"/>
                  </a:lnTo>
                  <a:lnTo>
                    <a:pt x="19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5" name="Google Shape;2915;p49"/>
            <p:cNvSpPr/>
            <p:nvPr/>
          </p:nvSpPr>
          <p:spPr>
            <a:xfrm>
              <a:off x="5924417" y="2014257"/>
              <a:ext cx="126775" cy="189172"/>
            </a:xfrm>
            <a:custGeom>
              <a:avLst/>
              <a:gdLst/>
              <a:ahLst/>
              <a:cxnLst/>
              <a:rect l="l" t="t" r="r" b="b"/>
              <a:pathLst>
                <a:path w="575" h="858" extrusionOk="0">
                  <a:moveTo>
                    <a:pt x="211" y="189"/>
                  </a:moveTo>
                  <a:lnTo>
                    <a:pt x="211" y="189"/>
                  </a:lnTo>
                  <a:moveTo>
                    <a:pt x="203" y="189"/>
                  </a:moveTo>
                  <a:lnTo>
                    <a:pt x="203" y="189"/>
                  </a:lnTo>
                  <a:moveTo>
                    <a:pt x="211" y="181"/>
                  </a:moveTo>
                  <a:lnTo>
                    <a:pt x="211" y="181"/>
                  </a:lnTo>
                  <a:cubicBezTo>
                    <a:pt x="211" y="172"/>
                    <a:pt x="211" y="172"/>
                    <a:pt x="220" y="172"/>
                  </a:cubicBezTo>
                  <a:lnTo>
                    <a:pt x="220" y="172"/>
                  </a:lnTo>
                  <a:cubicBezTo>
                    <a:pt x="220" y="172"/>
                    <a:pt x="220" y="181"/>
                    <a:pt x="211" y="181"/>
                  </a:cubicBezTo>
                  <a:moveTo>
                    <a:pt x="220" y="0"/>
                  </a:moveTo>
                  <a:lnTo>
                    <a:pt x="220" y="0"/>
                  </a:lnTo>
                  <a:cubicBezTo>
                    <a:pt x="211" y="0"/>
                    <a:pt x="211" y="0"/>
                    <a:pt x="211" y="0"/>
                  </a:cubicBezTo>
                  <a:cubicBezTo>
                    <a:pt x="160" y="0"/>
                    <a:pt x="117" y="18"/>
                    <a:pt x="73" y="52"/>
                  </a:cubicBezTo>
                  <a:cubicBezTo>
                    <a:pt x="-20" y="138"/>
                    <a:pt x="-12" y="284"/>
                    <a:pt x="31" y="395"/>
                  </a:cubicBezTo>
                  <a:cubicBezTo>
                    <a:pt x="65" y="515"/>
                    <a:pt x="151" y="635"/>
                    <a:pt x="236" y="730"/>
                  </a:cubicBezTo>
                  <a:cubicBezTo>
                    <a:pt x="254" y="755"/>
                    <a:pt x="271" y="773"/>
                    <a:pt x="297" y="798"/>
                  </a:cubicBezTo>
                  <a:cubicBezTo>
                    <a:pt x="357" y="833"/>
                    <a:pt x="434" y="858"/>
                    <a:pt x="512" y="858"/>
                  </a:cubicBezTo>
                  <a:lnTo>
                    <a:pt x="512" y="858"/>
                  </a:lnTo>
                  <a:cubicBezTo>
                    <a:pt x="572" y="858"/>
                    <a:pt x="597" y="781"/>
                    <a:pt x="554" y="746"/>
                  </a:cubicBezTo>
                  <a:cubicBezTo>
                    <a:pt x="494" y="687"/>
                    <a:pt x="434" y="635"/>
                    <a:pt x="382" y="575"/>
                  </a:cubicBezTo>
                  <a:cubicBezTo>
                    <a:pt x="366" y="558"/>
                    <a:pt x="357" y="550"/>
                    <a:pt x="339" y="532"/>
                  </a:cubicBezTo>
                  <a:cubicBezTo>
                    <a:pt x="348" y="532"/>
                    <a:pt x="348" y="541"/>
                    <a:pt x="348" y="541"/>
                  </a:cubicBezTo>
                  <a:lnTo>
                    <a:pt x="331" y="524"/>
                  </a:lnTo>
                  <a:cubicBezTo>
                    <a:pt x="331" y="515"/>
                    <a:pt x="323" y="507"/>
                    <a:pt x="314" y="498"/>
                  </a:cubicBezTo>
                  <a:cubicBezTo>
                    <a:pt x="306" y="481"/>
                    <a:pt x="297" y="464"/>
                    <a:pt x="279" y="447"/>
                  </a:cubicBezTo>
                  <a:cubicBezTo>
                    <a:pt x="279" y="438"/>
                    <a:pt x="271" y="429"/>
                    <a:pt x="271" y="421"/>
                  </a:cubicBezTo>
                  <a:cubicBezTo>
                    <a:pt x="271" y="421"/>
                    <a:pt x="263" y="404"/>
                    <a:pt x="254" y="395"/>
                  </a:cubicBezTo>
                  <a:cubicBezTo>
                    <a:pt x="254" y="387"/>
                    <a:pt x="254" y="378"/>
                    <a:pt x="254" y="378"/>
                  </a:cubicBezTo>
                  <a:cubicBezTo>
                    <a:pt x="246" y="369"/>
                    <a:pt x="246" y="361"/>
                    <a:pt x="236" y="352"/>
                  </a:cubicBezTo>
                  <a:cubicBezTo>
                    <a:pt x="236" y="326"/>
                    <a:pt x="228" y="309"/>
                    <a:pt x="220" y="284"/>
                  </a:cubicBezTo>
                  <a:lnTo>
                    <a:pt x="220" y="266"/>
                  </a:lnTo>
                  <a:lnTo>
                    <a:pt x="220" y="266"/>
                  </a:lnTo>
                  <a:cubicBezTo>
                    <a:pt x="220" y="258"/>
                    <a:pt x="220" y="249"/>
                    <a:pt x="220" y="249"/>
                  </a:cubicBezTo>
                  <a:cubicBezTo>
                    <a:pt x="211" y="223"/>
                    <a:pt x="211" y="206"/>
                    <a:pt x="211" y="189"/>
                  </a:cubicBezTo>
                  <a:lnTo>
                    <a:pt x="211" y="181"/>
                  </a:lnTo>
                  <a:cubicBezTo>
                    <a:pt x="220" y="181"/>
                    <a:pt x="220" y="181"/>
                    <a:pt x="220" y="181"/>
                  </a:cubicBezTo>
                  <a:cubicBezTo>
                    <a:pt x="228" y="181"/>
                    <a:pt x="236" y="172"/>
                    <a:pt x="246" y="172"/>
                  </a:cubicBezTo>
                  <a:cubicBezTo>
                    <a:pt x="263" y="172"/>
                    <a:pt x="271" y="172"/>
                    <a:pt x="288" y="172"/>
                  </a:cubicBezTo>
                  <a:cubicBezTo>
                    <a:pt x="297" y="172"/>
                    <a:pt x="306" y="172"/>
                    <a:pt x="314" y="172"/>
                  </a:cubicBezTo>
                  <a:cubicBezTo>
                    <a:pt x="323" y="172"/>
                    <a:pt x="323" y="172"/>
                    <a:pt x="331" y="172"/>
                  </a:cubicBezTo>
                  <a:cubicBezTo>
                    <a:pt x="357" y="172"/>
                    <a:pt x="374" y="172"/>
                    <a:pt x="391" y="163"/>
                  </a:cubicBezTo>
                  <a:cubicBezTo>
                    <a:pt x="426" y="155"/>
                    <a:pt x="442" y="121"/>
                    <a:pt x="434" y="95"/>
                  </a:cubicBezTo>
                  <a:cubicBezTo>
                    <a:pt x="409" y="18"/>
                    <a:pt x="314" y="0"/>
                    <a:pt x="246" y="0"/>
                  </a:cubicBezTo>
                  <a:cubicBezTo>
                    <a:pt x="236" y="0"/>
                    <a:pt x="228" y="0"/>
                    <a:pt x="22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6" name="Google Shape;2916;p49"/>
            <p:cNvSpPr/>
            <p:nvPr/>
          </p:nvSpPr>
          <p:spPr>
            <a:xfrm>
              <a:off x="6007538" y="2264061"/>
              <a:ext cx="201957" cy="164478"/>
            </a:xfrm>
            <a:custGeom>
              <a:avLst/>
              <a:gdLst/>
              <a:ahLst/>
              <a:cxnLst/>
              <a:rect l="l" t="t" r="r" b="b"/>
              <a:pathLst>
                <a:path w="916" h="746" extrusionOk="0">
                  <a:moveTo>
                    <a:pt x="263" y="0"/>
                  </a:moveTo>
                  <a:lnTo>
                    <a:pt x="263" y="0"/>
                  </a:lnTo>
                  <a:cubicBezTo>
                    <a:pt x="211" y="0"/>
                    <a:pt x="152" y="9"/>
                    <a:pt x="108" y="42"/>
                  </a:cubicBezTo>
                  <a:cubicBezTo>
                    <a:pt x="57" y="69"/>
                    <a:pt x="23" y="103"/>
                    <a:pt x="5" y="154"/>
                  </a:cubicBezTo>
                  <a:cubicBezTo>
                    <a:pt x="-11" y="215"/>
                    <a:pt x="14" y="283"/>
                    <a:pt x="40" y="334"/>
                  </a:cubicBezTo>
                  <a:cubicBezTo>
                    <a:pt x="65" y="378"/>
                    <a:pt x="92" y="420"/>
                    <a:pt x="125" y="454"/>
                  </a:cubicBezTo>
                  <a:cubicBezTo>
                    <a:pt x="203" y="523"/>
                    <a:pt x="289" y="592"/>
                    <a:pt x="383" y="660"/>
                  </a:cubicBezTo>
                  <a:cubicBezTo>
                    <a:pt x="409" y="677"/>
                    <a:pt x="434" y="686"/>
                    <a:pt x="461" y="703"/>
                  </a:cubicBezTo>
                  <a:cubicBezTo>
                    <a:pt x="503" y="712"/>
                    <a:pt x="555" y="720"/>
                    <a:pt x="597" y="729"/>
                  </a:cubicBezTo>
                  <a:cubicBezTo>
                    <a:pt x="640" y="738"/>
                    <a:pt x="692" y="746"/>
                    <a:pt x="735" y="746"/>
                  </a:cubicBezTo>
                  <a:cubicBezTo>
                    <a:pt x="769" y="746"/>
                    <a:pt x="795" y="738"/>
                    <a:pt x="821" y="729"/>
                  </a:cubicBezTo>
                  <a:cubicBezTo>
                    <a:pt x="846" y="729"/>
                    <a:pt x="863" y="729"/>
                    <a:pt x="889" y="720"/>
                  </a:cubicBezTo>
                  <a:cubicBezTo>
                    <a:pt x="923" y="703"/>
                    <a:pt x="923" y="669"/>
                    <a:pt x="898" y="652"/>
                  </a:cubicBezTo>
                  <a:cubicBezTo>
                    <a:pt x="881" y="635"/>
                    <a:pt x="863" y="635"/>
                    <a:pt x="846" y="626"/>
                  </a:cubicBezTo>
                  <a:cubicBezTo>
                    <a:pt x="829" y="617"/>
                    <a:pt x="821" y="609"/>
                    <a:pt x="803" y="600"/>
                  </a:cubicBezTo>
                  <a:cubicBezTo>
                    <a:pt x="769" y="584"/>
                    <a:pt x="735" y="574"/>
                    <a:pt x="692" y="566"/>
                  </a:cubicBezTo>
                  <a:cubicBezTo>
                    <a:pt x="632" y="549"/>
                    <a:pt x="564" y="532"/>
                    <a:pt x="494" y="514"/>
                  </a:cubicBezTo>
                  <a:cubicBezTo>
                    <a:pt x="383" y="489"/>
                    <a:pt x="263" y="446"/>
                    <a:pt x="177" y="360"/>
                  </a:cubicBezTo>
                  <a:cubicBezTo>
                    <a:pt x="135" y="308"/>
                    <a:pt x="74" y="197"/>
                    <a:pt x="135" y="137"/>
                  </a:cubicBezTo>
                  <a:cubicBezTo>
                    <a:pt x="177" y="103"/>
                    <a:pt x="246" y="120"/>
                    <a:pt x="298" y="112"/>
                  </a:cubicBezTo>
                  <a:cubicBezTo>
                    <a:pt x="340" y="103"/>
                    <a:pt x="374" y="94"/>
                    <a:pt x="417" y="94"/>
                  </a:cubicBezTo>
                  <a:cubicBezTo>
                    <a:pt x="443" y="94"/>
                    <a:pt x="469" y="103"/>
                    <a:pt x="494" y="112"/>
                  </a:cubicBezTo>
                  <a:lnTo>
                    <a:pt x="494" y="112"/>
                  </a:lnTo>
                  <a:cubicBezTo>
                    <a:pt x="503" y="112"/>
                    <a:pt x="503" y="103"/>
                    <a:pt x="494" y="94"/>
                  </a:cubicBezTo>
                  <a:cubicBezTo>
                    <a:pt x="434" y="52"/>
                    <a:pt x="358" y="17"/>
                    <a:pt x="280" y="0"/>
                  </a:cubicBezTo>
                  <a:cubicBezTo>
                    <a:pt x="271" y="0"/>
                    <a:pt x="271" y="0"/>
                    <a:pt x="26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7" name="Google Shape;2917;p49"/>
            <p:cNvSpPr/>
            <p:nvPr/>
          </p:nvSpPr>
          <p:spPr>
            <a:xfrm>
              <a:off x="6037082" y="1781872"/>
              <a:ext cx="391568" cy="695835"/>
            </a:xfrm>
            <a:custGeom>
              <a:avLst/>
              <a:gdLst/>
              <a:ahLst/>
              <a:cxnLst/>
              <a:rect l="l" t="t" r="r" b="b"/>
              <a:pathLst>
                <a:path w="1776" h="3156" extrusionOk="0">
                  <a:moveTo>
                    <a:pt x="9" y="0"/>
                  </a:moveTo>
                  <a:lnTo>
                    <a:pt x="9" y="0"/>
                  </a:lnTo>
                  <a:cubicBezTo>
                    <a:pt x="1" y="0"/>
                    <a:pt x="1" y="0"/>
                    <a:pt x="1" y="0"/>
                  </a:cubicBezTo>
                  <a:cubicBezTo>
                    <a:pt x="-9" y="121"/>
                    <a:pt x="69" y="232"/>
                    <a:pt x="121" y="335"/>
                  </a:cubicBezTo>
                  <a:cubicBezTo>
                    <a:pt x="189" y="455"/>
                    <a:pt x="249" y="575"/>
                    <a:pt x="318" y="686"/>
                  </a:cubicBezTo>
                  <a:cubicBezTo>
                    <a:pt x="446" y="927"/>
                    <a:pt x="584" y="1157"/>
                    <a:pt x="721" y="1389"/>
                  </a:cubicBezTo>
                  <a:cubicBezTo>
                    <a:pt x="978" y="1852"/>
                    <a:pt x="1236" y="2307"/>
                    <a:pt x="1475" y="2787"/>
                  </a:cubicBezTo>
                  <a:cubicBezTo>
                    <a:pt x="1536" y="2907"/>
                    <a:pt x="1587" y="3027"/>
                    <a:pt x="1630" y="3156"/>
                  </a:cubicBezTo>
                  <a:cubicBezTo>
                    <a:pt x="1648" y="3045"/>
                    <a:pt x="1665" y="2950"/>
                    <a:pt x="1716" y="2907"/>
                  </a:cubicBezTo>
                  <a:cubicBezTo>
                    <a:pt x="1776" y="2907"/>
                    <a:pt x="1776" y="2907"/>
                    <a:pt x="1776" y="2907"/>
                  </a:cubicBezTo>
                  <a:cubicBezTo>
                    <a:pt x="1665" y="2633"/>
                    <a:pt x="1510" y="2367"/>
                    <a:pt x="1373" y="2109"/>
                  </a:cubicBezTo>
                  <a:cubicBezTo>
                    <a:pt x="1116" y="1638"/>
                    <a:pt x="850" y="1149"/>
                    <a:pt x="549" y="695"/>
                  </a:cubicBezTo>
                  <a:cubicBezTo>
                    <a:pt x="463" y="566"/>
                    <a:pt x="378" y="438"/>
                    <a:pt x="292" y="309"/>
                  </a:cubicBezTo>
                  <a:cubicBezTo>
                    <a:pt x="215" y="198"/>
                    <a:pt x="137" y="43"/>
                    <a:pt x="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8" name="Google Shape;2918;p49"/>
            <p:cNvSpPr/>
            <p:nvPr/>
          </p:nvSpPr>
          <p:spPr>
            <a:xfrm>
              <a:off x="5987915" y="1706247"/>
              <a:ext cx="507319" cy="1062934"/>
            </a:xfrm>
            <a:custGeom>
              <a:avLst/>
              <a:gdLst/>
              <a:ahLst/>
              <a:cxnLst/>
              <a:rect l="l" t="t" r="r" b="b"/>
              <a:pathLst>
                <a:path w="2301" h="4821" extrusionOk="0">
                  <a:moveTo>
                    <a:pt x="0" y="0"/>
                  </a:moveTo>
                  <a:lnTo>
                    <a:pt x="0" y="0"/>
                  </a:lnTo>
                  <a:cubicBezTo>
                    <a:pt x="189" y="292"/>
                    <a:pt x="387" y="575"/>
                    <a:pt x="566" y="866"/>
                  </a:cubicBezTo>
                  <a:cubicBezTo>
                    <a:pt x="756" y="1167"/>
                    <a:pt x="927" y="1466"/>
                    <a:pt x="1090" y="1775"/>
                  </a:cubicBezTo>
                  <a:cubicBezTo>
                    <a:pt x="1253" y="2084"/>
                    <a:pt x="1407" y="2401"/>
                    <a:pt x="1544" y="2718"/>
                  </a:cubicBezTo>
                  <a:cubicBezTo>
                    <a:pt x="1682" y="3044"/>
                    <a:pt x="1810" y="3362"/>
                    <a:pt x="1931" y="3697"/>
                  </a:cubicBezTo>
                  <a:cubicBezTo>
                    <a:pt x="2042" y="4023"/>
                    <a:pt x="2145" y="4357"/>
                    <a:pt x="2240" y="4691"/>
                  </a:cubicBezTo>
                  <a:cubicBezTo>
                    <a:pt x="2248" y="4734"/>
                    <a:pt x="2256" y="4769"/>
                    <a:pt x="2273" y="4812"/>
                  </a:cubicBezTo>
                  <a:cubicBezTo>
                    <a:pt x="2282" y="4829"/>
                    <a:pt x="2308" y="4820"/>
                    <a:pt x="2300" y="4803"/>
                  </a:cubicBezTo>
                  <a:cubicBezTo>
                    <a:pt x="2273" y="4631"/>
                    <a:pt x="2213" y="4460"/>
                    <a:pt x="2170" y="4297"/>
                  </a:cubicBezTo>
                  <a:cubicBezTo>
                    <a:pt x="2119" y="4126"/>
                    <a:pt x="2059" y="3963"/>
                    <a:pt x="2007" y="3800"/>
                  </a:cubicBezTo>
                  <a:cubicBezTo>
                    <a:pt x="1896" y="3465"/>
                    <a:pt x="1768" y="3139"/>
                    <a:pt x="1630" y="2813"/>
                  </a:cubicBezTo>
                  <a:cubicBezTo>
                    <a:pt x="1493" y="2496"/>
                    <a:pt x="1347" y="2178"/>
                    <a:pt x="1184" y="1869"/>
                  </a:cubicBezTo>
                  <a:cubicBezTo>
                    <a:pt x="1030" y="1560"/>
                    <a:pt x="849" y="1253"/>
                    <a:pt x="669" y="961"/>
                  </a:cubicBezTo>
                  <a:cubicBezTo>
                    <a:pt x="575" y="806"/>
                    <a:pt x="480" y="660"/>
                    <a:pt x="387" y="524"/>
                  </a:cubicBezTo>
                  <a:cubicBezTo>
                    <a:pt x="292" y="378"/>
                    <a:pt x="189" y="232"/>
                    <a:pt x="78" y="103"/>
                  </a:cubicBezTo>
                  <a:cubicBezTo>
                    <a:pt x="51" y="69"/>
                    <a:pt x="26" y="3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19" name="Google Shape;2919;p49"/>
            <p:cNvSpPr/>
            <p:nvPr/>
          </p:nvSpPr>
          <p:spPr>
            <a:xfrm>
              <a:off x="5867533" y="1567786"/>
              <a:ext cx="683701" cy="1048162"/>
            </a:xfrm>
            <a:custGeom>
              <a:avLst/>
              <a:gdLst/>
              <a:ahLst/>
              <a:cxnLst/>
              <a:rect l="l" t="t" r="r" b="b"/>
              <a:pathLst>
                <a:path w="3101" h="4754" extrusionOk="0">
                  <a:moveTo>
                    <a:pt x="1172" y="1032"/>
                  </a:moveTo>
                  <a:lnTo>
                    <a:pt x="1172" y="1032"/>
                  </a:lnTo>
                  <a:cubicBezTo>
                    <a:pt x="1164" y="929"/>
                    <a:pt x="1138" y="834"/>
                    <a:pt x="1104" y="740"/>
                  </a:cubicBezTo>
                  <a:cubicBezTo>
                    <a:pt x="1061" y="645"/>
                    <a:pt x="1009" y="560"/>
                    <a:pt x="958" y="474"/>
                  </a:cubicBezTo>
                  <a:cubicBezTo>
                    <a:pt x="838" y="311"/>
                    <a:pt x="684" y="148"/>
                    <a:pt x="504" y="53"/>
                  </a:cubicBezTo>
                  <a:cubicBezTo>
                    <a:pt x="409" y="10"/>
                    <a:pt x="306" y="-15"/>
                    <a:pt x="212" y="10"/>
                  </a:cubicBezTo>
                  <a:cubicBezTo>
                    <a:pt x="126" y="37"/>
                    <a:pt x="49" y="88"/>
                    <a:pt x="14" y="173"/>
                  </a:cubicBezTo>
                  <a:cubicBezTo>
                    <a:pt x="-20" y="276"/>
                    <a:pt x="14" y="397"/>
                    <a:pt x="40" y="491"/>
                  </a:cubicBezTo>
                  <a:cubicBezTo>
                    <a:pt x="66" y="585"/>
                    <a:pt x="109" y="680"/>
                    <a:pt x="152" y="774"/>
                  </a:cubicBezTo>
                  <a:cubicBezTo>
                    <a:pt x="263" y="971"/>
                    <a:pt x="418" y="1143"/>
                    <a:pt x="606" y="1272"/>
                  </a:cubicBezTo>
                  <a:cubicBezTo>
                    <a:pt x="632" y="1280"/>
                    <a:pt x="649" y="1255"/>
                    <a:pt x="632" y="1228"/>
                  </a:cubicBezTo>
                  <a:cubicBezTo>
                    <a:pt x="564" y="1152"/>
                    <a:pt x="452" y="1125"/>
                    <a:pt x="349" y="1143"/>
                  </a:cubicBezTo>
                  <a:cubicBezTo>
                    <a:pt x="255" y="1169"/>
                    <a:pt x="169" y="1255"/>
                    <a:pt x="143" y="1349"/>
                  </a:cubicBezTo>
                  <a:cubicBezTo>
                    <a:pt x="109" y="1461"/>
                    <a:pt x="152" y="1581"/>
                    <a:pt x="212" y="1675"/>
                  </a:cubicBezTo>
                  <a:cubicBezTo>
                    <a:pt x="272" y="1769"/>
                    <a:pt x="349" y="1838"/>
                    <a:pt x="434" y="1906"/>
                  </a:cubicBezTo>
                  <a:cubicBezTo>
                    <a:pt x="537" y="1975"/>
                    <a:pt x="649" y="2034"/>
                    <a:pt x="770" y="2094"/>
                  </a:cubicBezTo>
                  <a:cubicBezTo>
                    <a:pt x="770" y="2077"/>
                    <a:pt x="778" y="2060"/>
                    <a:pt x="787" y="2051"/>
                  </a:cubicBezTo>
                  <a:cubicBezTo>
                    <a:pt x="658" y="2001"/>
                    <a:pt x="504" y="1941"/>
                    <a:pt x="366" y="2001"/>
                  </a:cubicBezTo>
                  <a:cubicBezTo>
                    <a:pt x="238" y="2051"/>
                    <a:pt x="195" y="2197"/>
                    <a:pt x="212" y="2326"/>
                  </a:cubicBezTo>
                  <a:cubicBezTo>
                    <a:pt x="238" y="2463"/>
                    <a:pt x="306" y="2600"/>
                    <a:pt x="392" y="2712"/>
                  </a:cubicBezTo>
                  <a:cubicBezTo>
                    <a:pt x="478" y="2823"/>
                    <a:pt x="589" y="2926"/>
                    <a:pt x="709" y="3012"/>
                  </a:cubicBezTo>
                  <a:cubicBezTo>
                    <a:pt x="846" y="3107"/>
                    <a:pt x="1001" y="3175"/>
                    <a:pt x="1164" y="3210"/>
                  </a:cubicBezTo>
                  <a:cubicBezTo>
                    <a:pt x="1199" y="3218"/>
                    <a:pt x="1215" y="3167"/>
                    <a:pt x="1181" y="3158"/>
                  </a:cubicBezTo>
                  <a:cubicBezTo>
                    <a:pt x="1044" y="3115"/>
                    <a:pt x="890" y="3072"/>
                    <a:pt x="752" y="3132"/>
                  </a:cubicBezTo>
                  <a:cubicBezTo>
                    <a:pt x="649" y="3175"/>
                    <a:pt x="564" y="3278"/>
                    <a:pt x="581" y="3398"/>
                  </a:cubicBezTo>
                  <a:cubicBezTo>
                    <a:pt x="597" y="3466"/>
                    <a:pt x="632" y="3527"/>
                    <a:pt x="667" y="3578"/>
                  </a:cubicBezTo>
                  <a:cubicBezTo>
                    <a:pt x="700" y="3630"/>
                    <a:pt x="743" y="3672"/>
                    <a:pt x="787" y="3715"/>
                  </a:cubicBezTo>
                  <a:cubicBezTo>
                    <a:pt x="881" y="3801"/>
                    <a:pt x="984" y="3870"/>
                    <a:pt x="1096" y="3921"/>
                  </a:cubicBezTo>
                  <a:cubicBezTo>
                    <a:pt x="1224" y="3981"/>
                    <a:pt x="1361" y="4016"/>
                    <a:pt x="1498" y="4050"/>
                  </a:cubicBezTo>
                  <a:cubicBezTo>
                    <a:pt x="1524" y="4059"/>
                    <a:pt x="1541" y="4007"/>
                    <a:pt x="1507" y="3998"/>
                  </a:cubicBezTo>
                  <a:cubicBezTo>
                    <a:pt x="1404" y="3973"/>
                    <a:pt x="1267" y="3947"/>
                    <a:pt x="1181" y="4016"/>
                  </a:cubicBezTo>
                  <a:cubicBezTo>
                    <a:pt x="1078" y="4093"/>
                    <a:pt x="1096" y="4239"/>
                    <a:pt x="1181" y="4325"/>
                  </a:cubicBezTo>
                  <a:cubicBezTo>
                    <a:pt x="1224" y="4367"/>
                    <a:pt x="1284" y="4402"/>
                    <a:pt x="1353" y="4418"/>
                  </a:cubicBezTo>
                  <a:cubicBezTo>
                    <a:pt x="1430" y="4445"/>
                    <a:pt x="1507" y="4462"/>
                    <a:pt x="1584" y="4488"/>
                  </a:cubicBezTo>
                  <a:cubicBezTo>
                    <a:pt x="1747" y="4521"/>
                    <a:pt x="1919" y="4565"/>
                    <a:pt x="2081" y="4608"/>
                  </a:cubicBezTo>
                  <a:cubicBezTo>
                    <a:pt x="2271" y="4659"/>
                    <a:pt x="2459" y="4702"/>
                    <a:pt x="2648" y="4754"/>
                  </a:cubicBezTo>
                  <a:cubicBezTo>
                    <a:pt x="2656" y="4754"/>
                    <a:pt x="2665" y="4754"/>
                    <a:pt x="2674" y="4745"/>
                  </a:cubicBezTo>
                  <a:cubicBezTo>
                    <a:pt x="2846" y="4539"/>
                    <a:pt x="2974" y="4290"/>
                    <a:pt x="3025" y="4033"/>
                  </a:cubicBezTo>
                  <a:cubicBezTo>
                    <a:pt x="3042" y="3896"/>
                    <a:pt x="3060" y="3767"/>
                    <a:pt x="3042" y="3630"/>
                  </a:cubicBezTo>
                  <a:cubicBezTo>
                    <a:pt x="3042" y="3527"/>
                    <a:pt x="3017" y="3389"/>
                    <a:pt x="2905" y="3338"/>
                  </a:cubicBezTo>
                  <a:cubicBezTo>
                    <a:pt x="2819" y="3295"/>
                    <a:pt x="2674" y="3346"/>
                    <a:pt x="2683" y="3458"/>
                  </a:cubicBezTo>
                  <a:cubicBezTo>
                    <a:pt x="2683" y="3484"/>
                    <a:pt x="2708" y="3492"/>
                    <a:pt x="2725" y="3476"/>
                  </a:cubicBezTo>
                  <a:cubicBezTo>
                    <a:pt x="2819" y="3373"/>
                    <a:pt x="2905" y="3252"/>
                    <a:pt x="2974" y="3115"/>
                  </a:cubicBezTo>
                  <a:cubicBezTo>
                    <a:pt x="3034" y="2995"/>
                    <a:pt x="3077" y="2866"/>
                    <a:pt x="3094" y="2729"/>
                  </a:cubicBezTo>
                  <a:cubicBezTo>
                    <a:pt x="3111" y="2617"/>
                    <a:pt x="3103" y="2489"/>
                    <a:pt x="3034" y="2386"/>
                  </a:cubicBezTo>
                  <a:cubicBezTo>
                    <a:pt x="2965" y="2274"/>
                    <a:pt x="2837" y="2214"/>
                    <a:pt x="2708" y="2231"/>
                  </a:cubicBezTo>
                  <a:cubicBezTo>
                    <a:pt x="2571" y="2240"/>
                    <a:pt x="2450" y="2343"/>
                    <a:pt x="2408" y="2472"/>
                  </a:cubicBezTo>
                  <a:cubicBezTo>
                    <a:pt x="2399" y="2506"/>
                    <a:pt x="2442" y="2514"/>
                    <a:pt x="2450" y="2489"/>
                  </a:cubicBezTo>
                  <a:cubicBezTo>
                    <a:pt x="2580" y="2309"/>
                    <a:pt x="2674" y="2077"/>
                    <a:pt x="2631" y="1846"/>
                  </a:cubicBezTo>
                  <a:cubicBezTo>
                    <a:pt x="2596" y="1624"/>
                    <a:pt x="2399" y="1426"/>
                    <a:pt x="2159" y="1426"/>
                  </a:cubicBezTo>
                  <a:cubicBezTo>
                    <a:pt x="2039" y="1434"/>
                    <a:pt x="1910" y="1512"/>
                    <a:pt x="1910" y="1649"/>
                  </a:cubicBezTo>
                  <a:cubicBezTo>
                    <a:pt x="1910" y="1675"/>
                    <a:pt x="1945" y="1675"/>
                    <a:pt x="1962" y="1666"/>
                  </a:cubicBezTo>
                  <a:cubicBezTo>
                    <a:pt x="2048" y="1589"/>
                    <a:pt x="2065" y="1469"/>
                    <a:pt x="2056" y="1358"/>
                  </a:cubicBezTo>
                  <a:cubicBezTo>
                    <a:pt x="2048" y="1237"/>
                    <a:pt x="2013" y="1117"/>
                    <a:pt x="1953" y="1014"/>
                  </a:cubicBezTo>
                  <a:cubicBezTo>
                    <a:pt x="1893" y="920"/>
                    <a:pt x="1807" y="834"/>
                    <a:pt x="1704" y="791"/>
                  </a:cubicBezTo>
                  <a:cubicBezTo>
                    <a:pt x="1610" y="748"/>
                    <a:pt x="1498" y="757"/>
                    <a:pt x="1404" y="791"/>
                  </a:cubicBezTo>
                  <a:cubicBezTo>
                    <a:pt x="1302" y="834"/>
                    <a:pt x="1224" y="911"/>
                    <a:pt x="1199" y="1022"/>
                  </a:cubicBezTo>
                  <a:cubicBezTo>
                    <a:pt x="1199" y="1057"/>
                    <a:pt x="1250" y="1074"/>
                    <a:pt x="1250" y="1040"/>
                  </a:cubicBezTo>
                  <a:cubicBezTo>
                    <a:pt x="1284" y="860"/>
                    <a:pt x="1498" y="783"/>
                    <a:pt x="1653" y="826"/>
                  </a:cubicBezTo>
                  <a:cubicBezTo>
                    <a:pt x="1859" y="886"/>
                    <a:pt x="1970" y="1117"/>
                    <a:pt x="2005" y="1306"/>
                  </a:cubicBezTo>
                  <a:cubicBezTo>
                    <a:pt x="2022" y="1418"/>
                    <a:pt x="2013" y="1554"/>
                    <a:pt x="1919" y="1632"/>
                  </a:cubicBezTo>
                  <a:cubicBezTo>
                    <a:pt x="1936" y="1632"/>
                    <a:pt x="1953" y="1640"/>
                    <a:pt x="1962" y="1649"/>
                  </a:cubicBezTo>
                  <a:cubicBezTo>
                    <a:pt x="1962" y="1537"/>
                    <a:pt x="2073" y="1478"/>
                    <a:pt x="2176" y="1478"/>
                  </a:cubicBezTo>
                  <a:cubicBezTo>
                    <a:pt x="2279" y="1486"/>
                    <a:pt x="2382" y="1537"/>
                    <a:pt x="2450" y="1606"/>
                  </a:cubicBezTo>
                  <a:cubicBezTo>
                    <a:pt x="2605" y="1752"/>
                    <a:pt x="2613" y="1966"/>
                    <a:pt x="2562" y="2163"/>
                  </a:cubicBezTo>
                  <a:cubicBezTo>
                    <a:pt x="2528" y="2266"/>
                    <a:pt x="2477" y="2369"/>
                    <a:pt x="2408" y="2463"/>
                  </a:cubicBezTo>
                  <a:cubicBezTo>
                    <a:pt x="2425" y="2472"/>
                    <a:pt x="2442" y="2480"/>
                    <a:pt x="2459" y="2489"/>
                  </a:cubicBezTo>
                  <a:cubicBezTo>
                    <a:pt x="2493" y="2377"/>
                    <a:pt x="2588" y="2291"/>
                    <a:pt x="2699" y="2283"/>
                  </a:cubicBezTo>
                  <a:cubicBezTo>
                    <a:pt x="2819" y="2266"/>
                    <a:pt x="2940" y="2326"/>
                    <a:pt x="3000" y="2420"/>
                  </a:cubicBezTo>
                  <a:cubicBezTo>
                    <a:pt x="3052" y="2514"/>
                    <a:pt x="3060" y="2635"/>
                    <a:pt x="3042" y="2738"/>
                  </a:cubicBezTo>
                  <a:cubicBezTo>
                    <a:pt x="3025" y="2858"/>
                    <a:pt x="2982" y="2969"/>
                    <a:pt x="2931" y="3080"/>
                  </a:cubicBezTo>
                  <a:cubicBezTo>
                    <a:pt x="2871" y="3210"/>
                    <a:pt x="2786" y="3330"/>
                    <a:pt x="2691" y="3441"/>
                  </a:cubicBezTo>
                  <a:cubicBezTo>
                    <a:pt x="2699" y="3449"/>
                    <a:pt x="2716" y="3449"/>
                    <a:pt x="2734" y="3458"/>
                  </a:cubicBezTo>
                  <a:cubicBezTo>
                    <a:pt x="2725" y="3373"/>
                    <a:pt x="2854" y="3355"/>
                    <a:pt x="2905" y="3398"/>
                  </a:cubicBezTo>
                  <a:cubicBezTo>
                    <a:pt x="2991" y="3466"/>
                    <a:pt x="2991" y="3595"/>
                    <a:pt x="3000" y="3698"/>
                  </a:cubicBezTo>
                  <a:cubicBezTo>
                    <a:pt x="3000" y="3930"/>
                    <a:pt x="2957" y="4162"/>
                    <a:pt x="2854" y="4376"/>
                  </a:cubicBezTo>
                  <a:cubicBezTo>
                    <a:pt x="2794" y="4496"/>
                    <a:pt x="2725" y="4608"/>
                    <a:pt x="2640" y="4711"/>
                  </a:cubicBezTo>
                  <a:cubicBezTo>
                    <a:pt x="2648" y="4711"/>
                    <a:pt x="2656" y="4702"/>
                    <a:pt x="2665" y="4702"/>
                  </a:cubicBezTo>
                  <a:cubicBezTo>
                    <a:pt x="2356" y="4624"/>
                    <a:pt x="2056" y="4548"/>
                    <a:pt x="1756" y="4479"/>
                  </a:cubicBezTo>
                  <a:cubicBezTo>
                    <a:pt x="1679" y="4453"/>
                    <a:pt x="1610" y="4436"/>
                    <a:pt x="1533" y="4418"/>
                  </a:cubicBezTo>
                  <a:cubicBezTo>
                    <a:pt x="1464" y="4402"/>
                    <a:pt x="1387" y="4385"/>
                    <a:pt x="1327" y="4359"/>
                  </a:cubicBezTo>
                  <a:cubicBezTo>
                    <a:pt x="1267" y="4333"/>
                    <a:pt x="1215" y="4299"/>
                    <a:pt x="1181" y="4247"/>
                  </a:cubicBezTo>
                  <a:cubicBezTo>
                    <a:pt x="1155" y="4196"/>
                    <a:pt x="1147" y="4136"/>
                    <a:pt x="1172" y="4093"/>
                  </a:cubicBezTo>
                  <a:cubicBezTo>
                    <a:pt x="1241" y="3981"/>
                    <a:pt x="1395" y="4024"/>
                    <a:pt x="1498" y="4050"/>
                  </a:cubicBezTo>
                  <a:cubicBezTo>
                    <a:pt x="1498" y="4033"/>
                    <a:pt x="1507" y="4016"/>
                    <a:pt x="1507" y="3998"/>
                  </a:cubicBezTo>
                  <a:cubicBezTo>
                    <a:pt x="1292" y="3947"/>
                    <a:pt x="1069" y="3870"/>
                    <a:pt x="890" y="3732"/>
                  </a:cubicBezTo>
                  <a:cubicBezTo>
                    <a:pt x="803" y="3664"/>
                    <a:pt x="727" y="3587"/>
                    <a:pt x="675" y="3492"/>
                  </a:cubicBezTo>
                  <a:cubicBezTo>
                    <a:pt x="649" y="3441"/>
                    <a:pt x="624" y="3373"/>
                    <a:pt x="640" y="3312"/>
                  </a:cubicBezTo>
                  <a:cubicBezTo>
                    <a:pt x="658" y="3261"/>
                    <a:pt x="692" y="3227"/>
                    <a:pt x="743" y="3200"/>
                  </a:cubicBezTo>
                  <a:cubicBezTo>
                    <a:pt x="872" y="3115"/>
                    <a:pt x="1036" y="3167"/>
                    <a:pt x="1164" y="3210"/>
                  </a:cubicBezTo>
                  <a:cubicBezTo>
                    <a:pt x="1172" y="3192"/>
                    <a:pt x="1172" y="3175"/>
                    <a:pt x="1181" y="3158"/>
                  </a:cubicBezTo>
                  <a:cubicBezTo>
                    <a:pt x="915" y="3098"/>
                    <a:pt x="675" y="2961"/>
                    <a:pt x="494" y="2755"/>
                  </a:cubicBezTo>
                  <a:cubicBezTo>
                    <a:pt x="409" y="2660"/>
                    <a:pt x="323" y="2540"/>
                    <a:pt x="289" y="2420"/>
                  </a:cubicBezTo>
                  <a:cubicBezTo>
                    <a:pt x="246" y="2309"/>
                    <a:pt x="238" y="2163"/>
                    <a:pt x="331" y="2077"/>
                  </a:cubicBezTo>
                  <a:cubicBezTo>
                    <a:pt x="452" y="1975"/>
                    <a:pt x="640" y="2043"/>
                    <a:pt x="770" y="2094"/>
                  </a:cubicBezTo>
                  <a:cubicBezTo>
                    <a:pt x="795" y="2103"/>
                    <a:pt x="812" y="2060"/>
                    <a:pt x="787" y="2051"/>
                  </a:cubicBezTo>
                  <a:cubicBezTo>
                    <a:pt x="615" y="1966"/>
                    <a:pt x="434" y="1872"/>
                    <a:pt x="306" y="1727"/>
                  </a:cubicBezTo>
                  <a:cubicBezTo>
                    <a:pt x="246" y="1649"/>
                    <a:pt x="186" y="1554"/>
                    <a:pt x="177" y="1452"/>
                  </a:cubicBezTo>
                  <a:cubicBezTo>
                    <a:pt x="169" y="1349"/>
                    <a:pt x="220" y="1263"/>
                    <a:pt x="315" y="1212"/>
                  </a:cubicBezTo>
                  <a:cubicBezTo>
                    <a:pt x="409" y="1160"/>
                    <a:pt x="529" y="1186"/>
                    <a:pt x="606" y="1263"/>
                  </a:cubicBezTo>
                  <a:cubicBezTo>
                    <a:pt x="615" y="1255"/>
                    <a:pt x="624" y="1237"/>
                    <a:pt x="632" y="1228"/>
                  </a:cubicBezTo>
                  <a:cubicBezTo>
                    <a:pt x="478" y="1125"/>
                    <a:pt x="340" y="989"/>
                    <a:pt x="238" y="826"/>
                  </a:cubicBezTo>
                  <a:cubicBezTo>
                    <a:pt x="195" y="748"/>
                    <a:pt x="152" y="663"/>
                    <a:pt x="117" y="577"/>
                  </a:cubicBezTo>
                  <a:cubicBezTo>
                    <a:pt x="83" y="491"/>
                    <a:pt x="49" y="388"/>
                    <a:pt x="49" y="294"/>
                  </a:cubicBezTo>
                  <a:cubicBezTo>
                    <a:pt x="40" y="191"/>
                    <a:pt x="83" y="113"/>
                    <a:pt x="177" y="70"/>
                  </a:cubicBezTo>
                  <a:cubicBezTo>
                    <a:pt x="263" y="28"/>
                    <a:pt x="366" y="45"/>
                    <a:pt x="452" y="88"/>
                  </a:cubicBezTo>
                  <a:cubicBezTo>
                    <a:pt x="546" y="122"/>
                    <a:pt x="624" y="191"/>
                    <a:pt x="700" y="251"/>
                  </a:cubicBezTo>
                  <a:cubicBezTo>
                    <a:pt x="770" y="319"/>
                    <a:pt x="838" y="388"/>
                    <a:pt x="890" y="465"/>
                  </a:cubicBezTo>
                  <a:cubicBezTo>
                    <a:pt x="958" y="542"/>
                    <a:pt x="1009" y="637"/>
                    <a:pt x="1052" y="731"/>
                  </a:cubicBezTo>
                  <a:cubicBezTo>
                    <a:pt x="1096" y="826"/>
                    <a:pt x="1138" y="929"/>
                    <a:pt x="1164" y="1040"/>
                  </a:cubicBezTo>
                  <a:cubicBezTo>
                    <a:pt x="1164" y="1049"/>
                    <a:pt x="1181" y="1040"/>
                    <a:pt x="1172" y="10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0" name="Google Shape;2920;p49"/>
            <p:cNvSpPr/>
            <p:nvPr/>
          </p:nvSpPr>
          <p:spPr>
            <a:xfrm>
              <a:off x="6223167" y="2210264"/>
              <a:ext cx="192256" cy="110460"/>
            </a:xfrm>
            <a:custGeom>
              <a:avLst/>
              <a:gdLst/>
              <a:ahLst/>
              <a:cxnLst/>
              <a:rect l="l" t="t" r="r" b="b"/>
              <a:pathLst>
                <a:path w="872" h="501" extrusionOk="0">
                  <a:moveTo>
                    <a:pt x="864" y="4"/>
                  </a:moveTo>
                  <a:lnTo>
                    <a:pt x="864" y="4"/>
                  </a:lnTo>
                  <a:cubicBezTo>
                    <a:pt x="812" y="81"/>
                    <a:pt x="761" y="158"/>
                    <a:pt x="709" y="235"/>
                  </a:cubicBezTo>
                  <a:cubicBezTo>
                    <a:pt x="683" y="269"/>
                    <a:pt x="658" y="313"/>
                    <a:pt x="631" y="356"/>
                  </a:cubicBezTo>
                  <a:cubicBezTo>
                    <a:pt x="615" y="389"/>
                    <a:pt x="598" y="424"/>
                    <a:pt x="546" y="432"/>
                  </a:cubicBezTo>
                  <a:cubicBezTo>
                    <a:pt x="468" y="459"/>
                    <a:pt x="375" y="459"/>
                    <a:pt x="280" y="459"/>
                  </a:cubicBezTo>
                  <a:cubicBezTo>
                    <a:pt x="237" y="459"/>
                    <a:pt x="194" y="459"/>
                    <a:pt x="151" y="459"/>
                  </a:cubicBezTo>
                  <a:cubicBezTo>
                    <a:pt x="99" y="459"/>
                    <a:pt x="57" y="450"/>
                    <a:pt x="14" y="450"/>
                  </a:cubicBezTo>
                  <a:cubicBezTo>
                    <a:pt x="-3" y="459"/>
                    <a:pt x="-3" y="475"/>
                    <a:pt x="6" y="475"/>
                  </a:cubicBezTo>
                  <a:cubicBezTo>
                    <a:pt x="48" y="492"/>
                    <a:pt x="109" y="492"/>
                    <a:pt x="151" y="501"/>
                  </a:cubicBezTo>
                  <a:cubicBezTo>
                    <a:pt x="203" y="501"/>
                    <a:pt x="254" y="501"/>
                    <a:pt x="297" y="501"/>
                  </a:cubicBezTo>
                  <a:cubicBezTo>
                    <a:pt x="349" y="501"/>
                    <a:pt x="392" y="501"/>
                    <a:pt x="443" y="492"/>
                  </a:cubicBezTo>
                  <a:cubicBezTo>
                    <a:pt x="486" y="492"/>
                    <a:pt x="529" y="484"/>
                    <a:pt x="571" y="475"/>
                  </a:cubicBezTo>
                  <a:cubicBezTo>
                    <a:pt x="606" y="459"/>
                    <a:pt x="631" y="432"/>
                    <a:pt x="649" y="407"/>
                  </a:cubicBezTo>
                  <a:cubicBezTo>
                    <a:pt x="674" y="364"/>
                    <a:pt x="701" y="321"/>
                    <a:pt x="726" y="278"/>
                  </a:cubicBezTo>
                  <a:cubicBezTo>
                    <a:pt x="777" y="193"/>
                    <a:pt x="821" y="98"/>
                    <a:pt x="872" y="4"/>
                  </a:cubicBezTo>
                  <a:cubicBezTo>
                    <a:pt x="872" y="4"/>
                    <a:pt x="864" y="-5"/>
                    <a:pt x="8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1" name="Google Shape;2921;p49"/>
            <p:cNvSpPr/>
            <p:nvPr/>
          </p:nvSpPr>
          <p:spPr>
            <a:xfrm>
              <a:off x="6303421" y="2402082"/>
              <a:ext cx="161169" cy="127878"/>
            </a:xfrm>
            <a:custGeom>
              <a:avLst/>
              <a:gdLst/>
              <a:ahLst/>
              <a:cxnLst/>
              <a:rect l="l" t="t" r="r" b="b"/>
              <a:pathLst>
                <a:path w="731" h="580" extrusionOk="0">
                  <a:moveTo>
                    <a:pt x="722" y="0"/>
                  </a:moveTo>
                  <a:lnTo>
                    <a:pt x="722" y="0"/>
                  </a:lnTo>
                  <a:cubicBezTo>
                    <a:pt x="628" y="163"/>
                    <a:pt x="560" y="335"/>
                    <a:pt x="482" y="506"/>
                  </a:cubicBezTo>
                  <a:cubicBezTo>
                    <a:pt x="473" y="532"/>
                    <a:pt x="465" y="541"/>
                    <a:pt x="440" y="532"/>
                  </a:cubicBezTo>
                  <a:cubicBezTo>
                    <a:pt x="422" y="523"/>
                    <a:pt x="397" y="515"/>
                    <a:pt x="379" y="506"/>
                  </a:cubicBezTo>
                  <a:cubicBezTo>
                    <a:pt x="345" y="489"/>
                    <a:pt x="302" y="472"/>
                    <a:pt x="267" y="463"/>
                  </a:cubicBezTo>
                  <a:cubicBezTo>
                    <a:pt x="182" y="446"/>
                    <a:pt x="96" y="420"/>
                    <a:pt x="11" y="420"/>
                  </a:cubicBezTo>
                  <a:cubicBezTo>
                    <a:pt x="1" y="420"/>
                    <a:pt x="-7" y="438"/>
                    <a:pt x="11" y="446"/>
                  </a:cubicBezTo>
                  <a:cubicBezTo>
                    <a:pt x="53" y="455"/>
                    <a:pt x="104" y="463"/>
                    <a:pt x="148" y="472"/>
                  </a:cubicBezTo>
                  <a:cubicBezTo>
                    <a:pt x="191" y="489"/>
                    <a:pt x="234" y="506"/>
                    <a:pt x="285" y="515"/>
                  </a:cubicBezTo>
                  <a:cubicBezTo>
                    <a:pt x="328" y="532"/>
                    <a:pt x="370" y="558"/>
                    <a:pt x="413" y="575"/>
                  </a:cubicBezTo>
                  <a:cubicBezTo>
                    <a:pt x="448" y="583"/>
                    <a:pt x="482" y="583"/>
                    <a:pt x="508" y="558"/>
                  </a:cubicBezTo>
                  <a:cubicBezTo>
                    <a:pt x="525" y="541"/>
                    <a:pt x="525" y="515"/>
                    <a:pt x="533" y="498"/>
                  </a:cubicBezTo>
                  <a:cubicBezTo>
                    <a:pt x="543" y="480"/>
                    <a:pt x="560" y="455"/>
                    <a:pt x="568" y="429"/>
                  </a:cubicBezTo>
                  <a:cubicBezTo>
                    <a:pt x="585" y="378"/>
                    <a:pt x="611" y="335"/>
                    <a:pt x="628" y="283"/>
                  </a:cubicBezTo>
                  <a:cubicBezTo>
                    <a:pt x="663" y="197"/>
                    <a:pt x="706" y="103"/>
                    <a:pt x="731" y="0"/>
                  </a:cubicBezTo>
                  <a:cubicBezTo>
                    <a:pt x="722" y="0"/>
                    <a:pt x="722" y="0"/>
                    <a:pt x="72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22" name="Google Shape;2922;p49"/>
            <p:cNvSpPr/>
            <p:nvPr/>
          </p:nvSpPr>
          <p:spPr>
            <a:xfrm>
              <a:off x="6343140" y="3502485"/>
              <a:ext cx="2071440" cy="470520"/>
            </a:xfrm>
            <a:custGeom>
              <a:avLst/>
              <a:gdLst/>
              <a:ahLst/>
              <a:cxnLst/>
              <a:rect l="l" t="t" r="r" b="b"/>
              <a:pathLst>
                <a:path w="5754" h="1307" extrusionOk="0">
                  <a:moveTo>
                    <a:pt x="2" y="806"/>
                  </a:moveTo>
                  <a:lnTo>
                    <a:pt x="2" y="806"/>
                  </a:lnTo>
                  <a:cubicBezTo>
                    <a:pt x="2" y="847"/>
                    <a:pt x="10" y="897"/>
                    <a:pt x="18" y="946"/>
                  </a:cubicBezTo>
                  <a:cubicBezTo>
                    <a:pt x="43" y="1102"/>
                    <a:pt x="100" y="1266"/>
                    <a:pt x="100" y="1266"/>
                  </a:cubicBezTo>
                  <a:cubicBezTo>
                    <a:pt x="5715" y="1307"/>
                    <a:pt x="5715" y="1307"/>
                    <a:pt x="5715" y="1307"/>
                  </a:cubicBezTo>
                  <a:cubicBezTo>
                    <a:pt x="5715" y="1307"/>
                    <a:pt x="5731" y="1127"/>
                    <a:pt x="5748" y="905"/>
                  </a:cubicBezTo>
                  <a:cubicBezTo>
                    <a:pt x="5756" y="650"/>
                    <a:pt x="5764" y="337"/>
                    <a:pt x="5706" y="181"/>
                  </a:cubicBezTo>
                  <a:cubicBezTo>
                    <a:pt x="4885" y="99"/>
                    <a:pt x="4885" y="99"/>
                    <a:pt x="4885" y="99"/>
                  </a:cubicBezTo>
                  <a:cubicBezTo>
                    <a:pt x="3676" y="74"/>
                    <a:pt x="3676" y="74"/>
                    <a:pt x="3676" y="74"/>
                  </a:cubicBezTo>
                  <a:cubicBezTo>
                    <a:pt x="35" y="0"/>
                    <a:pt x="35" y="0"/>
                    <a:pt x="35" y="0"/>
                  </a:cubicBezTo>
                  <a:cubicBezTo>
                    <a:pt x="18" y="198"/>
                    <a:pt x="18" y="198"/>
                    <a:pt x="18" y="198"/>
                  </a:cubicBezTo>
                  <a:cubicBezTo>
                    <a:pt x="18" y="198"/>
                    <a:pt x="-6" y="642"/>
                    <a:pt x="2" y="80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3" name="Google Shape;2923;p49"/>
            <p:cNvSpPr/>
            <p:nvPr/>
          </p:nvSpPr>
          <p:spPr>
            <a:xfrm>
              <a:off x="6357180" y="2333565"/>
              <a:ext cx="1945080" cy="319680"/>
            </a:xfrm>
            <a:custGeom>
              <a:avLst/>
              <a:gdLst/>
              <a:ahLst/>
              <a:cxnLst/>
              <a:rect l="l" t="t" r="r" b="b"/>
              <a:pathLst>
                <a:path w="5403" h="888" extrusionOk="0">
                  <a:moveTo>
                    <a:pt x="12" y="551"/>
                  </a:moveTo>
                  <a:lnTo>
                    <a:pt x="12" y="551"/>
                  </a:lnTo>
                  <a:cubicBezTo>
                    <a:pt x="20" y="658"/>
                    <a:pt x="54" y="723"/>
                    <a:pt x="54" y="723"/>
                  </a:cubicBezTo>
                  <a:cubicBezTo>
                    <a:pt x="2839" y="764"/>
                    <a:pt x="2839" y="764"/>
                    <a:pt x="2839" y="764"/>
                  </a:cubicBezTo>
                  <a:cubicBezTo>
                    <a:pt x="2905" y="790"/>
                    <a:pt x="2905" y="790"/>
                    <a:pt x="2905" y="790"/>
                  </a:cubicBezTo>
                  <a:cubicBezTo>
                    <a:pt x="5330" y="888"/>
                    <a:pt x="5330" y="888"/>
                    <a:pt x="5330" y="888"/>
                  </a:cubicBezTo>
                  <a:cubicBezTo>
                    <a:pt x="5330" y="888"/>
                    <a:pt x="5355" y="831"/>
                    <a:pt x="5396" y="625"/>
                  </a:cubicBezTo>
                  <a:cubicBezTo>
                    <a:pt x="5396" y="617"/>
                    <a:pt x="5396" y="608"/>
                    <a:pt x="5396" y="608"/>
                  </a:cubicBezTo>
                  <a:cubicBezTo>
                    <a:pt x="5429" y="403"/>
                    <a:pt x="5330" y="124"/>
                    <a:pt x="5298" y="0"/>
                  </a:cubicBezTo>
                  <a:cubicBezTo>
                    <a:pt x="61" y="0"/>
                    <a:pt x="61" y="0"/>
                    <a:pt x="61" y="0"/>
                  </a:cubicBezTo>
                  <a:cubicBezTo>
                    <a:pt x="61" y="0"/>
                    <a:pt x="54" y="49"/>
                    <a:pt x="12" y="296"/>
                  </a:cubicBezTo>
                  <a:cubicBezTo>
                    <a:pt x="-4" y="386"/>
                    <a:pt x="-4" y="477"/>
                    <a:pt x="12" y="5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4" name="Google Shape;2924;p49"/>
            <p:cNvSpPr/>
            <p:nvPr/>
          </p:nvSpPr>
          <p:spPr>
            <a:xfrm>
              <a:off x="6346740" y="2952405"/>
              <a:ext cx="2126160" cy="207000"/>
            </a:xfrm>
            <a:custGeom>
              <a:avLst/>
              <a:gdLst/>
              <a:ahLst/>
              <a:cxnLst/>
              <a:rect l="l" t="t" r="r" b="b"/>
              <a:pathLst>
                <a:path w="5906" h="575" extrusionOk="0">
                  <a:moveTo>
                    <a:pt x="5878" y="188"/>
                  </a:moveTo>
                  <a:lnTo>
                    <a:pt x="5878" y="188"/>
                  </a:lnTo>
                  <a:cubicBezTo>
                    <a:pt x="5878" y="188"/>
                    <a:pt x="5919" y="583"/>
                    <a:pt x="5902" y="575"/>
                  </a:cubicBezTo>
                  <a:cubicBezTo>
                    <a:pt x="5886" y="575"/>
                    <a:pt x="49" y="344"/>
                    <a:pt x="49" y="344"/>
                  </a:cubicBezTo>
                  <a:cubicBezTo>
                    <a:pt x="0" y="0"/>
                    <a:pt x="0" y="0"/>
                    <a:pt x="0" y="0"/>
                  </a:cubicBezTo>
                  <a:cubicBezTo>
                    <a:pt x="3041" y="32"/>
                    <a:pt x="3041" y="32"/>
                    <a:pt x="3041" y="32"/>
                  </a:cubicBezTo>
                  <a:lnTo>
                    <a:pt x="5878" y="18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5" name="Google Shape;2925;p49"/>
            <p:cNvSpPr/>
            <p:nvPr/>
          </p:nvSpPr>
          <p:spPr>
            <a:xfrm>
              <a:off x="7998060" y="3537405"/>
              <a:ext cx="190080" cy="424080"/>
            </a:xfrm>
            <a:custGeom>
              <a:avLst/>
              <a:gdLst/>
              <a:ahLst/>
              <a:cxnLst/>
              <a:rect l="l" t="t" r="r" b="b"/>
              <a:pathLst>
                <a:path w="528" h="1178" extrusionOk="0">
                  <a:moveTo>
                    <a:pt x="526" y="11"/>
                  </a:moveTo>
                  <a:lnTo>
                    <a:pt x="526" y="11"/>
                  </a:lnTo>
                  <a:cubicBezTo>
                    <a:pt x="534" y="224"/>
                    <a:pt x="509" y="1145"/>
                    <a:pt x="485" y="1178"/>
                  </a:cubicBezTo>
                  <a:cubicBezTo>
                    <a:pt x="49" y="1178"/>
                    <a:pt x="49" y="1178"/>
                    <a:pt x="49" y="1178"/>
                  </a:cubicBezTo>
                  <a:cubicBezTo>
                    <a:pt x="49" y="1178"/>
                    <a:pt x="123" y="857"/>
                    <a:pt x="107" y="635"/>
                  </a:cubicBezTo>
                  <a:cubicBezTo>
                    <a:pt x="90" y="413"/>
                    <a:pt x="0" y="2"/>
                    <a:pt x="0" y="2"/>
                  </a:cubicBezTo>
                  <a:cubicBezTo>
                    <a:pt x="0" y="2"/>
                    <a:pt x="526" y="-6"/>
                    <a:pt x="526" y="1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6" name="Google Shape;2926;p49"/>
            <p:cNvSpPr/>
            <p:nvPr/>
          </p:nvSpPr>
          <p:spPr>
            <a:xfrm>
              <a:off x="7743180" y="3529125"/>
              <a:ext cx="142920" cy="429120"/>
            </a:xfrm>
            <a:custGeom>
              <a:avLst/>
              <a:gdLst/>
              <a:ahLst/>
              <a:cxnLst/>
              <a:rect l="l" t="t" r="r" b="b"/>
              <a:pathLst>
                <a:path w="397" h="1192" extrusionOk="0">
                  <a:moveTo>
                    <a:pt x="322" y="17"/>
                  </a:moveTo>
                  <a:lnTo>
                    <a:pt x="322" y="17"/>
                  </a:lnTo>
                  <a:cubicBezTo>
                    <a:pt x="379" y="296"/>
                    <a:pt x="404" y="847"/>
                    <a:pt x="395" y="954"/>
                  </a:cubicBezTo>
                  <a:cubicBezTo>
                    <a:pt x="387" y="1061"/>
                    <a:pt x="371" y="1192"/>
                    <a:pt x="371" y="1192"/>
                  </a:cubicBezTo>
                  <a:cubicBezTo>
                    <a:pt x="33" y="1176"/>
                    <a:pt x="33" y="1176"/>
                    <a:pt x="33" y="1176"/>
                  </a:cubicBezTo>
                  <a:cubicBezTo>
                    <a:pt x="33" y="1176"/>
                    <a:pt x="108" y="798"/>
                    <a:pt x="91" y="592"/>
                  </a:cubicBezTo>
                  <a:cubicBezTo>
                    <a:pt x="67" y="379"/>
                    <a:pt x="0" y="0"/>
                    <a:pt x="0" y="0"/>
                  </a:cubicBezTo>
                  <a:cubicBezTo>
                    <a:pt x="322" y="17"/>
                    <a:pt x="322" y="17"/>
                    <a:pt x="322" y="1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7" name="Google Shape;2927;p49"/>
            <p:cNvSpPr/>
            <p:nvPr/>
          </p:nvSpPr>
          <p:spPr>
            <a:xfrm>
              <a:off x="6326220" y="2585205"/>
              <a:ext cx="1996200" cy="426240"/>
            </a:xfrm>
            <a:custGeom>
              <a:avLst/>
              <a:gdLst/>
              <a:ahLst/>
              <a:cxnLst/>
              <a:rect l="l" t="t" r="r" b="b"/>
              <a:pathLst>
                <a:path w="5545" h="1184" extrusionOk="0">
                  <a:moveTo>
                    <a:pt x="5466" y="205"/>
                  </a:moveTo>
                  <a:lnTo>
                    <a:pt x="5466" y="205"/>
                  </a:lnTo>
                  <a:cubicBezTo>
                    <a:pt x="5589" y="329"/>
                    <a:pt x="5540" y="921"/>
                    <a:pt x="5507" y="1003"/>
                  </a:cubicBezTo>
                  <a:cubicBezTo>
                    <a:pt x="5482" y="1077"/>
                    <a:pt x="5441" y="1184"/>
                    <a:pt x="5441" y="1184"/>
                  </a:cubicBezTo>
                  <a:cubicBezTo>
                    <a:pt x="2975" y="1052"/>
                    <a:pt x="2975" y="1052"/>
                    <a:pt x="2975" y="1052"/>
                  </a:cubicBezTo>
                  <a:cubicBezTo>
                    <a:pt x="57" y="1020"/>
                    <a:pt x="57" y="1020"/>
                    <a:pt x="57" y="1020"/>
                  </a:cubicBezTo>
                  <a:cubicBezTo>
                    <a:pt x="24" y="847"/>
                    <a:pt x="24" y="847"/>
                    <a:pt x="24" y="847"/>
                  </a:cubicBezTo>
                  <a:cubicBezTo>
                    <a:pt x="1323" y="847"/>
                    <a:pt x="1323" y="847"/>
                    <a:pt x="1323" y="847"/>
                  </a:cubicBezTo>
                  <a:cubicBezTo>
                    <a:pt x="1323" y="847"/>
                    <a:pt x="2794" y="994"/>
                    <a:pt x="2819" y="912"/>
                  </a:cubicBezTo>
                  <a:cubicBezTo>
                    <a:pt x="2851" y="838"/>
                    <a:pt x="2868" y="345"/>
                    <a:pt x="2860" y="337"/>
                  </a:cubicBezTo>
                  <a:cubicBezTo>
                    <a:pt x="2851" y="329"/>
                    <a:pt x="2802" y="214"/>
                    <a:pt x="2802" y="214"/>
                  </a:cubicBezTo>
                  <a:cubicBezTo>
                    <a:pt x="0" y="173"/>
                    <a:pt x="0" y="173"/>
                    <a:pt x="0" y="173"/>
                  </a:cubicBezTo>
                  <a:cubicBezTo>
                    <a:pt x="8" y="65"/>
                    <a:pt x="8" y="65"/>
                    <a:pt x="8" y="65"/>
                  </a:cubicBezTo>
                  <a:cubicBezTo>
                    <a:pt x="106" y="0"/>
                    <a:pt x="106" y="0"/>
                    <a:pt x="106" y="0"/>
                  </a:cubicBezTo>
                  <a:cubicBezTo>
                    <a:pt x="255" y="33"/>
                    <a:pt x="255" y="33"/>
                    <a:pt x="255" y="33"/>
                  </a:cubicBezTo>
                  <a:cubicBezTo>
                    <a:pt x="2925" y="65"/>
                    <a:pt x="2925" y="65"/>
                    <a:pt x="2925" y="65"/>
                  </a:cubicBezTo>
                  <a:cubicBezTo>
                    <a:pt x="3139" y="123"/>
                    <a:pt x="3139" y="123"/>
                    <a:pt x="3139" y="123"/>
                  </a:cubicBezTo>
                  <a:cubicBezTo>
                    <a:pt x="3139" y="123"/>
                    <a:pt x="4126" y="106"/>
                    <a:pt x="4142" y="123"/>
                  </a:cubicBezTo>
                  <a:cubicBezTo>
                    <a:pt x="4159" y="140"/>
                    <a:pt x="4964" y="164"/>
                    <a:pt x="4964" y="164"/>
                  </a:cubicBezTo>
                  <a:cubicBezTo>
                    <a:pt x="5466" y="205"/>
                    <a:pt x="5466" y="205"/>
                    <a:pt x="5466"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8" name="Google Shape;2928;p49"/>
            <p:cNvSpPr/>
            <p:nvPr/>
          </p:nvSpPr>
          <p:spPr>
            <a:xfrm>
              <a:off x="6378420" y="3085245"/>
              <a:ext cx="1985400" cy="476280"/>
            </a:xfrm>
            <a:custGeom>
              <a:avLst/>
              <a:gdLst/>
              <a:ahLst/>
              <a:cxnLst/>
              <a:rect l="l" t="t" r="r" b="b"/>
              <a:pathLst>
                <a:path w="5515" h="1323" extrusionOk="0">
                  <a:moveTo>
                    <a:pt x="5411" y="1143"/>
                  </a:moveTo>
                  <a:lnTo>
                    <a:pt x="5411" y="1143"/>
                  </a:lnTo>
                  <a:cubicBezTo>
                    <a:pt x="5502" y="1184"/>
                    <a:pt x="5526" y="1258"/>
                    <a:pt x="5510" y="1291"/>
                  </a:cubicBezTo>
                  <a:cubicBezTo>
                    <a:pt x="5502" y="1323"/>
                    <a:pt x="5494" y="1323"/>
                    <a:pt x="5494" y="1323"/>
                  </a:cubicBezTo>
                  <a:cubicBezTo>
                    <a:pt x="4762" y="1267"/>
                    <a:pt x="4762" y="1267"/>
                    <a:pt x="4762" y="1267"/>
                  </a:cubicBezTo>
                  <a:cubicBezTo>
                    <a:pt x="175" y="1159"/>
                    <a:pt x="175" y="1159"/>
                    <a:pt x="175" y="1159"/>
                  </a:cubicBezTo>
                  <a:cubicBezTo>
                    <a:pt x="175" y="1159"/>
                    <a:pt x="2" y="880"/>
                    <a:pt x="2" y="732"/>
                  </a:cubicBezTo>
                  <a:cubicBezTo>
                    <a:pt x="-5" y="584"/>
                    <a:pt x="19" y="362"/>
                    <a:pt x="28" y="321"/>
                  </a:cubicBezTo>
                  <a:cubicBezTo>
                    <a:pt x="43" y="271"/>
                    <a:pt x="208" y="0"/>
                    <a:pt x="208" y="0"/>
                  </a:cubicBezTo>
                  <a:cubicBezTo>
                    <a:pt x="208" y="0"/>
                    <a:pt x="2394" y="50"/>
                    <a:pt x="2443" y="50"/>
                  </a:cubicBezTo>
                  <a:cubicBezTo>
                    <a:pt x="2493" y="50"/>
                    <a:pt x="5042" y="181"/>
                    <a:pt x="5042" y="181"/>
                  </a:cubicBezTo>
                  <a:cubicBezTo>
                    <a:pt x="5042" y="181"/>
                    <a:pt x="5263" y="189"/>
                    <a:pt x="5321" y="206"/>
                  </a:cubicBezTo>
                  <a:cubicBezTo>
                    <a:pt x="5379" y="222"/>
                    <a:pt x="5427" y="280"/>
                    <a:pt x="5395" y="288"/>
                  </a:cubicBezTo>
                  <a:cubicBezTo>
                    <a:pt x="5362" y="296"/>
                    <a:pt x="5131" y="305"/>
                    <a:pt x="5131" y="305"/>
                  </a:cubicBezTo>
                  <a:cubicBezTo>
                    <a:pt x="5131" y="305"/>
                    <a:pt x="5025" y="543"/>
                    <a:pt x="5066" y="732"/>
                  </a:cubicBezTo>
                  <a:cubicBezTo>
                    <a:pt x="5099" y="913"/>
                    <a:pt x="5124" y="1126"/>
                    <a:pt x="5124" y="1126"/>
                  </a:cubicBezTo>
                  <a:lnTo>
                    <a:pt x="5411" y="1143"/>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9" name="Google Shape;2929;p49"/>
            <p:cNvSpPr/>
            <p:nvPr/>
          </p:nvSpPr>
          <p:spPr>
            <a:xfrm>
              <a:off x="6373380" y="2641365"/>
              <a:ext cx="982800" cy="272160"/>
            </a:xfrm>
            <a:custGeom>
              <a:avLst/>
              <a:gdLst/>
              <a:ahLst/>
              <a:cxnLst/>
              <a:rect l="l" t="t" r="r" b="b"/>
              <a:pathLst>
                <a:path w="2730" h="756" extrusionOk="0">
                  <a:moveTo>
                    <a:pt x="2671" y="58"/>
                  </a:moveTo>
                  <a:lnTo>
                    <a:pt x="2671" y="58"/>
                  </a:lnTo>
                  <a:cubicBezTo>
                    <a:pt x="2720" y="164"/>
                    <a:pt x="2745" y="362"/>
                    <a:pt x="2720" y="518"/>
                  </a:cubicBezTo>
                  <a:cubicBezTo>
                    <a:pt x="2696" y="666"/>
                    <a:pt x="2688" y="756"/>
                    <a:pt x="2688" y="756"/>
                  </a:cubicBezTo>
                  <a:cubicBezTo>
                    <a:pt x="1003" y="691"/>
                    <a:pt x="1003" y="691"/>
                    <a:pt x="1003" y="691"/>
                  </a:cubicBezTo>
                  <a:cubicBezTo>
                    <a:pt x="42" y="691"/>
                    <a:pt x="42" y="691"/>
                    <a:pt x="42" y="691"/>
                  </a:cubicBezTo>
                  <a:cubicBezTo>
                    <a:pt x="42" y="691"/>
                    <a:pt x="98" y="477"/>
                    <a:pt x="91" y="378"/>
                  </a:cubicBezTo>
                  <a:cubicBezTo>
                    <a:pt x="83" y="272"/>
                    <a:pt x="0" y="0"/>
                    <a:pt x="0" y="0"/>
                  </a:cubicBezTo>
                  <a:cubicBezTo>
                    <a:pt x="1997" y="49"/>
                    <a:pt x="1997" y="49"/>
                    <a:pt x="1997" y="49"/>
                  </a:cubicBezTo>
                  <a:lnTo>
                    <a:pt x="2671" y="5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0" name="Google Shape;2930;p49"/>
            <p:cNvSpPr/>
            <p:nvPr/>
          </p:nvSpPr>
          <p:spPr>
            <a:xfrm>
              <a:off x="6434580" y="3150405"/>
              <a:ext cx="1800360" cy="346320"/>
            </a:xfrm>
            <a:custGeom>
              <a:avLst/>
              <a:gdLst/>
              <a:ahLst/>
              <a:cxnLst/>
              <a:rect l="l" t="t" r="r" b="b"/>
              <a:pathLst>
                <a:path w="5001" h="962" extrusionOk="0">
                  <a:moveTo>
                    <a:pt x="5001" y="115"/>
                  </a:moveTo>
                  <a:lnTo>
                    <a:pt x="5001" y="115"/>
                  </a:lnTo>
                  <a:cubicBezTo>
                    <a:pt x="4934" y="263"/>
                    <a:pt x="4886" y="477"/>
                    <a:pt x="4910" y="592"/>
                  </a:cubicBezTo>
                  <a:cubicBezTo>
                    <a:pt x="4934" y="707"/>
                    <a:pt x="4975" y="962"/>
                    <a:pt x="4975" y="962"/>
                  </a:cubicBezTo>
                  <a:cubicBezTo>
                    <a:pt x="2419" y="896"/>
                    <a:pt x="2419" y="896"/>
                    <a:pt x="2419" y="896"/>
                  </a:cubicBezTo>
                  <a:cubicBezTo>
                    <a:pt x="142" y="863"/>
                    <a:pt x="142" y="863"/>
                    <a:pt x="142" y="863"/>
                  </a:cubicBezTo>
                  <a:cubicBezTo>
                    <a:pt x="142" y="863"/>
                    <a:pt x="19" y="715"/>
                    <a:pt x="3" y="617"/>
                  </a:cubicBezTo>
                  <a:cubicBezTo>
                    <a:pt x="-5" y="518"/>
                    <a:pt x="3" y="329"/>
                    <a:pt x="27" y="280"/>
                  </a:cubicBezTo>
                  <a:cubicBezTo>
                    <a:pt x="44" y="222"/>
                    <a:pt x="142" y="0"/>
                    <a:pt x="142" y="0"/>
                  </a:cubicBezTo>
                  <a:cubicBezTo>
                    <a:pt x="142" y="0"/>
                    <a:pt x="2205" y="41"/>
                    <a:pt x="2205" y="33"/>
                  </a:cubicBezTo>
                  <a:cubicBezTo>
                    <a:pt x="2197" y="33"/>
                    <a:pt x="3784" y="74"/>
                    <a:pt x="3784" y="74"/>
                  </a:cubicBezTo>
                  <a:cubicBezTo>
                    <a:pt x="4770" y="99"/>
                    <a:pt x="4770" y="99"/>
                    <a:pt x="4770" y="99"/>
                  </a:cubicBezTo>
                  <a:lnTo>
                    <a:pt x="5001" y="11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1" name="Google Shape;2931;p49"/>
            <p:cNvSpPr/>
            <p:nvPr/>
          </p:nvSpPr>
          <p:spPr>
            <a:xfrm>
              <a:off x="7919580" y="2380725"/>
              <a:ext cx="149040" cy="167040"/>
            </a:xfrm>
            <a:custGeom>
              <a:avLst/>
              <a:gdLst/>
              <a:ahLst/>
              <a:cxnLst/>
              <a:rect l="l" t="t" r="r" b="b"/>
              <a:pathLst>
                <a:path w="414" h="464" extrusionOk="0">
                  <a:moveTo>
                    <a:pt x="169" y="0"/>
                  </a:moveTo>
                  <a:lnTo>
                    <a:pt x="169" y="0"/>
                  </a:lnTo>
                  <a:cubicBezTo>
                    <a:pt x="300" y="0"/>
                    <a:pt x="448" y="132"/>
                    <a:pt x="407" y="280"/>
                  </a:cubicBezTo>
                  <a:cubicBezTo>
                    <a:pt x="366" y="428"/>
                    <a:pt x="308" y="477"/>
                    <a:pt x="218" y="461"/>
                  </a:cubicBezTo>
                  <a:cubicBezTo>
                    <a:pt x="119" y="445"/>
                    <a:pt x="20" y="404"/>
                    <a:pt x="4" y="321"/>
                  </a:cubicBezTo>
                  <a:cubicBezTo>
                    <a:pt x="-4" y="231"/>
                    <a:pt x="-4" y="157"/>
                    <a:pt x="29" y="99"/>
                  </a:cubicBezTo>
                  <a:cubicBezTo>
                    <a:pt x="53" y="41"/>
                    <a:pt x="111" y="0"/>
                    <a:pt x="16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2" name="Google Shape;2932;p49"/>
            <p:cNvSpPr/>
            <p:nvPr/>
          </p:nvSpPr>
          <p:spPr>
            <a:xfrm>
              <a:off x="6876660" y="3277485"/>
              <a:ext cx="100440" cy="130320"/>
            </a:xfrm>
            <a:custGeom>
              <a:avLst/>
              <a:gdLst/>
              <a:ahLst/>
              <a:cxnLst/>
              <a:rect l="l" t="t" r="r" b="b"/>
              <a:pathLst>
                <a:path w="279" h="362" extrusionOk="0">
                  <a:moveTo>
                    <a:pt x="279" y="17"/>
                  </a:moveTo>
                  <a:lnTo>
                    <a:pt x="279" y="17"/>
                  </a:lnTo>
                  <a:cubicBezTo>
                    <a:pt x="279" y="25"/>
                    <a:pt x="263" y="362"/>
                    <a:pt x="263" y="362"/>
                  </a:cubicBezTo>
                  <a:cubicBezTo>
                    <a:pt x="0" y="272"/>
                    <a:pt x="0" y="272"/>
                    <a:pt x="0" y="272"/>
                  </a:cubicBezTo>
                  <a:cubicBezTo>
                    <a:pt x="0" y="0"/>
                    <a:pt x="0" y="0"/>
                    <a:pt x="0" y="0"/>
                  </a:cubicBezTo>
                  <a:lnTo>
                    <a:pt x="279" y="17"/>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3" name="Google Shape;2933;p49"/>
            <p:cNvSpPr/>
            <p:nvPr/>
          </p:nvSpPr>
          <p:spPr>
            <a:xfrm>
              <a:off x="6361500" y="2522925"/>
              <a:ext cx="1938240" cy="130320"/>
            </a:xfrm>
            <a:custGeom>
              <a:avLst/>
              <a:gdLst/>
              <a:ahLst/>
              <a:cxnLst/>
              <a:rect l="l" t="t" r="r" b="b"/>
              <a:pathLst>
                <a:path w="5384" h="362" extrusionOk="0">
                  <a:moveTo>
                    <a:pt x="0" y="0"/>
                  </a:moveTo>
                  <a:lnTo>
                    <a:pt x="0" y="0"/>
                  </a:lnTo>
                  <a:cubicBezTo>
                    <a:pt x="0" y="0"/>
                    <a:pt x="0" y="9"/>
                    <a:pt x="0" y="25"/>
                  </a:cubicBezTo>
                  <a:cubicBezTo>
                    <a:pt x="8" y="99"/>
                    <a:pt x="25" y="148"/>
                    <a:pt x="33" y="181"/>
                  </a:cubicBezTo>
                  <a:cubicBezTo>
                    <a:pt x="148" y="197"/>
                    <a:pt x="148" y="197"/>
                    <a:pt x="148" y="197"/>
                  </a:cubicBezTo>
                  <a:cubicBezTo>
                    <a:pt x="1899" y="230"/>
                    <a:pt x="1899" y="230"/>
                    <a:pt x="1899" y="230"/>
                  </a:cubicBezTo>
                  <a:cubicBezTo>
                    <a:pt x="2827" y="238"/>
                    <a:pt x="2827" y="238"/>
                    <a:pt x="2827" y="238"/>
                  </a:cubicBezTo>
                  <a:cubicBezTo>
                    <a:pt x="2902" y="255"/>
                    <a:pt x="2902" y="255"/>
                    <a:pt x="2902" y="255"/>
                  </a:cubicBezTo>
                  <a:cubicBezTo>
                    <a:pt x="3033" y="264"/>
                    <a:pt x="3173" y="272"/>
                    <a:pt x="3313" y="279"/>
                  </a:cubicBezTo>
                  <a:cubicBezTo>
                    <a:pt x="3493" y="288"/>
                    <a:pt x="3493" y="288"/>
                    <a:pt x="3493" y="288"/>
                  </a:cubicBezTo>
                  <a:cubicBezTo>
                    <a:pt x="3568" y="288"/>
                    <a:pt x="3641" y="288"/>
                    <a:pt x="3707" y="288"/>
                  </a:cubicBezTo>
                  <a:cubicBezTo>
                    <a:pt x="3888" y="288"/>
                    <a:pt x="4036" y="288"/>
                    <a:pt x="4044" y="296"/>
                  </a:cubicBezTo>
                  <a:cubicBezTo>
                    <a:pt x="4061" y="313"/>
                    <a:pt x="4866" y="337"/>
                    <a:pt x="4866" y="337"/>
                  </a:cubicBezTo>
                  <a:cubicBezTo>
                    <a:pt x="5105" y="354"/>
                    <a:pt x="5105" y="354"/>
                    <a:pt x="5105" y="354"/>
                  </a:cubicBezTo>
                  <a:cubicBezTo>
                    <a:pt x="5318" y="362"/>
                    <a:pt x="5318" y="362"/>
                    <a:pt x="5318" y="362"/>
                  </a:cubicBezTo>
                  <a:cubicBezTo>
                    <a:pt x="5318" y="362"/>
                    <a:pt x="5343" y="305"/>
                    <a:pt x="5384" y="99"/>
                  </a:cubicBezTo>
                  <a:cubicBezTo>
                    <a:pt x="5384" y="91"/>
                    <a:pt x="5384" y="82"/>
                    <a:pt x="5384" y="82"/>
                  </a:cubicBezTo>
                  <a:cubicBezTo>
                    <a:pt x="5384" y="74"/>
                    <a:pt x="5384" y="66"/>
                    <a:pt x="5384" y="66"/>
                  </a:cubicBezTo>
                  <a:cubicBezTo>
                    <a:pt x="5302" y="82"/>
                    <a:pt x="4940" y="91"/>
                    <a:pt x="4497" y="91"/>
                  </a:cubicBezTo>
                  <a:cubicBezTo>
                    <a:pt x="3609" y="91"/>
                    <a:pt x="2384" y="66"/>
                    <a:pt x="2384" y="66"/>
                  </a:cubicBezTo>
                  <a:cubicBezTo>
                    <a:pt x="2384" y="66"/>
                    <a:pt x="17" y="0"/>
                    <a:pt x="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4" name="Google Shape;2934;p49"/>
            <p:cNvSpPr/>
            <p:nvPr/>
          </p:nvSpPr>
          <p:spPr>
            <a:xfrm>
              <a:off x="6373380" y="2588085"/>
              <a:ext cx="1825920" cy="62280"/>
            </a:xfrm>
            <a:custGeom>
              <a:avLst/>
              <a:gdLst/>
              <a:ahLst/>
              <a:cxnLst/>
              <a:rect l="l" t="t" r="r" b="b"/>
              <a:pathLst>
                <a:path w="5072" h="173" extrusionOk="0">
                  <a:moveTo>
                    <a:pt x="3674" y="107"/>
                  </a:moveTo>
                  <a:lnTo>
                    <a:pt x="3674" y="107"/>
                  </a:lnTo>
                  <a:cubicBezTo>
                    <a:pt x="3608" y="107"/>
                    <a:pt x="3535" y="107"/>
                    <a:pt x="3460" y="107"/>
                  </a:cubicBezTo>
                  <a:lnTo>
                    <a:pt x="3460" y="107"/>
                  </a:lnTo>
                  <a:lnTo>
                    <a:pt x="3460" y="107"/>
                  </a:lnTo>
                  <a:lnTo>
                    <a:pt x="3460" y="107"/>
                  </a:lnTo>
                  <a:cubicBezTo>
                    <a:pt x="5072" y="173"/>
                    <a:pt x="5072" y="173"/>
                    <a:pt x="5072" y="173"/>
                  </a:cubicBezTo>
                  <a:cubicBezTo>
                    <a:pt x="4833" y="156"/>
                    <a:pt x="4833" y="156"/>
                    <a:pt x="4833" y="156"/>
                  </a:cubicBezTo>
                  <a:cubicBezTo>
                    <a:pt x="4833" y="156"/>
                    <a:pt x="4028" y="132"/>
                    <a:pt x="4011" y="115"/>
                  </a:cubicBezTo>
                  <a:cubicBezTo>
                    <a:pt x="4003" y="107"/>
                    <a:pt x="3855" y="107"/>
                    <a:pt x="3674" y="107"/>
                  </a:cubicBezTo>
                  <a:moveTo>
                    <a:pt x="1866" y="49"/>
                  </a:moveTo>
                  <a:lnTo>
                    <a:pt x="1866" y="49"/>
                  </a:lnTo>
                  <a:cubicBezTo>
                    <a:pt x="2794" y="57"/>
                    <a:pt x="2794" y="57"/>
                    <a:pt x="2794" y="57"/>
                  </a:cubicBezTo>
                  <a:cubicBezTo>
                    <a:pt x="2844" y="74"/>
                    <a:pt x="2844" y="74"/>
                    <a:pt x="2844" y="74"/>
                  </a:cubicBezTo>
                  <a:lnTo>
                    <a:pt x="2844" y="74"/>
                  </a:lnTo>
                  <a:lnTo>
                    <a:pt x="2844" y="74"/>
                  </a:lnTo>
                  <a:cubicBezTo>
                    <a:pt x="2852" y="74"/>
                    <a:pt x="2860" y="74"/>
                    <a:pt x="2869" y="74"/>
                  </a:cubicBezTo>
                  <a:cubicBezTo>
                    <a:pt x="2794" y="57"/>
                    <a:pt x="2794" y="57"/>
                    <a:pt x="2794" y="57"/>
                  </a:cubicBezTo>
                  <a:cubicBezTo>
                    <a:pt x="1866" y="49"/>
                    <a:pt x="1866" y="49"/>
                    <a:pt x="1866" y="49"/>
                  </a:cubicBezTo>
                  <a:moveTo>
                    <a:pt x="0" y="0"/>
                  </a:moveTo>
                  <a:lnTo>
                    <a:pt x="0" y="0"/>
                  </a:lnTo>
                  <a:cubicBezTo>
                    <a:pt x="9" y="8"/>
                    <a:pt x="9" y="16"/>
                    <a:pt x="9" y="16"/>
                  </a:cubicBezTo>
                  <a:cubicBezTo>
                    <a:pt x="115" y="16"/>
                    <a:pt x="115" y="16"/>
                    <a:pt x="115" y="16"/>
                  </a:cubicBezTo>
                  <a:cubicBezTo>
                    <a:pt x="0" y="0"/>
                    <a:pt x="0" y="0"/>
                    <a:pt x="0" y="0"/>
                  </a:cubicBezTo>
                  <a:close/>
                </a:path>
              </a:pathLst>
            </a:custGeom>
            <a:solidFill>
              <a:srgbClr val="6F844E"/>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5" name="Google Shape;2935;p49"/>
            <p:cNvSpPr/>
            <p:nvPr/>
          </p:nvSpPr>
          <p:spPr>
            <a:xfrm>
              <a:off x="7500540" y="2626605"/>
              <a:ext cx="153000" cy="342000"/>
            </a:xfrm>
            <a:custGeom>
              <a:avLst/>
              <a:gdLst/>
              <a:ahLst/>
              <a:cxnLst/>
              <a:rect l="l" t="t" r="r" b="b"/>
              <a:pathLst>
                <a:path w="425" h="950" extrusionOk="0">
                  <a:moveTo>
                    <a:pt x="329" y="0"/>
                  </a:moveTo>
                  <a:lnTo>
                    <a:pt x="329" y="0"/>
                  </a:lnTo>
                  <a:cubicBezTo>
                    <a:pt x="445" y="246"/>
                    <a:pt x="436" y="559"/>
                    <a:pt x="404" y="650"/>
                  </a:cubicBezTo>
                  <a:cubicBezTo>
                    <a:pt x="363" y="748"/>
                    <a:pt x="296" y="946"/>
                    <a:pt x="296" y="946"/>
                  </a:cubicBezTo>
                  <a:cubicBezTo>
                    <a:pt x="296" y="946"/>
                    <a:pt x="0" y="962"/>
                    <a:pt x="0" y="929"/>
                  </a:cubicBezTo>
                  <a:cubicBezTo>
                    <a:pt x="0" y="905"/>
                    <a:pt x="99" y="715"/>
                    <a:pt x="91" y="493"/>
                  </a:cubicBezTo>
                  <a:cubicBezTo>
                    <a:pt x="82" y="263"/>
                    <a:pt x="17" y="17"/>
                    <a:pt x="17" y="17"/>
                  </a:cubicBezTo>
                  <a:cubicBezTo>
                    <a:pt x="329" y="0"/>
                    <a:pt x="329" y="0"/>
                    <a:pt x="32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2936" name="Google Shape;2936;p49"/>
            <p:cNvSpPr/>
            <p:nvPr/>
          </p:nvSpPr>
          <p:spPr>
            <a:xfrm>
              <a:off x="6349620" y="3825405"/>
              <a:ext cx="2062800" cy="147600"/>
            </a:xfrm>
            <a:custGeom>
              <a:avLst/>
              <a:gdLst/>
              <a:ahLst/>
              <a:cxnLst/>
              <a:rect l="l" t="t" r="r" b="b"/>
              <a:pathLst>
                <a:path w="5730" h="410" extrusionOk="0">
                  <a:moveTo>
                    <a:pt x="9" y="0"/>
                  </a:moveTo>
                  <a:lnTo>
                    <a:pt x="9" y="0"/>
                  </a:lnTo>
                  <a:cubicBezTo>
                    <a:pt x="0" y="49"/>
                    <a:pt x="0" y="49"/>
                    <a:pt x="0" y="49"/>
                  </a:cubicBezTo>
                  <a:cubicBezTo>
                    <a:pt x="25" y="205"/>
                    <a:pt x="82" y="369"/>
                    <a:pt x="82" y="369"/>
                  </a:cubicBezTo>
                  <a:cubicBezTo>
                    <a:pt x="5598" y="410"/>
                    <a:pt x="5598" y="410"/>
                    <a:pt x="5598" y="410"/>
                  </a:cubicBezTo>
                  <a:cubicBezTo>
                    <a:pt x="5598" y="402"/>
                    <a:pt x="5606" y="402"/>
                    <a:pt x="5615" y="402"/>
                  </a:cubicBezTo>
                  <a:cubicBezTo>
                    <a:pt x="5639" y="394"/>
                    <a:pt x="5672" y="394"/>
                    <a:pt x="5697" y="394"/>
                  </a:cubicBezTo>
                  <a:cubicBezTo>
                    <a:pt x="5705" y="353"/>
                    <a:pt x="5713" y="197"/>
                    <a:pt x="5730" y="8"/>
                  </a:cubicBezTo>
                  <a:cubicBezTo>
                    <a:pt x="5656" y="49"/>
                    <a:pt x="5417" y="73"/>
                    <a:pt x="5088" y="99"/>
                  </a:cubicBezTo>
                  <a:cubicBezTo>
                    <a:pt x="5080" y="246"/>
                    <a:pt x="5072" y="369"/>
                    <a:pt x="5064" y="378"/>
                  </a:cubicBezTo>
                  <a:cubicBezTo>
                    <a:pt x="4628" y="378"/>
                    <a:pt x="4628" y="378"/>
                    <a:pt x="4628" y="378"/>
                  </a:cubicBezTo>
                  <a:cubicBezTo>
                    <a:pt x="4628" y="378"/>
                    <a:pt x="4661" y="254"/>
                    <a:pt x="4677" y="106"/>
                  </a:cubicBezTo>
                  <a:cubicBezTo>
                    <a:pt x="4546" y="114"/>
                    <a:pt x="4406" y="114"/>
                    <a:pt x="4266" y="114"/>
                  </a:cubicBezTo>
                  <a:cubicBezTo>
                    <a:pt x="4266" y="123"/>
                    <a:pt x="4266" y="123"/>
                    <a:pt x="4266" y="131"/>
                  </a:cubicBezTo>
                  <a:cubicBezTo>
                    <a:pt x="4258" y="238"/>
                    <a:pt x="4242" y="369"/>
                    <a:pt x="4242" y="369"/>
                  </a:cubicBezTo>
                  <a:cubicBezTo>
                    <a:pt x="3904" y="353"/>
                    <a:pt x="3904" y="353"/>
                    <a:pt x="3904" y="353"/>
                  </a:cubicBezTo>
                  <a:cubicBezTo>
                    <a:pt x="3904" y="353"/>
                    <a:pt x="3929" y="246"/>
                    <a:pt x="3946" y="123"/>
                  </a:cubicBezTo>
                  <a:cubicBezTo>
                    <a:pt x="3822" y="123"/>
                    <a:pt x="3691" y="123"/>
                    <a:pt x="3560" y="123"/>
                  </a:cubicBezTo>
                  <a:cubicBezTo>
                    <a:pt x="2096" y="123"/>
                    <a:pt x="419" y="73"/>
                    <a:pt x="296" y="73"/>
                  </a:cubicBezTo>
                  <a:cubicBezTo>
                    <a:pt x="82" y="73"/>
                    <a:pt x="9" y="0"/>
                    <a:pt x="9"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7" name="Google Shape;2937;p49"/>
            <p:cNvSpPr/>
            <p:nvPr/>
          </p:nvSpPr>
          <p:spPr>
            <a:xfrm>
              <a:off x="8015700" y="3861045"/>
              <a:ext cx="165600" cy="100440"/>
            </a:xfrm>
            <a:custGeom>
              <a:avLst/>
              <a:gdLst/>
              <a:ahLst/>
              <a:cxnLst/>
              <a:rect l="l" t="t" r="r" b="b"/>
              <a:pathLst>
                <a:path w="460" h="279" extrusionOk="0">
                  <a:moveTo>
                    <a:pt x="460" y="0"/>
                  </a:moveTo>
                  <a:lnTo>
                    <a:pt x="460" y="0"/>
                  </a:lnTo>
                  <a:cubicBezTo>
                    <a:pt x="337" y="0"/>
                    <a:pt x="198" y="7"/>
                    <a:pt x="49" y="7"/>
                  </a:cubicBezTo>
                  <a:cubicBezTo>
                    <a:pt x="33" y="155"/>
                    <a:pt x="0" y="279"/>
                    <a:pt x="0" y="279"/>
                  </a:cubicBezTo>
                  <a:cubicBezTo>
                    <a:pt x="436" y="279"/>
                    <a:pt x="436" y="279"/>
                    <a:pt x="436" y="279"/>
                  </a:cubicBezTo>
                  <a:cubicBezTo>
                    <a:pt x="444" y="270"/>
                    <a:pt x="452" y="147"/>
                    <a:pt x="46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8" name="Google Shape;2938;p49"/>
            <p:cNvSpPr/>
            <p:nvPr/>
          </p:nvSpPr>
          <p:spPr>
            <a:xfrm>
              <a:off x="7755060" y="3866445"/>
              <a:ext cx="130320" cy="91800"/>
            </a:xfrm>
            <a:custGeom>
              <a:avLst/>
              <a:gdLst/>
              <a:ahLst/>
              <a:cxnLst/>
              <a:rect l="l" t="t" r="r" b="b"/>
              <a:pathLst>
                <a:path w="362" h="255" extrusionOk="0">
                  <a:moveTo>
                    <a:pt x="362" y="0"/>
                  </a:moveTo>
                  <a:lnTo>
                    <a:pt x="362" y="0"/>
                  </a:lnTo>
                  <a:cubicBezTo>
                    <a:pt x="255" y="9"/>
                    <a:pt x="149" y="9"/>
                    <a:pt x="42" y="9"/>
                  </a:cubicBezTo>
                  <a:cubicBezTo>
                    <a:pt x="25" y="132"/>
                    <a:pt x="0" y="239"/>
                    <a:pt x="0" y="239"/>
                  </a:cubicBezTo>
                  <a:cubicBezTo>
                    <a:pt x="338" y="255"/>
                    <a:pt x="338" y="255"/>
                    <a:pt x="338" y="255"/>
                  </a:cubicBezTo>
                  <a:cubicBezTo>
                    <a:pt x="338" y="255"/>
                    <a:pt x="354" y="124"/>
                    <a:pt x="362" y="17"/>
                  </a:cubicBezTo>
                  <a:cubicBezTo>
                    <a:pt x="362" y="9"/>
                    <a:pt x="362" y="9"/>
                    <a:pt x="362"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9" name="Google Shape;2939;p49"/>
            <p:cNvSpPr/>
            <p:nvPr/>
          </p:nvSpPr>
          <p:spPr>
            <a:xfrm>
              <a:off x="7947660" y="2380725"/>
              <a:ext cx="77040" cy="12240"/>
            </a:xfrm>
            <a:custGeom>
              <a:avLst/>
              <a:gdLst/>
              <a:ahLst/>
              <a:cxnLst/>
              <a:rect l="l" t="t" r="r" b="b"/>
              <a:pathLst>
                <a:path w="214" h="34" extrusionOk="0">
                  <a:moveTo>
                    <a:pt x="91" y="0"/>
                  </a:moveTo>
                  <a:lnTo>
                    <a:pt x="91" y="0"/>
                  </a:lnTo>
                  <a:cubicBezTo>
                    <a:pt x="65" y="0"/>
                    <a:pt x="33" y="9"/>
                    <a:pt x="0" y="34"/>
                  </a:cubicBezTo>
                  <a:cubicBezTo>
                    <a:pt x="74" y="34"/>
                    <a:pt x="140" y="34"/>
                    <a:pt x="214" y="34"/>
                  </a:cubicBezTo>
                  <a:cubicBezTo>
                    <a:pt x="173" y="9"/>
                    <a:pt x="132" y="0"/>
                    <a:pt x="91" y="0"/>
                  </a:cubicBezTo>
                  <a:close/>
                </a:path>
              </a:pathLst>
            </a:custGeom>
            <a:solidFill>
              <a:srgbClr val="F3D57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0" name="Google Shape;2940;p49"/>
            <p:cNvSpPr/>
            <p:nvPr/>
          </p:nvSpPr>
          <p:spPr>
            <a:xfrm>
              <a:off x="7418100" y="2617965"/>
              <a:ext cx="186120" cy="11520"/>
            </a:xfrm>
            <a:custGeom>
              <a:avLst/>
              <a:gdLst/>
              <a:ahLst/>
              <a:cxnLst/>
              <a:rect l="l" t="t" r="r" b="b"/>
              <a:pathLst>
                <a:path w="517" h="32" extrusionOk="0">
                  <a:moveTo>
                    <a:pt x="0" y="0"/>
                  </a:moveTo>
                  <a:lnTo>
                    <a:pt x="0" y="0"/>
                  </a:lnTo>
                  <a:cubicBezTo>
                    <a:pt x="106" y="32"/>
                    <a:pt x="106" y="32"/>
                    <a:pt x="106" y="32"/>
                  </a:cubicBezTo>
                  <a:cubicBezTo>
                    <a:pt x="106" y="32"/>
                    <a:pt x="304" y="24"/>
                    <a:pt x="517" y="24"/>
                  </a:cubicBezTo>
                  <a:cubicBezTo>
                    <a:pt x="468" y="24"/>
                    <a:pt x="427" y="24"/>
                    <a:pt x="378" y="15"/>
                  </a:cubicBezTo>
                  <a:cubicBezTo>
                    <a:pt x="0" y="0"/>
                    <a:pt x="0" y="0"/>
                    <a:pt x="0"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1" name="Google Shape;2941;p49"/>
            <p:cNvSpPr/>
            <p:nvPr/>
          </p:nvSpPr>
          <p:spPr>
            <a:xfrm>
              <a:off x="7406220" y="2614725"/>
              <a:ext cx="147960" cy="8640"/>
            </a:xfrm>
            <a:custGeom>
              <a:avLst/>
              <a:gdLst/>
              <a:ahLst/>
              <a:cxnLst/>
              <a:rect l="l" t="t" r="r" b="b"/>
              <a:pathLst>
                <a:path w="411" h="24" extrusionOk="0">
                  <a:moveTo>
                    <a:pt x="0" y="0"/>
                  </a:moveTo>
                  <a:lnTo>
                    <a:pt x="0" y="0"/>
                  </a:lnTo>
                  <a:cubicBezTo>
                    <a:pt x="33" y="9"/>
                    <a:pt x="33" y="9"/>
                    <a:pt x="33" y="9"/>
                  </a:cubicBezTo>
                  <a:cubicBezTo>
                    <a:pt x="411" y="24"/>
                    <a:pt x="411" y="24"/>
                    <a:pt x="411" y="24"/>
                  </a:cubicBezTo>
                  <a:cubicBezTo>
                    <a:pt x="271" y="17"/>
                    <a:pt x="131" y="9"/>
                    <a:pt x="0" y="0"/>
                  </a:cubicBezTo>
                  <a:close/>
                </a:path>
              </a:pathLst>
            </a:custGeom>
            <a:solidFill>
              <a:srgbClr val="D79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2" name="Google Shape;2942;p49"/>
            <p:cNvSpPr/>
            <p:nvPr/>
          </p:nvSpPr>
          <p:spPr>
            <a:xfrm>
              <a:off x="7397220" y="2614725"/>
              <a:ext cx="20880" cy="3240"/>
            </a:xfrm>
            <a:custGeom>
              <a:avLst/>
              <a:gdLst/>
              <a:ahLst/>
              <a:cxnLst/>
              <a:rect l="l" t="t" r="r" b="b"/>
              <a:pathLst>
                <a:path w="58" h="9" extrusionOk="0">
                  <a:moveTo>
                    <a:pt x="0" y="0"/>
                  </a:moveTo>
                  <a:lnTo>
                    <a:pt x="0" y="0"/>
                  </a:lnTo>
                  <a:lnTo>
                    <a:pt x="0" y="0"/>
                  </a:lnTo>
                  <a:cubicBezTo>
                    <a:pt x="16" y="9"/>
                    <a:pt x="16" y="9"/>
                    <a:pt x="16" y="9"/>
                  </a:cubicBezTo>
                  <a:cubicBezTo>
                    <a:pt x="58" y="9"/>
                    <a:pt x="58" y="9"/>
                    <a:pt x="58" y="9"/>
                  </a:cubicBezTo>
                  <a:cubicBezTo>
                    <a:pt x="25" y="0"/>
                    <a:pt x="25" y="0"/>
                    <a:pt x="25" y="0"/>
                  </a:cubicBezTo>
                  <a:cubicBezTo>
                    <a:pt x="16" y="0"/>
                    <a:pt x="8" y="0"/>
                    <a:pt x="0" y="0"/>
                  </a:cubicBezTo>
                  <a:close/>
                </a:path>
              </a:pathLst>
            </a:custGeom>
            <a:solidFill>
              <a:srgbClr val="98A77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3" name="Google Shape;2943;p49"/>
            <p:cNvSpPr/>
            <p:nvPr/>
          </p:nvSpPr>
          <p:spPr>
            <a:xfrm>
              <a:off x="6337380" y="3501765"/>
              <a:ext cx="42480" cy="470520"/>
            </a:xfrm>
            <a:custGeom>
              <a:avLst/>
              <a:gdLst/>
              <a:ahLst/>
              <a:cxnLst/>
              <a:rect l="l" t="t" r="r" b="b"/>
              <a:pathLst>
                <a:path w="118" h="1307" extrusionOk="0">
                  <a:moveTo>
                    <a:pt x="84" y="19"/>
                  </a:moveTo>
                  <a:lnTo>
                    <a:pt x="84" y="19"/>
                  </a:lnTo>
                  <a:cubicBezTo>
                    <a:pt x="75" y="11"/>
                    <a:pt x="67" y="19"/>
                    <a:pt x="67" y="19"/>
                  </a:cubicBezTo>
                  <a:cubicBezTo>
                    <a:pt x="59" y="27"/>
                    <a:pt x="67" y="35"/>
                    <a:pt x="67" y="43"/>
                  </a:cubicBezTo>
                  <a:cubicBezTo>
                    <a:pt x="67" y="68"/>
                    <a:pt x="59" y="93"/>
                    <a:pt x="59" y="110"/>
                  </a:cubicBezTo>
                  <a:cubicBezTo>
                    <a:pt x="59" y="159"/>
                    <a:pt x="51" y="200"/>
                    <a:pt x="51" y="241"/>
                  </a:cubicBezTo>
                  <a:cubicBezTo>
                    <a:pt x="43" y="331"/>
                    <a:pt x="43" y="413"/>
                    <a:pt x="43" y="504"/>
                  </a:cubicBezTo>
                  <a:cubicBezTo>
                    <a:pt x="43" y="676"/>
                    <a:pt x="59" y="849"/>
                    <a:pt x="84" y="1022"/>
                  </a:cubicBezTo>
                  <a:cubicBezTo>
                    <a:pt x="84" y="1071"/>
                    <a:pt x="92" y="1121"/>
                    <a:pt x="100" y="1170"/>
                  </a:cubicBezTo>
                  <a:cubicBezTo>
                    <a:pt x="109" y="1195"/>
                    <a:pt x="109" y="1219"/>
                    <a:pt x="116" y="1244"/>
                  </a:cubicBezTo>
                  <a:cubicBezTo>
                    <a:pt x="116" y="1260"/>
                    <a:pt x="125" y="1285"/>
                    <a:pt x="109" y="1301"/>
                  </a:cubicBezTo>
                  <a:cubicBezTo>
                    <a:pt x="109" y="1309"/>
                    <a:pt x="100" y="1309"/>
                    <a:pt x="92" y="1301"/>
                  </a:cubicBezTo>
                  <a:cubicBezTo>
                    <a:pt x="75" y="1293"/>
                    <a:pt x="67" y="1268"/>
                    <a:pt x="67" y="1252"/>
                  </a:cubicBezTo>
                  <a:cubicBezTo>
                    <a:pt x="59" y="1227"/>
                    <a:pt x="59" y="1195"/>
                    <a:pt x="51" y="1170"/>
                  </a:cubicBezTo>
                  <a:cubicBezTo>
                    <a:pt x="43" y="1129"/>
                    <a:pt x="43" y="1080"/>
                    <a:pt x="34" y="1030"/>
                  </a:cubicBezTo>
                  <a:cubicBezTo>
                    <a:pt x="18" y="931"/>
                    <a:pt x="10" y="833"/>
                    <a:pt x="10" y="734"/>
                  </a:cubicBezTo>
                  <a:cubicBezTo>
                    <a:pt x="-7" y="537"/>
                    <a:pt x="1" y="348"/>
                    <a:pt x="18" y="151"/>
                  </a:cubicBezTo>
                  <a:cubicBezTo>
                    <a:pt x="26" y="125"/>
                    <a:pt x="26" y="93"/>
                    <a:pt x="34" y="68"/>
                  </a:cubicBezTo>
                  <a:cubicBezTo>
                    <a:pt x="34" y="52"/>
                    <a:pt x="34" y="27"/>
                    <a:pt x="51" y="11"/>
                  </a:cubicBezTo>
                  <a:cubicBezTo>
                    <a:pt x="51" y="11"/>
                    <a:pt x="67" y="-6"/>
                    <a:pt x="75" y="2"/>
                  </a:cubicBezTo>
                  <a:cubicBezTo>
                    <a:pt x="84" y="2"/>
                    <a:pt x="84" y="11"/>
                    <a:pt x="8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4" name="Google Shape;2944;p49"/>
            <p:cNvSpPr/>
            <p:nvPr/>
          </p:nvSpPr>
          <p:spPr>
            <a:xfrm>
              <a:off x="6348900" y="3493845"/>
              <a:ext cx="2048400" cy="73800"/>
            </a:xfrm>
            <a:custGeom>
              <a:avLst/>
              <a:gdLst/>
              <a:ahLst/>
              <a:cxnLst/>
              <a:rect l="l" t="t" r="r" b="b"/>
              <a:pathLst>
                <a:path w="5690" h="205" extrusionOk="0">
                  <a:moveTo>
                    <a:pt x="5690" y="205"/>
                  </a:moveTo>
                  <a:lnTo>
                    <a:pt x="5690" y="205"/>
                  </a:lnTo>
                  <a:cubicBezTo>
                    <a:pt x="5509" y="205"/>
                    <a:pt x="5321" y="181"/>
                    <a:pt x="5140" y="164"/>
                  </a:cubicBezTo>
                  <a:cubicBezTo>
                    <a:pt x="4951" y="156"/>
                    <a:pt x="4770" y="140"/>
                    <a:pt x="4581" y="140"/>
                  </a:cubicBezTo>
                  <a:cubicBezTo>
                    <a:pt x="4219" y="123"/>
                    <a:pt x="3849" y="115"/>
                    <a:pt x="3479" y="106"/>
                  </a:cubicBezTo>
                  <a:cubicBezTo>
                    <a:pt x="2739" y="90"/>
                    <a:pt x="1999" y="82"/>
                    <a:pt x="1260" y="65"/>
                  </a:cubicBezTo>
                  <a:cubicBezTo>
                    <a:pt x="849" y="57"/>
                    <a:pt x="430" y="49"/>
                    <a:pt x="19" y="41"/>
                  </a:cubicBezTo>
                  <a:cubicBezTo>
                    <a:pt x="-6" y="41"/>
                    <a:pt x="-6" y="0"/>
                    <a:pt x="19" y="0"/>
                  </a:cubicBezTo>
                  <a:cubicBezTo>
                    <a:pt x="758" y="16"/>
                    <a:pt x="1507" y="33"/>
                    <a:pt x="2246" y="49"/>
                  </a:cubicBezTo>
                  <a:cubicBezTo>
                    <a:pt x="2616" y="57"/>
                    <a:pt x="2985" y="65"/>
                    <a:pt x="3356" y="74"/>
                  </a:cubicBezTo>
                  <a:cubicBezTo>
                    <a:pt x="3726" y="82"/>
                    <a:pt x="4096" y="82"/>
                    <a:pt x="4457" y="98"/>
                  </a:cubicBezTo>
                  <a:cubicBezTo>
                    <a:pt x="4663" y="106"/>
                    <a:pt x="4869" y="115"/>
                    <a:pt x="5074" y="132"/>
                  </a:cubicBezTo>
                  <a:cubicBezTo>
                    <a:pt x="5280" y="147"/>
                    <a:pt x="5493" y="156"/>
                    <a:pt x="5690" y="205"/>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5" name="Google Shape;2945;p49"/>
            <p:cNvSpPr/>
            <p:nvPr/>
          </p:nvSpPr>
          <p:spPr>
            <a:xfrm>
              <a:off x="8163300" y="3541365"/>
              <a:ext cx="36000" cy="427320"/>
            </a:xfrm>
            <a:custGeom>
              <a:avLst/>
              <a:gdLst/>
              <a:ahLst/>
              <a:cxnLst/>
              <a:rect l="l" t="t" r="r" b="b"/>
              <a:pathLst>
                <a:path w="100" h="1187" extrusionOk="0">
                  <a:moveTo>
                    <a:pt x="75" y="0"/>
                  </a:moveTo>
                  <a:lnTo>
                    <a:pt x="75" y="0"/>
                  </a:lnTo>
                  <a:cubicBezTo>
                    <a:pt x="75" y="41"/>
                    <a:pt x="84" y="82"/>
                    <a:pt x="91" y="123"/>
                  </a:cubicBezTo>
                  <a:cubicBezTo>
                    <a:pt x="91" y="155"/>
                    <a:pt x="91" y="197"/>
                    <a:pt x="91" y="238"/>
                  </a:cubicBezTo>
                  <a:cubicBezTo>
                    <a:pt x="91" y="311"/>
                    <a:pt x="91" y="394"/>
                    <a:pt x="100" y="468"/>
                  </a:cubicBezTo>
                  <a:cubicBezTo>
                    <a:pt x="100" y="624"/>
                    <a:pt x="91" y="780"/>
                    <a:pt x="84" y="936"/>
                  </a:cubicBezTo>
                  <a:cubicBezTo>
                    <a:pt x="75" y="1011"/>
                    <a:pt x="75" y="1093"/>
                    <a:pt x="42" y="1175"/>
                  </a:cubicBezTo>
                  <a:cubicBezTo>
                    <a:pt x="34" y="1167"/>
                    <a:pt x="17" y="1158"/>
                    <a:pt x="1" y="1158"/>
                  </a:cubicBezTo>
                  <a:cubicBezTo>
                    <a:pt x="9" y="1142"/>
                    <a:pt x="17" y="1134"/>
                    <a:pt x="26" y="1126"/>
                  </a:cubicBezTo>
                  <a:cubicBezTo>
                    <a:pt x="34" y="1117"/>
                    <a:pt x="50" y="1126"/>
                    <a:pt x="50" y="1142"/>
                  </a:cubicBezTo>
                  <a:cubicBezTo>
                    <a:pt x="50" y="1150"/>
                    <a:pt x="42" y="1167"/>
                    <a:pt x="42" y="1175"/>
                  </a:cubicBezTo>
                  <a:cubicBezTo>
                    <a:pt x="34" y="1199"/>
                    <a:pt x="-7" y="1183"/>
                    <a:pt x="1" y="1158"/>
                  </a:cubicBezTo>
                  <a:cubicBezTo>
                    <a:pt x="26" y="1093"/>
                    <a:pt x="34" y="1019"/>
                    <a:pt x="42" y="953"/>
                  </a:cubicBezTo>
                  <a:cubicBezTo>
                    <a:pt x="42" y="871"/>
                    <a:pt x="50" y="797"/>
                    <a:pt x="50" y="723"/>
                  </a:cubicBezTo>
                  <a:cubicBezTo>
                    <a:pt x="58" y="566"/>
                    <a:pt x="58" y="419"/>
                    <a:pt x="58" y="262"/>
                  </a:cubicBezTo>
                  <a:cubicBezTo>
                    <a:pt x="58" y="221"/>
                    <a:pt x="58" y="180"/>
                    <a:pt x="58" y="139"/>
                  </a:cubicBezTo>
                  <a:cubicBezTo>
                    <a:pt x="58" y="90"/>
                    <a:pt x="58" y="49"/>
                    <a:pt x="67" y="0"/>
                  </a:cubicBezTo>
                  <a:lnTo>
                    <a:pt x="7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6" name="Google Shape;2946;p49"/>
            <p:cNvSpPr/>
            <p:nvPr/>
          </p:nvSpPr>
          <p:spPr>
            <a:xfrm>
              <a:off x="8003820" y="3541365"/>
              <a:ext cx="41760" cy="424080"/>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7" name="Google Shape;2947;p49"/>
            <p:cNvSpPr/>
            <p:nvPr/>
          </p:nvSpPr>
          <p:spPr>
            <a:xfrm>
              <a:off x="7854780" y="3541365"/>
              <a:ext cx="39600" cy="424080"/>
            </a:xfrm>
            <a:custGeom>
              <a:avLst/>
              <a:gdLst/>
              <a:ahLst/>
              <a:cxnLst/>
              <a:rect l="l" t="t" r="r" b="b"/>
              <a:pathLst>
                <a:path w="110" h="1178" extrusionOk="0">
                  <a:moveTo>
                    <a:pt x="27" y="0"/>
                  </a:moveTo>
                  <a:lnTo>
                    <a:pt x="27" y="0"/>
                  </a:lnTo>
                  <a:cubicBezTo>
                    <a:pt x="27" y="32"/>
                    <a:pt x="27" y="73"/>
                    <a:pt x="36" y="106"/>
                  </a:cubicBezTo>
                  <a:cubicBezTo>
                    <a:pt x="36" y="139"/>
                    <a:pt x="44" y="180"/>
                    <a:pt x="53" y="213"/>
                  </a:cubicBezTo>
                  <a:cubicBezTo>
                    <a:pt x="69" y="296"/>
                    <a:pt x="77" y="369"/>
                    <a:pt x="85" y="443"/>
                  </a:cubicBezTo>
                  <a:cubicBezTo>
                    <a:pt x="102" y="599"/>
                    <a:pt x="110" y="756"/>
                    <a:pt x="110" y="912"/>
                  </a:cubicBezTo>
                  <a:cubicBezTo>
                    <a:pt x="102" y="953"/>
                    <a:pt x="102" y="994"/>
                    <a:pt x="102" y="1035"/>
                  </a:cubicBezTo>
                  <a:cubicBezTo>
                    <a:pt x="102" y="1076"/>
                    <a:pt x="102" y="1126"/>
                    <a:pt x="94" y="1167"/>
                  </a:cubicBezTo>
                  <a:cubicBezTo>
                    <a:pt x="85" y="1183"/>
                    <a:pt x="61" y="1183"/>
                    <a:pt x="61" y="1158"/>
                  </a:cubicBezTo>
                  <a:cubicBezTo>
                    <a:pt x="53" y="1126"/>
                    <a:pt x="61" y="1085"/>
                    <a:pt x="61" y="1043"/>
                  </a:cubicBezTo>
                  <a:cubicBezTo>
                    <a:pt x="69" y="1011"/>
                    <a:pt x="69" y="970"/>
                    <a:pt x="69" y="929"/>
                  </a:cubicBezTo>
                  <a:cubicBezTo>
                    <a:pt x="69" y="854"/>
                    <a:pt x="69" y="772"/>
                    <a:pt x="69" y="698"/>
                  </a:cubicBezTo>
                  <a:cubicBezTo>
                    <a:pt x="61" y="542"/>
                    <a:pt x="44" y="386"/>
                    <a:pt x="19" y="229"/>
                  </a:cubicBezTo>
                  <a:cubicBezTo>
                    <a:pt x="12" y="188"/>
                    <a:pt x="3" y="147"/>
                    <a:pt x="3" y="106"/>
                  </a:cubicBezTo>
                  <a:cubicBezTo>
                    <a:pt x="-5" y="65"/>
                    <a:pt x="3" y="32"/>
                    <a:pt x="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8" name="Google Shape;2948;p49"/>
            <p:cNvSpPr/>
            <p:nvPr/>
          </p:nvSpPr>
          <p:spPr>
            <a:xfrm>
              <a:off x="7743180" y="3532725"/>
              <a:ext cx="42120" cy="437040"/>
            </a:xfrm>
            <a:custGeom>
              <a:avLst/>
              <a:gdLst/>
              <a:ahLst/>
              <a:cxnLst/>
              <a:rect l="l" t="t" r="r" b="b"/>
              <a:pathLst>
                <a:path w="117" h="1214" extrusionOk="0">
                  <a:moveTo>
                    <a:pt x="9" y="7"/>
                  </a:moveTo>
                  <a:lnTo>
                    <a:pt x="9" y="7"/>
                  </a:lnTo>
                  <a:cubicBezTo>
                    <a:pt x="33" y="80"/>
                    <a:pt x="50" y="155"/>
                    <a:pt x="58" y="237"/>
                  </a:cubicBezTo>
                  <a:cubicBezTo>
                    <a:pt x="75" y="311"/>
                    <a:pt x="83" y="393"/>
                    <a:pt x="91" y="467"/>
                  </a:cubicBezTo>
                  <a:cubicBezTo>
                    <a:pt x="116" y="623"/>
                    <a:pt x="124" y="780"/>
                    <a:pt x="108" y="936"/>
                  </a:cubicBezTo>
                  <a:cubicBezTo>
                    <a:pt x="108" y="1026"/>
                    <a:pt x="91" y="1117"/>
                    <a:pt x="75" y="1199"/>
                  </a:cubicBezTo>
                  <a:cubicBezTo>
                    <a:pt x="67" y="1223"/>
                    <a:pt x="41" y="1215"/>
                    <a:pt x="33" y="1191"/>
                  </a:cubicBezTo>
                  <a:cubicBezTo>
                    <a:pt x="33" y="1174"/>
                    <a:pt x="41" y="1166"/>
                    <a:pt x="41" y="1150"/>
                  </a:cubicBezTo>
                  <a:cubicBezTo>
                    <a:pt x="41" y="1133"/>
                    <a:pt x="58" y="1141"/>
                    <a:pt x="67" y="1150"/>
                  </a:cubicBezTo>
                  <a:cubicBezTo>
                    <a:pt x="67" y="1166"/>
                    <a:pt x="75" y="1174"/>
                    <a:pt x="75" y="1191"/>
                  </a:cubicBezTo>
                  <a:cubicBezTo>
                    <a:pt x="58" y="1191"/>
                    <a:pt x="50" y="1191"/>
                    <a:pt x="41" y="1191"/>
                  </a:cubicBezTo>
                  <a:cubicBezTo>
                    <a:pt x="108" y="886"/>
                    <a:pt x="75" y="574"/>
                    <a:pt x="33" y="262"/>
                  </a:cubicBezTo>
                  <a:cubicBezTo>
                    <a:pt x="17" y="179"/>
                    <a:pt x="0" y="89"/>
                    <a:pt x="0" y="7"/>
                  </a:cubicBezTo>
                  <a:cubicBezTo>
                    <a:pt x="0"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49" name="Google Shape;2949;p49"/>
            <p:cNvSpPr/>
            <p:nvPr/>
          </p:nvSpPr>
          <p:spPr>
            <a:xfrm>
              <a:off x="6478500" y="3458205"/>
              <a:ext cx="1890720" cy="101880"/>
            </a:xfrm>
            <a:custGeom>
              <a:avLst/>
              <a:gdLst/>
              <a:ahLst/>
              <a:cxnLst/>
              <a:rect l="l" t="t" r="r" b="b"/>
              <a:pathLst>
                <a:path w="5252" h="283" extrusionOk="0">
                  <a:moveTo>
                    <a:pt x="5216" y="272"/>
                  </a:moveTo>
                  <a:lnTo>
                    <a:pt x="5216" y="272"/>
                  </a:lnTo>
                  <a:cubicBezTo>
                    <a:pt x="5232" y="239"/>
                    <a:pt x="5224" y="205"/>
                    <a:pt x="5207" y="181"/>
                  </a:cubicBezTo>
                  <a:cubicBezTo>
                    <a:pt x="5183" y="148"/>
                    <a:pt x="5142" y="132"/>
                    <a:pt x="5101" y="132"/>
                  </a:cubicBezTo>
                  <a:cubicBezTo>
                    <a:pt x="5018" y="115"/>
                    <a:pt x="4936" y="123"/>
                    <a:pt x="4853" y="123"/>
                  </a:cubicBezTo>
                  <a:cubicBezTo>
                    <a:pt x="4681" y="115"/>
                    <a:pt x="4500" y="115"/>
                    <a:pt x="4328" y="107"/>
                  </a:cubicBezTo>
                  <a:cubicBezTo>
                    <a:pt x="3982" y="99"/>
                    <a:pt x="3629" y="90"/>
                    <a:pt x="3284" y="74"/>
                  </a:cubicBezTo>
                  <a:cubicBezTo>
                    <a:pt x="2938" y="66"/>
                    <a:pt x="2584" y="58"/>
                    <a:pt x="2240" y="49"/>
                  </a:cubicBezTo>
                  <a:cubicBezTo>
                    <a:pt x="1886" y="41"/>
                    <a:pt x="1541" y="33"/>
                    <a:pt x="1196" y="33"/>
                  </a:cubicBezTo>
                  <a:cubicBezTo>
                    <a:pt x="843" y="25"/>
                    <a:pt x="497" y="25"/>
                    <a:pt x="144" y="25"/>
                  </a:cubicBezTo>
                  <a:cubicBezTo>
                    <a:pt x="102" y="25"/>
                    <a:pt x="54" y="25"/>
                    <a:pt x="12" y="25"/>
                  </a:cubicBezTo>
                  <a:cubicBezTo>
                    <a:pt x="-4" y="25"/>
                    <a:pt x="-4" y="0"/>
                    <a:pt x="12" y="0"/>
                  </a:cubicBezTo>
                  <a:cubicBezTo>
                    <a:pt x="374" y="0"/>
                    <a:pt x="736" y="0"/>
                    <a:pt x="1098" y="0"/>
                  </a:cubicBezTo>
                  <a:cubicBezTo>
                    <a:pt x="1459" y="8"/>
                    <a:pt x="1812" y="17"/>
                    <a:pt x="2173" y="25"/>
                  </a:cubicBezTo>
                  <a:cubicBezTo>
                    <a:pt x="2535" y="33"/>
                    <a:pt x="2889" y="41"/>
                    <a:pt x="3251" y="49"/>
                  </a:cubicBezTo>
                  <a:cubicBezTo>
                    <a:pt x="3604" y="58"/>
                    <a:pt x="3966" y="66"/>
                    <a:pt x="4328" y="82"/>
                  </a:cubicBezTo>
                  <a:cubicBezTo>
                    <a:pt x="4509" y="82"/>
                    <a:pt x="4689" y="90"/>
                    <a:pt x="4870" y="90"/>
                  </a:cubicBezTo>
                  <a:cubicBezTo>
                    <a:pt x="4952" y="99"/>
                    <a:pt x="5034" y="90"/>
                    <a:pt x="5117" y="107"/>
                  </a:cubicBezTo>
                  <a:cubicBezTo>
                    <a:pt x="5175" y="115"/>
                    <a:pt x="5232" y="148"/>
                    <a:pt x="5248" y="214"/>
                  </a:cubicBezTo>
                  <a:cubicBezTo>
                    <a:pt x="5257" y="239"/>
                    <a:pt x="5248" y="263"/>
                    <a:pt x="5232" y="280"/>
                  </a:cubicBezTo>
                  <a:cubicBezTo>
                    <a:pt x="5224" y="287"/>
                    <a:pt x="5207" y="280"/>
                    <a:pt x="5216"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0" name="Google Shape;2950;p49"/>
            <p:cNvSpPr/>
            <p:nvPr/>
          </p:nvSpPr>
          <p:spPr>
            <a:xfrm>
              <a:off x="6425940" y="3151125"/>
              <a:ext cx="60480" cy="313200"/>
            </a:xfrm>
            <a:custGeom>
              <a:avLst/>
              <a:gdLst/>
              <a:ahLst/>
              <a:cxnLst/>
              <a:rect l="l" t="t" r="r" b="b"/>
              <a:pathLst>
                <a:path w="168" h="870" extrusionOk="0">
                  <a:moveTo>
                    <a:pt x="158" y="870"/>
                  </a:moveTo>
                  <a:lnTo>
                    <a:pt x="158" y="870"/>
                  </a:lnTo>
                  <a:cubicBezTo>
                    <a:pt x="134" y="853"/>
                    <a:pt x="117" y="829"/>
                    <a:pt x="101" y="812"/>
                  </a:cubicBezTo>
                  <a:cubicBezTo>
                    <a:pt x="84" y="788"/>
                    <a:pt x="68" y="762"/>
                    <a:pt x="60" y="730"/>
                  </a:cubicBezTo>
                  <a:cubicBezTo>
                    <a:pt x="35" y="680"/>
                    <a:pt x="19" y="623"/>
                    <a:pt x="10" y="574"/>
                  </a:cubicBezTo>
                  <a:cubicBezTo>
                    <a:pt x="-14" y="442"/>
                    <a:pt x="10" y="319"/>
                    <a:pt x="51" y="196"/>
                  </a:cubicBezTo>
                  <a:cubicBezTo>
                    <a:pt x="60" y="163"/>
                    <a:pt x="76" y="129"/>
                    <a:pt x="84" y="97"/>
                  </a:cubicBezTo>
                  <a:cubicBezTo>
                    <a:pt x="101" y="64"/>
                    <a:pt x="117" y="31"/>
                    <a:pt x="142" y="6"/>
                  </a:cubicBezTo>
                  <a:cubicBezTo>
                    <a:pt x="150" y="-10"/>
                    <a:pt x="175" y="6"/>
                    <a:pt x="166" y="23"/>
                  </a:cubicBezTo>
                  <a:cubicBezTo>
                    <a:pt x="158" y="47"/>
                    <a:pt x="142" y="72"/>
                    <a:pt x="125" y="97"/>
                  </a:cubicBezTo>
                  <a:cubicBezTo>
                    <a:pt x="117" y="129"/>
                    <a:pt x="101" y="154"/>
                    <a:pt x="93" y="187"/>
                  </a:cubicBezTo>
                  <a:cubicBezTo>
                    <a:pt x="68" y="245"/>
                    <a:pt x="51" y="302"/>
                    <a:pt x="43" y="360"/>
                  </a:cubicBezTo>
                  <a:cubicBezTo>
                    <a:pt x="27" y="475"/>
                    <a:pt x="35" y="590"/>
                    <a:pt x="76" y="697"/>
                  </a:cubicBezTo>
                  <a:cubicBezTo>
                    <a:pt x="93" y="730"/>
                    <a:pt x="109" y="755"/>
                    <a:pt x="117" y="779"/>
                  </a:cubicBezTo>
                  <a:cubicBezTo>
                    <a:pt x="134" y="812"/>
                    <a:pt x="158" y="837"/>
                    <a:pt x="166" y="870"/>
                  </a:cubicBezTo>
                  <a:lnTo>
                    <a:pt x="158" y="8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1" name="Google Shape;2951;p49"/>
            <p:cNvSpPr/>
            <p:nvPr/>
          </p:nvSpPr>
          <p:spPr>
            <a:xfrm>
              <a:off x="6482100" y="3144645"/>
              <a:ext cx="1817640" cy="51480"/>
            </a:xfrm>
            <a:custGeom>
              <a:avLst/>
              <a:gdLst/>
              <a:ahLst/>
              <a:cxnLst/>
              <a:rect l="l" t="t" r="r" b="b"/>
              <a:pathLst>
                <a:path w="5049" h="143" extrusionOk="0">
                  <a:moveTo>
                    <a:pt x="5049" y="140"/>
                  </a:moveTo>
                  <a:lnTo>
                    <a:pt x="5049" y="140"/>
                  </a:lnTo>
                  <a:cubicBezTo>
                    <a:pt x="4885" y="147"/>
                    <a:pt x="4720" y="140"/>
                    <a:pt x="4556" y="131"/>
                  </a:cubicBezTo>
                  <a:cubicBezTo>
                    <a:pt x="4391" y="123"/>
                    <a:pt x="4227" y="123"/>
                    <a:pt x="4063" y="115"/>
                  </a:cubicBezTo>
                  <a:cubicBezTo>
                    <a:pt x="3734" y="106"/>
                    <a:pt x="3405" y="99"/>
                    <a:pt x="3076" y="82"/>
                  </a:cubicBezTo>
                  <a:cubicBezTo>
                    <a:pt x="2427" y="65"/>
                    <a:pt x="1769" y="57"/>
                    <a:pt x="1121" y="41"/>
                  </a:cubicBezTo>
                  <a:cubicBezTo>
                    <a:pt x="751" y="41"/>
                    <a:pt x="381" y="32"/>
                    <a:pt x="10" y="24"/>
                  </a:cubicBezTo>
                  <a:cubicBezTo>
                    <a:pt x="2" y="24"/>
                    <a:pt x="-6" y="0"/>
                    <a:pt x="10" y="0"/>
                  </a:cubicBezTo>
                  <a:cubicBezTo>
                    <a:pt x="669" y="8"/>
                    <a:pt x="1326" y="16"/>
                    <a:pt x="1982" y="32"/>
                  </a:cubicBezTo>
                  <a:cubicBezTo>
                    <a:pt x="2632" y="41"/>
                    <a:pt x="3290" y="57"/>
                    <a:pt x="3939" y="82"/>
                  </a:cubicBezTo>
                  <a:cubicBezTo>
                    <a:pt x="4128" y="90"/>
                    <a:pt x="4309" y="99"/>
                    <a:pt x="4490" y="99"/>
                  </a:cubicBezTo>
                  <a:cubicBezTo>
                    <a:pt x="4679" y="106"/>
                    <a:pt x="4860" y="115"/>
                    <a:pt x="5049" y="131"/>
                  </a:cubicBezTo>
                  <a:lnTo>
                    <a:pt x="5049" y="140"/>
                  </a:lnTo>
                  <a:close/>
                </a:path>
              </a:pathLst>
            </a:custGeom>
            <a:solidFill>
              <a:schemeClr val="dk1"/>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2" name="Google Shape;2952;p49"/>
            <p:cNvSpPr/>
            <p:nvPr/>
          </p:nvSpPr>
          <p:spPr>
            <a:xfrm>
              <a:off x="6447540" y="3079485"/>
              <a:ext cx="1887840" cy="114480"/>
            </a:xfrm>
            <a:custGeom>
              <a:avLst/>
              <a:gdLst/>
              <a:ahLst/>
              <a:cxnLst/>
              <a:rect l="l" t="t" r="r" b="b"/>
              <a:pathLst>
                <a:path w="5244" h="318" extrusionOk="0">
                  <a:moveTo>
                    <a:pt x="5145" y="304"/>
                  </a:moveTo>
                  <a:lnTo>
                    <a:pt x="5145" y="304"/>
                  </a:lnTo>
                  <a:cubicBezTo>
                    <a:pt x="5178" y="312"/>
                    <a:pt x="5219" y="296"/>
                    <a:pt x="5228" y="263"/>
                  </a:cubicBezTo>
                  <a:cubicBezTo>
                    <a:pt x="5235" y="271"/>
                    <a:pt x="5235" y="271"/>
                    <a:pt x="5235" y="271"/>
                  </a:cubicBezTo>
                  <a:cubicBezTo>
                    <a:pt x="5170" y="230"/>
                    <a:pt x="5088" y="222"/>
                    <a:pt x="5014" y="213"/>
                  </a:cubicBezTo>
                  <a:cubicBezTo>
                    <a:pt x="4923" y="205"/>
                    <a:pt x="4841" y="205"/>
                    <a:pt x="4759" y="197"/>
                  </a:cubicBezTo>
                  <a:cubicBezTo>
                    <a:pt x="4586" y="189"/>
                    <a:pt x="4414" y="172"/>
                    <a:pt x="4249" y="164"/>
                  </a:cubicBezTo>
                  <a:cubicBezTo>
                    <a:pt x="3904" y="148"/>
                    <a:pt x="3558" y="123"/>
                    <a:pt x="3221" y="107"/>
                  </a:cubicBezTo>
                  <a:cubicBezTo>
                    <a:pt x="2531" y="82"/>
                    <a:pt x="1849" y="57"/>
                    <a:pt x="1167" y="41"/>
                  </a:cubicBezTo>
                  <a:cubicBezTo>
                    <a:pt x="978" y="41"/>
                    <a:pt x="789" y="32"/>
                    <a:pt x="600" y="32"/>
                  </a:cubicBezTo>
                  <a:cubicBezTo>
                    <a:pt x="501" y="32"/>
                    <a:pt x="402" y="32"/>
                    <a:pt x="304" y="32"/>
                  </a:cubicBezTo>
                  <a:cubicBezTo>
                    <a:pt x="214" y="32"/>
                    <a:pt x="115" y="25"/>
                    <a:pt x="16" y="32"/>
                  </a:cubicBezTo>
                  <a:cubicBezTo>
                    <a:pt x="0" y="32"/>
                    <a:pt x="-9" y="0"/>
                    <a:pt x="16" y="0"/>
                  </a:cubicBezTo>
                  <a:cubicBezTo>
                    <a:pt x="188" y="16"/>
                    <a:pt x="361" y="8"/>
                    <a:pt x="534" y="8"/>
                  </a:cubicBezTo>
                  <a:cubicBezTo>
                    <a:pt x="707" y="16"/>
                    <a:pt x="879" y="16"/>
                    <a:pt x="1052" y="16"/>
                  </a:cubicBezTo>
                  <a:cubicBezTo>
                    <a:pt x="1398" y="25"/>
                    <a:pt x="1741" y="32"/>
                    <a:pt x="2087" y="41"/>
                  </a:cubicBezTo>
                  <a:cubicBezTo>
                    <a:pt x="2769" y="66"/>
                    <a:pt x="3460" y="99"/>
                    <a:pt x="4150" y="140"/>
                  </a:cubicBezTo>
                  <a:cubicBezTo>
                    <a:pt x="4348" y="156"/>
                    <a:pt x="4545" y="164"/>
                    <a:pt x="4734" y="181"/>
                  </a:cubicBezTo>
                  <a:cubicBezTo>
                    <a:pt x="4833" y="189"/>
                    <a:pt x="4923" y="189"/>
                    <a:pt x="5022" y="197"/>
                  </a:cubicBezTo>
                  <a:cubicBezTo>
                    <a:pt x="5096" y="205"/>
                    <a:pt x="5170" y="222"/>
                    <a:pt x="5244" y="263"/>
                  </a:cubicBezTo>
                  <a:lnTo>
                    <a:pt x="5244" y="271"/>
                  </a:lnTo>
                  <a:cubicBezTo>
                    <a:pt x="5228" y="312"/>
                    <a:pt x="5187" y="328"/>
                    <a:pt x="5145" y="312"/>
                  </a:cubicBezTo>
                  <a:cubicBezTo>
                    <a:pt x="5137" y="312"/>
                    <a:pt x="5137" y="304"/>
                    <a:pt x="5145" y="3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3" name="Google Shape;2953;p49"/>
            <p:cNvSpPr/>
            <p:nvPr/>
          </p:nvSpPr>
          <p:spPr>
            <a:xfrm>
              <a:off x="6369780" y="3091005"/>
              <a:ext cx="89640" cy="403920"/>
            </a:xfrm>
            <a:custGeom>
              <a:avLst/>
              <a:gdLst/>
              <a:ahLst/>
              <a:cxnLst/>
              <a:rect l="l" t="t" r="r" b="b"/>
              <a:pathLst>
                <a:path w="249" h="1122" extrusionOk="0">
                  <a:moveTo>
                    <a:pt x="249" y="0"/>
                  </a:moveTo>
                  <a:lnTo>
                    <a:pt x="249" y="0"/>
                  </a:lnTo>
                  <a:cubicBezTo>
                    <a:pt x="183" y="42"/>
                    <a:pt x="142" y="108"/>
                    <a:pt x="108" y="173"/>
                  </a:cubicBezTo>
                  <a:cubicBezTo>
                    <a:pt x="84" y="248"/>
                    <a:pt x="60" y="321"/>
                    <a:pt x="52" y="395"/>
                  </a:cubicBezTo>
                  <a:cubicBezTo>
                    <a:pt x="26" y="551"/>
                    <a:pt x="26" y="724"/>
                    <a:pt x="84" y="872"/>
                  </a:cubicBezTo>
                  <a:cubicBezTo>
                    <a:pt x="93" y="922"/>
                    <a:pt x="117" y="963"/>
                    <a:pt x="134" y="996"/>
                  </a:cubicBezTo>
                  <a:cubicBezTo>
                    <a:pt x="142" y="1020"/>
                    <a:pt x="158" y="1037"/>
                    <a:pt x="166" y="1053"/>
                  </a:cubicBezTo>
                  <a:cubicBezTo>
                    <a:pt x="183" y="1069"/>
                    <a:pt x="199" y="1086"/>
                    <a:pt x="199" y="1110"/>
                  </a:cubicBezTo>
                  <a:cubicBezTo>
                    <a:pt x="199" y="1119"/>
                    <a:pt x="191" y="1127"/>
                    <a:pt x="183" y="1119"/>
                  </a:cubicBezTo>
                  <a:cubicBezTo>
                    <a:pt x="166" y="1119"/>
                    <a:pt x="158" y="1102"/>
                    <a:pt x="142" y="1086"/>
                  </a:cubicBezTo>
                  <a:cubicBezTo>
                    <a:pt x="134" y="1061"/>
                    <a:pt x="117" y="1045"/>
                    <a:pt x="108" y="1028"/>
                  </a:cubicBezTo>
                  <a:cubicBezTo>
                    <a:pt x="93" y="987"/>
                    <a:pt x="67" y="955"/>
                    <a:pt x="60" y="913"/>
                  </a:cubicBezTo>
                  <a:cubicBezTo>
                    <a:pt x="26" y="831"/>
                    <a:pt x="10" y="749"/>
                    <a:pt x="2" y="667"/>
                  </a:cubicBezTo>
                  <a:cubicBezTo>
                    <a:pt x="-6" y="502"/>
                    <a:pt x="19" y="321"/>
                    <a:pt x="76" y="165"/>
                  </a:cubicBezTo>
                  <a:cubicBezTo>
                    <a:pt x="108" y="91"/>
                    <a:pt x="158" y="17"/>
                    <a:pt x="240" y="0"/>
                  </a:cubicBezTo>
                  <a:lnTo>
                    <a:pt x="2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4" name="Google Shape;2954;p49"/>
            <p:cNvSpPr/>
            <p:nvPr/>
          </p:nvSpPr>
          <p:spPr>
            <a:xfrm>
              <a:off x="8195340" y="3197205"/>
              <a:ext cx="43920" cy="302400"/>
            </a:xfrm>
            <a:custGeom>
              <a:avLst/>
              <a:gdLst/>
              <a:ahLst/>
              <a:cxnLst/>
              <a:rect l="l" t="t" r="r" b="b"/>
              <a:pathLst>
                <a:path w="122" h="840" extrusionOk="0">
                  <a:moveTo>
                    <a:pt x="118" y="18"/>
                  </a:moveTo>
                  <a:lnTo>
                    <a:pt x="118" y="18"/>
                  </a:lnTo>
                  <a:cubicBezTo>
                    <a:pt x="101" y="26"/>
                    <a:pt x="93" y="51"/>
                    <a:pt x="93" y="59"/>
                  </a:cubicBezTo>
                  <a:cubicBezTo>
                    <a:pt x="84" y="76"/>
                    <a:pt x="84" y="92"/>
                    <a:pt x="77" y="109"/>
                  </a:cubicBezTo>
                  <a:cubicBezTo>
                    <a:pt x="68" y="141"/>
                    <a:pt x="60" y="174"/>
                    <a:pt x="52" y="207"/>
                  </a:cubicBezTo>
                  <a:cubicBezTo>
                    <a:pt x="43" y="281"/>
                    <a:pt x="36" y="355"/>
                    <a:pt x="36" y="421"/>
                  </a:cubicBezTo>
                  <a:cubicBezTo>
                    <a:pt x="36" y="495"/>
                    <a:pt x="43" y="569"/>
                    <a:pt x="52" y="634"/>
                  </a:cubicBezTo>
                  <a:cubicBezTo>
                    <a:pt x="60" y="675"/>
                    <a:pt x="68" y="709"/>
                    <a:pt x="77" y="742"/>
                  </a:cubicBezTo>
                  <a:cubicBezTo>
                    <a:pt x="77" y="758"/>
                    <a:pt x="84" y="774"/>
                    <a:pt x="93" y="791"/>
                  </a:cubicBezTo>
                  <a:cubicBezTo>
                    <a:pt x="93" y="807"/>
                    <a:pt x="101" y="824"/>
                    <a:pt x="93" y="840"/>
                  </a:cubicBezTo>
                  <a:cubicBezTo>
                    <a:pt x="93" y="840"/>
                    <a:pt x="84" y="840"/>
                    <a:pt x="77" y="840"/>
                  </a:cubicBezTo>
                  <a:cubicBezTo>
                    <a:pt x="52" y="824"/>
                    <a:pt x="52" y="791"/>
                    <a:pt x="43" y="766"/>
                  </a:cubicBezTo>
                  <a:cubicBezTo>
                    <a:pt x="36" y="742"/>
                    <a:pt x="27" y="709"/>
                    <a:pt x="27" y="675"/>
                  </a:cubicBezTo>
                  <a:cubicBezTo>
                    <a:pt x="11" y="618"/>
                    <a:pt x="2" y="561"/>
                    <a:pt x="2" y="503"/>
                  </a:cubicBezTo>
                  <a:cubicBezTo>
                    <a:pt x="-5" y="379"/>
                    <a:pt x="2" y="256"/>
                    <a:pt x="36" y="141"/>
                  </a:cubicBezTo>
                  <a:cubicBezTo>
                    <a:pt x="43" y="109"/>
                    <a:pt x="52" y="76"/>
                    <a:pt x="68" y="42"/>
                  </a:cubicBezTo>
                  <a:cubicBezTo>
                    <a:pt x="68" y="26"/>
                    <a:pt x="84" y="-6"/>
                    <a:pt x="110" y="1"/>
                  </a:cubicBezTo>
                  <a:cubicBezTo>
                    <a:pt x="118" y="1"/>
                    <a:pt x="126" y="18"/>
                    <a:pt x="118"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5" name="Google Shape;2955;p49"/>
            <p:cNvSpPr/>
            <p:nvPr/>
          </p:nvSpPr>
          <p:spPr>
            <a:xfrm>
              <a:off x="8239620" y="3141405"/>
              <a:ext cx="231840" cy="20160"/>
            </a:xfrm>
            <a:custGeom>
              <a:avLst/>
              <a:gdLst/>
              <a:ahLst/>
              <a:cxnLst/>
              <a:rect l="l" t="t" r="r" b="b"/>
              <a:pathLst>
                <a:path w="644" h="56" extrusionOk="0">
                  <a:moveTo>
                    <a:pt x="644" y="50"/>
                  </a:moveTo>
                  <a:lnTo>
                    <a:pt x="644" y="50"/>
                  </a:lnTo>
                  <a:cubicBezTo>
                    <a:pt x="620" y="58"/>
                    <a:pt x="594" y="58"/>
                    <a:pt x="570" y="50"/>
                  </a:cubicBezTo>
                  <a:cubicBezTo>
                    <a:pt x="546" y="50"/>
                    <a:pt x="521" y="50"/>
                    <a:pt x="488" y="50"/>
                  </a:cubicBezTo>
                  <a:cubicBezTo>
                    <a:pt x="438" y="41"/>
                    <a:pt x="381" y="41"/>
                    <a:pt x="324" y="41"/>
                  </a:cubicBezTo>
                  <a:cubicBezTo>
                    <a:pt x="266" y="41"/>
                    <a:pt x="216" y="41"/>
                    <a:pt x="159" y="41"/>
                  </a:cubicBezTo>
                  <a:cubicBezTo>
                    <a:pt x="110" y="41"/>
                    <a:pt x="52" y="33"/>
                    <a:pt x="3" y="17"/>
                  </a:cubicBezTo>
                  <a:cubicBezTo>
                    <a:pt x="-5" y="9"/>
                    <a:pt x="3" y="0"/>
                    <a:pt x="11" y="0"/>
                  </a:cubicBezTo>
                  <a:cubicBezTo>
                    <a:pt x="60" y="0"/>
                    <a:pt x="118" y="9"/>
                    <a:pt x="167" y="9"/>
                  </a:cubicBezTo>
                  <a:cubicBezTo>
                    <a:pt x="225" y="9"/>
                    <a:pt x="283" y="17"/>
                    <a:pt x="332" y="17"/>
                  </a:cubicBezTo>
                  <a:cubicBezTo>
                    <a:pt x="389" y="17"/>
                    <a:pt x="438" y="17"/>
                    <a:pt x="496" y="17"/>
                  </a:cubicBezTo>
                  <a:cubicBezTo>
                    <a:pt x="546" y="25"/>
                    <a:pt x="603" y="25"/>
                    <a:pt x="644"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6" name="Google Shape;2956;p49"/>
            <p:cNvSpPr/>
            <p:nvPr/>
          </p:nvSpPr>
          <p:spPr>
            <a:xfrm>
              <a:off x="6348180" y="2939445"/>
              <a:ext cx="2124000" cy="225000"/>
            </a:xfrm>
            <a:custGeom>
              <a:avLst/>
              <a:gdLst/>
              <a:ahLst/>
              <a:cxnLst/>
              <a:rect l="l" t="t" r="r" b="b"/>
              <a:pathLst>
                <a:path w="5900" h="625" extrusionOk="0">
                  <a:moveTo>
                    <a:pt x="5890" y="619"/>
                  </a:moveTo>
                  <a:lnTo>
                    <a:pt x="5890" y="619"/>
                  </a:lnTo>
                  <a:cubicBezTo>
                    <a:pt x="5882" y="594"/>
                    <a:pt x="5874" y="561"/>
                    <a:pt x="5874" y="529"/>
                  </a:cubicBezTo>
                  <a:cubicBezTo>
                    <a:pt x="5865" y="496"/>
                    <a:pt x="5865" y="463"/>
                    <a:pt x="5857" y="430"/>
                  </a:cubicBezTo>
                  <a:cubicBezTo>
                    <a:pt x="5857" y="364"/>
                    <a:pt x="5857" y="290"/>
                    <a:pt x="5857" y="224"/>
                  </a:cubicBezTo>
                  <a:cubicBezTo>
                    <a:pt x="5857" y="233"/>
                    <a:pt x="5865" y="241"/>
                    <a:pt x="5874" y="241"/>
                  </a:cubicBezTo>
                  <a:cubicBezTo>
                    <a:pt x="5109" y="200"/>
                    <a:pt x="4344" y="150"/>
                    <a:pt x="3579" y="118"/>
                  </a:cubicBezTo>
                  <a:cubicBezTo>
                    <a:pt x="2823" y="77"/>
                    <a:pt x="2059" y="51"/>
                    <a:pt x="1303" y="36"/>
                  </a:cubicBezTo>
                  <a:cubicBezTo>
                    <a:pt x="876" y="27"/>
                    <a:pt x="440" y="27"/>
                    <a:pt x="13" y="36"/>
                  </a:cubicBezTo>
                  <a:cubicBezTo>
                    <a:pt x="-4" y="36"/>
                    <a:pt x="-4" y="2"/>
                    <a:pt x="13" y="2"/>
                  </a:cubicBezTo>
                  <a:cubicBezTo>
                    <a:pt x="777" y="-5"/>
                    <a:pt x="1542" y="2"/>
                    <a:pt x="2306" y="27"/>
                  </a:cubicBezTo>
                  <a:cubicBezTo>
                    <a:pt x="3062" y="51"/>
                    <a:pt x="3826" y="93"/>
                    <a:pt x="4583" y="134"/>
                  </a:cubicBezTo>
                  <a:cubicBezTo>
                    <a:pt x="5010" y="159"/>
                    <a:pt x="5446" y="183"/>
                    <a:pt x="5874" y="208"/>
                  </a:cubicBezTo>
                  <a:cubicBezTo>
                    <a:pt x="5882" y="208"/>
                    <a:pt x="5890" y="216"/>
                    <a:pt x="5890" y="224"/>
                  </a:cubicBezTo>
                  <a:cubicBezTo>
                    <a:pt x="5890" y="356"/>
                    <a:pt x="5906" y="488"/>
                    <a:pt x="5898" y="619"/>
                  </a:cubicBezTo>
                  <a:cubicBezTo>
                    <a:pt x="5898" y="627"/>
                    <a:pt x="5890" y="627"/>
                    <a:pt x="5890" y="6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7" name="Google Shape;2957;p49"/>
            <p:cNvSpPr/>
            <p:nvPr/>
          </p:nvSpPr>
          <p:spPr>
            <a:xfrm>
              <a:off x="6333420" y="2944845"/>
              <a:ext cx="122760" cy="146160"/>
            </a:xfrm>
            <a:custGeom>
              <a:avLst/>
              <a:gdLst/>
              <a:ahLst/>
              <a:cxnLst/>
              <a:rect l="l" t="t" r="r" b="b"/>
              <a:pathLst>
                <a:path w="341" h="406" extrusionOk="0">
                  <a:moveTo>
                    <a:pt x="341" y="390"/>
                  </a:moveTo>
                  <a:lnTo>
                    <a:pt x="341" y="390"/>
                  </a:lnTo>
                  <a:cubicBezTo>
                    <a:pt x="333" y="390"/>
                    <a:pt x="325" y="399"/>
                    <a:pt x="317" y="399"/>
                  </a:cubicBezTo>
                  <a:cubicBezTo>
                    <a:pt x="308" y="399"/>
                    <a:pt x="300" y="406"/>
                    <a:pt x="292" y="406"/>
                  </a:cubicBezTo>
                  <a:cubicBezTo>
                    <a:pt x="276" y="406"/>
                    <a:pt x="259" y="406"/>
                    <a:pt x="243" y="406"/>
                  </a:cubicBezTo>
                  <a:cubicBezTo>
                    <a:pt x="209" y="406"/>
                    <a:pt x="177" y="406"/>
                    <a:pt x="144" y="399"/>
                  </a:cubicBezTo>
                  <a:cubicBezTo>
                    <a:pt x="120" y="399"/>
                    <a:pt x="78" y="390"/>
                    <a:pt x="62" y="365"/>
                  </a:cubicBezTo>
                  <a:cubicBezTo>
                    <a:pt x="62" y="358"/>
                    <a:pt x="62" y="341"/>
                    <a:pt x="62" y="324"/>
                  </a:cubicBezTo>
                  <a:cubicBezTo>
                    <a:pt x="62" y="308"/>
                    <a:pt x="62" y="291"/>
                    <a:pt x="54" y="275"/>
                  </a:cubicBezTo>
                  <a:cubicBezTo>
                    <a:pt x="45" y="218"/>
                    <a:pt x="12" y="160"/>
                    <a:pt x="4" y="94"/>
                  </a:cubicBezTo>
                  <a:cubicBezTo>
                    <a:pt x="4" y="69"/>
                    <a:pt x="-4" y="36"/>
                    <a:pt x="4" y="12"/>
                  </a:cubicBezTo>
                  <a:cubicBezTo>
                    <a:pt x="21" y="-5"/>
                    <a:pt x="45" y="-5"/>
                    <a:pt x="54" y="21"/>
                  </a:cubicBezTo>
                  <a:cubicBezTo>
                    <a:pt x="54" y="28"/>
                    <a:pt x="37" y="36"/>
                    <a:pt x="29" y="28"/>
                  </a:cubicBezTo>
                  <a:lnTo>
                    <a:pt x="29" y="28"/>
                  </a:lnTo>
                  <a:lnTo>
                    <a:pt x="37" y="28"/>
                  </a:lnTo>
                  <a:lnTo>
                    <a:pt x="37" y="28"/>
                  </a:lnTo>
                  <a:lnTo>
                    <a:pt x="45" y="28"/>
                  </a:lnTo>
                  <a:cubicBezTo>
                    <a:pt x="54" y="21"/>
                    <a:pt x="45" y="28"/>
                    <a:pt x="45" y="28"/>
                  </a:cubicBezTo>
                  <a:cubicBezTo>
                    <a:pt x="37" y="36"/>
                    <a:pt x="37" y="36"/>
                    <a:pt x="37" y="45"/>
                  </a:cubicBezTo>
                  <a:cubicBezTo>
                    <a:pt x="37" y="53"/>
                    <a:pt x="37" y="69"/>
                    <a:pt x="37" y="78"/>
                  </a:cubicBezTo>
                  <a:cubicBezTo>
                    <a:pt x="37" y="103"/>
                    <a:pt x="45" y="127"/>
                    <a:pt x="54" y="152"/>
                  </a:cubicBezTo>
                  <a:cubicBezTo>
                    <a:pt x="70" y="193"/>
                    <a:pt x="86" y="242"/>
                    <a:pt x="95" y="291"/>
                  </a:cubicBezTo>
                  <a:cubicBezTo>
                    <a:pt x="95" y="300"/>
                    <a:pt x="95" y="317"/>
                    <a:pt x="95" y="324"/>
                  </a:cubicBezTo>
                  <a:cubicBezTo>
                    <a:pt x="95" y="332"/>
                    <a:pt x="95" y="349"/>
                    <a:pt x="95" y="358"/>
                  </a:cubicBezTo>
                  <a:cubicBezTo>
                    <a:pt x="103" y="358"/>
                    <a:pt x="127" y="365"/>
                    <a:pt x="136" y="365"/>
                  </a:cubicBezTo>
                  <a:cubicBezTo>
                    <a:pt x="153" y="365"/>
                    <a:pt x="168" y="365"/>
                    <a:pt x="177" y="374"/>
                  </a:cubicBezTo>
                  <a:cubicBezTo>
                    <a:pt x="202" y="374"/>
                    <a:pt x="235" y="374"/>
                    <a:pt x="259" y="374"/>
                  </a:cubicBezTo>
                  <a:cubicBezTo>
                    <a:pt x="276" y="374"/>
                    <a:pt x="284" y="374"/>
                    <a:pt x="300" y="382"/>
                  </a:cubicBezTo>
                  <a:cubicBezTo>
                    <a:pt x="308" y="382"/>
                    <a:pt x="325" y="390"/>
                    <a:pt x="341" y="382"/>
                  </a:cubicBezTo>
                  <a:lnTo>
                    <a:pt x="341" y="3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8" name="Google Shape;2958;p49"/>
            <p:cNvSpPr/>
            <p:nvPr/>
          </p:nvSpPr>
          <p:spPr>
            <a:xfrm>
              <a:off x="8282100" y="2659005"/>
              <a:ext cx="53280" cy="343800"/>
            </a:xfrm>
            <a:custGeom>
              <a:avLst/>
              <a:gdLst/>
              <a:ahLst/>
              <a:cxnLst/>
              <a:rect l="l" t="t" r="r" b="b"/>
              <a:pathLst>
                <a:path w="148" h="955" extrusionOk="0">
                  <a:moveTo>
                    <a:pt x="24" y="0"/>
                  </a:moveTo>
                  <a:lnTo>
                    <a:pt x="24" y="0"/>
                  </a:lnTo>
                  <a:cubicBezTo>
                    <a:pt x="33" y="9"/>
                    <a:pt x="41" y="17"/>
                    <a:pt x="49" y="25"/>
                  </a:cubicBezTo>
                  <a:cubicBezTo>
                    <a:pt x="57" y="41"/>
                    <a:pt x="57" y="58"/>
                    <a:pt x="66" y="74"/>
                  </a:cubicBezTo>
                  <a:cubicBezTo>
                    <a:pt x="82" y="99"/>
                    <a:pt x="91" y="132"/>
                    <a:pt x="98" y="165"/>
                  </a:cubicBezTo>
                  <a:cubicBezTo>
                    <a:pt x="115" y="223"/>
                    <a:pt x="132" y="288"/>
                    <a:pt x="139" y="354"/>
                  </a:cubicBezTo>
                  <a:cubicBezTo>
                    <a:pt x="156" y="485"/>
                    <a:pt x="148" y="617"/>
                    <a:pt x="115" y="740"/>
                  </a:cubicBezTo>
                  <a:cubicBezTo>
                    <a:pt x="98" y="815"/>
                    <a:pt x="74" y="880"/>
                    <a:pt x="41" y="946"/>
                  </a:cubicBezTo>
                  <a:cubicBezTo>
                    <a:pt x="33" y="962"/>
                    <a:pt x="0" y="954"/>
                    <a:pt x="0" y="938"/>
                  </a:cubicBezTo>
                  <a:cubicBezTo>
                    <a:pt x="0" y="921"/>
                    <a:pt x="8" y="913"/>
                    <a:pt x="8" y="905"/>
                  </a:cubicBezTo>
                  <a:cubicBezTo>
                    <a:pt x="8" y="897"/>
                    <a:pt x="24" y="888"/>
                    <a:pt x="24" y="897"/>
                  </a:cubicBezTo>
                  <a:cubicBezTo>
                    <a:pt x="33" y="913"/>
                    <a:pt x="41" y="921"/>
                    <a:pt x="41" y="929"/>
                  </a:cubicBezTo>
                  <a:cubicBezTo>
                    <a:pt x="24" y="929"/>
                    <a:pt x="16" y="929"/>
                    <a:pt x="8" y="921"/>
                  </a:cubicBezTo>
                  <a:cubicBezTo>
                    <a:pt x="107" y="699"/>
                    <a:pt x="132" y="444"/>
                    <a:pt x="74" y="197"/>
                  </a:cubicBezTo>
                  <a:cubicBezTo>
                    <a:pt x="66" y="165"/>
                    <a:pt x="57" y="132"/>
                    <a:pt x="41" y="99"/>
                  </a:cubicBezTo>
                  <a:cubicBezTo>
                    <a:pt x="33" y="83"/>
                    <a:pt x="33" y="58"/>
                    <a:pt x="24" y="41"/>
                  </a:cubicBezTo>
                  <a:cubicBezTo>
                    <a:pt x="24" y="33"/>
                    <a:pt x="16" y="17"/>
                    <a:pt x="16" y="0"/>
                  </a:cubicBezTo>
                  <a:lnTo>
                    <a:pt x="2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59" name="Google Shape;2959;p49"/>
            <p:cNvSpPr/>
            <p:nvPr/>
          </p:nvSpPr>
          <p:spPr>
            <a:xfrm>
              <a:off x="7381740" y="2599965"/>
              <a:ext cx="40320" cy="367200"/>
            </a:xfrm>
            <a:custGeom>
              <a:avLst/>
              <a:gdLst/>
              <a:ahLst/>
              <a:cxnLst/>
              <a:rect l="l" t="t" r="r" b="b"/>
              <a:pathLst>
                <a:path w="112" h="1020" extrusionOk="0">
                  <a:moveTo>
                    <a:pt x="10" y="0"/>
                  </a:moveTo>
                  <a:lnTo>
                    <a:pt x="10" y="0"/>
                  </a:lnTo>
                  <a:cubicBezTo>
                    <a:pt x="34" y="16"/>
                    <a:pt x="43" y="50"/>
                    <a:pt x="51" y="82"/>
                  </a:cubicBezTo>
                  <a:cubicBezTo>
                    <a:pt x="59" y="115"/>
                    <a:pt x="68" y="148"/>
                    <a:pt x="75" y="173"/>
                  </a:cubicBezTo>
                  <a:cubicBezTo>
                    <a:pt x="92" y="238"/>
                    <a:pt x="101" y="304"/>
                    <a:pt x="109" y="378"/>
                  </a:cubicBezTo>
                  <a:cubicBezTo>
                    <a:pt x="116" y="510"/>
                    <a:pt x="109" y="649"/>
                    <a:pt x="92" y="781"/>
                  </a:cubicBezTo>
                  <a:cubicBezTo>
                    <a:pt x="84" y="855"/>
                    <a:pt x="75" y="938"/>
                    <a:pt x="59" y="1011"/>
                  </a:cubicBezTo>
                  <a:cubicBezTo>
                    <a:pt x="43" y="1003"/>
                    <a:pt x="34" y="994"/>
                    <a:pt x="26" y="994"/>
                  </a:cubicBezTo>
                  <a:cubicBezTo>
                    <a:pt x="26" y="986"/>
                    <a:pt x="34" y="979"/>
                    <a:pt x="43" y="970"/>
                  </a:cubicBezTo>
                  <a:cubicBezTo>
                    <a:pt x="51" y="962"/>
                    <a:pt x="59" y="962"/>
                    <a:pt x="59" y="970"/>
                  </a:cubicBezTo>
                  <a:cubicBezTo>
                    <a:pt x="59" y="986"/>
                    <a:pt x="59" y="994"/>
                    <a:pt x="59" y="1011"/>
                  </a:cubicBezTo>
                  <a:cubicBezTo>
                    <a:pt x="51" y="1027"/>
                    <a:pt x="18" y="1020"/>
                    <a:pt x="18" y="1003"/>
                  </a:cubicBezTo>
                  <a:cubicBezTo>
                    <a:pt x="26" y="938"/>
                    <a:pt x="43" y="871"/>
                    <a:pt x="51" y="814"/>
                  </a:cubicBezTo>
                  <a:cubicBezTo>
                    <a:pt x="59" y="740"/>
                    <a:pt x="68" y="674"/>
                    <a:pt x="68" y="608"/>
                  </a:cubicBezTo>
                  <a:cubicBezTo>
                    <a:pt x="75" y="477"/>
                    <a:pt x="75" y="346"/>
                    <a:pt x="51" y="214"/>
                  </a:cubicBezTo>
                  <a:cubicBezTo>
                    <a:pt x="43" y="181"/>
                    <a:pt x="34" y="140"/>
                    <a:pt x="18" y="106"/>
                  </a:cubicBezTo>
                  <a:cubicBezTo>
                    <a:pt x="10" y="74"/>
                    <a:pt x="-7" y="41"/>
                    <a:pt x="2" y="8"/>
                  </a:cubicBezTo>
                  <a:cubicBezTo>
                    <a:pt x="2" y="0"/>
                    <a:pt x="2" y="0"/>
                    <a:pt x="1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0" name="Google Shape;2960;p49"/>
            <p:cNvSpPr/>
            <p:nvPr/>
          </p:nvSpPr>
          <p:spPr>
            <a:xfrm>
              <a:off x="6371220" y="2588805"/>
              <a:ext cx="1017000" cy="25920"/>
            </a:xfrm>
            <a:custGeom>
              <a:avLst/>
              <a:gdLst/>
              <a:ahLst/>
              <a:cxnLst/>
              <a:rect l="l" t="t" r="r" b="b"/>
              <a:pathLst>
                <a:path w="2825" h="72" extrusionOk="0">
                  <a:moveTo>
                    <a:pt x="2825" y="47"/>
                  </a:moveTo>
                  <a:lnTo>
                    <a:pt x="2825" y="47"/>
                  </a:lnTo>
                  <a:cubicBezTo>
                    <a:pt x="2743" y="72"/>
                    <a:pt x="2644" y="64"/>
                    <a:pt x="2554" y="64"/>
                  </a:cubicBezTo>
                  <a:cubicBezTo>
                    <a:pt x="2463" y="64"/>
                    <a:pt x="2373" y="72"/>
                    <a:pt x="2283" y="72"/>
                  </a:cubicBezTo>
                  <a:cubicBezTo>
                    <a:pt x="2102" y="72"/>
                    <a:pt x="1913" y="72"/>
                    <a:pt x="1733" y="72"/>
                  </a:cubicBezTo>
                  <a:cubicBezTo>
                    <a:pt x="1363" y="64"/>
                    <a:pt x="992" y="64"/>
                    <a:pt x="631" y="55"/>
                  </a:cubicBezTo>
                  <a:cubicBezTo>
                    <a:pt x="524" y="47"/>
                    <a:pt x="417" y="47"/>
                    <a:pt x="318" y="47"/>
                  </a:cubicBezTo>
                  <a:cubicBezTo>
                    <a:pt x="269" y="39"/>
                    <a:pt x="220" y="39"/>
                    <a:pt x="162" y="39"/>
                  </a:cubicBezTo>
                  <a:cubicBezTo>
                    <a:pt x="113" y="39"/>
                    <a:pt x="63" y="39"/>
                    <a:pt x="15" y="31"/>
                  </a:cubicBezTo>
                  <a:cubicBezTo>
                    <a:pt x="-2" y="31"/>
                    <a:pt x="-2" y="6"/>
                    <a:pt x="6" y="6"/>
                  </a:cubicBezTo>
                  <a:cubicBezTo>
                    <a:pt x="56" y="-2"/>
                    <a:pt x="97" y="-2"/>
                    <a:pt x="146" y="6"/>
                  </a:cubicBezTo>
                  <a:cubicBezTo>
                    <a:pt x="187" y="6"/>
                    <a:pt x="236" y="6"/>
                    <a:pt x="286" y="6"/>
                  </a:cubicBezTo>
                  <a:cubicBezTo>
                    <a:pt x="376" y="14"/>
                    <a:pt x="467" y="14"/>
                    <a:pt x="557" y="14"/>
                  </a:cubicBezTo>
                  <a:cubicBezTo>
                    <a:pt x="738" y="23"/>
                    <a:pt x="927" y="23"/>
                    <a:pt x="1108" y="31"/>
                  </a:cubicBezTo>
                  <a:cubicBezTo>
                    <a:pt x="1478" y="31"/>
                    <a:pt x="1848" y="39"/>
                    <a:pt x="2217" y="39"/>
                  </a:cubicBezTo>
                  <a:cubicBezTo>
                    <a:pt x="2316" y="39"/>
                    <a:pt x="2422" y="31"/>
                    <a:pt x="2521" y="31"/>
                  </a:cubicBezTo>
                  <a:cubicBezTo>
                    <a:pt x="2570" y="31"/>
                    <a:pt x="2627" y="31"/>
                    <a:pt x="2677" y="31"/>
                  </a:cubicBezTo>
                  <a:cubicBezTo>
                    <a:pt x="2726" y="31"/>
                    <a:pt x="2776" y="31"/>
                    <a:pt x="2825" y="4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1" name="Google Shape;2961;p49"/>
            <p:cNvSpPr/>
            <p:nvPr/>
          </p:nvSpPr>
          <p:spPr>
            <a:xfrm>
              <a:off x="6329100" y="2881845"/>
              <a:ext cx="1019880" cy="56880"/>
            </a:xfrm>
            <a:custGeom>
              <a:avLst/>
              <a:gdLst/>
              <a:ahLst/>
              <a:cxnLst/>
              <a:rect l="l" t="t" r="r" b="b"/>
              <a:pathLst>
                <a:path w="2833" h="158" extrusionOk="0">
                  <a:moveTo>
                    <a:pt x="2827" y="105"/>
                  </a:moveTo>
                  <a:lnTo>
                    <a:pt x="2827" y="105"/>
                  </a:lnTo>
                  <a:cubicBezTo>
                    <a:pt x="2811" y="105"/>
                    <a:pt x="2786" y="113"/>
                    <a:pt x="2761" y="113"/>
                  </a:cubicBezTo>
                  <a:cubicBezTo>
                    <a:pt x="2737" y="113"/>
                    <a:pt x="2720" y="113"/>
                    <a:pt x="2696" y="113"/>
                  </a:cubicBezTo>
                  <a:cubicBezTo>
                    <a:pt x="2646" y="105"/>
                    <a:pt x="2597" y="105"/>
                    <a:pt x="2556" y="105"/>
                  </a:cubicBezTo>
                  <a:cubicBezTo>
                    <a:pt x="2465" y="97"/>
                    <a:pt x="2375" y="88"/>
                    <a:pt x="2284" y="88"/>
                  </a:cubicBezTo>
                  <a:cubicBezTo>
                    <a:pt x="2104" y="80"/>
                    <a:pt x="1915" y="72"/>
                    <a:pt x="1734" y="64"/>
                  </a:cubicBezTo>
                  <a:cubicBezTo>
                    <a:pt x="1364" y="47"/>
                    <a:pt x="1003" y="39"/>
                    <a:pt x="633" y="39"/>
                  </a:cubicBezTo>
                  <a:cubicBezTo>
                    <a:pt x="427" y="39"/>
                    <a:pt x="221" y="39"/>
                    <a:pt x="16" y="39"/>
                  </a:cubicBezTo>
                  <a:cubicBezTo>
                    <a:pt x="24" y="39"/>
                    <a:pt x="33" y="31"/>
                    <a:pt x="33" y="23"/>
                  </a:cubicBezTo>
                  <a:cubicBezTo>
                    <a:pt x="41" y="64"/>
                    <a:pt x="49" y="105"/>
                    <a:pt x="49" y="146"/>
                  </a:cubicBezTo>
                  <a:cubicBezTo>
                    <a:pt x="49" y="162"/>
                    <a:pt x="24" y="162"/>
                    <a:pt x="24" y="146"/>
                  </a:cubicBezTo>
                  <a:cubicBezTo>
                    <a:pt x="8" y="105"/>
                    <a:pt x="8" y="64"/>
                    <a:pt x="0" y="23"/>
                  </a:cubicBezTo>
                  <a:cubicBezTo>
                    <a:pt x="0" y="14"/>
                    <a:pt x="8" y="6"/>
                    <a:pt x="16" y="6"/>
                  </a:cubicBezTo>
                  <a:cubicBezTo>
                    <a:pt x="386" y="-2"/>
                    <a:pt x="757" y="-2"/>
                    <a:pt x="1118" y="6"/>
                  </a:cubicBezTo>
                  <a:cubicBezTo>
                    <a:pt x="1488" y="14"/>
                    <a:pt x="1850" y="31"/>
                    <a:pt x="2219" y="47"/>
                  </a:cubicBezTo>
                  <a:cubicBezTo>
                    <a:pt x="2317" y="56"/>
                    <a:pt x="2424" y="56"/>
                    <a:pt x="2531" y="64"/>
                  </a:cubicBezTo>
                  <a:cubicBezTo>
                    <a:pt x="2580" y="72"/>
                    <a:pt x="2630" y="72"/>
                    <a:pt x="2679" y="80"/>
                  </a:cubicBezTo>
                  <a:cubicBezTo>
                    <a:pt x="2703" y="80"/>
                    <a:pt x="2729" y="80"/>
                    <a:pt x="2753" y="80"/>
                  </a:cubicBezTo>
                  <a:cubicBezTo>
                    <a:pt x="2778" y="88"/>
                    <a:pt x="2802" y="97"/>
                    <a:pt x="2827" y="97"/>
                  </a:cubicBezTo>
                  <a:cubicBezTo>
                    <a:pt x="2835" y="105"/>
                    <a:pt x="2835" y="105"/>
                    <a:pt x="2827" y="105"/>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2" name="Google Shape;2962;p49"/>
            <p:cNvSpPr/>
            <p:nvPr/>
          </p:nvSpPr>
          <p:spPr>
            <a:xfrm>
              <a:off x="7337460" y="2659725"/>
              <a:ext cx="28440" cy="258480"/>
            </a:xfrm>
            <a:custGeom>
              <a:avLst/>
              <a:gdLst/>
              <a:ahLst/>
              <a:cxnLst/>
              <a:rect l="l" t="t" r="r" b="b"/>
              <a:pathLst>
                <a:path w="79" h="718" extrusionOk="0">
                  <a:moveTo>
                    <a:pt x="1" y="697"/>
                  </a:moveTo>
                  <a:lnTo>
                    <a:pt x="1" y="697"/>
                  </a:lnTo>
                  <a:cubicBezTo>
                    <a:pt x="18" y="582"/>
                    <a:pt x="42" y="476"/>
                    <a:pt x="42" y="360"/>
                  </a:cubicBezTo>
                  <a:cubicBezTo>
                    <a:pt x="42" y="245"/>
                    <a:pt x="34" y="138"/>
                    <a:pt x="10" y="23"/>
                  </a:cubicBezTo>
                  <a:cubicBezTo>
                    <a:pt x="1" y="-2"/>
                    <a:pt x="34" y="-10"/>
                    <a:pt x="42" y="15"/>
                  </a:cubicBezTo>
                  <a:cubicBezTo>
                    <a:pt x="92" y="236"/>
                    <a:pt x="92" y="483"/>
                    <a:pt x="34" y="705"/>
                  </a:cubicBezTo>
                  <a:cubicBezTo>
                    <a:pt x="26" y="730"/>
                    <a:pt x="-7" y="714"/>
                    <a:pt x="1" y="6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3" name="Google Shape;2963;p49"/>
            <p:cNvSpPr/>
            <p:nvPr/>
          </p:nvSpPr>
          <p:spPr>
            <a:xfrm>
              <a:off x="6317940" y="2580165"/>
              <a:ext cx="1023840" cy="87840"/>
            </a:xfrm>
            <a:custGeom>
              <a:avLst/>
              <a:gdLst/>
              <a:ahLst/>
              <a:cxnLst/>
              <a:rect l="l" t="t" r="r" b="b"/>
              <a:pathLst>
                <a:path w="2844" h="244" extrusionOk="0">
                  <a:moveTo>
                    <a:pt x="2825" y="244"/>
                  </a:moveTo>
                  <a:lnTo>
                    <a:pt x="2825" y="244"/>
                  </a:lnTo>
                  <a:cubicBezTo>
                    <a:pt x="2644" y="244"/>
                    <a:pt x="2464" y="244"/>
                    <a:pt x="2282" y="236"/>
                  </a:cubicBezTo>
                  <a:cubicBezTo>
                    <a:pt x="2101" y="236"/>
                    <a:pt x="1914" y="236"/>
                    <a:pt x="1732" y="228"/>
                  </a:cubicBezTo>
                  <a:cubicBezTo>
                    <a:pt x="1371" y="219"/>
                    <a:pt x="1001" y="219"/>
                    <a:pt x="639" y="211"/>
                  </a:cubicBezTo>
                  <a:cubicBezTo>
                    <a:pt x="434" y="211"/>
                    <a:pt x="228" y="203"/>
                    <a:pt x="23" y="203"/>
                  </a:cubicBezTo>
                  <a:cubicBezTo>
                    <a:pt x="14" y="203"/>
                    <a:pt x="6" y="195"/>
                    <a:pt x="6" y="187"/>
                  </a:cubicBezTo>
                  <a:cubicBezTo>
                    <a:pt x="-10" y="129"/>
                    <a:pt x="6" y="71"/>
                    <a:pt x="47" y="30"/>
                  </a:cubicBezTo>
                  <a:cubicBezTo>
                    <a:pt x="97" y="-3"/>
                    <a:pt x="163" y="-11"/>
                    <a:pt x="211" y="14"/>
                  </a:cubicBezTo>
                  <a:cubicBezTo>
                    <a:pt x="237" y="22"/>
                    <a:pt x="220" y="55"/>
                    <a:pt x="196" y="47"/>
                  </a:cubicBezTo>
                  <a:cubicBezTo>
                    <a:pt x="154" y="22"/>
                    <a:pt x="105" y="30"/>
                    <a:pt x="72" y="55"/>
                  </a:cubicBezTo>
                  <a:cubicBezTo>
                    <a:pt x="39" y="88"/>
                    <a:pt x="23" y="137"/>
                    <a:pt x="39" y="178"/>
                  </a:cubicBezTo>
                  <a:cubicBezTo>
                    <a:pt x="31" y="178"/>
                    <a:pt x="23" y="170"/>
                    <a:pt x="23" y="170"/>
                  </a:cubicBezTo>
                  <a:cubicBezTo>
                    <a:pt x="384" y="178"/>
                    <a:pt x="754" y="178"/>
                    <a:pt x="1116" y="187"/>
                  </a:cubicBezTo>
                  <a:cubicBezTo>
                    <a:pt x="1486" y="195"/>
                    <a:pt x="1848" y="195"/>
                    <a:pt x="2209" y="203"/>
                  </a:cubicBezTo>
                  <a:cubicBezTo>
                    <a:pt x="2414" y="211"/>
                    <a:pt x="2619" y="211"/>
                    <a:pt x="2825" y="219"/>
                  </a:cubicBezTo>
                  <a:cubicBezTo>
                    <a:pt x="2850" y="219"/>
                    <a:pt x="2850" y="244"/>
                    <a:pt x="2825" y="244"/>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4" name="Google Shape;2964;p49"/>
            <p:cNvSpPr/>
            <p:nvPr/>
          </p:nvSpPr>
          <p:spPr>
            <a:xfrm>
              <a:off x="6369420" y="2644245"/>
              <a:ext cx="45360" cy="245160"/>
            </a:xfrm>
            <a:custGeom>
              <a:avLst/>
              <a:gdLst/>
              <a:ahLst/>
              <a:cxnLst/>
              <a:rect l="l" t="t" r="r" b="b"/>
              <a:pathLst>
                <a:path w="126" h="681" extrusionOk="0">
                  <a:moveTo>
                    <a:pt x="20" y="9"/>
                  </a:moveTo>
                  <a:lnTo>
                    <a:pt x="20" y="9"/>
                  </a:lnTo>
                  <a:cubicBezTo>
                    <a:pt x="53" y="58"/>
                    <a:pt x="68" y="115"/>
                    <a:pt x="85" y="173"/>
                  </a:cubicBezTo>
                  <a:cubicBezTo>
                    <a:pt x="102" y="230"/>
                    <a:pt x="109" y="288"/>
                    <a:pt x="118" y="346"/>
                  </a:cubicBezTo>
                  <a:cubicBezTo>
                    <a:pt x="126" y="403"/>
                    <a:pt x="126" y="452"/>
                    <a:pt x="126" y="510"/>
                  </a:cubicBezTo>
                  <a:cubicBezTo>
                    <a:pt x="118" y="567"/>
                    <a:pt x="109" y="625"/>
                    <a:pt x="85" y="674"/>
                  </a:cubicBezTo>
                  <a:cubicBezTo>
                    <a:pt x="77" y="691"/>
                    <a:pt x="44" y="674"/>
                    <a:pt x="53" y="658"/>
                  </a:cubicBezTo>
                  <a:cubicBezTo>
                    <a:pt x="68" y="601"/>
                    <a:pt x="85" y="551"/>
                    <a:pt x="85" y="502"/>
                  </a:cubicBezTo>
                  <a:cubicBezTo>
                    <a:pt x="94" y="444"/>
                    <a:pt x="94" y="395"/>
                    <a:pt x="85" y="346"/>
                  </a:cubicBezTo>
                  <a:cubicBezTo>
                    <a:pt x="77" y="288"/>
                    <a:pt x="68" y="230"/>
                    <a:pt x="53" y="181"/>
                  </a:cubicBezTo>
                  <a:cubicBezTo>
                    <a:pt x="36" y="124"/>
                    <a:pt x="11" y="74"/>
                    <a:pt x="3" y="17"/>
                  </a:cubicBezTo>
                  <a:cubicBezTo>
                    <a:pt x="-5" y="0"/>
                    <a:pt x="11" y="-8"/>
                    <a:pt x="20"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5" name="Google Shape;2965;p49"/>
            <p:cNvSpPr/>
            <p:nvPr/>
          </p:nvSpPr>
          <p:spPr>
            <a:xfrm>
              <a:off x="7375260" y="2602845"/>
              <a:ext cx="918720" cy="59400"/>
            </a:xfrm>
            <a:custGeom>
              <a:avLst/>
              <a:gdLst/>
              <a:ahLst/>
              <a:cxnLst/>
              <a:rect l="l" t="t" r="r" b="b"/>
              <a:pathLst>
                <a:path w="2552" h="165" extrusionOk="0">
                  <a:moveTo>
                    <a:pt x="2552" y="165"/>
                  </a:moveTo>
                  <a:lnTo>
                    <a:pt x="2552" y="165"/>
                  </a:lnTo>
                  <a:cubicBezTo>
                    <a:pt x="2511" y="165"/>
                    <a:pt x="2470" y="165"/>
                    <a:pt x="2429" y="165"/>
                  </a:cubicBezTo>
                  <a:cubicBezTo>
                    <a:pt x="2388" y="156"/>
                    <a:pt x="2346" y="156"/>
                    <a:pt x="2297" y="148"/>
                  </a:cubicBezTo>
                  <a:cubicBezTo>
                    <a:pt x="2215" y="140"/>
                    <a:pt x="2133" y="140"/>
                    <a:pt x="2042" y="132"/>
                  </a:cubicBezTo>
                  <a:cubicBezTo>
                    <a:pt x="1878" y="124"/>
                    <a:pt x="1705" y="115"/>
                    <a:pt x="1532" y="107"/>
                  </a:cubicBezTo>
                  <a:cubicBezTo>
                    <a:pt x="1195" y="91"/>
                    <a:pt x="850" y="91"/>
                    <a:pt x="513" y="98"/>
                  </a:cubicBezTo>
                  <a:cubicBezTo>
                    <a:pt x="423" y="98"/>
                    <a:pt x="340" y="98"/>
                    <a:pt x="258" y="91"/>
                  </a:cubicBezTo>
                  <a:cubicBezTo>
                    <a:pt x="168" y="91"/>
                    <a:pt x="86" y="74"/>
                    <a:pt x="3" y="33"/>
                  </a:cubicBezTo>
                  <a:cubicBezTo>
                    <a:pt x="-5" y="25"/>
                    <a:pt x="3" y="0"/>
                    <a:pt x="20" y="0"/>
                  </a:cubicBezTo>
                  <a:cubicBezTo>
                    <a:pt x="93" y="33"/>
                    <a:pt x="168" y="50"/>
                    <a:pt x="242" y="57"/>
                  </a:cubicBezTo>
                  <a:cubicBezTo>
                    <a:pt x="316" y="66"/>
                    <a:pt x="398" y="66"/>
                    <a:pt x="471" y="66"/>
                  </a:cubicBezTo>
                  <a:cubicBezTo>
                    <a:pt x="636" y="57"/>
                    <a:pt x="801" y="57"/>
                    <a:pt x="973" y="57"/>
                  </a:cubicBezTo>
                  <a:cubicBezTo>
                    <a:pt x="1310" y="57"/>
                    <a:pt x="1647" y="74"/>
                    <a:pt x="1984" y="91"/>
                  </a:cubicBezTo>
                  <a:cubicBezTo>
                    <a:pt x="2075" y="98"/>
                    <a:pt x="2174" y="107"/>
                    <a:pt x="2264" y="115"/>
                  </a:cubicBezTo>
                  <a:cubicBezTo>
                    <a:pt x="2314" y="115"/>
                    <a:pt x="2362" y="124"/>
                    <a:pt x="2412" y="132"/>
                  </a:cubicBezTo>
                  <a:cubicBezTo>
                    <a:pt x="2453" y="132"/>
                    <a:pt x="2502" y="132"/>
                    <a:pt x="2552" y="148"/>
                  </a:cubicBezTo>
                  <a:cubicBezTo>
                    <a:pt x="2552" y="156"/>
                    <a:pt x="2552" y="165"/>
                    <a:pt x="2552" y="165"/>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6" name="Google Shape;2966;p49"/>
            <p:cNvSpPr/>
            <p:nvPr/>
          </p:nvSpPr>
          <p:spPr>
            <a:xfrm>
              <a:off x="8252580" y="2321685"/>
              <a:ext cx="54360" cy="334080"/>
            </a:xfrm>
            <a:custGeom>
              <a:avLst/>
              <a:gdLst/>
              <a:ahLst/>
              <a:cxnLst/>
              <a:rect l="l" t="t" r="r" b="b"/>
              <a:pathLst>
                <a:path w="151" h="928" extrusionOk="0">
                  <a:moveTo>
                    <a:pt x="8" y="0"/>
                  </a:moveTo>
                  <a:lnTo>
                    <a:pt x="8" y="0"/>
                  </a:lnTo>
                  <a:cubicBezTo>
                    <a:pt x="82" y="99"/>
                    <a:pt x="115" y="222"/>
                    <a:pt x="131" y="345"/>
                  </a:cubicBezTo>
                  <a:cubicBezTo>
                    <a:pt x="156" y="469"/>
                    <a:pt x="156" y="592"/>
                    <a:pt x="139" y="715"/>
                  </a:cubicBezTo>
                  <a:cubicBezTo>
                    <a:pt x="131" y="781"/>
                    <a:pt x="115" y="847"/>
                    <a:pt x="90" y="913"/>
                  </a:cubicBezTo>
                  <a:cubicBezTo>
                    <a:pt x="90" y="937"/>
                    <a:pt x="49" y="929"/>
                    <a:pt x="57" y="905"/>
                  </a:cubicBezTo>
                  <a:cubicBezTo>
                    <a:pt x="131" y="674"/>
                    <a:pt x="131" y="428"/>
                    <a:pt x="65" y="198"/>
                  </a:cubicBezTo>
                  <a:cubicBezTo>
                    <a:pt x="49" y="132"/>
                    <a:pt x="24" y="66"/>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7" name="Google Shape;2967;p49"/>
            <p:cNvSpPr/>
            <p:nvPr/>
          </p:nvSpPr>
          <p:spPr>
            <a:xfrm>
              <a:off x="6369060" y="3961485"/>
              <a:ext cx="2032920" cy="12960"/>
            </a:xfrm>
            <a:custGeom>
              <a:avLst/>
              <a:gdLst/>
              <a:ahLst/>
              <a:cxnLst/>
              <a:rect l="l" t="t" r="r" b="b"/>
              <a:pathLst>
                <a:path w="5647" h="36" extrusionOk="0">
                  <a:moveTo>
                    <a:pt x="5634" y="32"/>
                  </a:moveTo>
                  <a:lnTo>
                    <a:pt x="5634" y="32"/>
                  </a:lnTo>
                  <a:cubicBezTo>
                    <a:pt x="5544" y="41"/>
                    <a:pt x="5446" y="32"/>
                    <a:pt x="5355" y="32"/>
                  </a:cubicBezTo>
                  <a:cubicBezTo>
                    <a:pt x="5265" y="32"/>
                    <a:pt x="5174" y="32"/>
                    <a:pt x="5084" y="32"/>
                  </a:cubicBezTo>
                  <a:cubicBezTo>
                    <a:pt x="4903" y="32"/>
                    <a:pt x="4722" y="32"/>
                    <a:pt x="4533" y="32"/>
                  </a:cubicBezTo>
                  <a:cubicBezTo>
                    <a:pt x="4171" y="32"/>
                    <a:pt x="3802" y="32"/>
                    <a:pt x="3439" y="32"/>
                  </a:cubicBezTo>
                  <a:cubicBezTo>
                    <a:pt x="2708" y="32"/>
                    <a:pt x="1976" y="32"/>
                    <a:pt x="1253" y="32"/>
                  </a:cubicBezTo>
                  <a:cubicBezTo>
                    <a:pt x="834" y="32"/>
                    <a:pt x="423" y="32"/>
                    <a:pt x="12" y="32"/>
                  </a:cubicBezTo>
                  <a:cubicBezTo>
                    <a:pt x="-4" y="32"/>
                    <a:pt x="-4" y="0"/>
                    <a:pt x="12" y="0"/>
                  </a:cubicBezTo>
                  <a:cubicBezTo>
                    <a:pt x="744" y="0"/>
                    <a:pt x="1484" y="0"/>
                    <a:pt x="2214" y="0"/>
                  </a:cubicBezTo>
                  <a:cubicBezTo>
                    <a:pt x="2946" y="0"/>
                    <a:pt x="3670" y="0"/>
                    <a:pt x="4401" y="0"/>
                  </a:cubicBezTo>
                  <a:cubicBezTo>
                    <a:pt x="4607" y="0"/>
                    <a:pt x="4813" y="0"/>
                    <a:pt x="5018" y="0"/>
                  </a:cubicBezTo>
                  <a:cubicBezTo>
                    <a:pt x="5116" y="0"/>
                    <a:pt x="5224" y="0"/>
                    <a:pt x="5322" y="0"/>
                  </a:cubicBezTo>
                  <a:cubicBezTo>
                    <a:pt x="5429" y="0"/>
                    <a:pt x="5528" y="0"/>
                    <a:pt x="5634" y="8"/>
                  </a:cubicBezTo>
                  <a:cubicBezTo>
                    <a:pt x="5651" y="8"/>
                    <a:pt x="5651" y="24"/>
                    <a:pt x="5634"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8" name="Google Shape;2968;p49"/>
            <p:cNvSpPr/>
            <p:nvPr/>
          </p:nvSpPr>
          <p:spPr>
            <a:xfrm>
              <a:off x="6352860" y="2336445"/>
              <a:ext cx="32040" cy="262440"/>
            </a:xfrm>
            <a:custGeom>
              <a:avLst/>
              <a:gdLst/>
              <a:ahLst/>
              <a:cxnLst/>
              <a:rect l="l" t="t" r="r" b="b"/>
              <a:pathLst>
                <a:path w="89" h="729" extrusionOk="0">
                  <a:moveTo>
                    <a:pt x="82" y="8"/>
                  </a:moveTo>
                  <a:lnTo>
                    <a:pt x="82" y="8"/>
                  </a:lnTo>
                  <a:cubicBezTo>
                    <a:pt x="99" y="33"/>
                    <a:pt x="82" y="58"/>
                    <a:pt x="73" y="82"/>
                  </a:cubicBezTo>
                  <a:cubicBezTo>
                    <a:pt x="66" y="116"/>
                    <a:pt x="57" y="140"/>
                    <a:pt x="57" y="173"/>
                  </a:cubicBezTo>
                  <a:cubicBezTo>
                    <a:pt x="41" y="231"/>
                    <a:pt x="41" y="296"/>
                    <a:pt x="41" y="354"/>
                  </a:cubicBezTo>
                  <a:cubicBezTo>
                    <a:pt x="41" y="411"/>
                    <a:pt x="41" y="477"/>
                    <a:pt x="49" y="535"/>
                  </a:cubicBezTo>
                  <a:cubicBezTo>
                    <a:pt x="49" y="568"/>
                    <a:pt x="49" y="592"/>
                    <a:pt x="57" y="625"/>
                  </a:cubicBezTo>
                  <a:cubicBezTo>
                    <a:pt x="57" y="650"/>
                    <a:pt x="66" y="674"/>
                    <a:pt x="82" y="699"/>
                  </a:cubicBezTo>
                  <a:cubicBezTo>
                    <a:pt x="99" y="715"/>
                    <a:pt x="73" y="740"/>
                    <a:pt x="57" y="724"/>
                  </a:cubicBezTo>
                  <a:cubicBezTo>
                    <a:pt x="8" y="683"/>
                    <a:pt x="8" y="609"/>
                    <a:pt x="8" y="559"/>
                  </a:cubicBezTo>
                  <a:cubicBezTo>
                    <a:pt x="0" y="494"/>
                    <a:pt x="0" y="428"/>
                    <a:pt x="0" y="362"/>
                  </a:cubicBezTo>
                  <a:cubicBezTo>
                    <a:pt x="0" y="296"/>
                    <a:pt x="8" y="231"/>
                    <a:pt x="16" y="173"/>
                  </a:cubicBezTo>
                  <a:cubicBezTo>
                    <a:pt x="24" y="140"/>
                    <a:pt x="32" y="107"/>
                    <a:pt x="41" y="74"/>
                  </a:cubicBezTo>
                  <a:cubicBezTo>
                    <a:pt x="41" y="58"/>
                    <a:pt x="49" y="41"/>
                    <a:pt x="57" y="25"/>
                  </a:cubicBezTo>
                  <a:cubicBezTo>
                    <a:pt x="57" y="17"/>
                    <a:pt x="66" y="8"/>
                    <a:pt x="82" y="0"/>
                  </a:cubicBezTo>
                  <a:lnTo>
                    <a:pt x="82"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69" name="Google Shape;2969;p49"/>
            <p:cNvSpPr/>
            <p:nvPr/>
          </p:nvSpPr>
          <p:spPr>
            <a:xfrm>
              <a:off x="7917420" y="2374245"/>
              <a:ext cx="153000" cy="178560"/>
            </a:xfrm>
            <a:custGeom>
              <a:avLst/>
              <a:gdLst/>
              <a:ahLst/>
              <a:cxnLst/>
              <a:rect l="l" t="t" r="r" b="b"/>
              <a:pathLst>
                <a:path w="425" h="496" extrusionOk="0">
                  <a:moveTo>
                    <a:pt x="331" y="93"/>
                  </a:moveTo>
                  <a:lnTo>
                    <a:pt x="331" y="93"/>
                  </a:lnTo>
                  <a:cubicBezTo>
                    <a:pt x="372" y="117"/>
                    <a:pt x="404" y="150"/>
                    <a:pt x="421" y="199"/>
                  </a:cubicBezTo>
                  <a:cubicBezTo>
                    <a:pt x="430" y="249"/>
                    <a:pt x="421" y="298"/>
                    <a:pt x="404" y="348"/>
                  </a:cubicBezTo>
                  <a:cubicBezTo>
                    <a:pt x="372" y="430"/>
                    <a:pt x="298" y="504"/>
                    <a:pt x="191" y="495"/>
                  </a:cubicBezTo>
                  <a:cubicBezTo>
                    <a:pt x="149" y="495"/>
                    <a:pt x="108" y="471"/>
                    <a:pt x="76" y="430"/>
                  </a:cubicBezTo>
                  <a:cubicBezTo>
                    <a:pt x="43" y="389"/>
                    <a:pt x="18" y="339"/>
                    <a:pt x="2" y="290"/>
                  </a:cubicBezTo>
                  <a:cubicBezTo>
                    <a:pt x="-6" y="240"/>
                    <a:pt x="10" y="183"/>
                    <a:pt x="26" y="134"/>
                  </a:cubicBezTo>
                  <a:cubicBezTo>
                    <a:pt x="35" y="93"/>
                    <a:pt x="59" y="52"/>
                    <a:pt x="92" y="27"/>
                  </a:cubicBezTo>
                  <a:cubicBezTo>
                    <a:pt x="134" y="-6"/>
                    <a:pt x="191" y="-6"/>
                    <a:pt x="240" y="11"/>
                  </a:cubicBezTo>
                  <a:cubicBezTo>
                    <a:pt x="298" y="27"/>
                    <a:pt x="339" y="68"/>
                    <a:pt x="372" y="126"/>
                  </a:cubicBezTo>
                  <a:cubicBezTo>
                    <a:pt x="380" y="134"/>
                    <a:pt x="363" y="150"/>
                    <a:pt x="355" y="142"/>
                  </a:cubicBezTo>
                  <a:cubicBezTo>
                    <a:pt x="298" y="85"/>
                    <a:pt x="216" y="2"/>
                    <a:pt x="134" y="43"/>
                  </a:cubicBezTo>
                  <a:cubicBezTo>
                    <a:pt x="100" y="59"/>
                    <a:pt x="76" y="93"/>
                    <a:pt x="67" y="134"/>
                  </a:cubicBezTo>
                  <a:cubicBezTo>
                    <a:pt x="51" y="167"/>
                    <a:pt x="43" y="208"/>
                    <a:pt x="35" y="249"/>
                  </a:cubicBezTo>
                  <a:cubicBezTo>
                    <a:pt x="35" y="290"/>
                    <a:pt x="59" y="331"/>
                    <a:pt x="84" y="372"/>
                  </a:cubicBezTo>
                  <a:cubicBezTo>
                    <a:pt x="100" y="405"/>
                    <a:pt x="125" y="438"/>
                    <a:pt x="166" y="454"/>
                  </a:cubicBezTo>
                  <a:cubicBezTo>
                    <a:pt x="248" y="479"/>
                    <a:pt x="322" y="430"/>
                    <a:pt x="363" y="355"/>
                  </a:cubicBezTo>
                  <a:cubicBezTo>
                    <a:pt x="380" y="314"/>
                    <a:pt x="396" y="265"/>
                    <a:pt x="388" y="216"/>
                  </a:cubicBezTo>
                  <a:cubicBezTo>
                    <a:pt x="380" y="175"/>
                    <a:pt x="355" y="126"/>
                    <a:pt x="322" y="101"/>
                  </a:cubicBezTo>
                  <a:cubicBezTo>
                    <a:pt x="322" y="93"/>
                    <a:pt x="322" y="93"/>
                    <a:pt x="331"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0" name="Google Shape;2970;p49"/>
            <p:cNvSpPr/>
            <p:nvPr/>
          </p:nvSpPr>
          <p:spPr>
            <a:xfrm>
              <a:off x="7601340" y="2632725"/>
              <a:ext cx="59400" cy="343080"/>
            </a:xfrm>
            <a:custGeom>
              <a:avLst/>
              <a:gdLst/>
              <a:ahLst/>
              <a:cxnLst/>
              <a:rect l="l" t="t" r="r" b="b"/>
              <a:pathLst>
                <a:path w="165" h="953" extrusionOk="0">
                  <a:moveTo>
                    <a:pt x="41" y="0"/>
                  </a:moveTo>
                  <a:lnTo>
                    <a:pt x="41" y="0"/>
                  </a:lnTo>
                  <a:cubicBezTo>
                    <a:pt x="90" y="15"/>
                    <a:pt x="115" y="73"/>
                    <a:pt x="124" y="114"/>
                  </a:cubicBezTo>
                  <a:cubicBezTo>
                    <a:pt x="148" y="180"/>
                    <a:pt x="148" y="238"/>
                    <a:pt x="156" y="304"/>
                  </a:cubicBezTo>
                  <a:cubicBezTo>
                    <a:pt x="165" y="378"/>
                    <a:pt x="165" y="452"/>
                    <a:pt x="165" y="517"/>
                  </a:cubicBezTo>
                  <a:cubicBezTo>
                    <a:pt x="156" y="592"/>
                    <a:pt x="132" y="657"/>
                    <a:pt x="107" y="723"/>
                  </a:cubicBezTo>
                  <a:cubicBezTo>
                    <a:pt x="98" y="764"/>
                    <a:pt x="83" y="805"/>
                    <a:pt x="66" y="847"/>
                  </a:cubicBezTo>
                  <a:cubicBezTo>
                    <a:pt x="66" y="862"/>
                    <a:pt x="57" y="879"/>
                    <a:pt x="49" y="895"/>
                  </a:cubicBezTo>
                  <a:cubicBezTo>
                    <a:pt x="41" y="920"/>
                    <a:pt x="33" y="936"/>
                    <a:pt x="16" y="953"/>
                  </a:cubicBezTo>
                  <a:cubicBezTo>
                    <a:pt x="16" y="953"/>
                    <a:pt x="0" y="953"/>
                    <a:pt x="0" y="945"/>
                  </a:cubicBezTo>
                  <a:cubicBezTo>
                    <a:pt x="0" y="929"/>
                    <a:pt x="8" y="912"/>
                    <a:pt x="8" y="895"/>
                  </a:cubicBezTo>
                  <a:cubicBezTo>
                    <a:pt x="16" y="879"/>
                    <a:pt x="25" y="862"/>
                    <a:pt x="25" y="847"/>
                  </a:cubicBezTo>
                  <a:cubicBezTo>
                    <a:pt x="41" y="813"/>
                    <a:pt x="49" y="780"/>
                    <a:pt x="66" y="748"/>
                  </a:cubicBezTo>
                  <a:cubicBezTo>
                    <a:pt x="83" y="690"/>
                    <a:pt x="107" y="624"/>
                    <a:pt x="115" y="558"/>
                  </a:cubicBezTo>
                  <a:cubicBezTo>
                    <a:pt x="132" y="493"/>
                    <a:pt x="132" y="427"/>
                    <a:pt x="124" y="353"/>
                  </a:cubicBezTo>
                  <a:cubicBezTo>
                    <a:pt x="124" y="296"/>
                    <a:pt x="115" y="229"/>
                    <a:pt x="98" y="164"/>
                  </a:cubicBezTo>
                  <a:cubicBezTo>
                    <a:pt x="98" y="139"/>
                    <a:pt x="90" y="106"/>
                    <a:pt x="74" y="82"/>
                  </a:cubicBezTo>
                  <a:cubicBezTo>
                    <a:pt x="66" y="57"/>
                    <a:pt x="49" y="32"/>
                    <a:pt x="33" y="0"/>
                  </a:cubicBezTo>
                  <a:lnTo>
                    <a:pt x="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1" name="Google Shape;2971;p49"/>
            <p:cNvSpPr/>
            <p:nvPr/>
          </p:nvSpPr>
          <p:spPr>
            <a:xfrm>
              <a:off x="7494420" y="2640285"/>
              <a:ext cx="46440" cy="329400"/>
            </a:xfrm>
            <a:custGeom>
              <a:avLst/>
              <a:gdLst/>
              <a:ahLst/>
              <a:cxnLst/>
              <a:rect l="l" t="t" r="r" b="b"/>
              <a:pathLst>
                <a:path w="129" h="915" extrusionOk="0">
                  <a:moveTo>
                    <a:pt x="67" y="3"/>
                  </a:moveTo>
                  <a:lnTo>
                    <a:pt x="67" y="3"/>
                  </a:lnTo>
                  <a:cubicBezTo>
                    <a:pt x="75" y="28"/>
                    <a:pt x="75" y="44"/>
                    <a:pt x="84" y="61"/>
                  </a:cubicBezTo>
                  <a:cubicBezTo>
                    <a:pt x="84" y="85"/>
                    <a:pt x="92" y="110"/>
                    <a:pt x="92" y="126"/>
                  </a:cubicBezTo>
                  <a:cubicBezTo>
                    <a:pt x="99" y="167"/>
                    <a:pt x="108" y="208"/>
                    <a:pt x="108" y="241"/>
                  </a:cubicBezTo>
                  <a:cubicBezTo>
                    <a:pt x="125" y="324"/>
                    <a:pt x="133" y="406"/>
                    <a:pt x="125" y="480"/>
                  </a:cubicBezTo>
                  <a:cubicBezTo>
                    <a:pt x="125" y="554"/>
                    <a:pt x="125" y="628"/>
                    <a:pt x="108" y="694"/>
                  </a:cubicBezTo>
                  <a:cubicBezTo>
                    <a:pt x="92" y="768"/>
                    <a:pt x="75" y="841"/>
                    <a:pt x="34" y="908"/>
                  </a:cubicBezTo>
                  <a:cubicBezTo>
                    <a:pt x="26" y="924"/>
                    <a:pt x="-7" y="908"/>
                    <a:pt x="1" y="882"/>
                  </a:cubicBezTo>
                  <a:cubicBezTo>
                    <a:pt x="26" y="817"/>
                    <a:pt x="50" y="759"/>
                    <a:pt x="67" y="685"/>
                  </a:cubicBezTo>
                  <a:cubicBezTo>
                    <a:pt x="84" y="620"/>
                    <a:pt x="84" y="545"/>
                    <a:pt x="84" y="472"/>
                  </a:cubicBezTo>
                  <a:cubicBezTo>
                    <a:pt x="84" y="398"/>
                    <a:pt x="84" y="316"/>
                    <a:pt x="75" y="241"/>
                  </a:cubicBezTo>
                  <a:cubicBezTo>
                    <a:pt x="67" y="200"/>
                    <a:pt x="58" y="159"/>
                    <a:pt x="58" y="126"/>
                  </a:cubicBezTo>
                  <a:cubicBezTo>
                    <a:pt x="50" y="85"/>
                    <a:pt x="34" y="44"/>
                    <a:pt x="42" y="11"/>
                  </a:cubicBezTo>
                  <a:cubicBezTo>
                    <a:pt x="42" y="3"/>
                    <a:pt x="58" y="-6"/>
                    <a:pt x="67"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2" name="Google Shape;2972;p49"/>
            <p:cNvSpPr/>
            <p:nvPr/>
          </p:nvSpPr>
          <p:spPr>
            <a:xfrm>
              <a:off x="6397860" y="2724525"/>
              <a:ext cx="117360" cy="8640"/>
            </a:xfrm>
            <a:custGeom>
              <a:avLst/>
              <a:gdLst/>
              <a:ahLst/>
              <a:cxnLst/>
              <a:rect l="l" t="t" r="r" b="b"/>
              <a:pathLst>
                <a:path w="326" h="24" extrusionOk="0">
                  <a:moveTo>
                    <a:pt x="319" y="15"/>
                  </a:moveTo>
                  <a:lnTo>
                    <a:pt x="319" y="15"/>
                  </a:lnTo>
                  <a:cubicBezTo>
                    <a:pt x="270" y="7"/>
                    <a:pt x="212" y="7"/>
                    <a:pt x="162" y="7"/>
                  </a:cubicBezTo>
                  <a:cubicBezTo>
                    <a:pt x="138" y="7"/>
                    <a:pt x="105" y="7"/>
                    <a:pt x="80" y="15"/>
                  </a:cubicBezTo>
                  <a:cubicBezTo>
                    <a:pt x="72" y="15"/>
                    <a:pt x="56" y="15"/>
                    <a:pt x="39" y="15"/>
                  </a:cubicBezTo>
                  <a:cubicBezTo>
                    <a:pt x="30" y="24"/>
                    <a:pt x="15" y="24"/>
                    <a:pt x="6" y="24"/>
                  </a:cubicBezTo>
                  <a:cubicBezTo>
                    <a:pt x="-2" y="15"/>
                    <a:pt x="-2" y="7"/>
                    <a:pt x="6" y="7"/>
                  </a:cubicBezTo>
                  <a:cubicBezTo>
                    <a:pt x="15" y="0"/>
                    <a:pt x="23" y="0"/>
                    <a:pt x="39" y="0"/>
                  </a:cubicBezTo>
                  <a:cubicBezTo>
                    <a:pt x="56" y="0"/>
                    <a:pt x="64" y="0"/>
                    <a:pt x="80" y="0"/>
                  </a:cubicBezTo>
                  <a:cubicBezTo>
                    <a:pt x="105" y="0"/>
                    <a:pt x="138" y="0"/>
                    <a:pt x="162" y="0"/>
                  </a:cubicBezTo>
                  <a:cubicBezTo>
                    <a:pt x="212" y="0"/>
                    <a:pt x="270" y="7"/>
                    <a:pt x="326" y="15"/>
                  </a:cubicBezTo>
                  <a:lnTo>
                    <a:pt x="319"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3" name="Google Shape;2973;p49"/>
            <p:cNvSpPr/>
            <p:nvPr/>
          </p:nvSpPr>
          <p:spPr>
            <a:xfrm>
              <a:off x="6410460" y="2833245"/>
              <a:ext cx="246960" cy="15120"/>
            </a:xfrm>
            <a:custGeom>
              <a:avLst/>
              <a:gdLst/>
              <a:ahLst/>
              <a:cxnLst/>
              <a:rect l="l" t="t" r="r" b="b"/>
              <a:pathLst>
                <a:path w="686" h="42" extrusionOk="0">
                  <a:moveTo>
                    <a:pt x="686" y="42"/>
                  </a:moveTo>
                  <a:lnTo>
                    <a:pt x="686" y="42"/>
                  </a:lnTo>
                  <a:cubicBezTo>
                    <a:pt x="572" y="26"/>
                    <a:pt x="456" y="26"/>
                    <a:pt x="341" y="18"/>
                  </a:cubicBezTo>
                  <a:cubicBezTo>
                    <a:pt x="291" y="18"/>
                    <a:pt x="235" y="26"/>
                    <a:pt x="177" y="26"/>
                  </a:cubicBezTo>
                  <a:cubicBezTo>
                    <a:pt x="152" y="26"/>
                    <a:pt x="119" y="26"/>
                    <a:pt x="94" y="26"/>
                  </a:cubicBezTo>
                  <a:cubicBezTo>
                    <a:pt x="70" y="35"/>
                    <a:pt x="37" y="35"/>
                    <a:pt x="12" y="26"/>
                  </a:cubicBezTo>
                  <a:cubicBezTo>
                    <a:pt x="4" y="26"/>
                    <a:pt x="-5" y="9"/>
                    <a:pt x="4" y="9"/>
                  </a:cubicBezTo>
                  <a:cubicBezTo>
                    <a:pt x="29" y="-6"/>
                    <a:pt x="62" y="1"/>
                    <a:pt x="86" y="1"/>
                  </a:cubicBezTo>
                  <a:cubicBezTo>
                    <a:pt x="111" y="1"/>
                    <a:pt x="136" y="1"/>
                    <a:pt x="168" y="1"/>
                  </a:cubicBezTo>
                  <a:cubicBezTo>
                    <a:pt x="226" y="1"/>
                    <a:pt x="284" y="1"/>
                    <a:pt x="341" y="9"/>
                  </a:cubicBezTo>
                  <a:cubicBezTo>
                    <a:pt x="456" y="9"/>
                    <a:pt x="572" y="18"/>
                    <a:pt x="686" y="35"/>
                  </a:cubicBezTo>
                  <a:lnTo>
                    <a:pt x="686" y="4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4" name="Google Shape;2974;p49"/>
            <p:cNvSpPr/>
            <p:nvPr/>
          </p:nvSpPr>
          <p:spPr>
            <a:xfrm>
              <a:off x="6413340" y="2795445"/>
              <a:ext cx="69480" cy="11520"/>
            </a:xfrm>
            <a:custGeom>
              <a:avLst/>
              <a:gdLst/>
              <a:ahLst/>
              <a:cxnLst/>
              <a:rect l="l" t="t" r="r" b="b"/>
              <a:pathLst>
                <a:path w="193" h="32" extrusionOk="0">
                  <a:moveTo>
                    <a:pt x="193" y="16"/>
                  </a:moveTo>
                  <a:lnTo>
                    <a:pt x="193" y="16"/>
                  </a:lnTo>
                  <a:cubicBezTo>
                    <a:pt x="160" y="24"/>
                    <a:pt x="128" y="24"/>
                    <a:pt x="103" y="32"/>
                  </a:cubicBezTo>
                  <a:cubicBezTo>
                    <a:pt x="86" y="32"/>
                    <a:pt x="70" y="32"/>
                    <a:pt x="54" y="32"/>
                  </a:cubicBezTo>
                  <a:cubicBezTo>
                    <a:pt x="45" y="32"/>
                    <a:pt x="29" y="32"/>
                    <a:pt x="13" y="32"/>
                  </a:cubicBezTo>
                  <a:cubicBezTo>
                    <a:pt x="-4" y="32"/>
                    <a:pt x="-4" y="8"/>
                    <a:pt x="13" y="0"/>
                  </a:cubicBezTo>
                  <a:cubicBezTo>
                    <a:pt x="21" y="0"/>
                    <a:pt x="37" y="0"/>
                    <a:pt x="54" y="0"/>
                  </a:cubicBezTo>
                  <a:cubicBezTo>
                    <a:pt x="70" y="0"/>
                    <a:pt x="86" y="0"/>
                    <a:pt x="103" y="0"/>
                  </a:cubicBezTo>
                  <a:cubicBezTo>
                    <a:pt x="128" y="0"/>
                    <a:pt x="160" y="8"/>
                    <a:pt x="185" y="8"/>
                  </a:cubicBezTo>
                  <a:cubicBezTo>
                    <a:pt x="193" y="8"/>
                    <a:pt x="193" y="16"/>
                    <a:pt x="193"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5" name="Google Shape;2975;p49"/>
            <p:cNvSpPr/>
            <p:nvPr/>
          </p:nvSpPr>
          <p:spPr>
            <a:xfrm>
              <a:off x="6781980" y="3267765"/>
              <a:ext cx="298440" cy="15840"/>
            </a:xfrm>
            <a:custGeom>
              <a:avLst/>
              <a:gdLst/>
              <a:ahLst/>
              <a:cxnLst/>
              <a:rect l="l" t="t" r="r" b="b"/>
              <a:pathLst>
                <a:path w="829" h="44" extrusionOk="0">
                  <a:moveTo>
                    <a:pt x="821" y="44"/>
                  </a:moveTo>
                  <a:lnTo>
                    <a:pt x="821" y="44"/>
                  </a:lnTo>
                  <a:cubicBezTo>
                    <a:pt x="756" y="27"/>
                    <a:pt x="690" y="27"/>
                    <a:pt x="625" y="36"/>
                  </a:cubicBezTo>
                  <a:cubicBezTo>
                    <a:pt x="559" y="36"/>
                    <a:pt x="485" y="36"/>
                    <a:pt x="419" y="44"/>
                  </a:cubicBezTo>
                  <a:cubicBezTo>
                    <a:pt x="345" y="44"/>
                    <a:pt x="279" y="44"/>
                    <a:pt x="205" y="36"/>
                  </a:cubicBezTo>
                  <a:cubicBezTo>
                    <a:pt x="139" y="36"/>
                    <a:pt x="65" y="36"/>
                    <a:pt x="0" y="19"/>
                  </a:cubicBezTo>
                  <a:cubicBezTo>
                    <a:pt x="0" y="19"/>
                    <a:pt x="0" y="11"/>
                    <a:pt x="0" y="3"/>
                  </a:cubicBezTo>
                  <a:cubicBezTo>
                    <a:pt x="74" y="-5"/>
                    <a:pt x="147" y="3"/>
                    <a:pt x="214" y="11"/>
                  </a:cubicBezTo>
                  <a:cubicBezTo>
                    <a:pt x="288" y="11"/>
                    <a:pt x="353" y="19"/>
                    <a:pt x="428" y="19"/>
                  </a:cubicBezTo>
                  <a:cubicBezTo>
                    <a:pt x="493" y="19"/>
                    <a:pt x="567" y="19"/>
                    <a:pt x="633" y="19"/>
                  </a:cubicBezTo>
                  <a:cubicBezTo>
                    <a:pt x="698" y="19"/>
                    <a:pt x="765" y="19"/>
                    <a:pt x="829" y="36"/>
                  </a:cubicBezTo>
                  <a:cubicBezTo>
                    <a:pt x="829" y="44"/>
                    <a:pt x="829" y="44"/>
                    <a:pt x="821"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6" name="Google Shape;2976;p49"/>
            <p:cNvSpPr/>
            <p:nvPr/>
          </p:nvSpPr>
          <p:spPr>
            <a:xfrm>
              <a:off x="6965580" y="3274605"/>
              <a:ext cx="17640" cy="136080"/>
            </a:xfrm>
            <a:custGeom>
              <a:avLst/>
              <a:gdLst/>
              <a:ahLst/>
              <a:cxnLst/>
              <a:rect l="l" t="t" r="r" b="b"/>
              <a:pathLst>
                <a:path w="49" h="378" extrusionOk="0">
                  <a:moveTo>
                    <a:pt x="32" y="378"/>
                  </a:moveTo>
                  <a:lnTo>
                    <a:pt x="32" y="378"/>
                  </a:lnTo>
                  <a:cubicBezTo>
                    <a:pt x="16" y="370"/>
                    <a:pt x="7" y="337"/>
                    <a:pt x="7" y="313"/>
                  </a:cubicBezTo>
                  <a:cubicBezTo>
                    <a:pt x="0" y="280"/>
                    <a:pt x="0" y="247"/>
                    <a:pt x="0" y="222"/>
                  </a:cubicBezTo>
                  <a:cubicBezTo>
                    <a:pt x="0" y="190"/>
                    <a:pt x="0" y="157"/>
                    <a:pt x="7" y="123"/>
                  </a:cubicBezTo>
                  <a:cubicBezTo>
                    <a:pt x="7" y="107"/>
                    <a:pt x="7" y="91"/>
                    <a:pt x="7" y="75"/>
                  </a:cubicBezTo>
                  <a:cubicBezTo>
                    <a:pt x="16" y="66"/>
                    <a:pt x="16" y="58"/>
                    <a:pt x="16" y="50"/>
                  </a:cubicBezTo>
                  <a:cubicBezTo>
                    <a:pt x="16" y="41"/>
                    <a:pt x="16" y="41"/>
                    <a:pt x="16" y="33"/>
                  </a:cubicBezTo>
                  <a:cubicBezTo>
                    <a:pt x="16" y="25"/>
                    <a:pt x="16" y="25"/>
                    <a:pt x="24" y="25"/>
                  </a:cubicBezTo>
                  <a:cubicBezTo>
                    <a:pt x="32" y="25"/>
                    <a:pt x="32" y="25"/>
                    <a:pt x="32" y="25"/>
                  </a:cubicBezTo>
                  <a:lnTo>
                    <a:pt x="32" y="25"/>
                  </a:lnTo>
                  <a:cubicBezTo>
                    <a:pt x="24" y="25"/>
                    <a:pt x="24" y="33"/>
                    <a:pt x="24" y="25"/>
                  </a:cubicBezTo>
                  <a:cubicBezTo>
                    <a:pt x="16" y="25"/>
                    <a:pt x="7" y="17"/>
                    <a:pt x="7" y="8"/>
                  </a:cubicBezTo>
                  <a:cubicBezTo>
                    <a:pt x="16" y="0"/>
                    <a:pt x="16" y="0"/>
                    <a:pt x="24" y="0"/>
                  </a:cubicBezTo>
                  <a:lnTo>
                    <a:pt x="24" y="0"/>
                  </a:lnTo>
                  <a:cubicBezTo>
                    <a:pt x="32" y="0"/>
                    <a:pt x="41" y="0"/>
                    <a:pt x="41" y="8"/>
                  </a:cubicBezTo>
                  <a:cubicBezTo>
                    <a:pt x="49" y="17"/>
                    <a:pt x="49" y="33"/>
                    <a:pt x="49" y="41"/>
                  </a:cubicBezTo>
                  <a:cubicBezTo>
                    <a:pt x="41" y="58"/>
                    <a:pt x="41" y="75"/>
                    <a:pt x="41" y="91"/>
                  </a:cubicBezTo>
                  <a:cubicBezTo>
                    <a:pt x="32" y="123"/>
                    <a:pt x="32" y="157"/>
                    <a:pt x="32" y="190"/>
                  </a:cubicBezTo>
                  <a:cubicBezTo>
                    <a:pt x="32" y="222"/>
                    <a:pt x="32" y="255"/>
                    <a:pt x="32" y="288"/>
                  </a:cubicBezTo>
                  <a:cubicBezTo>
                    <a:pt x="32" y="304"/>
                    <a:pt x="32" y="321"/>
                    <a:pt x="32" y="337"/>
                  </a:cubicBezTo>
                  <a:cubicBezTo>
                    <a:pt x="32" y="346"/>
                    <a:pt x="41" y="362"/>
                    <a:pt x="41" y="370"/>
                  </a:cubicBezTo>
                  <a:lnTo>
                    <a:pt x="32" y="3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7" name="Google Shape;2977;p49"/>
            <p:cNvSpPr/>
            <p:nvPr/>
          </p:nvSpPr>
          <p:spPr>
            <a:xfrm>
              <a:off x="6870540" y="3278925"/>
              <a:ext cx="111960" cy="132840"/>
            </a:xfrm>
            <a:custGeom>
              <a:avLst/>
              <a:gdLst/>
              <a:ahLst/>
              <a:cxnLst/>
              <a:rect l="l" t="t" r="r" b="b"/>
              <a:pathLst>
                <a:path w="311" h="369" extrusionOk="0">
                  <a:moveTo>
                    <a:pt x="305" y="366"/>
                  </a:moveTo>
                  <a:lnTo>
                    <a:pt x="305" y="366"/>
                  </a:lnTo>
                  <a:cubicBezTo>
                    <a:pt x="206" y="342"/>
                    <a:pt x="115" y="301"/>
                    <a:pt x="17" y="276"/>
                  </a:cubicBezTo>
                  <a:cubicBezTo>
                    <a:pt x="9" y="276"/>
                    <a:pt x="0" y="268"/>
                    <a:pt x="0" y="268"/>
                  </a:cubicBezTo>
                  <a:cubicBezTo>
                    <a:pt x="9" y="178"/>
                    <a:pt x="17" y="95"/>
                    <a:pt x="9" y="13"/>
                  </a:cubicBezTo>
                  <a:cubicBezTo>
                    <a:pt x="9" y="-4"/>
                    <a:pt x="33" y="-4"/>
                    <a:pt x="42" y="13"/>
                  </a:cubicBezTo>
                  <a:cubicBezTo>
                    <a:pt x="42" y="95"/>
                    <a:pt x="42" y="186"/>
                    <a:pt x="25" y="268"/>
                  </a:cubicBezTo>
                  <a:cubicBezTo>
                    <a:pt x="25" y="260"/>
                    <a:pt x="25" y="260"/>
                    <a:pt x="17" y="251"/>
                  </a:cubicBezTo>
                  <a:cubicBezTo>
                    <a:pt x="66" y="268"/>
                    <a:pt x="115" y="284"/>
                    <a:pt x="165" y="301"/>
                  </a:cubicBezTo>
                  <a:cubicBezTo>
                    <a:pt x="214" y="317"/>
                    <a:pt x="264" y="334"/>
                    <a:pt x="305" y="358"/>
                  </a:cubicBezTo>
                  <a:cubicBezTo>
                    <a:pt x="313" y="358"/>
                    <a:pt x="313" y="375"/>
                    <a:pt x="305" y="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8" name="Google Shape;2978;p49"/>
            <p:cNvSpPr/>
            <p:nvPr/>
          </p:nvSpPr>
          <p:spPr>
            <a:xfrm>
              <a:off x="8027580" y="3360645"/>
              <a:ext cx="170280" cy="14760"/>
            </a:xfrm>
            <a:custGeom>
              <a:avLst/>
              <a:gdLst/>
              <a:ahLst/>
              <a:cxnLst/>
              <a:rect l="l" t="t" r="r" b="b"/>
              <a:pathLst>
                <a:path w="473" h="41" extrusionOk="0">
                  <a:moveTo>
                    <a:pt x="0" y="0"/>
                  </a:moveTo>
                  <a:lnTo>
                    <a:pt x="0" y="0"/>
                  </a:lnTo>
                  <a:cubicBezTo>
                    <a:pt x="41" y="0"/>
                    <a:pt x="74" y="0"/>
                    <a:pt x="115" y="0"/>
                  </a:cubicBezTo>
                  <a:cubicBezTo>
                    <a:pt x="156" y="8"/>
                    <a:pt x="189" y="8"/>
                    <a:pt x="230" y="8"/>
                  </a:cubicBezTo>
                  <a:cubicBezTo>
                    <a:pt x="271" y="8"/>
                    <a:pt x="312" y="0"/>
                    <a:pt x="345" y="0"/>
                  </a:cubicBezTo>
                  <a:cubicBezTo>
                    <a:pt x="370" y="0"/>
                    <a:pt x="386" y="0"/>
                    <a:pt x="403" y="8"/>
                  </a:cubicBezTo>
                  <a:cubicBezTo>
                    <a:pt x="427" y="8"/>
                    <a:pt x="444" y="8"/>
                    <a:pt x="461" y="16"/>
                  </a:cubicBezTo>
                  <a:cubicBezTo>
                    <a:pt x="477" y="16"/>
                    <a:pt x="477" y="41"/>
                    <a:pt x="461" y="41"/>
                  </a:cubicBezTo>
                  <a:cubicBezTo>
                    <a:pt x="435" y="41"/>
                    <a:pt x="419" y="33"/>
                    <a:pt x="394" y="33"/>
                  </a:cubicBezTo>
                  <a:cubicBezTo>
                    <a:pt x="378" y="24"/>
                    <a:pt x="362" y="24"/>
                    <a:pt x="337" y="24"/>
                  </a:cubicBezTo>
                  <a:cubicBezTo>
                    <a:pt x="304" y="24"/>
                    <a:pt x="263" y="33"/>
                    <a:pt x="230" y="33"/>
                  </a:cubicBezTo>
                  <a:cubicBezTo>
                    <a:pt x="148" y="24"/>
                    <a:pt x="74" y="8"/>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79" name="Google Shape;2979;p49"/>
            <p:cNvSpPr/>
            <p:nvPr/>
          </p:nvSpPr>
          <p:spPr>
            <a:xfrm>
              <a:off x="7980420" y="3434805"/>
              <a:ext cx="228240" cy="14760"/>
            </a:xfrm>
            <a:custGeom>
              <a:avLst/>
              <a:gdLst/>
              <a:ahLst/>
              <a:cxnLst/>
              <a:rect l="l" t="t" r="r" b="b"/>
              <a:pathLst>
                <a:path w="634" h="41" extrusionOk="0">
                  <a:moveTo>
                    <a:pt x="0" y="8"/>
                  </a:moveTo>
                  <a:lnTo>
                    <a:pt x="0" y="8"/>
                  </a:lnTo>
                  <a:cubicBezTo>
                    <a:pt x="98" y="15"/>
                    <a:pt x="213" y="15"/>
                    <a:pt x="312" y="8"/>
                  </a:cubicBezTo>
                  <a:cubicBezTo>
                    <a:pt x="369" y="8"/>
                    <a:pt x="419" y="0"/>
                    <a:pt x="476" y="0"/>
                  </a:cubicBezTo>
                  <a:cubicBezTo>
                    <a:pt x="501" y="0"/>
                    <a:pt x="525" y="0"/>
                    <a:pt x="550" y="0"/>
                  </a:cubicBezTo>
                  <a:cubicBezTo>
                    <a:pt x="575" y="0"/>
                    <a:pt x="608" y="0"/>
                    <a:pt x="624" y="8"/>
                  </a:cubicBezTo>
                  <a:cubicBezTo>
                    <a:pt x="640" y="15"/>
                    <a:pt x="633" y="32"/>
                    <a:pt x="624" y="32"/>
                  </a:cubicBezTo>
                  <a:cubicBezTo>
                    <a:pt x="599" y="41"/>
                    <a:pt x="575" y="32"/>
                    <a:pt x="550" y="32"/>
                  </a:cubicBezTo>
                  <a:cubicBezTo>
                    <a:pt x="525" y="32"/>
                    <a:pt x="501" y="32"/>
                    <a:pt x="468" y="32"/>
                  </a:cubicBezTo>
                  <a:cubicBezTo>
                    <a:pt x="419" y="32"/>
                    <a:pt x="361" y="41"/>
                    <a:pt x="312" y="41"/>
                  </a:cubicBezTo>
                  <a:cubicBezTo>
                    <a:pt x="255" y="41"/>
                    <a:pt x="205" y="41"/>
                    <a:pt x="147" y="41"/>
                  </a:cubicBezTo>
                  <a:cubicBezTo>
                    <a:pt x="98" y="32"/>
                    <a:pt x="49" y="24"/>
                    <a:pt x="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0" name="Google Shape;2980;p49"/>
            <p:cNvSpPr/>
            <p:nvPr/>
          </p:nvSpPr>
          <p:spPr>
            <a:xfrm>
              <a:off x="6376985" y="2329610"/>
              <a:ext cx="1887840" cy="12240"/>
            </a:xfrm>
            <a:custGeom>
              <a:avLst/>
              <a:gdLst/>
              <a:ahLst/>
              <a:cxnLst/>
              <a:rect l="l" t="t" r="r" b="b"/>
              <a:pathLst>
                <a:path w="5244" h="34" extrusionOk="0">
                  <a:moveTo>
                    <a:pt x="5238" y="26"/>
                  </a:moveTo>
                  <a:lnTo>
                    <a:pt x="5238" y="26"/>
                  </a:lnTo>
                  <a:cubicBezTo>
                    <a:pt x="5147" y="34"/>
                    <a:pt x="5065" y="34"/>
                    <a:pt x="4975" y="34"/>
                  </a:cubicBezTo>
                  <a:cubicBezTo>
                    <a:pt x="4893" y="34"/>
                    <a:pt x="4810" y="34"/>
                    <a:pt x="4728" y="34"/>
                  </a:cubicBezTo>
                  <a:cubicBezTo>
                    <a:pt x="4556" y="34"/>
                    <a:pt x="4383" y="34"/>
                    <a:pt x="4219" y="34"/>
                  </a:cubicBezTo>
                  <a:cubicBezTo>
                    <a:pt x="3874" y="34"/>
                    <a:pt x="3537" y="34"/>
                    <a:pt x="3191" y="34"/>
                  </a:cubicBezTo>
                  <a:cubicBezTo>
                    <a:pt x="2517" y="34"/>
                    <a:pt x="1844" y="34"/>
                    <a:pt x="1161" y="34"/>
                  </a:cubicBezTo>
                  <a:cubicBezTo>
                    <a:pt x="783" y="34"/>
                    <a:pt x="396" y="34"/>
                    <a:pt x="18" y="34"/>
                  </a:cubicBezTo>
                  <a:cubicBezTo>
                    <a:pt x="-6" y="34"/>
                    <a:pt x="-6" y="2"/>
                    <a:pt x="18" y="2"/>
                  </a:cubicBezTo>
                  <a:cubicBezTo>
                    <a:pt x="701" y="2"/>
                    <a:pt x="1375" y="2"/>
                    <a:pt x="2057" y="2"/>
                  </a:cubicBezTo>
                  <a:cubicBezTo>
                    <a:pt x="2739" y="2"/>
                    <a:pt x="3413" y="2"/>
                    <a:pt x="4088" y="2"/>
                  </a:cubicBezTo>
                  <a:cubicBezTo>
                    <a:pt x="4276" y="2"/>
                    <a:pt x="4473" y="2"/>
                    <a:pt x="4663" y="2"/>
                  </a:cubicBezTo>
                  <a:cubicBezTo>
                    <a:pt x="4753" y="2"/>
                    <a:pt x="4852" y="2"/>
                    <a:pt x="4942" y="2"/>
                  </a:cubicBezTo>
                  <a:cubicBezTo>
                    <a:pt x="5041" y="2"/>
                    <a:pt x="5140" y="-7"/>
                    <a:pt x="5238" y="10"/>
                  </a:cubicBezTo>
                  <a:cubicBezTo>
                    <a:pt x="5246" y="10"/>
                    <a:pt x="5246" y="26"/>
                    <a:pt x="5238"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1" name="Google Shape;2981;p49"/>
            <p:cNvSpPr/>
            <p:nvPr/>
          </p:nvSpPr>
          <p:spPr>
            <a:xfrm>
              <a:off x="8369233" y="3541365"/>
              <a:ext cx="41760" cy="424080"/>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982" name="Google Shape;2982;p49"/>
            <p:cNvGrpSpPr/>
            <p:nvPr/>
          </p:nvGrpSpPr>
          <p:grpSpPr>
            <a:xfrm>
              <a:off x="7392386" y="1928633"/>
              <a:ext cx="175618" cy="219885"/>
              <a:chOff x="6475205" y="1095765"/>
              <a:chExt cx="241200" cy="302040"/>
            </a:xfrm>
          </p:grpSpPr>
          <p:sp>
            <p:nvSpPr>
              <p:cNvPr id="2983" name="Google Shape;2983;p4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4" name="Google Shape;2984;p4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5" name="Google Shape;2985;p4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6" name="Google Shape;2986;p4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87" name="Google Shape;2987;p4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988" name="Google Shape;2988;p4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989" name="Google Shape;2989;p49"/>
            <p:cNvGrpSpPr/>
            <p:nvPr/>
          </p:nvGrpSpPr>
          <p:grpSpPr>
            <a:xfrm>
              <a:off x="6059511" y="2907983"/>
              <a:ext cx="175618" cy="219885"/>
              <a:chOff x="6475205" y="1095765"/>
              <a:chExt cx="241200" cy="302040"/>
            </a:xfrm>
          </p:grpSpPr>
          <p:sp>
            <p:nvSpPr>
              <p:cNvPr id="2990" name="Google Shape;2990;p4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1" name="Google Shape;2991;p4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2" name="Google Shape;2992;p4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3" name="Google Shape;2993;p4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4" name="Google Shape;2994;p4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995" name="Google Shape;2995;p4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996" name="Google Shape;2996;p49"/>
            <p:cNvGrpSpPr/>
            <p:nvPr/>
          </p:nvGrpSpPr>
          <p:grpSpPr>
            <a:xfrm>
              <a:off x="6811986" y="1545908"/>
              <a:ext cx="175618" cy="219885"/>
              <a:chOff x="6475205" y="1095765"/>
              <a:chExt cx="241200" cy="302040"/>
            </a:xfrm>
          </p:grpSpPr>
          <p:sp>
            <p:nvSpPr>
              <p:cNvPr id="2997" name="Google Shape;2997;p49"/>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8" name="Google Shape;2998;p49"/>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99" name="Google Shape;2999;p49"/>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0" name="Google Shape;3000;p49"/>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01" name="Google Shape;3001;p49"/>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3002" name="Google Shape;3002;p49"/>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9"/>
        <p:cNvGrpSpPr/>
        <p:nvPr/>
      </p:nvGrpSpPr>
      <p:grpSpPr>
        <a:xfrm>
          <a:off x="0" y="0"/>
          <a:ext cx="0" cy="0"/>
          <a:chOff x="0" y="0"/>
          <a:chExt cx="0" cy="0"/>
        </a:xfrm>
      </p:grpSpPr>
      <p:sp>
        <p:nvSpPr>
          <p:cNvPr id="3020" name="Google Shape;3020;p51"/>
          <p:cNvSpPr txBox="1">
            <a:spLocks noGrp="1"/>
          </p:cNvSpPr>
          <p:nvPr>
            <p:ph type="title"/>
          </p:nvPr>
        </p:nvSpPr>
        <p:spPr>
          <a:xfrm>
            <a:off x="617691" y="334784"/>
            <a:ext cx="7717500" cy="572700"/>
          </a:xfrm>
          <a:prstGeom prst="rect">
            <a:avLst/>
          </a:prstGeom>
        </p:spPr>
        <p:txBody>
          <a:bodyPr spcFirstLastPara="1" wrap="square" lIns="91425" tIns="91425" rIns="91425" bIns="91425" anchor="t" anchorCtr="0">
            <a:noAutofit/>
          </a:bodyPr>
          <a:lstStyle/>
          <a:p>
            <a:pPr lvl="0"/>
            <a:r>
              <a:rPr lang="en-US" sz="4000" dirty="0"/>
              <a:t>Implementation:</a:t>
            </a:r>
            <a:endParaRPr sz="4000" dirty="0"/>
          </a:p>
        </p:txBody>
      </p:sp>
      <p:sp>
        <p:nvSpPr>
          <p:cNvPr id="3021" name="Google Shape;3021;p51"/>
          <p:cNvSpPr txBox="1">
            <a:spLocks noGrp="1"/>
          </p:cNvSpPr>
          <p:nvPr>
            <p:ph type="subTitle" idx="4294967295"/>
          </p:nvPr>
        </p:nvSpPr>
        <p:spPr>
          <a:xfrm>
            <a:off x="938500" y="3509600"/>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3022" name="Google Shape;3022;p51"/>
          <p:cNvSpPr txBox="1">
            <a:spLocks noGrp="1"/>
          </p:cNvSpPr>
          <p:nvPr>
            <p:ph type="subTitle" idx="4294967295"/>
          </p:nvPr>
        </p:nvSpPr>
        <p:spPr>
          <a:xfrm>
            <a:off x="938500" y="3112350"/>
            <a:ext cx="2173200" cy="4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Arbutus Slab"/>
                <a:ea typeface="Arbutus Slab"/>
                <a:cs typeface="Arbutus Slab"/>
                <a:sym typeface="Arbutus Slab"/>
              </a:rPr>
              <a:t>Entertainment</a:t>
            </a:r>
            <a:endParaRPr sz="2000" b="1">
              <a:solidFill>
                <a:schemeClr val="lt1"/>
              </a:solidFill>
              <a:latin typeface="Arbutus Slab"/>
              <a:ea typeface="Arbutus Slab"/>
              <a:cs typeface="Arbutus Slab"/>
              <a:sym typeface="Arbutus Slab"/>
            </a:endParaRPr>
          </a:p>
        </p:txBody>
      </p:sp>
      <p:sp>
        <p:nvSpPr>
          <p:cNvPr id="3023" name="Google Shape;3023;p51"/>
          <p:cNvSpPr txBox="1">
            <a:spLocks noGrp="1"/>
          </p:cNvSpPr>
          <p:nvPr>
            <p:ph type="subTitle" idx="4294967295"/>
          </p:nvPr>
        </p:nvSpPr>
        <p:spPr>
          <a:xfrm>
            <a:off x="3485400" y="3509600"/>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3024" name="Google Shape;3024;p51"/>
          <p:cNvSpPr txBox="1">
            <a:spLocks noGrp="1"/>
          </p:cNvSpPr>
          <p:nvPr>
            <p:ph type="subTitle" idx="4294967295"/>
          </p:nvPr>
        </p:nvSpPr>
        <p:spPr>
          <a:xfrm>
            <a:off x="3485400" y="3112350"/>
            <a:ext cx="2173200" cy="4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Arbutus Slab"/>
                <a:ea typeface="Arbutus Slab"/>
                <a:cs typeface="Arbutus Slab"/>
                <a:sym typeface="Arbutus Slab"/>
              </a:rPr>
              <a:t>Relaxation</a:t>
            </a:r>
            <a:endParaRPr sz="2000" b="1">
              <a:solidFill>
                <a:schemeClr val="lt1"/>
              </a:solidFill>
              <a:latin typeface="Arbutus Slab"/>
              <a:ea typeface="Arbutus Slab"/>
              <a:cs typeface="Arbutus Slab"/>
              <a:sym typeface="Arbutus Slab"/>
            </a:endParaRPr>
          </a:p>
        </p:txBody>
      </p:sp>
      <p:sp>
        <p:nvSpPr>
          <p:cNvPr id="3025" name="Google Shape;3025;p51"/>
          <p:cNvSpPr txBox="1">
            <a:spLocks noGrp="1"/>
          </p:cNvSpPr>
          <p:nvPr>
            <p:ph type="subTitle" idx="4294967295"/>
          </p:nvPr>
        </p:nvSpPr>
        <p:spPr>
          <a:xfrm>
            <a:off x="6032300" y="3509600"/>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3026" name="Google Shape;3026;p51"/>
          <p:cNvSpPr txBox="1">
            <a:spLocks noGrp="1"/>
          </p:cNvSpPr>
          <p:nvPr>
            <p:ph type="subTitle" idx="4294967295"/>
          </p:nvPr>
        </p:nvSpPr>
        <p:spPr>
          <a:xfrm>
            <a:off x="6032300" y="3112350"/>
            <a:ext cx="2173200" cy="484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b="1">
                <a:solidFill>
                  <a:schemeClr val="lt1"/>
                </a:solidFill>
                <a:latin typeface="Arbutus Slab"/>
                <a:ea typeface="Arbutus Slab"/>
                <a:cs typeface="Arbutus Slab"/>
                <a:sym typeface="Arbutus Slab"/>
              </a:rPr>
              <a:t>Knowledge</a:t>
            </a:r>
            <a:endParaRPr sz="2000" b="1">
              <a:solidFill>
                <a:schemeClr val="lt1"/>
              </a:solidFill>
              <a:latin typeface="Arbutus Slab"/>
              <a:ea typeface="Arbutus Slab"/>
              <a:cs typeface="Arbutus Slab"/>
              <a:sym typeface="Arbutus Slab"/>
            </a:endParaRPr>
          </a:p>
        </p:txBody>
      </p:sp>
      <p:sp>
        <p:nvSpPr>
          <p:cNvPr id="3027" name="Google Shape;3027;p51"/>
          <p:cNvSpPr txBox="1">
            <a:spLocks noGrp="1"/>
          </p:cNvSpPr>
          <p:nvPr>
            <p:ph type="title" idx="4294967295"/>
          </p:nvPr>
        </p:nvSpPr>
        <p:spPr>
          <a:xfrm>
            <a:off x="4063650" y="1863850"/>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50%</a:t>
            </a:r>
            <a:endParaRPr sz="2500"/>
          </a:p>
        </p:txBody>
      </p:sp>
      <p:sp>
        <p:nvSpPr>
          <p:cNvPr id="3028" name="Google Shape;3028;p51"/>
          <p:cNvSpPr txBox="1">
            <a:spLocks noGrp="1"/>
          </p:cNvSpPr>
          <p:nvPr>
            <p:ph type="title" idx="4294967295"/>
          </p:nvPr>
        </p:nvSpPr>
        <p:spPr>
          <a:xfrm>
            <a:off x="6610550" y="1863850"/>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a:t>80%</a:t>
            </a:r>
            <a:endParaRPr sz="2500"/>
          </a:p>
        </p:txBody>
      </p:sp>
      <p:sp>
        <p:nvSpPr>
          <p:cNvPr id="3029" name="Google Shape;3029;p51"/>
          <p:cNvSpPr txBox="1">
            <a:spLocks noGrp="1"/>
          </p:cNvSpPr>
          <p:nvPr>
            <p:ph type="title" idx="4294967295"/>
          </p:nvPr>
        </p:nvSpPr>
        <p:spPr>
          <a:xfrm>
            <a:off x="1516750" y="1863850"/>
            <a:ext cx="1016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dirty="0"/>
              <a:t>30%</a:t>
            </a:r>
            <a:endParaRPr sz="2500" dirty="0"/>
          </a:p>
        </p:txBody>
      </p:sp>
      <p:sp>
        <p:nvSpPr>
          <p:cNvPr id="3030" name="Google Shape;3030;p51"/>
          <p:cNvSpPr/>
          <p:nvPr/>
        </p:nvSpPr>
        <p:spPr>
          <a:xfrm>
            <a:off x="938500" y="2486150"/>
            <a:ext cx="2173200" cy="457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1" name="Google Shape;3031;p51"/>
          <p:cNvSpPr/>
          <p:nvPr/>
        </p:nvSpPr>
        <p:spPr>
          <a:xfrm>
            <a:off x="3485400" y="2486150"/>
            <a:ext cx="2173200" cy="457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2" name="Google Shape;3032;p51"/>
          <p:cNvSpPr/>
          <p:nvPr/>
        </p:nvSpPr>
        <p:spPr>
          <a:xfrm>
            <a:off x="6032300" y="2486150"/>
            <a:ext cx="2173200" cy="457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3" name="Google Shape;3033;p51"/>
          <p:cNvSpPr/>
          <p:nvPr/>
        </p:nvSpPr>
        <p:spPr>
          <a:xfrm>
            <a:off x="938500" y="2486150"/>
            <a:ext cx="630900" cy="4572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4" name="Google Shape;3034;p51"/>
          <p:cNvSpPr/>
          <p:nvPr/>
        </p:nvSpPr>
        <p:spPr>
          <a:xfrm>
            <a:off x="3485400" y="2486150"/>
            <a:ext cx="1051500" cy="4572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35" name="Google Shape;3035;p51"/>
          <p:cNvSpPr/>
          <p:nvPr/>
        </p:nvSpPr>
        <p:spPr>
          <a:xfrm>
            <a:off x="6032300" y="2486150"/>
            <a:ext cx="1682400" cy="4572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pic>
        <p:nvPicPr>
          <p:cNvPr id="3" name="Picture 2">
            <a:extLst>
              <a:ext uri="{FF2B5EF4-FFF2-40B4-BE49-F238E27FC236}">
                <a16:creationId xmlns:a16="http://schemas.microsoft.com/office/drawing/2014/main" id="{381A3F98-81D0-4DE4-0432-BD3771421104}"/>
              </a:ext>
            </a:extLst>
          </p:cNvPr>
          <p:cNvPicPr>
            <a:picLocks noChangeAspect="1"/>
          </p:cNvPicPr>
          <p:nvPr/>
        </p:nvPicPr>
        <p:blipFill>
          <a:blip r:embed="rId3"/>
          <a:stretch>
            <a:fillRect/>
          </a:stretch>
        </p:blipFill>
        <p:spPr>
          <a:xfrm>
            <a:off x="617691" y="1028700"/>
            <a:ext cx="8299539" cy="396820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39"/>
        <p:cNvGrpSpPr/>
        <p:nvPr/>
      </p:nvGrpSpPr>
      <p:grpSpPr>
        <a:xfrm>
          <a:off x="0" y="0"/>
          <a:ext cx="0" cy="0"/>
          <a:chOff x="0" y="0"/>
          <a:chExt cx="0" cy="0"/>
        </a:xfrm>
      </p:grpSpPr>
      <p:grpSp>
        <p:nvGrpSpPr>
          <p:cNvPr id="3040" name="Google Shape;3040;p52"/>
          <p:cNvGrpSpPr/>
          <p:nvPr/>
        </p:nvGrpSpPr>
        <p:grpSpPr>
          <a:xfrm>
            <a:off x="3883565" y="480090"/>
            <a:ext cx="4547414" cy="4123917"/>
            <a:chOff x="3883565" y="480090"/>
            <a:chExt cx="4547414" cy="4123917"/>
          </a:xfrm>
        </p:grpSpPr>
        <p:grpSp>
          <p:nvGrpSpPr>
            <p:cNvPr id="3041" name="Google Shape;3041;p52"/>
            <p:cNvGrpSpPr/>
            <p:nvPr/>
          </p:nvGrpSpPr>
          <p:grpSpPr>
            <a:xfrm rot="-10606105">
              <a:off x="7450769" y="505409"/>
              <a:ext cx="939546" cy="1462065"/>
              <a:chOff x="7512350" y="-1499555"/>
              <a:chExt cx="548280" cy="853200"/>
            </a:xfrm>
          </p:grpSpPr>
          <p:sp>
            <p:nvSpPr>
              <p:cNvPr id="3042" name="Google Shape;3042;p52"/>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3" name="Google Shape;3043;p52"/>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4" name="Google Shape;3044;p52"/>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5" name="Google Shape;3045;p52"/>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6" name="Google Shape;3046;p52"/>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7" name="Google Shape;3047;p52"/>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8" name="Google Shape;3048;p52"/>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9" name="Google Shape;3049;p52"/>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0" name="Google Shape;3050;p52"/>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1" name="Google Shape;3051;p52"/>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2" name="Google Shape;3052;p52"/>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3" name="Google Shape;3053;p52"/>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4" name="Google Shape;3054;p52"/>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5" name="Google Shape;3055;p52"/>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6" name="Google Shape;3056;p52"/>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7" name="Google Shape;3057;p52"/>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8" name="Google Shape;3058;p52"/>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59" name="Google Shape;3059;p52"/>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0" name="Google Shape;3060;p52"/>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1" name="Google Shape;3061;p52"/>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2" name="Google Shape;3062;p52"/>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3" name="Google Shape;3063;p52"/>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4" name="Google Shape;3064;p52"/>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5" name="Google Shape;3065;p52"/>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6" name="Google Shape;3066;p52"/>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67" name="Google Shape;3067;p52"/>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068" name="Google Shape;3068;p52"/>
            <p:cNvGrpSpPr/>
            <p:nvPr/>
          </p:nvGrpSpPr>
          <p:grpSpPr>
            <a:xfrm rot="-565662">
              <a:off x="3996966" y="3074846"/>
              <a:ext cx="939558" cy="1462083"/>
              <a:chOff x="7512350" y="-1499555"/>
              <a:chExt cx="548280" cy="853200"/>
            </a:xfrm>
          </p:grpSpPr>
          <p:sp>
            <p:nvSpPr>
              <p:cNvPr id="3069" name="Google Shape;3069;p52"/>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0" name="Google Shape;3070;p52"/>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1" name="Google Shape;3071;p52"/>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2" name="Google Shape;3072;p52"/>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3" name="Google Shape;3073;p52"/>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4" name="Google Shape;3074;p52"/>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5" name="Google Shape;3075;p52"/>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6" name="Google Shape;3076;p52"/>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7" name="Google Shape;3077;p52"/>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8" name="Google Shape;3078;p52"/>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9" name="Google Shape;3079;p52"/>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0" name="Google Shape;3080;p52"/>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1" name="Google Shape;3081;p52"/>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2" name="Google Shape;3082;p52"/>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3" name="Google Shape;3083;p52"/>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4" name="Google Shape;3084;p52"/>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5" name="Google Shape;3085;p52"/>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86" name="Google Shape;3086;p52"/>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87" name="Google Shape;3087;p52"/>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88" name="Google Shape;3088;p52"/>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89" name="Google Shape;3089;p52"/>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0" name="Google Shape;3090;p52"/>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1" name="Google Shape;3091;p52"/>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2" name="Google Shape;3092;p52"/>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3" name="Google Shape;3093;p52"/>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094" name="Google Shape;3094;p52"/>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095" name="Google Shape;3095;p52"/>
            <p:cNvGrpSpPr/>
            <p:nvPr/>
          </p:nvGrpSpPr>
          <p:grpSpPr>
            <a:xfrm>
              <a:off x="4352481" y="1379629"/>
              <a:ext cx="4078498" cy="2973606"/>
              <a:chOff x="4352375" y="1212500"/>
              <a:chExt cx="4011900" cy="2925050"/>
            </a:xfrm>
          </p:grpSpPr>
          <p:sp>
            <p:nvSpPr>
              <p:cNvPr id="3096" name="Google Shape;3096;p52"/>
              <p:cNvSpPr/>
              <p:nvPr/>
            </p:nvSpPr>
            <p:spPr>
              <a:xfrm>
                <a:off x="6145025" y="3601650"/>
                <a:ext cx="426600" cy="3969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97" name="Google Shape;3097;p52"/>
              <p:cNvSpPr/>
              <p:nvPr/>
            </p:nvSpPr>
            <p:spPr>
              <a:xfrm>
                <a:off x="4352375" y="1212500"/>
                <a:ext cx="4011900" cy="2480400"/>
              </a:xfrm>
              <a:prstGeom prst="roundRect">
                <a:avLst>
                  <a:gd name="adj" fmla="val 8935"/>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098" name="Google Shape;3098;p52"/>
              <p:cNvSpPr/>
              <p:nvPr/>
            </p:nvSpPr>
            <p:spPr>
              <a:xfrm>
                <a:off x="5832425" y="3919150"/>
                <a:ext cx="1051800" cy="2184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grpSp>
      <p:sp>
        <p:nvSpPr>
          <p:cNvPr id="3099" name="Google Shape;3099;p52"/>
          <p:cNvSpPr txBox="1">
            <a:spLocks noGrp="1"/>
          </p:cNvSpPr>
          <p:nvPr>
            <p:ph type="title"/>
          </p:nvPr>
        </p:nvSpPr>
        <p:spPr>
          <a:xfrm>
            <a:off x="720000" y="1470600"/>
            <a:ext cx="29187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Computer mockup</a:t>
            </a:r>
            <a:endParaRPr dirty="0"/>
          </a:p>
        </p:txBody>
      </p:sp>
      <p:sp>
        <p:nvSpPr>
          <p:cNvPr id="3100" name="Google Shape;3100;p52"/>
          <p:cNvSpPr txBox="1">
            <a:spLocks noGrp="1"/>
          </p:cNvSpPr>
          <p:nvPr>
            <p:ph type="subTitle" idx="1"/>
          </p:nvPr>
        </p:nvSpPr>
        <p:spPr>
          <a:xfrm>
            <a:off x="720000" y="2533800"/>
            <a:ext cx="2918700" cy="11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pic>
        <p:nvPicPr>
          <p:cNvPr id="3101" name="Google Shape;3101;p52"/>
          <p:cNvPicPr preferRelativeResize="0"/>
          <p:nvPr/>
        </p:nvPicPr>
        <p:blipFill rotWithShape="1">
          <a:blip r:embed="rId3">
            <a:alphaModFix/>
          </a:blip>
          <a:srcRect/>
          <a:stretch/>
        </p:blipFill>
        <p:spPr>
          <a:xfrm>
            <a:off x="4496627" y="1574478"/>
            <a:ext cx="3789900" cy="2131800"/>
          </a:xfrm>
          <a:prstGeom prst="roundRect">
            <a:avLst>
              <a:gd name="adj" fmla="val 7146"/>
            </a:avLst>
          </a:prstGeom>
          <a:noFill/>
          <a:ln w="9525" cap="flat" cmpd="sng">
            <a:solidFill>
              <a:schemeClr val="dk1"/>
            </a:solidFill>
            <a:prstDash val="solid"/>
            <a:round/>
            <a:headEnd type="none" w="sm" len="sm"/>
            <a:tailEnd type="none" w="sm" len="sm"/>
          </a:ln>
        </p:spPr>
      </p:pic>
      <p:grpSp>
        <p:nvGrpSpPr>
          <p:cNvPr id="3102" name="Google Shape;3102;p52"/>
          <p:cNvGrpSpPr/>
          <p:nvPr/>
        </p:nvGrpSpPr>
        <p:grpSpPr>
          <a:xfrm>
            <a:off x="5104768" y="4345158"/>
            <a:ext cx="2573615" cy="798343"/>
            <a:chOff x="5104768" y="4345158"/>
            <a:chExt cx="2573615" cy="798343"/>
          </a:xfrm>
        </p:grpSpPr>
        <p:grpSp>
          <p:nvGrpSpPr>
            <p:cNvPr id="3103" name="Google Shape;3103;p52"/>
            <p:cNvGrpSpPr/>
            <p:nvPr/>
          </p:nvGrpSpPr>
          <p:grpSpPr>
            <a:xfrm flipH="1">
              <a:off x="5294802" y="4807733"/>
              <a:ext cx="2193828" cy="335768"/>
              <a:chOff x="4946335" y="4186130"/>
              <a:chExt cx="2890800" cy="442440"/>
            </a:xfrm>
          </p:grpSpPr>
          <p:sp>
            <p:nvSpPr>
              <p:cNvPr id="3104" name="Google Shape;3104;p52"/>
              <p:cNvSpPr/>
              <p:nvPr/>
            </p:nvSpPr>
            <p:spPr>
              <a:xfrm>
                <a:off x="4959295" y="4195490"/>
                <a:ext cx="2869200" cy="423000"/>
              </a:xfrm>
              <a:custGeom>
                <a:avLst/>
                <a:gdLst/>
                <a:ahLst/>
                <a:cxnLst/>
                <a:rect l="l" t="t" r="r" b="b"/>
                <a:pathLst>
                  <a:path w="7970" h="1175" extrusionOk="0">
                    <a:moveTo>
                      <a:pt x="0" y="17"/>
                    </a:moveTo>
                    <a:lnTo>
                      <a:pt x="0" y="17"/>
                    </a:lnTo>
                    <a:cubicBezTo>
                      <a:pt x="17" y="197"/>
                      <a:pt x="17" y="197"/>
                      <a:pt x="17" y="197"/>
                    </a:cubicBezTo>
                    <a:cubicBezTo>
                      <a:pt x="5181" y="197"/>
                      <a:pt x="5181" y="197"/>
                      <a:pt x="5181" y="197"/>
                    </a:cubicBezTo>
                    <a:cubicBezTo>
                      <a:pt x="5181" y="197"/>
                      <a:pt x="5310" y="386"/>
                      <a:pt x="5293" y="574"/>
                    </a:cubicBezTo>
                    <a:cubicBezTo>
                      <a:pt x="5267" y="772"/>
                      <a:pt x="5173" y="986"/>
                      <a:pt x="5173" y="986"/>
                    </a:cubicBezTo>
                    <a:cubicBezTo>
                      <a:pt x="17" y="986"/>
                      <a:pt x="17" y="986"/>
                      <a:pt x="17" y="986"/>
                    </a:cubicBezTo>
                    <a:cubicBezTo>
                      <a:pt x="34" y="1175"/>
                      <a:pt x="34" y="1175"/>
                      <a:pt x="34" y="1175"/>
                    </a:cubicBezTo>
                    <a:cubicBezTo>
                      <a:pt x="7857" y="1166"/>
                      <a:pt x="7857" y="1166"/>
                      <a:pt x="7857" y="1166"/>
                    </a:cubicBezTo>
                    <a:cubicBezTo>
                      <a:pt x="7857" y="1166"/>
                      <a:pt x="7985" y="806"/>
                      <a:pt x="7968" y="574"/>
                    </a:cubicBezTo>
                    <a:cubicBezTo>
                      <a:pt x="7960" y="351"/>
                      <a:pt x="7849" y="0"/>
                      <a:pt x="7849" y="0"/>
                    </a:cubicBezTo>
                    <a:cubicBezTo>
                      <a:pt x="0" y="17"/>
                      <a:pt x="0" y="17"/>
                      <a:pt x="0" y="17"/>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5" name="Google Shape;3105;p52"/>
              <p:cNvSpPr/>
              <p:nvPr/>
            </p:nvSpPr>
            <p:spPr>
              <a:xfrm>
                <a:off x="5033455" y="4266410"/>
                <a:ext cx="1832400" cy="284040"/>
              </a:xfrm>
              <a:custGeom>
                <a:avLst/>
                <a:gdLst/>
                <a:ahLst/>
                <a:cxnLst/>
                <a:rect l="l" t="t" r="r" b="b"/>
                <a:pathLst>
                  <a:path w="5090" h="789" extrusionOk="0">
                    <a:moveTo>
                      <a:pt x="0" y="0"/>
                    </a:moveTo>
                    <a:lnTo>
                      <a:pt x="0" y="0"/>
                    </a:lnTo>
                    <a:cubicBezTo>
                      <a:pt x="69" y="214"/>
                      <a:pt x="77" y="447"/>
                      <a:pt x="77" y="515"/>
                    </a:cubicBezTo>
                    <a:cubicBezTo>
                      <a:pt x="69" y="583"/>
                      <a:pt x="0" y="772"/>
                      <a:pt x="0" y="772"/>
                    </a:cubicBezTo>
                    <a:cubicBezTo>
                      <a:pt x="969" y="789"/>
                      <a:pt x="969" y="789"/>
                      <a:pt x="969" y="789"/>
                    </a:cubicBezTo>
                    <a:cubicBezTo>
                      <a:pt x="969" y="789"/>
                      <a:pt x="3637" y="789"/>
                      <a:pt x="3818" y="789"/>
                    </a:cubicBezTo>
                    <a:cubicBezTo>
                      <a:pt x="4006" y="789"/>
                      <a:pt x="4967" y="789"/>
                      <a:pt x="4967" y="789"/>
                    </a:cubicBezTo>
                    <a:cubicBezTo>
                      <a:pt x="4967" y="789"/>
                      <a:pt x="5113" y="506"/>
                      <a:pt x="5087" y="344"/>
                    </a:cubicBezTo>
                    <a:cubicBezTo>
                      <a:pt x="5061" y="181"/>
                      <a:pt x="4993" y="0"/>
                      <a:pt x="4993"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6" name="Google Shape;3106;p52"/>
              <p:cNvSpPr/>
              <p:nvPr/>
            </p:nvSpPr>
            <p:spPr>
              <a:xfrm>
                <a:off x="5021215" y="4254170"/>
                <a:ext cx="1841400" cy="296280"/>
              </a:xfrm>
              <a:custGeom>
                <a:avLst/>
                <a:gdLst/>
                <a:ahLst/>
                <a:cxnLst/>
                <a:rect l="l" t="t" r="r" b="b"/>
                <a:pathLst>
                  <a:path w="5115" h="823" extrusionOk="0">
                    <a:moveTo>
                      <a:pt x="111" y="215"/>
                    </a:moveTo>
                    <a:lnTo>
                      <a:pt x="111" y="215"/>
                    </a:lnTo>
                    <a:cubicBezTo>
                      <a:pt x="917" y="215"/>
                      <a:pt x="4769" y="103"/>
                      <a:pt x="4898" y="283"/>
                    </a:cubicBezTo>
                    <a:cubicBezTo>
                      <a:pt x="5035" y="463"/>
                      <a:pt x="5001" y="823"/>
                      <a:pt x="5001" y="823"/>
                    </a:cubicBezTo>
                    <a:cubicBezTo>
                      <a:pt x="5001" y="823"/>
                      <a:pt x="5138" y="514"/>
                      <a:pt x="5112" y="326"/>
                    </a:cubicBezTo>
                    <a:cubicBezTo>
                      <a:pt x="5087" y="137"/>
                      <a:pt x="5027" y="0"/>
                      <a:pt x="5027" y="0"/>
                    </a:cubicBezTo>
                    <a:cubicBezTo>
                      <a:pt x="231" y="17"/>
                      <a:pt x="231" y="17"/>
                      <a:pt x="231" y="17"/>
                    </a:cubicBezTo>
                    <a:cubicBezTo>
                      <a:pt x="0" y="34"/>
                      <a:pt x="0" y="34"/>
                      <a:pt x="0" y="34"/>
                    </a:cubicBezTo>
                    <a:cubicBezTo>
                      <a:pt x="111" y="215"/>
                      <a:pt x="111" y="215"/>
                      <a:pt x="111" y="215"/>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7" name="Google Shape;3107;p52"/>
              <p:cNvSpPr/>
              <p:nvPr/>
            </p:nvSpPr>
            <p:spPr>
              <a:xfrm>
                <a:off x="7485055" y="4297370"/>
                <a:ext cx="345600" cy="321120"/>
              </a:xfrm>
              <a:custGeom>
                <a:avLst/>
                <a:gdLst/>
                <a:ahLst/>
                <a:cxnLst/>
                <a:rect l="l" t="t" r="r" b="b"/>
                <a:pathLst>
                  <a:path w="960" h="892" extrusionOk="0">
                    <a:moveTo>
                      <a:pt x="841" y="883"/>
                    </a:moveTo>
                    <a:lnTo>
                      <a:pt x="841" y="883"/>
                    </a:lnTo>
                    <a:cubicBezTo>
                      <a:pt x="0" y="892"/>
                      <a:pt x="0" y="892"/>
                      <a:pt x="0" y="892"/>
                    </a:cubicBezTo>
                    <a:cubicBezTo>
                      <a:pt x="0" y="892"/>
                      <a:pt x="86" y="892"/>
                      <a:pt x="198" y="892"/>
                    </a:cubicBezTo>
                    <a:cubicBezTo>
                      <a:pt x="446" y="892"/>
                      <a:pt x="841" y="883"/>
                      <a:pt x="841" y="883"/>
                    </a:cubicBezTo>
                    <a:moveTo>
                      <a:pt x="935" y="146"/>
                    </a:moveTo>
                    <a:lnTo>
                      <a:pt x="935" y="146"/>
                    </a:lnTo>
                    <a:cubicBezTo>
                      <a:pt x="944" y="197"/>
                      <a:pt x="952" y="249"/>
                      <a:pt x="952" y="291"/>
                    </a:cubicBezTo>
                    <a:cubicBezTo>
                      <a:pt x="961" y="394"/>
                      <a:pt x="944" y="515"/>
                      <a:pt x="918" y="626"/>
                    </a:cubicBezTo>
                    <a:cubicBezTo>
                      <a:pt x="952" y="489"/>
                      <a:pt x="952" y="489"/>
                      <a:pt x="952" y="489"/>
                    </a:cubicBezTo>
                    <a:cubicBezTo>
                      <a:pt x="952" y="489"/>
                      <a:pt x="969" y="309"/>
                      <a:pt x="952" y="155"/>
                    </a:cubicBezTo>
                    <a:lnTo>
                      <a:pt x="952" y="155"/>
                    </a:lnTo>
                    <a:cubicBezTo>
                      <a:pt x="952" y="155"/>
                      <a:pt x="944" y="155"/>
                      <a:pt x="935" y="146"/>
                    </a:cubicBezTo>
                    <a:moveTo>
                      <a:pt x="926" y="0"/>
                    </a:moveTo>
                    <a:lnTo>
                      <a:pt x="926" y="0"/>
                    </a:lnTo>
                    <a:cubicBezTo>
                      <a:pt x="935" y="17"/>
                      <a:pt x="944" y="43"/>
                      <a:pt x="944" y="68"/>
                    </a:cubicBezTo>
                    <a:cubicBezTo>
                      <a:pt x="944" y="43"/>
                      <a:pt x="935" y="17"/>
                      <a:pt x="926"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8" name="Google Shape;3108;p52"/>
              <p:cNvSpPr/>
              <p:nvPr/>
            </p:nvSpPr>
            <p:spPr>
              <a:xfrm>
                <a:off x="4971535" y="4349930"/>
                <a:ext cx="2857320" cy="268560"/>
              </a:xfrm>
              <a:custGeom>
                <a:avLst/>
                <a:gdLst/>
                <a:ahLst/>
                <a:cxnLst/>
                <a:rect l="l" t="t" r="r" b="b"/>
                <a:pathLst>
                  <a:path w="7937" h="746" extrusionOk="0">
                    <a:moveTo>
                      <a:pt x="7908" y="0"/>
                    </a:moveTo>
                    <a:lnTo>
                      <a:pt x="7908" y="0"/>
                    </a:lnTo>
                    <a:cubicBezTo>
                      <a:pt x="7908" y="274"/>
                      <a:pt x="7797" y="403"/>
                      <a:pt x="7446" y="454"/>
                    </a:cubicBezTo>
                    <a:cubicBezTo>
                      <a:pt x="7025" y="514"/>
                      <a:pt x="5413" y="617"/>
                      <a:pt x="5371" y="617"/>
                    </a:cubicBezTo>
                    <a:cubicBezTo>
                      <a:pt x="5328" y="617"/>
                      <a:pt x="3869" y="617"/>
                      <a:pt x="3792" y="617"/>
                    </a:cubicBezTo>
                    <a:cubicBezTo>
                      <a:pt x="3706" y="617"/>
                      <a:pt x="0" y="652"/>
                      <a:pt x="0" y="652"/>
                    </a:cubicBezTo>
                    <a:cubicBezTo>
                      <a:pt x="0" y="746"/>
                      <a:pt x="0" y="746"/>
                      <a:pt x="0" y="746"/>
                    </a:cubicBezTo>
                    <a:cubicBezTo>
                      <a:pt x="0" y="746"/>
                      <a:pt x="4470" y="737"/>
                      <a:pt x="6253" y="737"/>
                    </a:cubicBezTo>
                    <a:cubicBezTo>
                      <a:pt x="6708" y="737"/>
                      <a:pt x="6982" y="737"/>
                      <a:pt x="6982" y="746"/>
                    </a:cubicBezTo>
                    <a:lnTo>
                      <a:pt x="6982" y="746"/>
                    </a:lnTo>
                    <a:cubicBezTo>
                      <a:pt x="7823" y="737"/>
                      <a:pt x="7823" y="737"/>
                      <a:pt x="7823" y="737"/>
                    </a:cubicBezTo>
                    <a:lnTo>
                      <a:pt x="7823" y="737"/>
                    </a:lnTo>
                    <a:cubicBezTo>
                      <a:pt x="7900" y="480"/>
                      <a:pt x="7900" y="480"/>
                      <a:pt x="7900" y="480"/>
                    </a:cubicBezTo>
                    <a:cubicBezTo>
                      <a:pt x="7926" y="369"/>
                      <a:pt x="7943" y="248"/>
                      <a:pt x="7934" y="145"/>
                    </a:cubicBezTo>
                    <a:cubicBezTo>
                      <a:pt x="7934" y="103"/>
                      <a:pt x="7926" y="51"/>
                      <a:pt x="7917" y="0"/>
                    </a:cubicBezTo>
                    <a:lnTo>
                      <a:pt x="7908" y="0"/>
                    </a:ln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9" name="Google Shape;3109;p52"/>
              <p:cNvSpPr/>
              <p:nvPr/>
            </p:nvSpPr>
            <p:spPr>
              <a:xfrm>
                <a:off x="4959295" y="4195490"/>
                <a:ext cx="2862360" cy="145080"/>
              </a:xfrm>
              <a:custGeom>
                <a:avLst/>
                <a:gdLst/>
                <a:ahLst/>
                <a:cxnLst/>
                <a:rect l="l" t="t" r="r" b="b"/>
                <a:pathLst>
                  <a:path w="7951" h="403" extrusionOk="0">
                    <a:moveTo>
                      <a:pt x="7882" y="137"/>
                    </a:moveTo>
                    <a:lnTo>
                      <a:pt x="7882" y="137"/>
                    </a:lnTo>
                    <a:cubicBezTo>
                      <a:pt x="7908" y="214"/>
                      <a:pt x="7925" y="308"/>
                      <a:pt x="7951" y="403"/>
                    </a:cubicBezTo>
                    <a:cubicBezTo>
                      <a:pt x="7951" y="368"/>
                      <a:pt x="7942" y="326"/>
                      <a:pt x="7942" y="275"/>
                    </a:cubicBezTo>
                    <a:cubicBezTo>
                      <a:pt x="7942" y="283"/>
                      <a:pt x="7942" y="283"/>
                      <a:pt x="7942" y="283"/>
                    </a:cubicBezTo>
                    <a:cubicBezTo>
                      <a:pt x="7925" y="232"/>
                      <a:pt x="7908" y="180"/>
                      <a:pt x="7882" y="137"/>
                    </a:cubicBezTo>
                    <a:moveTo>
                      <a:pt x="0" y="17"/>
                    </a:moveTo>
                    <a:lnTo>
                      <a:pt x="0" y="17"/>
                    </a:lnTo>
                    <a:cubicBezTo>
                      <a:pt x="0" y="85"/>
                      <a:pt x="0" y="85"/>
                      <a:pt x="0" y="85"/>
                    </a:cubicBezTo>
                    <a:cubicBezTo>
                      <a:pt x="9" y="85"/>
                      <a:pt x="9" y="85"/>
                      <a:pt x="9" y="85"/>
                    </a:cubicBezTo>
                    <a:cubicBezTo>
                      <a:pt x="0" y="17"/>
                      <a:pt x="0" y="17"/>
                      <a:pt x="0" y="17"/>
                    </a:cubicBezTo>
                    <a:moveTo>
                      <a:pt x="7805" y="0"/>
                    </a:moveTo>
                    <a:lnTo>
                      <a:pt x="7805" y="0"/>
                    </a:lnTo>
                    <a:cubicBezTo>
                      <a:pt x="0" y="17"/>
                      <a:pt x="0" y="17"/>
                      <a:pt x="0" y="17"/>
                    </a:cubicBezTo>
                    <a:cubicBezTo>
                      <a:pt x="7805" y="0"/>
                      <a:pt x="7805" y="0"/>
                      <a:pt x="7805"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0" name="Google Shape;3110;p52"/>
              <p:cNvSpPr/>
              <p:nvPr/>
            </p:nvSpPr>
            <p:spPr>
              <a:xfrm>
                <a:off x="7824895" y="4321850"/>
                <a:ext cx="2880" cy="31320"/>
              </a:xfrm>
              <a:custGeom>
                <a:avLst/>
                <a:gdLst/>
                <a:ahLst/>
                <a:cxnLst/>
                <a:rect l="l" t="t" r="r" b="b"/>
                <a:pathLst>
                  <a:path w="8" h="87" extrusionOk="0">
                    <a:moveTo>
                      <a:pt x="0" y="0"/>
                    </a:moveTo>
                    <a:lnTo>
                      <a:pt x="0" y="0"/>
                    </a:lnTo>
                    <a:cubicBezTo>
                      <a:pt x="8" y="27"/>
                      <a:pt x="8" y="52"/>
                      <a:pt x="8" y="87"/>
                    </a:cubicBezTo>
                    <a:cubicBezTo>
                      <a:pt x="8" y="60"/>
                      <a:pt x="8" y="27"/>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1" name="Google Shape;3111;p52"/>
              <p:cNvSpPr/>
              <p:nvPr/>
            </p:nvSpPr>
            <p:spPr>
              <a:xfrm>
                <a:off x="7818415" y="4294490"/>
                <a:ext cx="9360" cy="58680"/>
              </a:xfrm>
              <a:custGeom>
                <a:avLst/>
                <a:gdLst/>
                <a:ahLst/>
                <a:cxnLst/>
                <a:rect l="l" t="t" r="r" b="b"/>
                <a:pathLst>
                  <a:path w="26" h="163" extrusionOk="0">
                    <a:moveTo>
                      <a:pt x="0" y="0"/>
                    </a:moveTo>
                    <a:lnTo>
                      <a:pt x="0" y="0"/>
                    </a:lnTo>
                    <a:cubicBezTo>
                      <a:pt x="0" y="51"/>
                      <a:pt x="9" y="93"/>
                      <a:pt x="9" y="128"/>
                    </a:cubicBezTo>
                    <a:cubicBezTo>
                      <a:pt x="9" y="136"/>
                      <a:pt x="9" y="145"/>
                      <a:pt x="9" y="154"/>
                    </a:cubicBezTo>
                    <a:cubicBezTo>
                      <a:pt x="18" y="163"/>
                      <a:pt x="26" y="163"/>
                      <a:pt x="26" y="163"/>
                    </a:cubicBezTo>
                    <a:lnTo>
                      <a:pt x="26" y="163"/>
                    </a:lnTo>
                    <a:cubicBezTo>
                      <a:pt x="26" y="128"/>
                      <a:pt x="26" y="103"/>
                      <a:pt x="18" y="76"/>
                    </a:cubicBezTo>
                    <a:cubicBezTo>
                      <a:pt x="18" y="51"/>
                      <a:pt x="9" y="25"/>
                      <a:pt x="0" y="8"/>
                    </a:cubicBezTo>
                    <a:lnTo>
                      <a:pt x="0" y="0"/>
                    </a:lnTo>
                    <a:close/>
                  </a:path>
                </a:pathLst>
              </a:custGeom>
              <a:solidFill>
                <a:srgbClr val="E7DBB4"/>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2" name="Google Shape;3112;p52"/>
              <p:cNvSpPr/>
              <p:nvPr/>
            </p:nvSpPr>
            <p:spPr>
              <a:xfrm>
                <a:off x="7818415" y="4340570"/>
                <a:ext cx="3240" cy="9360"/>
              </a:xfrm>
              <a:custGeom>
                <a:avLst/>
                <a:gdLst/>
                <a:ahLst/>
                <a:cxnLst/>
                <a:rect l="l" t="t" r="r" b="b"/>
                <a:pathLst>
                  <a:path w="9" h="26" extrusionOk="0">
                    <a:moveTo>
                      <a:pt x="9" y="0"/>
                    </a:moveTo>
                    <a:lnTo>
                      <a:pt x="9" y="0"/>
                    </a:lnTo>
                    <a:cubicBezTo>
                      <a:pt x="9" y="8"/>
                      <a:pt x="0" y="17"/>
                      <a:pt x="0" y="26"/>
                    </a:cubicBezTo>
                    <a:cubicBezTo>
                      <a:pt x="9" y="26"/>
                      <a:pt x="9" y="26"/>
                      <a:pt x="9" y="26"/>
                    </a:cubicBezTo>
                    <a:cubicBezTo>
                      <a:pt x="9" y="17"/>
                      <a:pt x="9" y="8"/>
                      <a:pt x="9" y="0"/>
                    </a:cubicBezTo>
                    <a:close/>
                  </a:path>
                </a:pathLst>
              </a:custGeom>
              <a:solidFill>
                <a:srgbClr val="CE96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3" name="Google Shape;3113;p52"/>
              <p:cNvSpPr/>
              <p:nvPr/>
            </p:nvSpPr>
            <p:spPr>
              <a:xfrm>
                <a:off x="4964695" y="4608410"/>
                <a:ext cx="2837520" cy="20160"/>
              </a:xfrm>
              <a:custGeom>
                <a:avLst/>
                <a:gdLst/>
                <a:ahLst/>
                <a:cxnLst/>
                <a:rect l="l" t="t" r="r" b="b"/>
                <a:pathLst>
                  <a:path w="7882" h="56" extrusionOk="0">
                    <a:moveTo>
                      <a:pt x="19" y="45"/>
                    </a:moveTo>
                    <a:lnTo>
                      <a:pt x="19" y="45"/>
                    </a:lnTo>
                    <a:cubicBezTo>
                      <a:pt x="534" y="62"/>
                      <a:pt x="1041" y="54"/>
                      <a:pt x="1555" y="54"/>
                    </a:cubicBezTo>
                    <a:cubicBezTo>
                      <a:pt x="2061" y="54"/>
                      <a:pt x="2576" y="54"/>
                      <a:pt x="3090" y="54"/>
                    </a:cubicBezTo>
                    <a:cubicBezTo>
                      <a:pt x="4102" y="54"/>
                      <a:pt x="5124" y="54"/>
                      <a:pt x="6136" y="54"/>
                    </a:cubicBezTo>
                    <a:cubicBezTo>
                      <a:pt x="6709" y="54"/>
                      <a:pt x="7284" y="54"/>
                      <a:pt x="7859" y="54"/>
                    </a:cubicBezTo>
                    <a:cubicBezTo>
                      <a:pt x="7893" y="54"/>
                      <a:pt x="7885" y="2"/>
                      <a:pt x="7859" y="2"/>
                    </a:cubicBezTo>
                    <a:cubicBezTo>
                      <a:pt x="6838" y="2"/>
                      <a:pt x="5819" y="2"/>
                      <a:pt x="4789" y="2"/>
                    </a:cubicBezTo>
                    <a:cubicBezTo>
                      <a:pt x="3776" y="2"/>
                      <a:pt x="2756" y="2"/>
                      <a:pt x="1744" y="2"/>
                    </a:cubicBezTo>
                    <a:cubicBezTo>
                      <a:pt x="1169" y="2"/>
                      <a:pt x="594" y="-6"/>
                      <a:pt x="19" y="11"/>
                    </a:cubicBezTo>
                    <a:cubicBezTo>
                      <a:pt x="-6" y="11"/>
                      <a:pt x="-6" y="45"/>
                      <a:pt x="19" y="4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4" name="Google Shape;3114;p52"/>
              <p:cNvSpPr/>
              <p:nvPr/>
            </p:nvSpPr>
            <p:spPr>
              <a:xfrm>
                <a:off x="4959295" y="4555490"/>
                <a:ext cx="18720" cy="59040"/>
              </a:xfrm>
              <a:custGeom>
                <a:avLst/>
                <a:gdLst/>
                <a:ahLst/>
                <a:cxnLst/>
                <a:rect l="l" t="t" r="r" b="b"/>
                <a:pathLst>
                  <a:path w="52" h="164" extrusionOk="0">
                    <a:moveTo>
                      <a:pt x="34" y="158"/>
                    </a:moveTo>
                    <a:lnTo>
                      <a:pt x="34" y="158"/>
                    </a:lnTo>
                    <a:cubicBezTo>
                      <a:pt x="52" y="141"/>
                      <a:pt x="52" y="106"/>
                      <a:pt x="52" y="81"/>
                    </a:cubicBezTo>
                    <a:cubicBezTo>
                      <a:pt x="52" y="72"/>
                      <a:pt x="52" y="55"/>
                      <a:pt x="43" y="46"/>
                    </a:cubicBezTo>
                    <a:cubicBezTo>
                      <a:pt x="43" y="38"/>
                      <a:pt x="43" y="29"/>
                      <a:pt x="43" y="21"/>
                    </a:cubicBezTo>
                    <a:cubicBezTo>
                      <a:pt x="43" y="21"/>
                      <a:pt x="43" y="12"/>
                      <a:pt x="34" y="12"/>
                    </a:cubicBezTo>
                    <a:cubicBezTo>
                      <a:pt x="34" y="12"/>
                      <a:pt x="34" y="3"/>
                      <a:pt x="26" y="3"/>
                    </a:cubicBezTo>
                    <a:cubicBezTo>
                      <a:pt x="17" y="-5"/>
                      <a:pt x="0" y="3"/>
                      <a:pt x="0" y="12"/>
                    </a:cubicBezTo>
                    <a:cubicBezTo>
                      <a:pt x="0" y="29"/>
                      <a:pt x="9" y="38"/>
                      <a:pt x="9" y="55"/>
                    </a:cubicBezTo>
                    <a:cubicBezTo>
                      <a:pt x="17" y="64"/>
                      <a:pt x="17" y="72"/>
                      <a:pt x="17" y="89"/>
                    </a:cubicBezTo>
                    <a:cubicBezTo>
                      <a:pt x="26" y="115"/>
                      <a:pt x="26" y="132"/>
                      <a:pt x="26" y="158"/>
                    </a:cubicBezTo>
                    <a:cubicBezTo>
                      <a:pt x="26" y="166"/>
                      <a:pt x="34" y="166"/>
                      <a:pt x="34" y="158"/>
                    </a:cubicBezTo>
                    <a:close/>
                  </a:path>
                </a:pathLst>
              </a:custGeom>
              <a:solidFill>
                <a:schemeClr val="dk1"/>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5" name="Google Shape;3115;p52"/>
              <p:cNvSpPr/>
              <p:nvPr/>
            </p:nvSpPr>
            <p:spPr>
              <a:xfrm>
                <a:off x="4958575" y="4544330"/>
                <a:ext cx="1860120" cy="13680"/>
              </a:xfrm>
              <a:custGeom>
                <a:avLst/>
                <a:gdLst/>
                <a:ahLst/>
                <a:cxnLst/>
                <a:rect l="l" t="t" r="r" b="b"/>
                <a:pathLst>
                  <a:path w="5167" h="38" extrusionOk="0">
                    <a:moveTo>
                      <a:pt x="19" y="34"/>
                    </a:moveTo>
                    <a:lnTo>
                      <a:pt x="19" y="34"/>
                    </a:lnTo>
                    <a:cubicBezTo>
                      <a:pt x="353" y="43"/>
                      <a:pt x="689" y="34"/>
                      <a:pt x="1023" y="34"/>
                    </a:cubicBezTo>
                    <a:cubicBezTo>
                      <a:pt x="1357" y="34"/>
                      <a:pt x="1692" y="34"/>
                      <a:pt x="2027" y="34"/>
                    </a:cubicBezTo>
                    <a:cubicBezTo>
                      <a:pt x="2696" y="34"/>
                      <a:pt x="3365" y="34"/>
                      <a:pt x="4026" y="34"/>
                    </a:cubicBezTo>
                    <a:cubicBezTo>
                      <a:pt x="4214" y="34"/>
                      <a:pt x="4403" y="34"/>
                      <a:pt x="4591" y="34"/>
                    </a:cubicBezTo>
                    <a:cubicBezTo>
                      <a:pt x="4780" y="34"/>
                      <a:pt x="4969" y="34"/>
                      <a:pt x="5158" y="34"/>
                    </a:cubicBezTo>
                    <a:cubicBezTo>
                      <a:pt x="5175" y="34"/>
                      <a:pt x="5166" y="9"/>
                      <a:pt x="5158" y="9"/>
                    </a:cubicBezTo>
                    <a:cubicBezTo>
                      <a:pt x="4823" y="0"/>
                      <a:pt x="4480" y="0"/>
                      <a:pt x="4146" y="0"/>
                    </a:cubicBezTo>
                    <a:cubicBezTo>
                      <a:pt x="3811" y="0"/>
                      <a:pt x="3476" y="0"/>
                      <a:pt x="3142" y="0"/>
                    </a:cubicBezTo>
                    <a:cubicBezTo>
                      <a:pt x="2472" y="0"/>
                      <a:pt x="1812" y="0"/>
                      <a:pt x="1143" y="0"/>
                    </a:cubicBezTo>
                    <a:cubicBezTo>
                      <a:pt x="765" y="0"/>
                      <a:pt x="388" y="0"/>
                      <a:pt x="19" y="0"/>
                    </a:cubicBezTo>
                    <a:cubicBezTo>
                      <a:pt x="-6" y="9"/>
                      <a:pt x="-6" y="34"/>
                      <a:pt x="19"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6" name="Google Shape;3116;p52"/>
              <p:cNvSpPr/>
              <p:nvPr/>
            </p:nvSpPr>
            <p:spPr>
              <a:xfrm>
                <a:off x="6812215" y="4250930"/>
                <a:ext cx="56880" cy="305640"/>
              </a:xfrm>
              <a:custGeom>
                <a:avLst/>
                <a:gdLst/>
                <a:ahLst/>
                <a:cxnLst/>
                <a:rect l="l" t="t" r="r" b="b"/>
                <a:pathLst>
                  <a:path w="158" h="849" extrusionOk="0">
                    <a:moveTo>
                      <a:pt x="0" y="832"/>
                    </a:moveTo>
                    <a:lnTo>
                      <a:pt x="0" y="832"/>
                    </a:lnTo>
                    <a:cubicBezTo>
                      <a:pt x="0" y="841"/>
                      <a:pt x="0" y="841"/>
                      <a:pt x="0" y="841"/>
                    </a:cubicBezTo>
                    <a:cubicBezTo>
                      <a:pt x="0" y="849"/>
                      <a:pt x="9" y="849"/>
                      <a:pt x="17" y="849"/>
                    </a:cubicBezTo>
                    <a:cubicBezTo>
                      <a:pt x="52" y="849"/>
                      <a:pt x="60" y="798"/>
                      <a:pt x="69" y="772"/>
                    </a:cubicBezTo>
                    <a:cubicBezTo>
                      <a:pt x="85" y="738"/>
                      <a:pt x="103" y="704"/>
                      <a:pt x="112" y="661"/>
                    </a:cubicBezTo>
                    <a:cubicBezTo>
                      <a:pt x="137" y="583"/>
                      <a:pt x="155" y="498"/>
                      <a:pt x="155" y="420"/>
                    </a:cubicBezTo>
                    <a:cubicBezTo>
                      <a:pt x="163" y="343"/>
                      <a:pt x="155" y="257"/>
                      <a:pt x="137" y="189"/>
                    </a:cubicBezTo>
                    <a:cubicBezTo>
                      <a:pt x="129" y="146"/>
                      <a:pt x="112" y="112"/>
                      <a:pt x="94" y="78"/>
                    </a:cubicBezTo>
                    <a:cubicBezTo>
                      <a:pt x="85" y="51"/>
                      <a:pt x="69" y="0"/>
                      <a:pt x="43" y="0"/>
                    </a:cubicBezTo>
                    <a:cubicBezTo>
                      <a:pt x="34" y="0"/>
                      <a:pt x="26" y="0"/>
                      <a:pt x="26" y="9"/>
                    </a:cubicBezTo>
                    <a:cubicBezTo>
                      <a:pt x="17" y="34"/>
                      <a:pt x="43" y="60"/>
                      <a:pt x="52" y="86"/>
                    </a:cubicBezTo>
                    <a:cubicBezTo>
                      <a:pt x="69" y="121"/>
                      <a:pt x="77" y="154"/>
                      <a:pt x="94" y="189"/>
                    </a:cubicBezTo>
                    <a:cubicBezTo>
                      <a:pt x="112" y="257"/>
                      <a:pt x="120" y="326"/>
                      <a:pt x="112" y="403"/>
                    </a:cubicBezTo>
                    <a:cubicBezTo>
                      <a:pt x="112" y="472"/>
                      <a:pt x="103" y="549"/>
                      <a:pt x="77" y="626"/>
                    </a:cubicBezTo>
                    <a:cubicBezTo>
                      <a:pt x="69" y="661"/>
                      <a:pt x="60" y="695"/>
                      <a:pt x="43" y="729"/>
                    </a:cubicBezTo>
                    <a:cubicBezTo>
                      <a:pt x="43" y="746"/>
                      <a:pt x="34" y="764"/>
                      <a:pt x="26" y="781"/>
                    </a:cubicBezTo>
                    <a:cubicBezTo>
                      <a:pt x="26" y="789"/>
                      <a:pt x="9" y="824"/>
                      <a:pt x="9" y="824"/>
                    </a:cubicBezTo>
                    <a:cubicBezTo>
                      <a:pt x="0" y="824"/>
                      <a:pt x="0" y="832"/>
                      <a:pt x="0" y="8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7" name="Google Shape;3117;p52"/>
              <p:cNvSpPr/>
              <p:nvPr/>
            </p:nvSpPr>
            <p:spPr>
              <a:xfrm>
                <a:off x="6877015" y="4226090"/>
                <a:ext cx="60840" cy="389160"/>
              </a:xfrm>
              <a:custGeom>
                <a:avLst/>
                <a:gdLst/>
                <a:ahLst/>
                <a:cxnLst/>
                <a:rect l="l" t="t" r="r" b="b"/>
                <a:pathLst>
                  <a:path w="169" h="1081" extrusionOk="0">
                    <a:moveTo>
                      <a:pt x="0" y="0"/>
                    </a:moveTo>
                    <a:lnTo>
                      <a:pt x="0" y="0"/>
                    </a:lnTo>
                    <a:cubicBezTo>
                      <a:pt x="0" y="27"/>
                      <a:pt x="17" y="44"/>
                      <a:pt x="17" y="60"/>
                    </a:cubicBezTo>
                    <a:cubicBezTo>
                      <a:pt x="26" y="87"/>
                      <a:pt x="43" y="112"/>
                      <a:pt x="52" y="129"/>
                    </a:cubicBezTo>
                    <a:cubicBezTo>
                      <a:pt x="68" y="172"/>
                      <a:pt x="78" y="215"/>
                      <a:pt x="95" y="258"/>
                    </a:cubicBezTo>
                    <a:cubicBezTo>
                      <a:pt x="111" y="353"/>
                      <a:pt x="129" y="447"/>
                      <a:pt x="129" y="541"/>
                    </a:cubicBezTo>
                    <a:cubicBezTo>
                      <a:pt x="129" y="635"/>
                      <a:pt x="120" y="730"/>
                      <a:pt x="95" y="815"/>
                    </a:cubicBezTo>
                    <a:cubicBezTo>
                      <a:pt x="86" y="867"/>
                      <a:pt x="78" y="910"/>
                      <a:pt x="60" y="953"/>
                    </a:cubicBezTo>
                    <a:cubicBezTo>
                      <a:pt x="52" y="979"/>
                      <a:pt x="43" y="996"/>
                      <a:pt x="35" y="1021"/>
                    </a:cubicBezTo>
                    <a:cubicBezTo>
                      <a:pt x="26" y="1039"/>
                      <a:pt x="17" y="1056"/>
                      <a:pt x="26" y="1073"/>
                    </a:cubicBezTo>
                    <a:cubicBezTo>
                      <a:pt x="26" y="1081"/>
                      <a:pt x="35" y="1081"/>
                      <a:pt x="43" y="1081"/>
                    </a:cubicBezTo>
                    <a:cubicBezTo>
                      <a:pt x="68" y="1073"/>
                      <a:pt x="78" y="1021"/>
                      <a:pt x="86" y="996"/>
                    </a:cubicBezTo>
                    <a:cubicBezTo>
                      <a:pt x="103" y="961"/>
                      <a:pt x="111" y="927"/>
                      <a:pt x="129" y="884"/>
                    </a:cubicBezTo>
                    <a:cubicBezTo>
                      <a:pt x="146" y="815"/>
                      <a:pt x="155" y="738"/>
                      <a:pt x="163" y="670"/>
                    </a:cubicBezTo>
                    <a:cubicBezTo>
                      <a:pt x="180" y="515"/>
                      <a:pt x="163" y="361"/>
                      <a:pt x="111" y="215"/>
                    </a:cubicBezTo>
                    <a:cubicBezTo>
                      <a:pt x="103" y="172"/>
                      <a:pt x="86" y="129"/>
                      <a:pt x="68" y="95"/>
                    </a:cubicBezTo>
                    <a:cubicBezTo>
                      <a:pt x="60" y="60"/>
                      <a:pt x="43" y="17"/>
                      <a:pt x="8"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8" name="Google Shape;3118;p52"/>
              <p:cNvSpPr/>
              <p:nvPr/>
            </p:nvSpPr>
            <p:spPr>
              <a:xfrm>
                <a:off x="4956055" y="4254170"/>
                <a:ext cx="1872360" cy="21600"/>
              </a:xfrm>
              <a:custGeom>
                <a:avLst/>
                <a:gdLst/>
                <a:ahLst/>
                <a:cxnLst/>
                <a:rect l="l" t="t" r="r" b="b"/>
                <a:pathLst>
                  <a:path w="5201" h="60" extrusionOk="0">
                    <a:moveTo>
                      <a:pt x="5182" y="9"/>
                    </a:moveTo>
                    <a:lnTo>
                      <a:pt x="5182" y="9"/>
                    </a:lnTo>
                    <a:cubicBezTo>
                      <a:pt x="5010" y="0"/>
                      <a:pt x="4839" y="0"/>
                      <a:pt x="4667" y="0"/>
                    </a:cubicBezTo>
                    <a:cubicBezTo>
                      <a:pt x="4504" y="0"/>
                      <a:pt x="4341" y="0"/>
                      <a:pt x="4169" y="0"/>
                    </a:cubicBezTo>
                    <a:cubicBezTo>
                      <a:pt x="3835" y="0"/>
                      <a:pt x="3501" y="0"/>
                      <a:pt x="3166" y="0"/>
                    </a:cubicBezTo>
                    <a:cubicBezTo>
                      <a:pt x="2497" y="0"/>
                      <a:pt x="1819" y="0"/>
                      <a:pt x="1150" y="0"/>
                    </a:cubicBezTo>
                    <a:cubicBezTo>
                      <a:pt x="772" y="9"/>
                      <a:pt x="403" y="9"/>
                      <a:pt x="26" y="9"/>
                    </a:cubicBezTo>
                    <a:cubicBezTo>
                      <a:pt x="-8" y="9"/>
                      <a:pt x="-8" y="51"/>
                      <a:pt x="26" y="51"/>
                    </a:cubicBezTo>
                    <a:cubicBezTo>
                      <a:pt x="696" y="51"/>
                      <a:pt x="1364" y="60"/>
                      <a:pt x="2042" y="60"/>
                    </a:cubicBezTo>
                    <a:cubicBezTo>
                      <a:pt x="2712" y="60"/>
                      <a:pt x="3380" y="60"/>
                      <a:pt x="4050" y="60"/>
                    </a:cubicBezTo>
                    <a:cubicBezTo>
                      <a:pt x="4238" y="60"/>
                      <a:pt x="4427" y="60"/>
                      <a:pt x="4616" y="60"/>
                    </a:cubicBezTo>
                    <a:cubicBezTo>
                      <a:pt x="4804" y="60"/>
                      <a:pt x="4993" y="60"/>
                      <a:pt x="5182" y="51"/>
                    </a:cubicBezTo>
                    <a:cubicBezTo>
                      <a:pt x="5208" y="51"/>
                      <a:pt x="5208" y="9"/>
                      <a:pt x="518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19" name="Google Shape;3119;p52"/>
              <p:cNvSpPr/>
              <p:nvPr/>
            </p:nvSpPr>
            <p:spPr>
              <a:xfrm>
                <a:off x="4951735" y="4205570"/>
                <a:ext cx="13680" cy="74880"/>
              </a:xfrm>
              <a:custGeom>
                <a:avLst/>
                <a:gdLst/>
                <a:ahLst/>
                <a:cxnLst/>
                <a:rect l="l" t="t" r="r" b="b"/>
                <a:pathLst>
                  <a:path w="38" h="208" extrusionOk="0">
                    <a:moveTo>
                      <a:pt x="13" y="160"/>
                    </a:moveTo>
                    <a:lnTo>
                      <a:pt x="13" y="160"/>
                    </a:lnTo>
                    <a:cubicBezTo>
                      <a:pt x="13" y="169"/>
                      <a:pt x="13" y="177"/>
                      <a:pt x="13" y="186"/>
                    </a:cubicBezTo>
                    <a:cubicBezTo>
                      <a:pt x="21" y="186"/>
                      <a:pt x="30" y="186"/>
                      <a:pt x="38" y="195"/>
                    </a:cubicBezTo>
                    <a:cubicBezTo>
                      <a:pt x="38" y="160"/>
                      <a:pt x="38" y="126"/>
                      <a:pt x="30" y="101"/>
                    </a:cubicBezTo>
                    <a:cubicBezTo>
                      <a:pt x="30" y="84"/>
                      <a:pt x="30" y="66"/>
                      <a:pt x="30" y="49"/>
                    </a:cubicBezTo>
                    <a:cubicBezTo>
                      <a:pt x="30" y="41"/>
                      <a:pt x="30" y="32"/>
                      <a:pt x="30" y="23"/>
                    </a:cubicBezTo>
                    <a:cubicBezTo>
                      <a:pt x="30" y="23"/>
                      <a:pt x="21" y="14"/>
                      <a:pt x="21" y="6"/>
                    </a:cubicBezTo>
                    <a:cubicBezTo>
                      <a:pt x="21" y="-2"/>
                      <a:pt x="13" y="-2"/>
                      <a:pt x="4" y="6"/>
                    </a:cubicBezTo>
                    <a:cubicBezTo>
                      <a:pt x="4" y="14"/>
                      <a:pt x="4" y="23"/>
                      <a:pt x="4" y="32"/>
                    </a:cubicBezTo>
                    <a:cubicBezTo>
                      <a:pt x="-5" y="32"/>
                      <a:pt x="4" y="41"/>
                      <a:pt x="4" y="49"/>
                    </a:cubicBezTo>
                    <a:cubicBezTo>
                      <a:pt x="4" y="66"/>
                      <a:pt x="4" y="84"/>
                      <a:pt x="4" y="101"/>
                    </a:cubicBezTo>
                    <a:cubicBezTo>
                      <a:pt x="4" y="126"/>
                      <a:pt x="4" y="160"/>
                      <a:pt x="13" y="195"/>
                    </a:cubicBezTo>
                    <a:cubicBezTo>
                      <a:pt x="13" y="212"/>
                      <a:pt x="38" y="212"/>
                      <a:pt x="38" y="195"/>
                    </a:cubicBezTo>
                    <a:cubicBezTo>
                      <a:pt x="38" y="186"/>
                      <a:pt x="38" y="177"/>
                      <a:pt x="38" y="169"/>
                    </a:cubicBezTo>
                    <a:cubicBezTo>
                      <a:pt x="38" y="152"/>
                      <a:pt x="21" y="152"/>
                      <a:pt x="13" y="160"/>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0" name="Google Shape;3120;p52"/>
              <p:cNvSpPr/>
              <p:nvPr/>
            </p:nvSpPr>
            <p:spPr>
              <a:xfrm>
                <a:off x="4946335" y="4192250"/>
                <a:ext cx="1928880" cy="18360"/>
              </a:xfrm>
              <a:custGeom>
                <a:avLst/>
                <a:gdLst/>
                <a:ahLst/>
                <a:cxnLst/>
                <a:rect l="l" t="t" r="r" b="b"/>
                <a:pathLst>
                  <a:path w="5358" h="51" extrusionOk="0">
                    <a:moveTo>
                      <a:pt x="10" y="35"/>
                    </a:moveTo>
                    <a:lnTo>
                      <a:pt x="10" y="35"/>
                    </a:lnTo>
                    <a:cubicBezTo>
                      <a:pt x="96" y="51"/>
                      <a:pt x="182" y="51"/>
                      <a:pt x="268" y="51"/>
                    </a:cubicBezTo>
                    <a:cubicBezTo>
                      <a:pt x="354" y="51"/>
                      <a:pt x="439" y="51"/>
                      <a:pt x="525" y="51"/>
                    </a:cubicBezTo>
                    <a:cubicBezTo>
                      <a:pt x="705" y="51"/>
                      <a:pt x="877" y="51"/>
                      <a:pt x="1057" y="51"/>
                    </a:cubicBezTo>
                    <a:cubicBezTo>
                      <a:pt x="1400" y="51"/>
                      <a:pt x="1752" y="51"/>
                      <a:pt x="2095" y="51"/>
                    </a:cubicBezTo>
                    <a:cubicBezTo>
                      <a:pt x="2790" y="51"/>
                      <a:pt x="3485" y="51"/>
                      <a:pt x="4171" y="43"/>
                    </a:cubicBezTo>
                    <a:cubicBezTo>
                      <a:pt x="4565" y="43"/>
                      <a:pt x="4960" y="51"/>
                      <a:pt x="5346" y="35"/>
                    </a:cubicBezTo>
                    <a:cubicBezTo>
                      <a:pt x="5363" y="35"/>
                      <a:pt x="5363" y="9"/>
                      <a:pt x="5346" y="9"/>
                    </a:cubicBezTo>
                    <a:cubicBezTo>
                      <a:pt x="5003" y="0"/>
                      <a:pt x="4651" y="0"/>
                      <a:pt x="4308" y="0"/>
                    </a:cubicBezTo>
                    <a:cubicBezTo>
                      <a:pt x="3957" y="0"/>
                      <a:pt x="3613" y="0"/>
                      <a:pt x="3270" y="0"/>
                    </a:cubicBezTo>
                    <a:cubicBezTo>
                      <a:pt x="2576" y="0"/>
                      <a:pt x="1880" y="0"/>
                      <a:pt x="1185" y="0"/>
                    </a:cubicBezTo>
                    <a:cubicBezTo>
                      <a:pt x="989" y="0"/>
                      <a:pt x="791" y="0"/>
                      <a:pt x="602" y="0"/>
                    </a:cubicBezTo>
                    <a:cubicBezTo>
                      <a:pt x="508" y="0"/>
                      <a:pt x="405" y="0"/>
                      <a:pt x="311" y="0"/>
                    </a:cubicBezTo>
                    <a:cubicBezTo>
                      <a:pt x="216" y="0"/>
                      <a:pt x="113" y="0"/>
                      <a:pt x="10" y="18"/>
                    </a:cubicBezTo>
                    <a:cubicBezTo>
                      <a:pt x="2" y="18"/>
                      <a:pt x="-7" y="35"/>
                      <a:pt x="1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1" name="Google Shape;3121;p52"/>
              <p:cNvSpPr/>
              <p:nvPr/>
            </p:nvSpPr>
            <p:spPr>
              <a:xfrm>
                <a:off x="6866575" y="4192250"/>
                <a:ext cx="45720" cy="83880"/>
              </a:xfrm>
              <a:custGeom>
                <a:avLst/>
                <a:gdLst/>
                <a:ahLst/>
                <a:cxnLst/>
                <a:rect l="l" t="t" r="r" b="b"/>
                <a:pathLst>
                  <a:path w="127" h="233" extrusionOk="0">
                    <a:moveTo>
                      <a:pt x="46" y="51"/>
                    </a:moveTo>
                    <a:lnTo>
                      <a:pt x="46" y="51"/>
                    </a:lnTo>
                    <a:lnTo>
                      <a:pt x="46" y="43"/>
                    </a:lnTo>
                    <a:cubicBezTo>
                      <a:pt x="46" y="35"/>
                      <a:pt x="46" y="35"/>
                      <a:pt x="46" y="35"/>
                    </a:cubicBezTo>
                    <a:cubicBezTo>
                      <a:pt x="46" y="18"/>
                      <a:pt x="29" y="9"/>
                      <a:pt x="21" y="0"/>
                    </a:cubicBezTo>
                    <a:cubicBezTo>
                      <a:pt x="4" y="0"/>
                      <a:pt x="-5" y="18"/>
                      <a:pt x="4" y="35"/>
                    </a:cubicBezTo>
                    <a:cubicBezTo>
                      <a:pt x="21" y="69"/>
                      <a:pt x="46" y="94"/>
                      <a:pt x="55" y="129"/>
                    </a:cubicBezTo>
                    <a:cubicBezTo>
                      <a:pt x="64" y="146"/>
                      <a:pt x="72" y="163"/>
                      <a:pt x="81" y="181"/>
                    </a:cubicBezTo>
                    <a:cubicBezTo>
                      <a:pt x="81" y="189"/>
                      <a:pt x="89" y="197"/>
                      <a:pt x="89" y="206"/>
                    </a:cubicBezTo>
                    <a:cubicBezTo>
                      <a:pt x="97" y="214"/>
                      <a:pt x="97" y="223"/>
                      <a:pt x="107" y="232"/>
                    </a:cubicBezTo>
                    <a:cubicBezTo>
                      <a:pt x="107" y="223"/>
                      <a:pt x="107" y="223"/>
                      <a:pt x="107" y="223"/>
                    </a:cubicBezTo>
                    <a:lnTo>
                      <a:pt x="107" y="223"/>
                    </a:lnTo>
                    <a:cubicBezTo>
                      <a:pt x="115" y="241"/>
                      <a:pt x="124" y="232"/>
                      <a:pt x="124" y="223"/>
                    </a:cubicBezTo>
                    <a:cubicBezTo>
                      <a:pt x="124" y="214"/>
                      <a:pt x="124" y="214"/>
                      <a:pt x="124" y="214"/>
                    </a:cubicBezTo>
                    <a:lnTo>
                      <a:pt x="124" y="223"/>
                    </a:lnTo>
                    <a:cubicBezTo>
                      <a:pt x="132" y="206"/>
                      <a:pt x="124" y="181"/>
                      <a:pt x="124" y="163"/>
                    </a:cubicBezTo>
                    <a:cubicBezTo>
                      <a:pt x="115" y="146"/>
                      <a:pt x="107" y="129"/>
                      <a:pt x="97" y="111"/>
                    </a:cubicBezTo>
                    <a:cubicBezTo>
                      <a:pt x="81" y="78"/>
                      <a:pt x="55" y="35"/>
                      <a:pt x="29" y="9"/>
                    </a:cubicBezTo>
                    <a:cubicBezTo>
                      <a:pt x="29" y="18"/>
                      <a:pt x="21" y="35"/>
                      <a:pt x="21" y="43"/>
                    </a:cubicBezTo>
                    <a:lnTo>
                      <a:pt x="29" y="43"/>
                    </a:lnTo>
                    <a:cubicBezTo>
                      <a:pt x="21" y="43"/>
                      <a:pt x="21" y="43"/>
                      <a:pt x="21" y="43"/>
                    </a:cubicBezTo>
                    <a:cubicBezTo>
                      <a:pt x="29" y="43"/>
                      <a:pt x="29" y="43"/>
                      <a:pt x="29" y="43"/>
                    </a:cubicBezTo>
                    <a:cubicBezTo>
                      <a:pt x="37" y="43"/>
                      <a:pt x="37" y="43"/>
                      <a:pt x="37" y="43"/>
                    </a:cubicBezTo>
                    <a:cubicBezTo>
                      <a:pt x="29" y="43"/>
                      <a:pt x="37" y="43"/>
                      <a:pt x="37" y="43"/>
                    </a:cubicBezTo>
                    <a:cubicBezTo>
                      <a:pt x="37" y="51"/>
                      <a:pt x="37" y="51"/>
                      <a:pt x="37" y="51"/>
                    </a:cubicBezTo>
                    <a:lnTo>
                      <a:pt x="46" y="51"/>
                    </a:lnTo>
                    <a:close/>
                  </a:path>
                </a:pathLst>
              </a:custGeom>
              <a:solidFill>
                <a:schemeClr val="dk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2" name="Google Shape;3122;p52"/>
              <p:cNvSpPr/>
              <p:nvPr/>
            </p:nvSpPr>
            <p:spPr>
              <a:xfrm>
                <a:off x="6877015" y="4186130"/>
                <a:ext cx="914760" cy="15480"/>
              </a:xfrm>
              <a:custGeom>
                <a:avLst/>
                <a:gdLst/>
                <a:ahLst/>
                <a:cxnLst/>
                <a:rect l="l" t="t" r="r" b="b"/>
                <a:pathLst>
                  <a:path w="2541" h="43" extrusionOk="0">
                    <a:moveTo>
                      <a:pt x="0" y="26"/>
                    </a:moveTo>
                    <a:lnTo>
                      <a:pt x="0" y="26"/>
                    </a:lnTo>
                    <a:cubicBezTo>
                      <a:pt x="35" y="35"/>
                      <a:pt x="78" y="35"/>
                      <a:pt x="111" y="35"/>
                    </a:cubicBezTo>
                    <a:cubicBezTo>
                      <a:pt x="155" y="35"/>
                      <a:pt x="206" y="43"/>
                      <a:pt x="249" y="43"/>
                    </a:cubicBezTo>
                    <a:cubicBezTo>
                      <a:pt x="326" y="43"/>
                      <a:pt x="412" y="43"/>
                      <a:pt x="489" y="43"/>
                    </a:cubicBezTo>
                    <a:cubicBezTo>
                      <a:pt x="652" y="43"/>
                      <a:pt x="815" y="43"/>
                      <a:pt x="977" y="43"/>
                    </a:cubicBezTo>
                    <a:cubicBezTo>
                      <a:pt x="1312" y="43"/>
                      <a:pt x="1638" y="43"/>
                      <a:pt x="1963" y="43"/>
                    </a:cubicBezTo>
                    <a:cubicBezTo>
                      <a:pt x="2153" y="43"/>
                      <a:pt x="2332" y="43"/>
                      <a:pt x="2522" y="43"/>
                    </a:cubicBezTo>
                    <a:cubicBezTo>
                      <a:pt x="2547" y="43"/>
                      <a:pt x="2547" y="8"/>
                      <a:pt x="2522" y="0"/>
                    </a:cubicBezTo>
                    <a:cubicBezTo>
                      <a:pt x="2186" y="0"/>
                      <a:pt x="1860" y="0"/>
                      <a:pt x="1535" y="0"/>
                    </a:cubicBezTo>
                    <a:cubicBezTo>
                      <a:pt x="1200" y="0"/>
                      <a:pt x="875" y="0"/>
                      <a:pt x="540" y="0"/>
                    </a:cubicBezTo>
                    <a:cubicBezTo>
                      <a:pt x="455" y="0"/>
                      <a:pt x="361" y="0"/>
                      <a:pt x="274" y="8"/>
                    </a:cubicBezTo>
                    <a:cubicBezTo>
                      <a:pt x="223" y="8"/>
                      <a:pt x="180" y="8"/>
                      <a:pt x="138" y="8"/>
                    </a:cubicBezTo>
                    <a:cubicBezTo>
                      <a:pt x="95" y="8"/>
                      <a:pt x="43" y="8"/>
                      <a:pt x="0" y="17"/>
                    </a:cubicBezTo>
                    <a:lnTo>
                      <a:pt x="0" y="2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3" name="Google Shape;3123;p52"/>
              <p:cNvSpPr/>
              <p:nvPr/>
            </p:nvSpPr>
            <p:spPr>
              <a:xfrm>
                <a:off x="7768015" y="4195490"/>
                <a:ext cx="69120" cy="426240"/>
              </a:xfrm>
              <a:custGeom>
                <a:avLst/>
                <a:gdLst/>
                <a:ahLst/>
                <a:cxnLst/>
                <a:rect l="l" t="t" r="r" b="b"/>
                <a:pathLst>
                  <a:path w="192" h="1184" extrusionOk="0">
                    <a:moveTo>
                      <a:pt x="3" y="9"/>
                    </a:moveTo>
                    <a:lnTo>
                      <a:pt x="3" y="9"/>
                    </a:lnTo>
                    <a:cubicBezTo>
                      <a:pt x="55" y="94"/>
                      <a:pt x="98" y="172"/>
                      <a:pt x="115" y="266"/>
                    </a:cubicBezTo>
                    <a:cubicBezTo>
                      <a:pt x="140" y="360"/>
                      <a:pt x="149" y="463"/>
                      <a:pt x="149" y="566"/>
                    </a:cubicBezTo>
                    <a:cubicBezTo>
                      <a:pt x="149" y="669"/>
                      <a:pt x="140" y="780"/>
                      <a:pt x="115" y="883"/>
                    </a:cubicBezTo>
                    <a:cubicBezTo>
                      <a:pt x="106" y="935"/>
                      <a:pt x="98" y="986"/>
                      <a:pt x="80" y="1038"/>
                    </a:cubicBezTo>
                    <a:cubicBezTo>
                      <a:pt x="72" y="1064"/>
                      <a:pt x="63" y="1089"/>
                      <a:pt x="55" y="1115"/>
                    </a:cubicBezTo>
                    <a:cubicBezTo>
                      <a:pt x="47" y="1141"/>
                      <a:pt x="38" y="1158"/>
                      <a:pt x="47" y="1175"/>
                    </a:cubicBezTo>
                    <a:cubicBezTo>
                      <a:pt x="55" y="1184"/>
                      <a:pt x="55" y="1184"/>
                      <a:pt x="63" y="1184"/>
                    </a:cubicBezTo>
                    <a:cubicBezTo>
                      <a:pt x="89" y="1175"/>
                      <a:pt x="98" y="1115"/>
                      <a:pt x="106" y="1089"/>
                    </a:cubicBezTo>
                    <a:cubicBezTo>
                      <a:pt x="123" y="1046"/>
                      <a:pt x="132" y="1003"/>
                      <a:pt x="149" y="961"/>
                    </a:cubicBezTo>
                    <a:cubicBezTo>
                      <a:pt x="166" y="875"/>
                      <a:pt x="175" y="789"/>
                      <a:pt x="183" y="703"/>
                    </a:cubicBezTo>
                    <a:cubicBezTo>
                      <a:pt x="201" y="541"/>
                      <a:pt x="192" y="360"/>
                      <a:pt x="140" y="205"/>
                    </a:cubicBezTo>
                    <a:cubicBezTo>
                      <a:pt x="115" y="129"/>
                      <a:pt x="80" y="51"/>
                      <a:pt x="12" y="0"/>
                    </a:cubicBezTo>
                    <a:cubicBezTo>
                      <a:pt x="3" y="0"/>
                      <a:pt x="-5" y="9"/>
                      <a:pt x="3"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4" name="Google Shape;3124;p52"/>
              <p:cNvSpPr/>
              <p:nvPr/>
            </p:nvSpPr>
            <p:spPr>
              <a:xfrm>
                <a:off x="5019775" y="4266410"/>
                <a:ext cx="50760" cy="282240"/>
              </a:xfrm>
              <a:custGeom>
                <a:avLst/>
                <a:gdLst/>
                <a:ahLst/>
                <a:cxnLst/>
                <a:rect l="l" t="t" r="r" b="b"/>
                <a:pathLst>
                  <a:path w="141" h="784" extrusionOk="0">
                    <a:moveTo>
                      <a:pt x="4" y="26"/>
                    </a:moveTo>
                    <a:lnTo>
                      <a:pt x="4" y="26"/>
                    </a:lnTo>
                    <a:cubicBezTo>
                      <a:pt x="12" y="17"/>
                      <a:pt x="20" y="60"/>
                      <a:pt x="20" y="69"/>
                    </a:cubicBezTo>
                    <a:cubicBezTo>
                      <a:pt x="29" y="86"/>
                      <a:pt x="38" y="94"/>
                      <a:pt x="38" y="111"/>
                    </a:cubicBezTo>
                    <a:cubicBezTo>
                      <a:pt x="47" y="146"/>
                      <a:pt x="55" y="181"/>
                      <a:pt x="64" y="206"/>
                    </a:cubicBezTo>
                    <a:cubicBezTo>
                      <a:pt x="72" y="274"/>
                      <a:pt x="81" y="335"/>
                      <a:pt x="81" y="403"/>
                    </a:cubicBezTo>
                    <a:cubicBezTo>
                      <a:pt x="90" y="463"/>
                      <a:pt x="90" y="523"/>
                      <a:pt x="81" y="592"/>
                    </a:cubicBezTo>
                    <a:cubicBezTo>
                      <a:pt x="81" y="618"/>
                      <a:pt x="72" y="652"/>
                      <a:pt x="64" y="678"/>
                    </a:cubicBezTo>
                    <a:cubicBezTo>
                      <a:pt x="55" y="703"/>
                      <a:pt x="38" y="738"/>
                      <a:pt x="38" y="764"/>
                    </a:cubicBezTo>
                    <a:cubicBezTo>
                      <a:pt x="38" y="781"/>
                      <a:pt x="55" y="789"/>
                      <a:pt x="72" y="781"/>
                    </a:cubicBezTo>
                    <a:cubicBezTo>
                      <a:pt x="98" y="764"/>
                      <a:pt x="107" y="712"/>
                      <a:pt x="115" y="686"/>
                    </a:cubicBezTo>
                    <a:cubicBezTo>
                      <a:pt x="132" y="643"/>
                      <a:pt x="132" y="609"/>
                      <a:pt x="141" y="566"/>
                    </a:cubicBezTo>
                    <a:cubicBezTo>
                      <a:pt x="141" y="480"/>
                      <a:pt x="132" y="403"/>
                      <a:pt x="123" y="317"/>
                    </a:cubicBezTo>
                    <a:cubicBezTo>
                      <a:pt x="115" y="241"/>
                      <a:pt x="107" y="154"/>
                      <a:pt x="72" y="69"/>
                    </a:cubicBezTo>
                    <a:cubicBezTo>
                      <a:pt x="64" y="51"/>
                      <a:pt x="55" y="0"/>
                      <a:pt x="20" y="0"/>
                    </a:cubicBezTo>
                    <a:cubicBezTo>
                      <a:pt x="4" y="0"/>
                      <a:pt x="-5" y="17"/>
                      <a:pt x="4"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5" name="Google Shape;3125;p52"/>
              <p:cNvSpPr/>
              <p:nvPr/>
            </p:nvSpPr>
            <p:spPr>
              <a:xfrm>
                <a:off x="5057575" y="4346690"/>
                <a:ext cx="232200" cy="18360"/>
              </a:xfrm>
              <a:custGeom>
                <a:avLst/>
                <a:gdLst/>
                <a:ahLst/>
                <a:cxnLst/>
                <a:rect l="l" t="t" r="r" b="b"/>
                <a:pathLst>
                  <a:path w="645" h="51" extrusionOk="0">
                    <a:moveTo>
                      <a:pt x="645" y="18"/>
                    </a:moveTo>
                    <a:lnTo>
                      <a:pt x="645" y="18"/>
                    </a:lnTo>
                    <a:cubicBezTo>
                      <a:pt x="542" y="9"/>
                      <a:pt x="439" y="9"/>
                      <a:pt x="336" y="9"/>
                    </a:cubicBezTo>
                    <a:cubicBezTo>
                      <a:pt x="233" y="9"/>
                      <a:pt x="130" y="0"/>
                      <a:pt x="18" y="0"/>
                    </a:cubicBezTo>
                    <a:cubicBezTo>
                      <a:pt x="-7" y="0"/>
                      <a:pt x="-7" y="51"/>
                      <a:pt x="27" y="51"/>
                    </a:cubicBezTo>
                    <a:cubicBezTo>
                      <a:pt x="130" y="51"/>
                      <a:pt x="233" y="43"/>
                      <a:pt x="336" y="43"/>
                    </a:cubicBezTo>
                    <a:cubicBezTo>
                      <a:pt x="439" y="43"/>
                      <a:pt x="542" y="43"/>
                      <a:pt x="636" y="34"/>
                    </a:cubicBezTo>
                    <a:cubicBezTo>
                      <a:pt x="645" y="34"/>
                      <a:pt x="645" y="26"/>
                      <a:pt x="645"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6" name="Google Shape;3126;p52"/>
              <p:cNvSpPr/>
              <p:nvPr/>
            </p:nvSpPr>
            <p:spPr>
              <a:xfrm>
                <a:off x="5359975" y="4445690"/>
                <a:ext cx="435240" cy="37080"/>
              </a:xfrm>
              <a:custGeom>
                <a:avLst/>
                <a:gdLst/>
                <a:ahLst/>
                <a:cxnLst/>
                <a:rect l="l" t="t" r="r" b="b"/>
                <a:pathLst>
                  <a:path w="1209" h="103" extrusionOk="0">
                    <a:moveTo>
                      <a:pt x="1203" y="25"/>
                    </a:moveTo>
                    <a:lnTo>
                      <a:pt x="1203" y="25"/>
                    </a:lnTo>
                    <a:cubicBezTo>
                      <a:pt x="1109" y="17"/>
                      <a:pt x="1015" y="0"/>
                      <a:pt x="912" y="0"/>
                    </a:cubicBezTo>
                    <a:cubicBezTo>
                      <a:pt x="817" y="0"/>
                      <a:pt x="714" y="0"/>
                      <a:pt x="619" y="8"/>
                    </a:cubicBezTo>
                    <a:cubicBezTo>
                      <a:pt x="423" y="25"/>
                      <a:pt x="217" y="51"/>
                      <a:pt x="19" y="51"/>
                    </a:cubicBezTo>
                    <a:cubicBezTo>
                      <a:pt x="-6" y="51"/>
                      <a:pt x="-6" y="103"/>
                      <a:pt x="19" y="103"/>
                    </a:cubicBezTo>
                    <a:cubicBezTo>
                      <a:pt x="217" y="94"/>
                      <a:pt x="414" y="77"/>
                      <a:pt x="611" y="60"/>
                    </a:cubicBezTo>
                    <a:cubicBezTo>
                      <a:pt x="714" y="51"/>
                      <a:pt x="809" y="42"/>
                      <a:pt x="903" y="42"/>
                    </a:cubicBezTo>
                    <a:cubicBezTo>
                      <a:pt x="1006" y="34"/>
                      <a:pt x="1109" y="25"/>
                      <a:pt x="1203" y="34"/>
                    </a:cubicBezTo>
                    <a:cubicBezTo>
                      <a:pt x="1212" y="34"/>
                      <a:pt x="1212" y="25"/>
                      <a:pt x="1203"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27" name="Google Shape;3127;p52"/>
              <p:cNvSpPr/>
              <p:nvPr/>
            </p:nvSpPr>
            <p:spPr>
              <a:xfrm>
                <a:off x="5056855" y="4460810"/>
                <a:ext cx="102960" cy="19080"/>
              </a:xfrm>
              <a:custGeom>
                <a:avLst/>
                <a:gdLst/>
                <a:ahLst/>
                <a:cxnLst/>
                <a:rect l="l" t="t" r="r" b="b"/>
                <a:pathLst>
                  <a:path w="286" h="53" extrusionOk="0">
                    <a:moveTo>
                      <a:pt x="286" y="0"/>
                    </a:moveTo>
                    <a:lnTo>
                      <a:pt x="286" y="0"/>
                    </a:lnTo>
                    <a:cubicBezTo>
                      <a:pt x="244" y="18"/>
                      <a:pt x="192" y="9"/>
                      <a:pt x="150" y="9"/>
                    </a:cubicBezTo>
                    <a:cubicBezTo>
                      <a:pt x="141" y="9"/>
                      <a:pt x="123" y="9"/>
                      <a:pt x="115" y="9"/>
                    </a:cubicBezTo>
                    <a:cubicBezTo>
                      <a:pt x="98" y="9"/>
                      <a:pt x="90" y="0"/>
                      <a:pt x="80" y="0"/>
                    </a:cubicBezTo>
                    <a:cubicBezTo>
                      <a:pt x="55" y="0"/>
                      <a:pt x="29" y="9"/>
                      <a:pt x="12" y="18"/>
                    </a:cubicBezTo>
                    <a:cubicBezTo>
                      <a:pt x="-13" y="26"/>
                      <a:pt x="4" y="61"/>
                      <a:pt x="29" y="52"/>
                    </a:cubicBezTo>
                    <a:cubicBezTo>
                      <a:pt x="47" y="52"/>
                      <a:pt x="72" y="43"/>
                      <a:pt x="90" y="43"/>
                    </a:cubicBezTo>
                    <a:cubicBezTo>
                      <a:pt x="115" y="35"/>
                      <a:pt x="141" y="35"/>
                      <a:pt x="167" y="35"/>
                    </a:cubicBezTo>
                    <a:cubicBezTo>
                      <a:pt x="210" y="35"/>
                      <a:pt x="253" y="26"/>
                      <a:pt x="28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128" name="Google Shape;3128;p52"/>
            <p:cNvGrpSpPr/>
            <p:nvPr/>
          </p:nvGrpSpPr>
          <p:grpSpPr>
            <a:xfrm>
              <a:off x="5294802" y="4345158"/>
              <a:ext cx="2193828" cy="335768"/>
              <a:chOff x="4946335" y="4186130"/>
              <a:chExt cx="2890800" cy="442440"/>
            </a:xfrm>
          </p:grpSpPr>
          <p:sp>
            <p:nvSpPr>
              <p:cNvPr id="3129" name="Google Shape;3129;p52"/>
              <p:cNvSpPr/>
              <p:nvPr/>
            </p:nvSpPr>
            <p:spPr>
              <a:xfrm>
                <a:off x="4959295" y="4195490"/>
                <a:ext cx="2869200" cy="423000"/>
              </a:xfrm>
              <a:custGeom>
                <a:avLst/>
                <a:gdLst/>
                <a:ahLst/>
                <a:cxnLst/>
                <a:rect l="l" t="t" r="r" b="b"/>
                <a:pathLst>
                  <a:path w="7970" h="1175" extrusionOk="0">
                    <a:moveTo>
                      <a:pt x="0" y="17"/>
                    </a:moveTo>
                    <a:lnTo>
                      <a:pt x="0" y="17"/>
                    </a:lnTo>
                    <a:cubicBezTo>
                      <a:pt x="17" y="197"/>
                      <a:pt x="17" y="197"/>
                      <a:pt x="17" y="197"/>
                    </a:cubicBezTo>
                    <a:cubicBezTo>
                      <a:pt x="5181" y="197"/>
                      <a:pt x="5181" y="197"/>
                      <a:pt x="5181" y="197"/>
                    </a:cubicBezTo>
                    <a:cubicBezTo>
                      <a:pt x="5181" y="197"/>
                      <a:pt x="5310" y="386"/>
                      <a:pt x="5293" y="574"/>
                    </a:cubicBezTo>
                    <a:cubicBezTo>
                      <a:pt x="5267" y="772"/>
                      <a:pt x="5173" y="986"/>
                      <a:pt x="5173" y="986"/>
                    </a:cubicBezTo>
                    <a:cubicBezTo>
                      <a:pt x="17" y="986"/>
                      <a:pt x="17" y="986"/>
                      <a:pt x="17" y="986"/>
                    </a:cubicBezTo>
                    <a:cubicBezTo>
                      <a:pt x="34" y="1175"/>
                      <a:pt x="34" y="1175"/>
                      <a:pt x="34" y="1175"/>
                    </a:cubicBezTo>
                    <a:cubicBezTo>
                      <a:pt x="7857" y="1166"/>
                      <a:pt x="7857" y="1166"/>
                      <a:pt x="7857" y="1166"/>
                    </a:cubicBezTo>
                    <a:cubicBezTo>
                      <a:pt x="7857" y="1166"/>
                      <a:pt x="7985" y="806"/>
                      <a:pt x="7968" y="574"/>
                    </a:cubicBezTo>
                    <a:cubicBezTo>
                      <a:pt x="7960" y="351"/>
                      <a:pt x="7849" y="0"/>
                      <a:pt x="7849" y="0"/>
                    </a:cubicBezTo>
                    <a:cubicBezTo>
                      <a:pt x="0" y="17"/>
                      <a:pt x="0" y="17"/>
                      <a:pt x="0" y="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0" name="Google Shape;3130;p52"/>
              <p:cNvSpPr/>
              <p:nvPr/>
            </p:nvSpPr>
            <p:spPr>
              <a:xfrm>
                <a:off x="5033455" y="4266410"/>
                <a:ext cx="1832400" cy="284040"/>
              </a:xfrm>
              <a:custGeom>
                <a:avLst/>
                <a:gdLst/>
                <a:ahLst/>
                <a:cxnLst/>
                <a:rect l="l" t="t" r="r" b="b"/>
                <a:pathLst>
                  <a:path w="5090" h="789" extrusionOk="0">
                    <a:moveTo>
                      <a:pt x="0" y="0"/>
                    </a:moveTo>
                    <a:lnTo>
                      <a:pt x="0" y="0"/>
                    </a:lnTo>
                    <a:cubicBezTo>
                      <a:pt x="69" y="214"/>
                      <a:pt x="77" y="447"/>
                      <a:pt x="77" y="515"/>
                    </a:cubicBezTo>
                    <a:cubicBezTo>
                      <a:pt x="69" y="583"/>
                      <a:pt x="0" y="772"/>
                      <a:pt x="0" y="772"/>
                    </a:cubicBezTo>
                    <a:cubicBezTo>
                      <a:pt x="969" y="789"/>
                      <a:pt x="969" y="789"/>
                      <a:pt x="969" y="789"/>
                    </a:cubicBezTo>
                    <a:cubicBezTo>
                      <a:pt x="969" y="789"/>
                      <a:pt x="3637" y="789"/>
                      <a:pt x="3818" y="789"/>
                    </a:cubicBezTo>
                    <a:cubicBezTo>
                      <a:pt x="4006" y="789"/>
                      <a:pt x="4967" y="789"/>
                      <a:pt x="4967" y="789"/>
                    </a:cubicBezTo>
                    <a:cubicBezTo>
                      <a:pt x="4967" y="789"/>
                      <a:pt x="5113" y="506"/>
                      <a:pt x="5087" y="344"/>
                    </a:cubicBezTo>
                    <a:cubicBezTo>
                      <a:pt x="5061" y="181"/>
                      <a:pt x="4993" y="0"/>
                      <a:pt x="4993" y="0"/>
                    </a:cubicBez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1" name="Google Shape;3131;p52"/>
              <p:cNvSpPr/>
              <p:nvPr/>
            </p:nvSpPr>
            <p:spPr>
              <a:xfrm>
                <a:off x="7485055" y="4297370"/>
                <a:ext cx="345600" cy="321120"/>
              </a:xfrm>
              <a:custGeom>
                <a:avLst/>
                <a:gdLst/>
                <a:ahLst/>
                <a:cxnLst/>
                <a:rect l="l" t="t" r="r" b="b"/>
                <a:pathLst>
                  <a:path w="960" h="892" extrusionOk="0">
                    <a:moveTo>
                      <a:pt x="841" y="883"/>
                    </a:moveTo>
                    <a:lnTo>
                      <a:pt x="841" y="883"/>
                    </a:lnTo>
                    <a:cubicBezTo>
                      <a:pt x="0" y="892"/>
                      <a:pt x="0" y="892"/>
                      <a:pt x="0" y="892"/>
                    </a:cubicBezTo>
                    <a:cubicBezTo>
                      <a:pt x="0" y="892"/>
                      <a:pt x="86" y="892"/>
                      <a:pt x="198" y="892"/>
                    </a:cubicBezTo>
                    <a:cubicBezTo>
                      <a:pt x="446" y="892"/>
                      <a:pt x="841" y="883"/>
                      <a:pt x="841" y="883"/>
                    </a:cubicBezTo>
                    <a:moveTo>
                      <a:pt x="935" y="146"/>
                    </a:moveTo>
                    <a:lnTo>
                      <a:pt x="935" y="146"/>
                    </a:lnTo>
                    <a:cubicBezTo>
                      <a:pt x="944" y="197"/>
                      <a:pt x="952" y="249"/>
                      <a:pt x="952" y="291"/>
                    </a:cubicBezTo>
                    <a:cubicBezTo>
                      <a:pt x="961" y="394"/>
                      <a:pt x="944" y="515"/>
                      <a:pt x="918" y="626"/>
                    </a:cubicBezTo>
                    <a:cubicBezTo>
                      <a:pt x="952" y="489"/>
                      <a:pt x="952" y="489"/>
                      <a:pt x="952" y="489"/>
                    </a:cubicBezTo>
                    <a:cubicBezTo>
                      <a:pt x="952" y="489"/>
                      <a:pt x="969" y="309"/>
                      <a:pt x="952" y="155"/>
                    </a:cubicBezTo>
                    <a:lnTo>
                      <a:pt x="952" y="155"/>
                    </a:lnTo>
                    <a:cubicBezTo>
                      <a:pt x="952" y="155"/>
                      <a:pt x="944" y="155"/>
                      <a:pt x="935" y="146"/>
                    </a:cubicBezTo>
                    <a:moveTo>
                      <a:pt x="926" y="0"/>
                    </a:moveTo>
                    <a:lnTo>
                      <a:pt x="926" y="0"/>
                    </a:lnTo>
                    <a:cubicBezTo>
                      <a:pt x="935" y="17"/>
                      <a:pt x="944" y="43"/>
                      <a:pt x="944" y="68"/>
                    </a:cubicBezTo>
                    <a:cubicBezTo>
                      <a:pt x="944" y="43"/>
                      <a:pt x="935" y="17"/>
                      <a:pt x="926"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2" name="Google Shape;3132;p52"/>
              <p:cNvSpPr/>
              <p:nvPr/>
            </p:nvSpPr>
            <p:spPr>
              <a:xfrm>
                <a:off x="4971535" y="4349930"/>
                <a:ext cx="2857320" cy="268560"/>
              </a:xfrm>
              <a:custGeom>
                <a:avLst/>
                <a:gdLst/>
                <a:ahLst/>
                <a:cxnLst/>
                <a:rect l="l" t="t" r="r" b="b"/>
                <a:pathLst>
                  <a:path w="7937" h="746" extrusionOk="0">
                    <a:moveTo>
                      <a:pt x="7908" y="0"/>
                    </a:moveTo>
                    <a:lnTo>
                      <a:pt x="7908" y="0"/>
                    </a:lnTo>
                    <a:cubicBezTo>
                      <a:pt x="7908" y="274"/>
                      <a:pt x="7797" y="403"/>
                      <a:pt x="7446" y="454"/>
                    </a:cubicBezTo>
                    <a:cubicBezTo>
                      <a:pt x="7025" y="514"/>
                      <a:pt x="5413" y="617"/>
                      <a:pt x="5371" y="617"/>
                    </a:cubicBezTo>
                    <a:cubicBezTo>
                      <a:pt x="5328" y="617"/>
                      <a:pt x="3869" y="617"/>
                      <a:pt x="3792" y="617"/>
                    </a:cubicBezTo>
                    <a:cubicBezTo>
                      <a:pt x="3706" y="617"/>
                      <a:pt x="0" y="652"/>
                      <a:pt x="0" y="652"/>
                    </a:cubicBezTo>
                    <a:cubicBezTo>
                      <a:pt x="0" y="746"/>
                      <a:pt x="0" y="746"/>
                      <a:pt x="0" y="746"/>
                    </a:cubicBezTo>
                    <a:cubicBezTo>
                      <a:pt x="0" y="746"/>
                      <a:pt x="4470" y="737"/>
                      <a:pt x="6253" y="737"/>
                    </a:cubicBezTo>
                    <a:cubicBezTo>
                      <a:pt x="6708" y="737"/>
                      <a:pt x="6982" y="737"/>
                      <a:pt x="6982" y="746"/>
                    </a:cubicBezTo>
                    <a:lnTo>
                      <a:pt x="6982" y="746"/>
                    </a:lnTo>
                    <a:cubicBezTo>
                      <a:pt x="7823" y="737"/>
                      <a:pt x="7823" y="737"/>
                      <a:pt x="7823" y="737"/>
                    </a:cubicBezTo>
                    <a:lnTo>
                      <a:pt x="7823" y="737"/>
                    </a:lnTo>
                    <a:cubicBezTo>
                      <a:pt x="7900" y="480"/>
                      <a:pt x="7900" y="480"/>
                      <a:pt x="7900" y="480"/>
                    </a:cubicBezTo>
                    <a:cubicBezTo>
                      <a:pt x="7926" y="369"/>
                      <a:pt x="7943" y="248"/>
                      <a:pt x="7934" y="145"/>
                    </a:cubicBezTo>
                    <a:cubicBezTo>
                      <a:pt x="7934" y="103"/>
                      <a:pt x="7926" y="51"/>
                      <a:pt x="7917" y="0"/>
                    </a:cubicBezTo>
                    <a:lnTo>
                      <a:pt x="7908" y="0"/>
                    </a:ln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3" name="Google Shape;3133;p52"/>
              <p:cNvSpPr/>
              <p:nvPr/>
            </p:nvSpPr>
            <p:spPr>
              <a:xfrm>
                <a:off x="4959295" y="4195490"/>
                <a:ext cx="2862360" cy="145080"/>
              </a:xfrm>
              <a:custGeom>
                <a:avLst/>
                <a:gdLst/>
                <a:ahLst/>
                <a:cxnLst/>
                <a:rect l="l" t="t" r="r" b="b"/>
                <a:pathLst>
                  <a:path w="7951" h="403" extrusionOk="0">
                    <a:moveTo>
                      <a:pt x="7882" y="137"/>
                    </a:moveTo>
                    <a:lnTo>
                      <a:pt x="7882" y="137"/>
                    </a:lnTo>
                    <a:cubicBezTo>
                      <a:pt x="7908" y="214"/>
                      <a:pt x="7925" y="308"/>
                      <a:pt x="7951" y="403"/>
                    </a:cubicBezTo>
                    <a:cubicBezTo>
                      <a:pt x="7951" y="368"/>
                      <a:pt x="7942" y="326"/>
                      <a:pt x="7942" y="275"/>
                    </a:cubicBezTo>
                    <a:cubicBezTo>
                      <a:pt x="7942" y="283"/>
                      <a:pt x="7942" y="283"/>
                      <a:pt x="7942" y="283"/>
                    </a:cubicBezTo>
                    <a:cubicBezTo>
                      <a:pt x="7925" y="232"/>
                      <a:pt x="7908" y="180"/>
                      <a:pt x="7882" y="137"/>
                    </a:cubicBezTo>
                    <a:moveTo>
                      <a:pt x="0" y="17"/>
                    </a:moveTo>
                    <a:lnTo>
                      <a:pt x="0" y="17"/>
                    </a:lnTo>
                    <a:cubicBezTo>
                      <a:pt x="0" y="85"/>
                      <a:pt x="0" y="85"/>
                      <a:pt x="0" y="85"/>
                    </a:cubicBezTo>
                    <a:cubicBezTo>
                      <a:pt x="9" y="85"/>
                      <a:pt x="9" y="85"/>
                      <a:pt x="9" y="85"/>
                    </a:cubicBezTo>
                    <a:cubicBezTo>
                      <a:pt x="0" y="17"/>
                      <a:pt x="0" y="17"/>
                      <a:pt x="0" y="17"/>
                    </a:cubicBezTo>
                    <a:moveTo>
                      <a:pt x="7805" y="0"/>
                    </a:moveTo>
                    <a:lnTo>
                      <a:pt x="7805" y="0"/>
                    </a:lnTo>
                    <a:cubicBezTo>
                      <a:pt x="0" y="17"/>
                      <a:pt x="0" y="17"/>
                      <a:pt x="0" y="17"/>
                    </a:cubicBezTo>
                    <a:cubicBezTo>
                      <a:pt x="7805" y="0"/>
                      <a:pt x="7805" y="0"/>
                      <a:pt x="7805"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4" name="Google Shape;3134;p52"/>
              <p:cNvSpPr/>
              <p:nvPr/>
            </p:nvSpPr>
            <p:spPr>
              <a:xfrm>
                <a:off x="7824895" y="4321850"/>
                <a:ext cx="2880" cy="31320"/>
              </a:xfrm>
              <a:custGeom>
                <a:avLst/>
                <a:gdLst/>
                <a:ahLst/>
                <a:cxnLst/>
                <a:rect l="l" t="t" r="r" b="b"/>
                <a:pathLst>
                  <a:path w="8" h="87" extrusionOk="0">
                    <a:moveTo>
                      <a:pt x="0" y="0"/>
                    </a:moveTo>
                    <a:lnTo>
                      <a:pt x="0" y="0"/>
                    </a:lnTo>
                    <a:cubicBezTo>
                      <a:pt x="8" y="27"/>
                      <a:pt x="8" y="52"/>
                      <a:pt x="8" y="87"/>
                    </a:cubicBezTo>
                    <a:cubicBezTo>
                      <a:pt x="8" y="60"/>
                      <a:pt x="8" y="27"/>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5" name="Google Shape;3135;p52"/>
              <p:cNvSpPr/>
              <p:nvPr/>
            </p:nvSpPr>
            <p:spPr>
              <a:xfrm>
                <a:off x="7818415" y="4294490"/>
                <a:ext cx="9360" cy="58680"/>
              </a:xfrm>
              <a:custGeom>
                <a:avLst/>
                <a:gdLst/>
                <a:ahLst/>
                <a:cxnLst/>
                <a:rect l="l" t="t" r="r" b="b"/>
                <a:pathLst>
                  <a:path w="26" h="163" extrusionOk="0">
                    <a:moveTo>
                      <a:pt x="0" y="0"/>
                    </a:moveTo>
                    <a:lnTo>
                      <a:pt x="0" y="0"/>
                    </a:lnTo>
                    <a:cubicBezTo>
                      <a:pt x="0" y="51"/>
                      <a:pt x="9" y="93"/>
                      <a:pt x="9" y="128"/>
                    </a:cubicBezTo>
                    <a:cubicBezTo>
                      <a:pt x="9" y="136"/>
                      <a:pt x="9" y="145"/>
                      <a:pt x="9" y="154"/>
                    </a:cubicBezTo>
                    <a:cubicBezTo>
                      <a:pt x="18" y="163"/>
                      <a:pt x="26" y="163"/>
                      <a:pt x="26" y="163"/>
                    </a:cubicBezTo>
                    <a:lnTo>
                      <a:pt x="26" y="163"/>
                    </a:lnTo>
                    <a:cubicBezTo>
                      <a:pt x="26" y="128"/>
                      <a:pt x="26" y="103"/>
                      <a:pt x="18" y="76"/>
                    </a:cubicBezTo>
                    <a:cubicBezTo>
                      <a:pt x="18" y="51"/>
                      <a:pt x="9" y="25"/>
                      <a:pt x="0" y="8"/>
                    </a:cubicBezTo>
                    <a:lnTo>
                      <a:pt x="0" y="0"/>
                    </a:lnTo>
                    <a:close/>
                  </a:path>
                </a:pathLst>
              </a:custGeom>
              <a:solidFill>
                <a:srgbClr val="E7DBB4"/>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6" name="Google Shape;3136;p52"/>
              <p:cNvSpPr/>
              <p:nvPr/>
            </p:nvSpPr>
            <p:spPr>
              <a:xfrm>
                <a:off x="7818415" y="4340570"/>
                <a:ext cx="3240" cy="9360"/>
              </a:xfrm>
              <a:custGeom>
                <a:avLst/>
                <a:gdLst/>
                <a:ahLst/>
                <a:cxnLst/>
                <a:rect l="l" t="t" r="r" b="b"/>
                <a:pathLst>
                  <a:path w="9" h="26" extrusionOk="0">
                    <a:moveTo>
                      <a:pt x="9" y="0"/>
                    </a:moveTo>
                    <a:lnTo>
                      <a:pt x="9" y="0"/>
                    </a:lnTo>
                    <a:cubicBezTo>
                      <a:pt x="9" y="8"/>
                      <a:pt x="0" y="17"/>
                      <a:pt x="0" y="26"/>
                    </a:cubicBezTo>
                    <a:cubicBezTo>
                      <a:pt x="9" y="26"/>
                      <a:pt x="9" y="26"/>
                      <a:pt x="9" y="26"/>
                    </a:cubicBezTo>
                    <a:cubicBezTo>
                      <a:pt x="9" y="17"/>
                      <a:pt x="9" y="8"/>
                      <a:pt x="9" y="0"/>
                    </a:cubicBezTo>
                    <a:close/>
                  </a:path>
                </a:pathLst>
              </a:custGeom>
              <a:solidFill>
                <a:srgbClr val="CE96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7" name="Google Shape;3137;p52"/>
              <p:cNvSpPr/>
              <p:nvPr/>
            </p:nvSpPr>
            <p:spPr>
              <a:xfrm>
                <a:off x="4964695" y="4608410"/>
                <a:ext cx="2837520" cy="20160"/>
              </a:xfrm>
              <a:custGeom>
                <a:avLst/>
                <a:gdLst/>
                <a:ahLst/>
                <a:cxnLst/>
                <a:rect l="l" t="t" r="r" b="b"/>
                <a:pathLst>
                  <a:path w="7882" h="56" extrusionOk="0">
                    <a:moveTo>
                      <a:pt x="19" y="45"/>
                    </a:moveTo>
                    <a:lnTo>
                      <a:pt x="19" y="45"/>
                    </a:lnTo>
                    <a:cubicBezTo>
                      <a:pt x="534" y="62"/>
                      <a:pt x="1041" y="54"/>
                      <a:pt x="1555" y="54"/>
                    </a:cubicBezTo>
                    <a:cubicBezTo>
                      <a:pt x="2061" y="54"/>
                      <a:pt x="2576" y="54"/>
                      <a:pt x="3090" y="54"/>
                    </a:cubicBezTo>
                    <a:cubicBezTo>
                      <a:pt x="4102" y="54"/>
                      <a:pt x="5124" y="54"/>
                      <a:pt x="6136" y="54"/>
                    </a:cubicBezTo>
                    <a:cubicBezTo>
                      <a:pt x="6709" y="54"/>
                      <a:pt x="7284" y="54"/>
                      <a:pt x="7859" y="54"/>
                    </a:cubicBezTo>
                    <a:cubicBezTo>
                      <a:pt x="7893" y="54"/>
                      <a:pt x="7885" y="2"/>
                      <a:pt x="7859" y="2"/>
                    </a:cubicBezTo>
                    <a:cubicBezTo>
                      <a:pt x="6838" y="2"/>
                      <a:pt x="5819" y="2"/>
                      <a:pt x="4789" y="2"/>
                    </a:cubicBezTo>
                    <a:cubicBezTo>
                      <a:pt x="3776" y="2"/>
                      <a:pt x="2756" y="2"/>
                      <a:pt x="1744" y="2"/>
                    </a:cubicBezTo>
                    <a:cubicBezTo>
                      <a:pt x="1169" y="2"/>
                      <a:pt x="594" y="-6"/>
                      <a:pt x="19" y="11"/>
                    </a:cubicBezTo>
                    <a:cubicBezTo>
                      <a:pt x="-6" y="11"/>
                      <a:pt x="-6" y="45"/>
                      <a:pt x="19" y="4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8" name="Google Shape;3138;p52"/>
              <p:cNvSpPr/>
              <p:nvPr/>
            </p:nvSpPr>
            <p:spPr>
              <a:xfrm>
                <a:off x="4959295" y="4555490"/>
                <a:ext cx="18720" cy="59040"/>
              </a:xfrm>
              <a:custGeom>
                <a:avLst/>
                <a:gdLst/>
                <a:ahLst/>
                <a:cxnLst/>
                <a:rect l="l" t="t" r="r" b="b"/>
                <a:pathLst>
                  <a:path w="52" h="164" extrusionOk="0">
                    <a:moveTo>
                      <a:pt x="34" y="158"/>
                    </a:moveTo>
                    <a:lnTo>
                      <a:pt x="34" y="158"/>
                    </a:lnTo>
                    <a:cubicBezTo>
                      <a:pt x="52" y="141"/>
                      <a:pt x="52" y="106"/>
                      <a:pt x="52" y="81"/>
                    </a:cubicBezTo>
                    <a:cubicBezTo>
                      <a:pt x="52" y="72"/>
                      <a:pt x="52" y="55"/>
                      <a:pt x="43" y="46"/>
                    </a:cubicBezTo>
                    <a:cubicBezTo>
                      <a:pt x="43" y="38"/>
                      <a:pt x="43" y="29"/>
                      <a:pt x="43" y="21"/>
                    </a:cubicBezTo>
                    <a:cubicBezTo>
                      <a:pt x="43" y="21"/>
                      <a:pt x="43" y="12"/>
                      <a:pt x="34" y="12"/>
                    </a:cubicBezTo>
                    <a:cubicBezTo>
                      <a:pt x="34" y="12"/>
                      <a:pt x="34" y="3"/>
                      <a:pt x="26" y="3"/>
                    </a:cubicBezTo>
                    <a:cubicBezTo>
                      <a:pt x="17" y="-5"/>
                      <a:pt x="0" y="3"/>
                      <a:pt x="0" y="12"/>
                    </a:cubicBezTo>
                    <a:cubicBezTo>
                      <a:pt x="0" y="29"/>
                      <a:pt x="9" y="38"/>
                      <a:pt x="9" y="55"/>
                    </a:cubicBezTo>
                    <a:cubicBezTo>
                      <a:pt x="17" y="64"/>
                      <a:pt x="17" y="72"/>
                      <a:pt x="17" y="89"/>
                    </a:cubicBezTo>
                    <a:cubicBezTo>
                      <a:pt x="26" y="115"/>
                      <a:pt x="26" y="132"/>
                      <a:pt x="26" y="158"/>
                    </a:cubicBezTo>
                    <a:cubicBezTo>
                      <a:pt x="26" y="166"/>
                      <a:pt x="34" y="166"/>
                      <a:pt x="34" y="158"/>
                    </a:cubicBezTo>
                    <a:close/>
                  </a:path>
                </a:pathLst>
              </a:custGeom>
              <a:solidFill>
                <a:schemeClr val="dk1"/>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39" name="Google Shape;3139;p52"/>
              <p:cNvSpPr/>
              <p:nvPr/>
            </p:nvSpPr>
            <p:spPr>
              <a:xfrm>
                <a:off x="4958575" y="4544330"/>
                <a:ext cx="1860120" cy="13680"/>
              </a:xfrm>
              <a:custGeom>
                <a:avLst/>
                <a:gdLst/>
                <a:ahLst/>
                <a:cxnLst/>
                <a:rect l="l" t="t" r="r" b="b"/>
                <a:pathLst>
                  <a:path w="5167" h="38" extrusionOk="0">
                    <a:moveTo>
                      <a:pt x="19" y="34"/>
                    </a:moveTo>
                    <a:lnTo>
                      <a:pt x="19" y="34"/>
                    </a:lnTo>
                    <a:cubicBezTo>
                      <a:pt x="353" y="43"/>
                      <a:pt x="689" y="34"/>
                      <a:pt x="1023" y="34"/>
                    </a:cubicBezTo>
                    <a:cubicBezTo>
                      <a:pt x="1357" y="34"/>
                      <a:pt x="1692" y="34"/>
                      <a:pt x="2027" y="34"/>
                    </a:cubicBezTo>
                    <a:cubicBezTo>
                      <a:pt x="2696" y="34"/>
                      <a:pt x="3365" y="34"/>
                      <a:pt x="4026" y="34"/>
                    </a:cubicBezTo>
                    <a:cubicBezTo>
                      <a:pt x="4214" y="34"/>
                      <a:pt x="4403" y="34"/>
                      <a:pt x="4591" y="34"/>
                    </a:cubicBezTo>
                    <a:cubicBezTo>
                      <a:pt x="4780" y="34"/>
                      <a:pt x="4969" y="34"/>
                      <a:pt x="5158" y="34"/>
                    </a:cubicBezTo>
                    <a:cubicBezTo>
                      <a:pt x="5175" y="34"/>
                      <a:pt x="5166" y="9"/>
                      <a:pt x="5158" y="9"/>
                    </a:cubicBezTo>
                    <a:cubicBezTo>
                      <a:pt x="4823" y="0"/>
                      <a:pt x="4480" y="0"/>
                      <a:pt x="4146" y="0"/>
                    </a:cubicBezTo>
                    <a:cubicBezTo>
                      <a:pt x="3811" y="0"/>
                      <a:pt x="3476" y="0"/>
                      <a:pt x="3142" y="0"/>
                    </a:cubicBezTo>
                    <a:cubicBezTo>
                      <a:pt x="2472" y="0"/>
                      <a:pt x="1812" y="0"/>
                      <a:pt x="1143" y="0"/>
                    </a:cubicBezTo>
                    <a:cubicBezTo>
                      <a:pt x="765" y="0"/>
                      <a:pt x="388" y="0"/>
                      <a:pt x="19" y="0"/>
                    </a:cubicBezTo>
                    <a:cubicBezTo>
                      <a:pt x="-6" y="9"/>
                      <a:pt x="-6" y="34"/>
                      <a:pt x="19"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0" name="Google Shape;3140;p52"/>
              <p:cNvSpPr/>
              <p:nvPr/>
            </p:nvSpPr>
            <p:spPr>
              <a:xfrm>
                <a:off x="6812215" y="4250930"/>
                <a:ext cx="56880" cy="305640"/>
              </a:xfrm>
              <a:custGeom>
                <a:avLst/>
                <a:gdLst/>
                <a:ahLst/>
                <a:cxnLst/>
                <a:rect l="l" t="t" r="r" b="b"/>
                <a:pathLst>
                  <a:path w="158" h="849" extrusionOk="0">
                    <a:moveTo>
                      <a:pt x="0" y="832"/>
                    </a:moveTo>
                    <a:lnTo>
                      <a:pt x="0" y="832"/>
                    </a:lnTo>
                    <a:cubicBezTo>
                      <a:pt x="0" y="841"/>
                      <a:pt x="0" y="841"/>
                      <a:pt x="0" y="841"/>
                    </a:cubicBezTo>
                    <a:cubicBezTo>
                      <a:pt x="0" y="849"/>
                      <a:pt x="9" y="849"/>
                      <a:pt x="17" y="849"/>
                    </a:cubicBezTo>
                    <a:cubicBezTo>
                      <a:pt x="52" y="849"/>
                      <a:pt x="60" y="798"/>
                      <a:pt x="69" y="772"/>
                    </a:cubicBezTo>
                    <a:cubicBezTo>
                      <a:pt x="85" y="738"/>
                      <a:pt x="103" y="704"/>
                      <a:pt x="112" y="661"/>
                    </a:cubicBezTo>
                    <a:cubicBezTo>
                      <a:pt x="137" y="583"/>
                      <a:pt x="155" y="498"/>
                      <a:pt x="155" y="420"/>
                    </a:cubicBezTo>
                    <a:cubicBezTo>
                      <a:pt x="163" y="343"/>
                      <a:pt x="155" y="257"/>
                      <a:pt x="137" y="189"/>
                    </a:cubicBezTo>
                    <a:cubicBezTo>
                      <a:pt x="129" y="146"/>
                      <a:pt x="112" y="112"/>
                      <a:pt x="94" y="78"/>
                    </a:cubicBezTo>
                    <a:cubicBezTo>
                      <a:pt x="85" y="51"/>
                      <a:pt x="69" y="0"/>
                      <a:pt x="43" y="0"/>
                    </a:cubicBezTo>
                    <a:cubicBezTo>
                      <a:pt x="34" y="0"/>
                      <a:pt x="26" y="0"/>
                      <a:pt x="26" y="9"/>
                    </a:cubicBezTo>
                    <a:cubicBezTo>
                      <a:pt x="17" y="34"/>
                      <a:pt x="43" y="60"/>
                      <a:pt x="52" y="86"/>
                    </a:cubicBezTo>
                    <a:cubicBezTo>
                      <a:pt x="69" y="121"/>
                      <a:pt x="77" y="154"/>
                      <a:pt x="94" y="189"/>
                    </a:cubicBezTo>
                    <a:cubicBezTo>
                      <a:pt x="112" y="257"/>
                      <a:pt x="120" y="326"/>
                      <a:pt x="112" y="403"/>
                    </a:cubicBezTo>
                    <a:cubicBezTo>
                      <a:pt x="112" y="472"/>
                      <a:pt x="103" y="549"/>
                      <a:pt x="77" y="626"/>
                    </a:cubicBezTo>
                    <a:cubicBezTo>
                      <a:pt x="69" y="661"/>
                      <a:pt x="60" y="695"/>
                      <a:pt x="43" y="729"/>
                    </a:cubicBezTo>
                    <a:cubicBezTo>
                      <a:pt x="43" y="746"/>
                      <a:pt x="34" y="764"/>
                      <a:pt x="26" y="781"/>
                    </a:cubicBezTo>
                    <a:cubicBezTo>
                      <a:pt x="26" y="789"/>
                      <a:pt x="9" y="824"/>
                      <a:pt x="9" y="824"/>
                    </a:cubicBezTo>
                    <a:cubicBezTo>
                      <a:pt x="0" y="824"/>
                      <a:pt x="0" y="832"/>
                      <a:pt x="0" y="8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1" name="Google Shape;3141;p52"/>
              <p:cNvSpPr/>
              <p:nvPr/>
            </p:nvSpPr>
            <p:spPr>
              <a:xfrm>
                <a:off x="6877015" y="4226090"/>
                <a:ext cx="60840" cy="389160"/>
              </a:xfrm>
              <a:custGeom>
                <a:avLst/>
                <a:gdLst/>
                <a:ahLst/>
                <a:cxnLst/>
                <a:rect l="l" t="t" r="r" b="b"/>
                <a:pathLst>
                  <a:path w="169" h="1081" extrusionOk="0">
                    <a:moveTo>
                      <a:pt x="0" y="0"/>
                    </a:moveTo>
                    <a:lnTo>
                      <a:pt x="0" y="0"/>
                    </a:lnTo>
                    <a:cubicBezTo>
                      <a:pt x="0" y="27"/>
                      <a:pt x="17" y="44"/>
                      <a:pt x="17" y="60"/>
                    </a:cubicBezTo>
                    <a:cubicBezTo>
                      <a:pt x="26" y="87"/>
                      <a:pt x="43" y="112"/>
                      <a:pt x="52" y="129"/>
                    </a:cubicBezTo>
                    <a:cubicBezTo>
                      <a:pt x="68" y="172"/>
                      <a:pt x="78" y="215"/>
                      <a:pt x="95" y="258"/>
                    </a:cubicBezTo>
                    <a:cubicBezTo>
                      <a:pt x="111" y="353"/>
                      <a:pt x="129" y="447"/>
                      <a:pt x="129" y="541"/>
                    </a:cubicBezTo>
                    <a:cubicBezTo>
                      <a:pt x="129" y="635"/>
                      <a:pt x="120" y="730"/>
                      <a:pt x="95" y="815"/>
                    </a:cubicBezTo>
                    <a:cubicBezTo>
                      <a:pt x="86" y="867"/>
                      <a:pt x="78" y="910"/>
                      <a:pt x="60" y="953"/>
                    </a:cubicBezTo>
                    <a:cubicBezTo>
                      <a:pt x="52" y="979"/>
                      <a:pt x="43" y="996"/>
                      <a:pt x="35" y="1021"/>
                    </a:cubicBezTo>
                    <a:cubicBezTo>
                      <a:pt x="26" y="1039"/>
                      <a:pt x="17" y="1056"/>
                      <a:pt x="26" y="1073"/>
                    </a:cubicBezTo>
                    <a:cubicBezTo>
                      <a:pt x="26" y="1081"/>
                      <a:pt x="35" y="1081"/>
                      <a:pt x="43" y="1081"/>
                    </a:cubicBezTo>
                    <a:cubicBezTo>
                      <a:pt x="68" y="1073"/>
                      <a:pt x="78" y="1021"/>
                      <a:pt x="86" y="996"/>
                    </a:cubicBezTo>
                    <a:cubicBezTo>
                      <a:pt x="103" y="961"/>
                      <a:pt x="111" y="927"/>
                      <a:pt x="129" y="884"/>
                    </a:cubicBezTo>
                    <a:cubicBezTo>
                      <a:pt x="146" y="815"/>
                      <a:pt x="155" y="738"/>
                      <a:pt x="163" y="670"/>
                    </a:cubicBezTo>
                    <a:cubicBezTo>
                      <a:pt x="180" y="515"/>
                      <a:pt x="163" y="361"/>
                      <a:pt x="111" y="215"/>
                    </a:cubicBezTo>
                    <a:cubicBezTo>
                      <a:pt x="103" y="172"/>
                      <a:pt x="86" y="129"/>
                      <a:pt x="68" y="95"/>
                    </a:cubicBezTo>
                    <a:cubicBezTo>
                      <a:pt x="60" y="60"/>
                      <a:pt x="43" y="17"/>
                      <a:pt x="8"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2" name="Google Shape;3142;p52"/>
              <p:cNvSpPr/>
              <p:nvPr/>
            </p:nvSpPr>
            <p:spPr>
              <a:xfrm>
                <a:off x="4956055" y="4254170"/>
                <a:ext cx="1872360" cy="21600"/>
              </a:xfrm>
              <a:custGeom>
                <a:avLst/>
                <a:gdLst/>
                <a:ahLst/>
                <a:cxnLst/>
                <a:rect l="l" t="t" r="r" b="b"/>
                <a:pathLst>
                  <a:path w="5201" h="60" extrusionOk="0">
                    <a:moveTo>
                      <a:pt x="5182" y="9"/>
                    </a:moveTo>
                    <a:lnTo>
                      <a:pt x="5182" y="9"/>
                    </a:lnTo>
                    <a:cubicBezTo>
                      <a:pt x="5010" y="0"/>
                      <a:pt x="4839" y="0"/>
                      <a:pt x="4667" y="0"/>
                    </a:cubicBezTo>
                    <a:cubicBezTo>
                      <a:pt x="4504" y="0"/>
                      <a:pt x="4341" y="0"/>
                      <a:pt x="4169" y="0"/>
                    </a:cubicBezTo>
                    <a:cubicBezTo>
                      <a:pt x="3835" y="0"/>
                      <a:pt x="3501" y="0"/>
                      <a:pt x="3166" y="0"/>
                    </a:cubicBezTo>
                    <a:cubicBezTo>
                      <a:pt x="2497" y="0"/>
                      <a:pt x="1819" y="0"/>
                      <a:pt x="1150" y="0"/>
                    </a:cubicBezTo>
                    <a:cubicBezTo>
                      <a:pt x="772" y="9"/>
                      <a:pt x="403" y="9"/>
                      <a:pt x="26" y="9"/>
                    </a:cubicBezTo>
                    <a:cubicBezTo>
                      <a:pt x="-8" y="9"/>
                      <a:pt x="-8" y="51"/>
                      <a:pt x="26" y="51"/>
                    </a:cubicBezTo>
                    <a:cubicBezTo>
                      <a:pt x="696" y="51"/>
                      <a:pt x="1364" y="60"/>
                      <a:pt x="2042" y="60"/>
                    </a:cubicBezTo>
                    <a:cubicBezTo>
                      <a:pt x="2712" y="60"/>
                      <a:pt x="3380" y="60"/>
                      <a:pt x="4050" y="60"/>
                    </a:cubicBezTo>
                    <a:cubicBezTo>
                      <a:pt x="4238" y="60"/>
                      <a:pt x="4427" y="60"/>
                      <a:pt x="4616" y="60"/>
                    </a:cubicBezTo>
                    <a:cubicBezTo>
                      <a:pt x="4804" y="60"/>
                      <a:pt x="4993" y="60"/>
                      <a:pt x="5182" y="51"/>
                    </a:cubicBezTo>
                    <a:cubicBezTo>
                      <a:pt x="5208" y="51"/>
                      <a:pt x="5208" y="9"/>
                      <a:pt x="5182" y="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3" name="Google Shape;3143;p52"/>
              <p:cNvSpPr/>
              <p:nvPr/>
            </p:nvSpPr>
            <p:spPr>
              <a:xfrm>
                <a:off x="4951735" y="4205570"/>
                <a:ext cx="13680" cy="74880"/>
              </a:xfrm>
              <a:custGeom>
                <a:avLst/>
                <a:gdLst/>
                <a:ahLst/>
                <a:cxnLst/>
                <a:rect l="l" t="t" r="r" b="b"/>
                <a:pathLst>
                  <a:path w="38" h="208" extrusionOk="0">
                    <a:moveTo>
                      <a:pt x="13" y="160"/>
                    </a:moveTo>
                    <a:lnTo>
                      <a:pt x="13" y="160"/>
                    </a:lnTo>
                    <a:cubicBezTo>
                      <a:pt x="13" y="169"/>
                      <a:pt x="13" y="177"/>
                      <a:pt x="13" y="186"/>
                    </a:cubicBezTo>
                    <a:cubicBezTo>
                      <a:pt x="21" y="186"/>
                      <a:pt x="30" y="186"/>
                      <a:pt x="38" y="195"/>
                    </a:cubicBezTo>
                    <a:cubicBezTo>
                      <a:pt x="38" y="160"/>
                      <a:pt x="38" y="126"/>
                      <a:pt x="30" y="101"/>
                    </a:cubicBezTo>
                    <a:cubicBezTo>
                      <a:pt x="30" y="84"/>
                      <a:pt x="30" y="66"/>
                      <a:pt x="30" y="49"/>
                    </a:cubicBezTo>
                    <a:cubicBezTo>
                      <a:pt x="30" y="41"/>
                      <a:pt x="30" y="32"/>
                      <a:pt x="30" y="23"/>
                    </a:cubicBezTo>
                    <a:cubicBezTo>
                      <a:pt x="30" y="23"/>
                      <a:pt x="21" y="14"/>
                      <a:pt x="21" y="6"/>
                    </a:cubicBezTo>
                    <a:cubicBezTo>
                      <a:pt x="21" y="-2"/>
                      <a:pt x="13" y="-2"/>
                      <a:pt x="4" y="6"/>
                    </a:cubicBezTo>
                    <a:cubicBezTo>
                      <a:pt x="4" y="14"/>
                      <a:pt x="4" y="23"/>
                      <a:pt x="4" y="32"/>
                    </a:cubicBezTo>
                    <a:cubicBezTo>
                      <a:pt x="-5" y="32"/>
                      <a:pt x="4" y="41"/>
                      <a:pt x="4" y="49"/>
                    </a:cubicBezTo>
                    <a:cubicBezTo>
                      <a:pt x="4" y="66"/>
                      <a:pt x="4" y="84"/>
                      <a:pt x="4" y="101"/>
                    </a:cubicBezTo>
                    <a:cubicBezTo>
                      <a:pt x="4" y="126"/>
                      <a:pt x="4" y="160"/>
                      <a:pt x="13" y="195"/>
                    </a:cubicBezTo>
                    <a:cubicBezTo>
                      <a:pt x="13" y="212"/>
                      <a:pt x="38" y="212"/>
                      <a:pt x="38" y="195"/>
                    </a:cubicBezTo>
                    <a:cubicBezTo>
                      <a:pt x="38" y="186"/>
                      <a:pt x="38" y="177"/>
                      <a:pt x="38" y="169"/>
                    </a:cubicBezTo>
                    <a:cubicBezTo>
                      <a:pt x="38" y="152"/>
                      <a:pt x="21" y="152"/>
                      <a:pt x="13" y="160"/>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4" name="Google Shape;3144;p52"/>
              <p:cNvSpPr/>
              <p:nvPr/>
            </p:nvSpPr>
            <p:spPr>
              <a:xfrm>
                <a:off x="4946335" y="4192250"/>
                <a:ext cx="1928880" cy="18360"/>
              </a:xfrm>
              <a:custGeom>
                <a:avLst/>
                <a:gdLst/>
                <a:ahLst/>
                <a:cxnLst/>
                <a:rect l="l" t="t" r="r" b="b"/>
                <a:pathLst>
                  <a:path w="5358" h="51" extrusionOk="0">
                    <a:moveTo>
                      <a:pt x="10" y="35"/>
                    </a:moveTo>
                    <a:lnTo>
                      <a:pt x="10" y="35"/>
                    </a:lnTo>
                    <a:cubicBezTo>
                      <a:pt x="96" y="51"/>
                      <a:pt x="182" y="51"/>
                      <a:pt x="268" y="51"/>
                    </a:cubicBezTo>
                    <a:cubicBezTo>
                      <a:pt x="354" y="51"/>
                      <a:pt x="439" y="51"/>
                      <a:pt x="525" y="51"/>
                    </a:cubicBezTo>
                    <a:cubicBezTo>
                      <a:pt x="705" y="51"/>
                      <a:pt x="877" y="51"/>
                      <a:pt x="1057" y="51"/>
                    </a:cubicBezTo>
                    <a:cubicBezTo>
                      <a:pt x="1400" y="51"/>
                      <a:pt x="1752" y="51"/>
                      <a:pt x="2095" y="51"/>
                    </a:cubicBezTo>
                    <a:cubicBezTo>
                      <a:pt x="2790" y="51"/>
                      <a:pt x="3485" y="51"/>
                      <a:pt x="4171" y="43"/>
                    </a:cubicBezTo>
                    <a:cubicBezTo>
                      <a:pt x="4565" y="43"/>
                      <a:pt x="4960" y="51"/>
                      <a:pt x="5346" y="35"/>
                    </a:cubicBezTo>
                    <a:cubicBezTo>
                      <a:pt x="5363" y="35"/>
                      <a:pt x="5363" y="9"/>
                      <a:pt x="5346" y="9"/>
                    </a:cubicBezTo>
                    <a:cubicBezTo>
                      <a:pt x="5003" y="0"/>
                      <a:pt x="4651" y="0"/>
                      <a:pt x="4308" y="0"/>
                    </a:cubicBezTo>
                    <a:cubicBezTo>
                      <a:pt x="3957" y="0"/>
                      <a:pt x="3613" y="0"/>
                      <a:pt x="3270" y="0"/>
                    </a:cubicBezTo>
                    <a:cubicBezTo>
                      <a:pt x="2576" y="0"/>
                      <a:pt x="1880" y="0"/>
                      <a:pt x="1185" y="0"/>
                    </a:cubicBezTo>
                    <a:cubicBezTo>
                      <a:pt x="989" y="0"/>
                      <a:pt x="791" y="0"/>
                      <a:pt x="602" y="0"/>
                    </a:cubicBezTo>
                    <a:cubicBezTo>
                      <a:pt x="508" y="0"/>
                      <a:pt x="405" y="0"/>
                      <a:pt x="311" y="0"/>
                    </a:cubicBezTo>
                    <a:cubicBezTo>
                      <a:pt x="216" y="0"/>
                      <a:pt x="113" y="0"/>
                      <a:pt x="10" y="18"/>
                    </a:cubicBezTo>
                    <a:cubicBezTo>
                      <a:pt x="2" y="18"/>
                      <a:pt x="-7" y="35"/>
                      <a:pt x="10"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5" name="Google Shape;3145;p52"/>
              <p:cNvSpPr/>
              <p:nvPr/>
            </p:nvSpPr>
            <p:spPr>
              <a:xfrm>
                <a:off x="6866575" y="4192250"/>
                <a:ext cx="45720" cy="83880"/>
              </a:xfrm>
              <a:custGeom>
                <a:avLst/>
                <a:gdLst/>
                <a:ahLst/>
                <a:cxnLst/>
                <a:rect l="l" t="t" r="r" b="b"/>
                <a:pathLst>
                  <a:path w="127" h="233" extrusionOk="0">
                    <a:moveTo>
                      <a:pt x="46" y="51"/>
                    </a:moveTo>
                    <a:lnTo>
                      <a:pt x="46" y="51"/>
                    </a:lnTo>
                    <a:lnTo>
                      <a:pt x="46" y="43"/>
                    </a:lnTo>
                    <a:cubicBezTo>
                      <a:pt x="46" y="35"/>
                      <a:pt x="46" y="35"/>
                      <a:pt x="46" y="35"/>
                    </a:cubicBezTo>
                    <a:cubicBezTo>
                      <a:pt x="46" y="18"/>
                      <a:pt x="29" y="9"/>
                      <a:pt x="21" y="0"/>
                    </a:cubicBezTo>
                    <a:cubicBezTo>
                      <a:pt x="4" y="0"/>
                      <a:pt x="-5" y="18"/>
                      <a:pt x="4" y="35"/>
                    </a:cubicBezTo>
                    <a:cubicBezTo>
                      <a:pt x="21" y="69"/>
                      <a:pt x="46" y="94"/>
                      <a:pt x="55" y="129"/>
                    </a:cubicBezTo>
                    <a:cubicBezTo>
                      <a:pt x="64" y="146"/>
                      <a:pt x="72" y="163"/>
                      <a:pt x="81" y="181"/>
                    </a:cubicBezTo>
                    <a:cubicBezTo>
                      <a:pt x="81" y="189"/>
                      <a:pt x="89" y="197"/>
                      <a:pt x="89" y="206"/>
                    </a:cubicBezTo>
                    <a:cubicBezTo>
                      <a:pt x="97" y="214"/>
                      <a:pt x="97" y="223"/>
                      <a:pt x="107" y="232"/>
                    </a:cubicBezTo>
                    <a:cubicBezTo>
                      <a:pt x="107" y="223"/>
                      <a:pt x="107" y="223"/>
                      <a:pt x="107" y="223"/>
                    </a:cubicBezTo>
                    <a:lnTo>
                      <a:pt x="107" y="223"/>
                    </a:lnTo>
                    <a:cubicBezTo>
                      <a:pt x="115" y="241"/>
                      <a:pt x="124" y="232"/>
                      <a:pt x="124" y="223"/>
                    </a:cubicBezTo>
                    <a:cubicBezTo>
                      <a:pt x="124" y="214"/>
                      <a:pt x="124" y="214"/>
                      <a:pt x="124" y="214"/>
                    </a:cubicBezTo>
                    <a:lnTo>
                      <a:pt x="124" y="223"/>
                    </a:lnTo>
                    <a:cubicBezTo>
                      <a:pt x="132" y="206"/>
                      <a:pt x="124" y="181"/>
                      <a:pt x="124" y="163"/>
                    </a:cubicBezTo>
                    <a:cubicBezTo>
                      <a:pt x="115" y="146"/>
                      <a:pt x="107" y="129"/>
                      <a:pt x="97" y="111"/>
                    </a:cubicBezTo>
                    <a:cubicBezTo>
                      <a:pt x="81" y="78"/>
                      <a:pt x="55" y="35"/>
                      <a:pt x="29" y="9"/>
                    </a:cubicBezTo>
                    <a:cubicBezTo>
                      <a:pt x="29" y="18"/>
                      <a:pt x="21" y="35"/>
                      <a:pt x="21" y="43"/>
                    </a:cubicBezTo>
                    <a:lnTo>
                      <a:pt x="29" y="43"/>
                    </a:lnTo>
                    <a:cubicBezTo>
                      <a:pt x="21" y="43"/>
                      <a:pt x="21" y="43"/>
                      <a:pt x="21" y="43"/>
                    </a:cubicBezTo>
                    <a:cubicBezTo>
                      <a:pt x="29" y="43"/>
                      <a:pt x="29" y="43"/>
                      <a:pt x="29" y="43"/>
                    </a:cubicBezTo>
                    <a:cubicBezTo>
                      <a:pt x="37" y="43"/>
                      <a:pt x="37" y="43"/>
                      <a:pt x="37" y="43"/>
                    </a:cubicBezTo>
                    <a:cubicBezTo>
                      <a:pt x="29" y="43"/>
                      <a:pt x="37" y="43"/>
                      <a:pt x="37" y="43"/>
                    </a:cubicBezTo>
                    <a:cubicBezTo>
                      <a:pt x="37" y="51"/>
                      <a:pt x="37" y="51"/>
                      <a:pt x="37" y="51"/>
                    </a:cubicBezTo>
                    <a:lnTo>
                      <a:pt x="46" y="51"/>
                    </a:lnTo>
                    <a:close/>
                  </a:path>
                </a:pathLst>
              </a:custGeom>
              <a:solidFill>
                <a:schemeClr val="dk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6" name="Google Shape;3146;p52"/>
              <p:cNvSpPr/>
              <p:nvPr/>
            </p:nvSpPr>
            <p:spPr>
              <a:xfrm>
                <a:off x="6877015" y="4186130"/>
                <a:ext cx="914760" cy="15480"/>
              </a:xfrm>
              <a:custGeom>
                <a:avLst/>
                <a:gdLst/>
                <a:ahLst/>
                <a:cxnLst/>
                <a:rect l="l" t="t" r="r" b="b"/>
                <a:pathLst>
                  <a:path w="2541" h="43" extrusionOk="0">
                    <a:moveTo>
                      <a:pt x="0" y="26"/>
                    </a:moveTo>
                    <a:lnTo>
                      <a:pt x="0" y="26"/>
                    </a:lnTo>
                    <a:cubicBezTo>
                      <a:pt x="35" y="35"/>
                      <a:pt x="78" y="35"/>
                      <a:pt x="111" y="35"/>
                    </a:cubicBezTo>
                    <a:cubicBezTo>
                      <a:pt x="155" y="35"/>
                      <a:pt x="206" y="43"/>
                      <a:pt x="249" y="43"/>
                    </a:cubicBezTo>
                    <a:cubicBezTo>
                      <a:pt x="326" y="43"/>
                      <a:pt x="412" y="43"/>
                      <a:pt x="489" y="43"/>
                    </a:cubicBezTo>
                    <a:cubicBezTo>
                      <a:pt x="652" y="43"/>
                      <a:pt x="815" y="43"/>
                      <a:pt x="977" y="43"/>
                    </a:cubicBezTo>
                    <a:cubicBezTo>
                      <a:pt x="1312" y="43"/>
                      <a:pt x="1638" y="43"/>
                      <a:pt x="1963" y="43"/>
                    </a:cubicBezTo>
                    <a:cubicBezTo>
                      <a:pt x="2153" y="43"/>
                      <a:pt x="2332" y="43"/>
                      <a:pt x="2522" y="43"/>
                    </a:cubicBezTo>
                    <a:cubicBezTo>
                      <a:pt x="2547" y="43"/>
                      <a:pt x="2547" y="8"/>
                      <a:pt x="2522" y="0"/>
                    </a:cubicBezTo>
                    <a:cubicBezTo>
                      <a:pt x="2186" y="0"/>
                      <a:pt x="1860" y="0"/>
                      <a:pt x="1535" y="0"/>
                    </a:cubicBezTo>
                    <a:cubicBezTo>
                      <a:pt x="1200" y="0"/>
                      <a:pt x="875" y="0"/>
                      <a:pt x="540" y="0"/>
                    </a:cubicBezTo>
                    <a:cubicBezTo>
                      <a:pt x="455" y="0"/>
                      <a:pt x="361" y="0"/>
                      <a:pt x="274" y="8"/>
                    </a:cubicBezTo>
                    <a:cubicBezTo>
                      <a:pt x="223" y="8"/>
                      <a:pt x="180" y="8"/>
                      <a:pt x="138" y="8"/>
                    </a:cubicBezTo>
                    <a:cubicBezTo>
                      <a:pt x="95" y="8"/>
                      <a:pt x="43" y="8"/>
                      <a:pt x="0" y="17"/>
                    </a:cubicBezTo>
                    <a:lnTo>
                      <a:pt x="0" y="2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7" name="Google Shape;3147;p52"/>
              <p:cNvSpPr/>
              <p:nvPr/>
            </p:nvSpPr>
            <p:spPr>
              <a:xfrm>
                <a:off x="7768015" y="4195490"/>
                <a:ext cx="69120" cy="426240"/>
              </a:xfrm>
              <a:custGeom>
                <a:avLst/>
                <a:gdLst/>
                <a:ahLst/>
                <a:cxnLst/>
                <a:rect l="l" t="t" r="r" b="b"/>
                <a:pathLst>
                  <a:path w="192" h="1184" extrusionOk="0">
                    <a:moveTo>
                      <a:pt x="3" y="9"/>
                    </a:moveTo>
                    <a:lnTo>
                      <a:pt x="3" y="9"/>
                    </a:lnTo>
                    <a:cubicBezTo>
                      <a:pt x="55" y="94"/>
                      <a:pt x="98" y="172"/>
                      <a:pt x="115" y="266"/>
                    </a:cubicBezTo>
                    <a:cubicBezTo>
                      <a:pt x="140" y="360"/>
                      <a:pt x="149" y="463"/>
                      <a:pt x="149" y="566"/>
                    </a:cubicBezTo>
                    <a:cubicBezTo>
                      <a:pt x="149" y="669"/>
                      <a:pt x="140" y="780"/>
                      <a:pt x="115" y="883"/>
                    </a:cubicBezTo>
                    <a:cubicBezTo>
                      <a:pt x="106" y="935"/>
                      <a:pt x="98" y="986"/>
                      <a:pt x="80" y="1038"/>
                    </a:cubicBezTo>
                    <a:cubicBezTo>
                      <a:pt x="72" y="1064"/>
                      <a:pt x="63" y="1089"/>
                      <a:pt x="55" y="1115"/>
                    </a:cubicBezTo>
                    <a:cubicBezTo>
                      <a:pt x="47" y="1141"/>
                      <a:pt x="38" y="1158"/>
                      <a:pt x="47" y="1175"/>
                    </a:cubicBezTo>
                    <a:cubicBezTo>
                      <a:pt x="55" y="1184"/>
                      <a:pt x="55" y="1184"/>
                      <a:pt x="63" y="1184"/>
                    </a:cubicBezTo>
                    <a:cubicBezTo>
                      <a:pt x="89" y="1175"/>
                      <a:pt x="98" y="1115"/>
                      <a:pt x="106" y="1089"/>
                    </a:cubicBezTo>
                    <a:cubicBezTo>
                      <a:pt x="123" y="1046"/>
                      <a:pt x="132" y="1003"/>
                      <a:pt x="149" y="961"/>
                    </a:cubicBezTo>
                    <a:cubicBezTo>
                      <a:pt x="166" y="875"/>
                      <a:pt x="175" y="789"/>
                      <a:pt x="183" y="703"/>
                    </a:cubicBezTo>
                    <a:cubicBezTo>
                      <a:pt x="201" y="541"/>
                      <a:pt x="192" y="360"/>
                      <a:pt x="140" y="205"/>
                    </a:cubicBezTo>
                    <a:cubicBezTo>
                      <a:pt x="115" y="129"/>
                      <a:pt x="80" y="51"/>
                      <a:pt x="12" y="0"/>
                    </a:cubicBezTo>
                    <a:cubicBezTo>
                      <a:pt x="3" y="0"/>
                      <a:pt x="-5" y="9"/>
                      <a:pt x="3"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8" name="Google Shape;3148;p52"/>
              <p:cNvSpPr/>
              <p:nvPr/>
            </p:nvSpPr>
            <p:spPr>
              <a:xfrm>
                <a:off x="5019775" y="4266410"/>
                <a:ext cx="50760" cy="282240"/>
              </a:xfrm>
              <a:custGeom>
                <a:avLst/>
                <a:gdLst/>
                <a:ahLst/>
                <a:cxnLst/>
                <a:rect l="l" t="t" r="r" b="b"/>
                <a:pathLst>
                  <a:path w="141" h="784" extrusionOk="0">
                    <a:moveTo>
                      <a:pt x="4" y="26"/>
                    </a:moveTo>
                    <a:lnTo>
                      <a:pt x="4" y="26"/>
                    </a:lnTo>
                    <a:cubicBezTo>
                      <a:pt x="12" y="17"/>
                      <a:pt x="20" y="60"/>
                      <a:pt x="20" y="69"/>
                    </a:cubicBezTo>
                    <a:cubicBezTo>
                      <a:pt x="29" y="86"/>
                      <a:pt x="38" y="94"/>
                      <a:pt x="38" y="111"/>
                    </a:cubicBezTo>
                    <a:cubicBezTo>
                      <a:pt x="47" y="146"/>
                      <a:pt x="55" y="181"/>
                      <a:pt x="64" y="206"/>
                    </a:cubicBezTo>
                    <a:cubicBezTo>
                      <a:pt x="72" y="274"/>
                      <a:pt x="81" y="335"/>
                      <a:pt x="81" y="403"/>
                    </a:cubicBezTo>
                    <a:cubicBezTo>
                      <a:pt x="90" y="463"/>
                      <a:pt x="90" y="523"/>
                      <a:pt x="81" y="592"/>
                    </a:cubicBezTo>
                    <a:cubicBezTo>
                      <a:pt x="81" y="618"/>
                      <a:pt x="72" y="652"/>
                      <a:pt x="64" y="678"/>
                    </a:cubicBezTo>
                    <a:cubicBezTo>
                      <a:pt x="55" y="703"/>
                      <a:pt x="38" y="738"/>
                      <a:pt x="38" y="764"/>
                    </a:cubicBezTo>
                    <a:cubicBezTo>
                      <a:pt x="38" y="781"/>
                      <a:pt x="55" y="789"/>
                      <a:pt x="72" y="781"/>
                    </a:cubicBezTo>
                    <a:cubicBezTo>
                      <a:pt x="98" y="764"/>
                      <a:pt x="107" y="712"/>
                      <a:pt x="115" y="686"/>
                    </a:cubicBezTo>
                    <a:cubicBezTo>
                      <a:pt x="132" y="643"/>
                      <a:pt x="132" y="609"/>
                      <a:pt x="141" y="566"/>
                    </a:cubicBezTo>
                    <a:cubicBezTo>
                      <a:pt x="141" y="480"/>
                      <a:pt x="132" y="403"/>
                      <a:pt x="123" y="317"/>
                    </a:cubicBezTo>
                    <a:cubicBezTo>
                      <a:pt x="115" y="241"/>
                      <a:pt x="107" y="154"/>
                      <a:pt x="72" y="69"/>
                    </a:cubicBezTo>
                    <a:cubicBezTo>
                      <a:pt x="64" y="51"/>
                      <a:pt x="55" y="0"/>
                      <a:pt x="20" y="0"/>
                    </a:cubicBezTo>
                    <a:cubicBezTo>
                      <a:pt x="4" y="0"/>
                      <a:pt x="-5" y="17"/>
                      <a:pt x="4"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49" name="Google Shape;3149;p52"/>
              <p:cNvSpPr/>
              <p:nvPr/>
            </p:nvSpPr>
            <p:spPr>
              <a:xfrm>
                <a:off x="5057575" y="4346690"/>
                <a:ext cx="232200" cy="18360"/>
              </a:xfrm>
              <a:custGeom>
                <a:avLst/>
                <a:gdLst/>
                <a:ahLst/>
                <a:cxnLst/>
                <a:rect l="l" t="t" r="r" b="b"/>
                <a:pathLst>
                  <a:path w="645" h="51" extrusionOk="0">
                    <a:moveTo>
                      <a:pt x="645" y="18"/>
                    </a:moveTo>
                    <a:lnTo>
                      <a:pt x="645" y="18"/>
                    </a:lnTo>
                    <a:cubicBezTo>
                      <a:pt x="542" y="9"/>
                      <a:pt x="439" y="9"/>
                      <a:pt x="336" y="9"/>
                    </a:cubicBezTo>
                    <a:cubicBezTo>
                      <a:pt x="233" y="9"/>
                      <a:pt x="130" y="0"/>
                      <a:pt x="18" y="0"/>
                    </a:cubicBezTo>
                    <a:cubicBezTo>
                      <a:pt x="-7" y="0"/>
                      <a:pt x="-7" y="51"/>
                      <a:pt x="27" y="51"/>
                    </a:cubicBezTo>
                    <a:cubicBezTo>
                      <a:pt x="130" y="51"/>
                      <a:pt x="233" y="43"/>
                      <a:pt x="336" y="43"/>
                    </a:cubicBezTo>
                    <a:cubicBezTo>
                      <a:pt x="439" y="43"/>
                      <a:pt x="542" y="43"/>
                      <a:pt x="636" y="34"/>
                    </a:cubicBezTo>
                    <a:cubicBezTo>
                      <a:pt x="645" y="34"/>
                      <a:pt x="645" y="26"/>
                      <a:pt x="645"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50" name="Google Shape;3150;p52"/>
              <p:cNvSpPr/>
              <p:nvPr/>
            </p:nvSpPr>
            <p:spPr>
              <a:xfrm>
                <a:off x="5056855" y="4460810"/>
                <a:ext cx="102960" cy="19080"/>
              </a:xfrm>
              <a:custGeom>
                <a:avLst/>
                <a:gdLst/>
                <a:ahLst/>
                <a:cxnLst/>
                <a:rect l="l" t="t" r="r" b="b"/>
                <a:pathLst>
                  <a:path w="286" h="53" extrusionOk="0">
                    <a:moveTo>
                      <a:pt x="286" y="0"/>
                    </a:moveTo>
                    <a:lnTo>
                      <a:pt x="286" y="0"/>
                    </a:lnTo>
                    <a:cubicBezTo>
                      <a:pt x="244" y="18"/>
                      <a:pt x="192" y="9"/>
                      <a:pt x="150" y="9"/>
                    </a:cubicBezTo>
                    <a:cubicBezTo>
                      <a:pt x="141" y="9"/>
                      <a:pt x="123" y="9"/>
                      <a:pt x="115" y="9"/>
                    </a:cubicBezTo>
                    <a:cubicBezTo>
                      <a:pt x="98" y="9"/>
                      <a:pt x="90" y="0"/>
                      <a:pt x="80" y="0"/>
                    </a:cubicBezTo>
                    <a:cubicBezTo>
                      <a:pt x="55" y="0"/>
                      <a:pt x="29" y="9"/>
                      <a:pt x="12" y="18"/>
                    </a:cubicBezTo>
                    <a:cubicBezTo>
                      <a:pt x="-13" y="26"/>
                      <a:pt x="4" y="61"/>
                      <a:pt x="29" y="52"/>
                    </a:cubicBezTo>
                    <a:cubicBezTo>
                      <a:pt x="47" y="52"/>
                      <a:pt x="72" y="43"/>
                      <a:pt x="90" y="43"/>
                    </a:cubicBezTo>
                    <a:cubicBezTo>
                      <a:pt x="115" y="35"/>
                      <a:pt x="141" y="35"/>
                      <a:pt x="167" y="35"/>
                    </a:cubicBezTo>
                    <a:cubicBezTo>
                      <a:pt x="210" y="35"/>
                      <a:pt x="253" y="26"/>
                      <a:pt x="28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151" name="Google Shape;3151;p52"/>
            <p:cNvGrpSpPr/>
            <p:nvPr/>
          </p:nvGrpSpPr>
          <p:grpSpPr>
            <a:xfrm>
              <a:off x="5104768" y="4674247"/>
              <a:ext cx="2573615" cy="161732"/>
              <a:chOff x="4953645" y="4506983"/>
              <a:chExt cx="3087720" cy="194040"/>
            </a:xfrm>
          </p:grpSpPr>
          <p:sp>
            <p:nvSpPr>
              <p:cNvPr id="3152" name="Google Shape;3152;p52"/>
              <p:cNvSpPr/>
              <p:nvPr/>
            </p:nvSpPr>
            <p:spPr>
              <a:xfrm>
                <a:off x="4970565" y="4513103"/>
                <a:ext cx="1920600" cy="176400"/>
              </a:xfrm>
              <a:custGeom>
                <a:avLst/>
                <a:gdLst/>
                <a:ahLst/>
                <a:cxnLst/>
                <a:rect l="l" t="t" r="r" b="b"/>
                <a:pathLst>
                  <a:path w="5335" h="490" extrusionOk="0">
                    <a:moveTo>
                      <a:pt x="34" y="0"/>
                    </a:moveTo>
                    <a:lnTo>
                      <a:pt x="34" y="0"/>
                    </a:lnTo>
                    <a:cubicBezTo>
                      <a:pt x="-43" y="215"/>
                      <a:pt x="34" y="378"/>
                      <a:pt x="34" y="412"/>
                    </a:cubicBezTo>
                    <a:cubicBezTo>
                      <a:pt x="34" y="447"/>
                      <a:pt x="68" y="490"/>
                      <a:pt x="68" y="490"/>
                    </a:cubicBezTo>
                    <a:cubicBezTo>
                      <a:pt x="5300" y="490"/>
                      <a:pt x="5300" y="490"/>
                      <a:pt x="5300" y="490"/>
                    </a:cubicBezTo>
                    <a:cubicBezTo>
                      <a:pt x="5300" y="490"/>
                      <a:pt x="5215" y="429"/>
                      <a:pt x="5241" y="241"/>
                    </a:cubicBezTo>
                    <a:cubicBezTo>
                      <a:pt x="5267" y="52"/>
                      <a:pt x="5335" y="9"/>
                      <a:pt x="5335" y="9"/>
                    </a:cubicBezTo>
                    <a:cubicBezTo>
                      <a:pt x="34" y="0"/>
                      <a:pt x="34" y="0"/>
                      <a:pt x="34"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3" name="Google Shape;3153;p52"/>
              <p:cNvSpPr/>
              <p:nvPr/>
            </p:nvSpPr>
            <p:spPr>
              <a:xfrm>
                <a:off x="5296725" y="4513103"/>
                <a:ext cx="173880" cy="173160"/>
              </a:xfrm>
              <a:custGeom>
                <a:avLst/>
                <a:gdLst/>
                <a:ahLst/>
                <a:cxnLst/>
                <a:rect l="l" t="t" r="r" b="b"/>
                <a:pathLst>
                  <a:path w="483" h="481" extrusionOk="0">
                    <a:moveTo>
                      <a:pt x="88" y="26"/>
                    </a:moveTo>
                    <a:lnTo>
                      <a:pt x="88" y="26"/>
                    </a:lnTo>
                    <a:cubicBezTo>
                      <a:pt x="-40" y="224"/>
                      <a:pt x="3" y="464"/>
                      <a:pt x="28" y="481"/>
                    </a:cubicBezTo>
                    <a:cubicBezTo>
                      <a:pt x="55" y="481"/>
                      <a:pt x="440" y="472"/>
                      <a:pt x="440" y="472"/>
                    </a:cubicBezTo>
                    <a:cubicBezTo>
                      <a:pt x="440" y="472"/>
                      <a:pt x="406" y="327"/>
                      <a:pt x="423" y="224"/>
                    </a:cubicBezTo>
                    <a:cubicBezTo>
                      <a:pt x="432" y="121"/>
                      <a:pt x="483" y="0"/>
                      <a:pt x="483" y="0"/>
                    </a:cubicBezTo>
                    <a:cubicBezTo>
                      <a:pt x="88" y="26"/>
                      <a:pt x="88" y="26"/>
                      <a:pt x="88" y="2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4" name="Google Shape;3154;p52"/>
              <p:cNvSpPr/>
              <p:nvPr/>
            </p:nvSpPr>
            <p:spPr>
              <a:xfrm>
                <a:off x="6408405" y="4513103"/>
                <a:ext cx="180000" cy="176400"/>
              </a:xfrm>
              <a:custGeom>
                <a:avLst/>
                <a:gdLst/>
                <a:ahLst/>
                <a:cxnLst/>
                <a:rect l="l" t="t" r="r" b="b"/>
                <a:pathLst>
                  <a:path w="500" h="490" extrusionOk="0">
                    <a:moveTo>
                      <a:pt x="98" y="0"/>
                    </a:moveTo>
                    <a:lnTo>
                      <a:pt x="98" y="0"/>
                    </a:lnTo>
                    <a:cubicBezTo>
                      <a:pt x="3" y="129"/>
                      <a:pt x="-5" y="429"/>
                      <a:pt x="3" y="481"/>
                    </a:cubicBezTo>
                    <a:cubicBezTo>
                      <a:pt x="500" y="490"/>
                      <a:pt x="500" y="490"/>
                      <a:pt x="500" y="490"/>
                    </a:cubicBezTo>
                    <a:cubicBezTo>
                      <a:pt x="500" y="490"/>
                      <a:pt x="424" y="352"/>
                      <a:pt x="440" y="249"/>
                    </a:cubicBezTo>
                    <a:cubicBezTo>
                      <a:pt x="457" y="146"/>
                      <a:pt x="500" y="0"/>
                      <a:pt x="500" y="0"/>
                    </a:cubicBezTo>
                    <a:cubicBezTo>
                      <a:pt x="98" y="0"/>
                      <a:pt x="98" y="0"/>
                      <a:pt x="9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5" name="Google Shape;3155;p52"/>
              <p:cNvSpPr/>
              <p:nvPr/>
            </p:nvSpPr>
            <p:spPr>
              <a:xfrm>
                <a:off x="6856965" y="4516343"/>
                <a:ext cx="1099440" cy="175680"/>
              </a:xfrm>
              <a:custGeom>
                <a:avLst/>
                <a:gdLst/>
                <a:ahLst/>
                <a:cxnLst/>
                <a:rect l="l" t="t" r="r" b="b"/>
                <a:pathLst>
                  <a:path w="3054" h="488" extrusionOk="0">
                    <a:moveTo>
                      <a:pt x="95" y="0"/>
                    </a:moveTo>
                    <a:lnTo>
                      <a:pt x="95" y="0"/>
                    </a:lnTo>
                    <a:cubicBezTo>
                      <a:pt x="233" y="0"/>
                      <a:pt x="-16" y="292"/>
                      <a:pt x="1" y="360"/>
                    </a:cubicBezTo>
                    <a:cubicBezTo>
                      <a:pt x="18" y="429"/>
                      <a:pt x="60" y="481"/>
                      <a:pt x="60" y="481"/>
                    </a:cubicBezTo>
                    <a:cubicBezTo>
                      <a:pt x="60" y="481"/>
                      <a:pt x="3071" y="498"/>
                      <a:pt x="3054" y="481"/>
                    </a:cubicBezTo>
                    <a:cubicBezTo>
                      <a:pt x="3036" y="463"/>
                      <a:pt x="2951" y="378"/>
                      <a:pt x="2976" y="257"/>
                    </a:cubicBezTo>
                    <a:cubicBezTo>
                      <a:pt x="3002" y="129"/>
                      <a:pt x="3054" y="0"/>
                      <a:pt x="3054" y="0"/>
                    </a:cubicBezTo>
                    <a:cubicBezTo>
                      <a:pt x="3054" y="0"/>
                      <a:pt x="35" y="0"/>
                      <a:pt x="9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6" name="Google Shape;3156;p52"/>
              <p:cNvSpPr/>
              <p:nvPr/>
            </p:nvSpPr>
            <p:spPr>
              <a:xfrm>
                <a:off x="5232645" y="4689503"/>
                <a:ext cx="917280" cy="6120"/>
              </a:xfrm>
              <a:custGeom>
                <a:avLst/>
                <a:gdLst/>
                <a:ahLst/>
                <a:cxnLst/>
                <a:rect l="l" t="t" r="r" b="b"/>
                <a:pathLst>
                  <a:path w="2548" h="17" extrusionOk="0">
                    <a:moveTo>
                      <a:pt x="2257" y="0"/>
                    </a:moveTo>
                    <a:lnTo>
                      <a:pt x="2257" y="0"/>
                    </a:lnTo>
                    <a:cubicBezTo>
                      <a:pt x="163" y="0"/>
                      <a:pt x="163" y="0"/>
                      <a:pt x="163" y="0"/>
                    </a:cubicBezTo>
                    <a:cubicBezTo>
                      <a:pt x="112" y="8"/>
                      <a:pt x="60" y="8"/>
                      <a:pt x="0" y="17"/>
                    </a:cubicBezTo>
                    <a:cubicBezTo>
                      <a:pt x="2548" y="8"/>
                      <a:pt x="2548" y="8"/>
                      <a:pt x="2548" y="8"/>
                    </a:cubicBezTo>
                    <a:cubicBezTo>
                      <a:pt x="2488" y="8"/>
                      <a:pt x="2437" y="8"/>
                      <a:pt x="2377" y="8"/>
                    </a:cubicBezTo>
                    <a:cubicBezTo>
                      <a:pt x="2342" y="0"/>
                      <a:pt x="2300" y="0"/>
                      <a:pt x="2257"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7" name="Google Shape;3157;p52"/>
              <p:cNvSpPr/>
              <p:nvPr/>
            </p:nvSpPr>
            <p:spPr>
              <a:xfrm>
                <a:off x="5291325" y="4680143"/>
                <a:ext cx="753840" cy="9360"/>
              </a:xfrm>
              <a:custGeom>
                <a:avLst/>
                <a:gdLst/>
                <a:ahLst/>
                <a:cxnLst/>
                <a:rect l="l" t="t" r="r" b="b"/>
                <a:pathLst>
                  <a:path w="2094" h="26" extrusionOk="0">
                    <a:moveTo>
                      <a:pt x="919" y="0"/>
                    </a:moveTo>
                    <a:lnTo>
                      <a:pt x="919" y="0"/>
                    </a:lnTo>
                    <a:cubicBezTo>
                      <a:pt x="764" y="0"/>
                      <a:pt x="610" y="0"/>
                      <a:pt x="455" y="8"/>
                    </a:cubicBezTo>
                    <a:lnTo>
                      <a:pt x="455" y="8"/>
                    </a:lnTo>
                    <a:cubicBezTo>
                      <a:pt x="455" y="8"/>
                      <a:pt x="266" y="17"/>
                      <a:pt x="146" y="17"/>
                    </a:cubicBezTo>
                    <a:cubicBezTo>
                      <a:pt x="103" y="17"/>
                      <a:pt x="52" y="26"/>
                      <a:pt x="9" y="26"/>
                    </a:cubicBezTo>
                    <a:cubicBezTo>
                      <a:pt x="0" y="26"/>
                      <a:pt x="0" y="26"/>
                      <a:pt x="0" y="26"/>
                    </a:cubicBezTo>
                    <a:cubicBezTo>
                      <a:pt x="2094" y="26"/>
                      <a:pt x="2094" y="26"/>
                      <a:pt x="2094" y="26"/>
                    </a:cubicBezTo>
                    <a:cubicBezTo>
                      <a:pt x="1922" y="17"/>
                      <a:pt x="1759" y="17"/>
                      <a:pt x="1596" y="8"/>
                    </a:cubicBezTo>
                    <a:cubicBezTo>
                      <a:pt x="1365" y="0"/>
                      <a:pt x="1142" y="0"/>
                      <a:pt x="919" y="0"/>
                    </a:cubicBezTo>
                    <a:close/>
                  </a:path>
                </a:pathLst>
              </a:custGeom>
              <a:solidFill>
                <a:srgbClr val="F3D57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8" name="Google Shape;3158;p52"/>
              <p:cNvSpPr/>
              <p:nvPr/>
            </p:nvSpPr>
            <p:spPr>
              <a:xfrm>
                <a:off x="5343885" y="4683022"/>
                <a:ext cx="111240" cy="3240"/>
              </a:xfrm>
              <a:custGeom>
                <a:avLst/>
                <a:gdLst/>
                <a:ahLst/>
                <a:cxnLst/>
                <a:rect l="l" t="t" r="r" b="b"/>
                <a:pathLst>
                  <a:path w="309" h="9" extrusionOk="0">
                    <a:moveTo>
                      <a:pt x="309" y="0"/>
                    </a:moveTo>
                    <a:lnTo>
                      <a:pt x="309" y="0"/>
                    </a:lnTo>
                    <a:cubicBezTo>
                      <a:pt x="275" y="0"/>
                      <a:pt x="241" y="0"/>
                      <a:pt x="206" y="0"/>
                    </a:cubicBezTo>
                    <a:cubicBezTo>
                      <a:pt x="138" y="0"/>
                      <a:pt x="69" y="9"/>
                      <a:pt x="0" y="9"/>
                    </a:cubicBezTo>
                    <a:cubicBezTo>
                      <a:pt x="120" y="9"/>
                      <a:pt x="309" y="0"/>
                      <a:pt x="309" y="0"/>
                    </a:cubicBezTo>
                    <a:close/>
                  </a:path>
                </a:pathLst>
              </a:custGeom>
              <a:solidFill>
                <a:srgbClr val="70918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9" name="Google Shape;3159;p52"/>
              <p:cNvSpPr/>
              <p:nvPr/>
            </p:nvSpPr>
            <p:spPr>
              <a:xfrm>
                <a:off x="4957245" y="4531823"/>
                <a:ext cx="1916640" cy="27720"/>
              </a:xfrm>
              <a:custGeom>
                <a:avLst/>
                <a:gdLst/>
                <a:ahLst/>
                <a:cxnLst/>
                <a:rect l="l" t="t" r="r" b="b"/>
                <a:pathLst>
                  <a:path w="5324" h="77" extrusionOk="0">
                    <a:moveTo>
                      <a:pt x="5321" y="17"/>
                    </a:moveTo>
                    <a:lnTo>
                      <a:pt x="5321" y="17"/>
                    </a:lnTo>
                    <a:cubicBezTo>
                      <a:pt x="5312" y="34"/>
                      <a:pt x="5304" y="51"/>
                      <a:pt x="5304" y="77"/>
                    </a:cubicBezTo>
                    <a:cubicBezTo>
                      <a:pt x="5321" y="69"/>
                      <a:pt x="5329" y="43"/>
                      <a:pt x="5321" y="17"/>
                    </a:cubicBezTo>
                    <a:moveTo>
                      <a:pt x="62" y="0"/>
                    </a:moveTo>
                    <a:lnTo>
                      <a:pt x="62" y="0"/>
                    </a:lnTo>
                    <a:cubicBezTo>
                      <a:pt x="45" y="0"/>
                      <a:pt x="28" y="0"/>
                      <a:pt x="19" y="9"/>
                    </a:cubicBezTo>
                    <a:cubicBezTo>
                      <a:pt x="-6" y="9"/>
                      <a:pt x="-6" y="51"/>
                      <a:pt x="19" y="51"/>
                    </a:cubicBezTo>
                    <a:cubicBezTo>
                      <a:pt x="28" y="51"/>
                      <a:pt x="36" y="60"/>
                      <a:pt x="45" y="60"/>
                    </a:cubicBezTo>
                    <a:cubicBezTo>
                      <a:pt x="45" y="34"/>
                      <a:pt x="54" y="17"/>
                      <a:pt x="62"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0" name="Google Shape;3160;p52"/>
              <p:cNvSpPr/>
              <p:nvPr/>
            </p:nvSpPr>
            <p:spPr>
              <a:xfrm>
                <a:off x="4990365" y="4683023"/>
                <a:ext cx="3048840" cy="15480"/>
              </a:xfrm>
              <a:custGeom>
                <a:avLst/>
                <a:gdLst/>
                <a:ahLst/>
                <a:cxnLst/>
                <a:rect l="l" t="t" r="r" b="b"/>
                <a:pathLst>
                  <a:path w="8469" h="43" extrusionOk="0">
                    <a:moveTo>
                      <a:pt x="13" y="26"/>
                    </a:moveTo>
                    <a:lnTo>
                      <a:pt x="13" y="26"/>
                    </a:lnTo>
                    <a:cubicBezTo>
                      <a:pt x="150" y="35"/>
                      <a:pt x="288" y="35"/>
                      <a:pt x="434" y="35"/>
                    </a:cubicBezTo>
                    <a:cubicBezTo>
                      <a:pt x="570" y="35"/>
                      <a:pt x="700" y="43"/>
                      <a:pt x="836" y="43"/>
                    </a:cubicBezTo>
                    <a:cubicBezTo>
                      <a:pt x="1111" y="35"/>
                      <a:pt x="1386" y="35"/>
                      <a:pt x="1660" y="35"/>
                    </a:cubicBezTo>
                    <a:cubicBezTo>
                      <a:pt x="2209" y="35"/>
                      <a:pt x="2758" y="43"/>
                      <a:pt x="3299" y="35"/>
                    </a:cubicBezTo>
                    <a:cubicBezTo>
                      <a:pt x="4396" y="26"/>
                      <a:pt x="5495" y="35"/>
                      <a:pt x="6592" y="35"/>
                    </a:cubicBezTo>
                    <a:cubicBezTo>
                      <a:pt x="7209" y="35"/>
                      <a:pt x="7827" y="35"/>
                      <a:pt x="8453" y="35"/>
                    </a:cubicBezTo>
                    <a:cubicBezTo>
                      <a:pt x="8479" y="35"/>
                      <a:pt x="8470" y="0"/>
                      <a:pt x="8445" y="0"/>
                    </a:cubicBezTo>
                    <a:cubicBezTo>
                      <a:pt x="7355" y="0"/>
                      <a:pt x="6257" y="0"/>
                      <a:pt x="5160" y="0"/>
                    </a:cubicBezTo>
                    <a:cubicBezTo>
                      <a:pt x="4062" y="0"/>
                      <a:pt x="2964" y="0"/>
                      <a:pt x="1866" y="0"/>
                    </a:cubicBezTo>
                    <a:cubicBezTo>
                      <a:pt x="1557" y="0"/>
                      <a:pt x="1248" y="0"/>
                      <a:pt x="939" y="0"/>
                    </a:cubicBezTo>
                    <a:cubicBezTo>
                      <a:pt x="785" y="0"/>
                      <a:pt x="630" y="0"/>
                      <a:pt x="485" y="0"/>
                    </a:cubicBezTo>
                    <a:cubicBezTo>
                      <a:pt x="322" y="0"/>
                      <a:pt x="168" y="9"/>
                      <a:pt x="13" y="9"/>
                    </a:cubicBezTo>
                    <a:cubicBezTo>
                      <a:pt x="-4" y="9"/>
                      <a:pt x="-4" y="26"/>
                      <a:pt x="13"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1" name="Google Shape;3161;p52"/>
              <p:cNvSpPr/>
              <p:nvPr/>
            </p:nvSpPr>
            <p:spPr>
              <a:xfrm>
                <a:off x="4980285" y="4506983"/>
                <a:ext cx="3061080" cy="16200"/>
              </a:xfrm>
              <a:custGeom>
                <a:avLst/>
                <a:gdLst/>
                <a:ahLst/>
                <a:cxnLst/>
                <a:rect l="l" t="t" r="r" b="b"/>
                <a:pathLst>
                  <a:path w="8503" h="45" extrusionOk="0">
                    <a:moveTo>
                      <a:pt x="7" y="35"/>
                    </a:moveTo>
                    <a:lnTo>
                      <a:pt x="7" y="35"/>
                    </a:lnTo>
                    <a:cubicBezTo>
                      <a:pt x="281" y="52"/>
                      <a:pt x="565" y="43"/>
                      <a:pt x="839" y="43"/>
                    </a:cubicBezTo>
                    <a:cubicBezTo>
                      <a:pt x="1113" y="43"/>
                      <a:pt x="1388" y="43"/>
                      <a:pt x="1671" y="43"/>
                    </a:cubicBezTo>
                    <a:cubicBezTo>
                      <a:pt x="2220" y="43"/>
                      <a:pt x="2777" y="43"/>
                      <a:pt x="3327" y="43"/>
                    </a:cubicBezTo>
                    <a:cubicBezTo>
                      <a:pt x="4424" y="43"/>
                      <a:pt x="5523" y="43"/>
                      <a:pt x="6628" y="43"/>
                    </a:cubicBezTo>
                    <a:cubicBezTo>
                      <a:pt x="6937" y="43"/>
                      <a:pt x="7246" y="43"/>
                      <a:pt x="7554" y="43"/>
                    </a:cubicBezTo>
                    <a:cubicBezTo>
                      <a:pt x="7863" y="43"/>
                      <a:pt x="8172" y="35"/>
                      <a:pt x="8490" y="35"/>
                    </a:cubicBezTo>
                    <a:cubicBezTo>
                      <a:pt x="8507" y="35"/>
                      <a:pt x="8507" y="0"/>
                      <a:pt x="8490" y="0"/>
                    </a:cubicBezTo>
                    <a:cubicBezTo>
                      <a:pt x="8207" y="9"/>
                      <a:pt x="7932" y="0"/>
                      <a:pt x="7657" y="0"/>
                    </a:cubicBezTo>
                    <a:cubicBezTo>
                      <a:pt x="7383" y="0"/>
                      <a:pt x="7100" y="0"/>
                      <a:pt x="6826" y="0"/>
                    </a:cubicBezTo>
                    <a:cubicBezTo>
                      <a:pt x="6276" y="0"/>
                      <a:pt x="5720" y="0"/>
                      <a:pt x="5170" y="0"/>
                    </a:cubicBezTo>
                    <a:cubicBezTo>
                      <a:pt x="4073" y="0"/>
                      <a:pt x="2966" y="0"/>
                      <a:pt x="1868" y="0"/>
                    </a:cubicBezTo>
                    <a:cubicBezTo>
                      <a:pt x="1559" y="0"/>
                      <a:pt x="1251" y="0"/>
                      <a:pt x="942" y="0"/>
                    </a:cubicBezTo>
                    <a:cubicBezTo>
                      <a:pt x="788" y="0"/>
                      <a:pt x="633" y="0"/>
                      <a:pt x="479" y="0"/>
                    </a:cubicBezTo>
                    <a:cubicBezTo>
                      <a:pt x="324" y="0"/>
                      <a:pt x="170" y="0"/>
                      <a:pt x="7" y="9"/>
                    </a:cubicBezTo>
                    <a:cubicBezTo>
                      <a:pt x="-2" y="9"/>
                      <a:pt x="-2" y="35"/>
                      <a:pt x="7"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2" name="Google Shape;3162;p52"/>
              <p:cNvSpPr/>
              <p:nvPr/>
            </p:nvSpPr>
            <p:spPr>
              <a:xfrm>
                <a:off x="7919325" y="4513103"/>
                <a:ext cx="46080" cy="177120"/>
              </a:xfrm>
              <a:custGeom>
                <a:avLst/>
                <a:gdLst/>
                <a:ahLst/>
                <a:cxnLst/>
                <a:rect l="l" t="t" r="r" b="b"/>
                <a:pathLst>
                  <a:path w="128" h="492" extrusionOk="0">
                    <a:moveTo>
                      <a:pt x="120" y="0"/>
                    </a:moveTo>
                    <a:lnTo>
                      <a:pt x="120" y="0"/>
                    </a:lnTo>
                    <a:cubicBezTo>
                      <a:pt x="94" y="9"/>
                      <a:pt x="77" y="35"/>
                      <a:pt x="68" y="52"/>
                    </a:cubicBezTo>
                    <a:cubicBezTo>
                      <a:pt x="51" y="78"/>
                      <a:pt x="43" y="103"/>
                      <a:pt x="34" y="129"/>
                    </a:cubicBezTo>
                    <a:cubicBezTo>
                      <a:pt x="8" y="181"/>
                      <a:pt x="0" y="241"/>
                      <a:pt x="0" y="292"/>
                    </a:cubicBezTo>
                    <a:cubicBezTo>
                      <a:pt x="0" y="344"/>
                      <a:pt x="8" y="404"/>
                      <a:pt x="25" y="455"/>
                    </a:cubicBezTo>
                    <a:cubicBezTo>
                      <a:pt x="34" y="481"/>
                      <a:pt x="60" y="498"/>
                      <a:pt x="85" y="490"/>
                    </a:cubicBezTo>
                    <a:cubicBezTo>
                      <a:pt x="103" y="490"/>
                      <a:pt x="111" y="472"/>
                      <a:pt x="103" y="455"/>
                    </a:cubicBezTo>
                    <a:cubicBezTo>
                      <a:pt x="103" y="447"/>
                      <a:pt x="94" y="447"/>
                      <a:pt x="85" y="455"/>
                    </a:cubicBezTo>
                    <a:cubicBezTo>
                      <a:pt x="85" y="455"/>
                      <a:pt x="103" y="455"/>
                      <a:pt x="94" y="455"/>
                    </a:cubicBezTo>
                    <a:cubicBezTo>
                      <a:pt x="77" y="447"/>
                      <a:pt x="77" y="447"/>
                      <a:pt x="77" y="447"/>
                    </a:cubicBezTo>
                    <a:cubicBezTo>
                      <a:pt x="68" y="447"/>
                      <a:pt x="68" y="438"/>
                      <a:pt x="68" y="429"/>
                    </a:cubicBezTo>
                    <a:cubicBezTo>
                      <a:pt x="60" y="404"/>
                      <a:pt x="51" y="387"/>
                      <a:pt x="51" y="361"/>
                    </a:cubicBezTo>
                    <a:cubicBezTo>
                      <a:pt x="43" y="317"/>
                      <a:pt x="43" y="275"/>
                      <a:pt x="51" y="241"/>
                    </a:cubicBezTo>
                    <a:cubicBezTo>
                      <a:pt x="60" y="198"/>
                      <a:pt x="68" y="155"/>
                      <a:pt x="85" y="121"/>
                    </a:cubicBezTo>
                    <a:cubicBezTo>
                      <a:pt x="94" y="103"/>
                      <a:pt x="103" y="78"/>
                      <a:pt x="111" y="61"/>
                    </a:cubicBezTo>
                    <a:cubicBezTo>
                      <a:pt x="120" y="43"/>
                      <a:pt x="128" y="26"/>
                      <a:pt x="128" y="9"/>
                    </a:cubicBezTo>
                    <a:cubicBezTo>
                      <a:pt x="128" y="9"/>
                      <a:pt x="128" y="0"/>
                      <a:pt x="12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3" name="Google Shape;3163;p52"/>
              <p:cNvSpPr/>
              <p:nvPr/>
            </p:nvSpPr>
            <p:spPr>
              <a:xfrm>
                <a:off x="6847965" y="4513103"/>
                <a:ext cx="43200" cy="180360"/>
              </a:xfrm>
              <a:custGeom>
                <a:avLst/>
                <a:gdLst/>
                <a:ahLst/>
                <a:cxnLst/>
                <a:rect l="l" t="t" r="r" b="b"/>
                <a:pathLst>
                  <a:path w="120" h="501" extrusionOk="0">
                    <a:moveTo>
                      <a:pt x="120" y="0"/>
                    </a:moveTo>
                    <a:lnTo>
                      <a:pt x="120" y="0"/>
                    </a:lnTo>
                    <a:cubicBezTo>
                      <a:pt x="103" y="18"/>
                      <a:pt x="85" y="26"/>
                      <a:pt x="77" y="43"/>
                    </a:cubicBezTo>
                    <a:cubicBezTo>
                      <a:pt x="60" y="61"/>
                      <a:pt x="52" y="78"/>
                      <a:pt x="43" y="103"/>
                    </a:cubicBezTo>
                    <a:cubicBezTo>
                      <a:pt x="26" y="146"/>
                      <a:pt x="9" y="189"/>
                      <a:pt x="0" y="232"/>
                    </a:cubicBezTo>
                    <a:cubicBezTo>
                      <a:pt x="0" y="284"/>
                      <a:pt x="0" y="327"/>
                      <a:pt x="9" y="369"/>
                    </a:cubicBezTo>
                    <a:cubicBezTo>
                      <a:pt x="9" y="395"/>
                      <a:pt x="17" y="412"/>
                      <a:pt x="26" y="438"/>
                    </a:cubicBezTo>
                    <a:cubicBezTo>
                      <a:pt x="26" y="455"/>
                      <a:pt x="34" y="481"/>
                      <a:pt x="52" y="498"/>
                    </a:cubicBezTo>
                    <a:cubicBezTo>
                      <a:pt x="69" y="507"/>
                      <a:pt x="85" y="498"/>
                      <a:pt x="85" y="481"/>
                    </a:cubicBezTo>
                    <a:cubicBezTo>
                      <a:pt x="85" y="464"/>
                      <a:pt x="77" y="447"/>
                      <a:pt x="69" y="429"/>
                    </a:cubicBezTo>
                    <a:cubicBezTo>
                      <a:pt x="60" y="404"/>
                      <a:pt x="60" y="387"/>
                      <a:pt x="52" y="369"/>
                    </a:cubicBezTo>
                    <a:cubicBezTo>
                      <a:pt x="43" y="327"/>
                      <a:pt x="43" y="284"/>
                      <a:pt x="52" y="241"/>
                    </a:cubicBezTo>
                    <a:cubicBezTo>
                      <a:pt x="60" y="155"/>
                      <a:pt x="94" y="86"/>
                      <a:pt x="120" y="9"/>
                    </a:cubicBezTo>
                    <a:lnTo>
                      <a:pt x="12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4" name="Google Shape;3164;p52"/>
              <p:cNvSpPr/>
              <p:nvPr/>
            </p:nvSpPr>
            <p:spPr>
              <a:xfrm>
                <a:off x="4953645" y="4506983"/>
                <a:ext cx="45360" cy="185400"/>
              </a:xfrm>
              <a:custGeom>
                <a:avLst/>
                <a:gdLst/>
                <a:ahLst/>
                <a:cxnLst/>
                <a:rect l="l" t="t" r="r" b="b"/>
                <a:pathLst>
                  <a:path w="126" h="515" extrusionOk="0">
                    <a:moveTo>
                      <a:pt x="89" y="0"/>
                    </a:moveTo>
                    <a:lnTo>
                      <a:pt x="89" y="0"/>
                    </a:lnTo>
                    <a:cubicBezTo>
                      <a:pt x="81" y="9"/>
                      <a:pt x="72" y="17"/>
                      <a:pt x="64" y="35"/>
                    </a:cubicBezTo>
                    <a:cubicBezTo>
                      <a:pt x="55" y="35"/>
                      <a:pt x="46" y="52"/>
                      <a:pt x="46" y="60"/>
                    </a:cubicBezTo>
                    <a:cubicBezTo>
                      <a:pt x="29" y="78"/>
                      <a:pt x="21" y="112"/>
                      <a:pt x="12" y="138"/>
                    </a:cubicBezTo>
                    <a:cubicBezTo>
                      <a:pt x="4" y="189"/>
                      <a:pt x="-5" y="249"/>
                      <a:pt x="4" y="309"/>
                    </a:cubicBezTo>
                    <a:cubicBezTo>
                      <a:pt x="12" y="361"/>
                      <a:pt x="21" y="421"/>
                      <a:pt x="46" y="472"/>
                    </a:cubicBezTo>
                    <a:cubicBezTo>
                      <a:pt x="55" y="489"/>
                      <a:pt x="72" y="507"/>
                      <a:pt x="89" y="515"/>
                    </a:cubicBezTo>
                    <a:cubicBezTo>
                      <a:pt x="115" y="515"/>
                      <a:pt x="132" y="498"/>
                      <a:pt x="124" y="481"/>
                    </a:cubicBezTo>
                    <a:cubicBezTo>
                      <a:pt x="124" y="472"/>
                      <a:pt x="115" y="464"/>
                      <a:pt x="107" y="472"/>
                    </a:cubicBezTo>
                    <a:cubicBezTo>
                      <a:pt x="98" y="472"/>
                      <a:pt x="98" y="472"/>
                      <a:pt x="98" y="472"/>
                    </a:cubicBezTo>
                    <a:cubicBezTo>
                      <a:pt x="107" y="472"/>
                      <a:pt x="107" y="472"/>
                      <a:pt x="115" y="472"/>
                    </a:cubicBezTo>
                    <a:cubicBezTo>
                      <a:pt x="98" y="464"/>
                      <a:pt x="98" y="464"/>
                      <a:pt x="89" y="446"/>
                    </a:cubicBezTo>
                    <a:cubicBezTo>
                      <a:pt x="81" y="429"/>
                      <a:pt x="72" y="404"/>
                      <a:pt x="64" y="386"/>
                    </a:cubicBezTo>
                    <a:cubicBezTo>
                      <a:pt x="55" y="344"/>
                      <a:pt x="46" y="301"/>
                      <a:pt x="46" y="258"/>
                    </a:cubicBezTo>
                    <a:cubicBezTo>
                      <a:pt x="46" y="215"/>
                      <a:pt x="55" y="172"/>
                      <a:pt x="64" y="129"/>
                    </a:cubicBezTo>
                    <a:cubicBezTo>
                      <a:pt x="64" y="112"/>
                      <a:pt x="72" y="86"/>
                      <a:pt x="81" y="69"/>
                    </a:cubicBezTo>
                    <a:cubicBezTo>
                      <a:pt x="81" y="60"/>
                      <a:pt x="81" y="52"/>
                      <a:pt x="89" y="43"/>
                    </a:cubicBezTo>
                    <a:cubicBezTo>
                      <a:pt x="89" y="26"/>
                      <a:pt x="89" y="17"/>
                      <a:pt x="98" y="0"/>
                    </a:cubicBezTo>
                    <a:lnTo>
                      <a:pt x="8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5" name="Google Shape;3165;p52"/>
              <p:cNvSpPr/>
              <p:nvPr/>
            </p:nvSpPr>
            <p:spPr>
              <a:xfrm>
                <a:off x="5288445" y="4514183"/>
                <a:ext cx="45360" cy="179280"/>
              </a:xfrm>
              <a:custGeom>
                <a:avLst/>
                <a:gdLst/>
                <a:ahLst/>
                <a:cxnLst/>
                <a:rect l="l" t="t" r="r" b="b"/>
                <a:pathLst>
                  <a:path w="126" h="498" extrusionOk="0">
                    <a:moveTo>
                      <a:pt x="94" y="6"/>
                    </a:moveTo>
                    <a:lnTo>
                      <a:pt x="94" y="6"/>
                    </a:lnTo>
                    <a:cubicBezTo>
                      <a:pt x="43" y="75"/>
                      <a:pt x="8" y="160"/>
                      <a:pt x="0" y="246"/>
                    </a:cubicBezTo>
                    <a:cubicBezTo>
                      <a:pt x="0" y="289"/>
                      <a:pt x="0" y="332"/>
                      <a:pt x="0" y="375"/>
                    </a:cubicBezTo>
                    <a:cubicBezTo>
                      <a:pt x="8" y="409"/>
                      <a:pt x="8" y="461"/>
                      <a:pt x="35" y="495"/>
                    </a:cubicBezTo>
                    <a:cubicBezTo>
                      <a:pt x="51" y="504"/>
                      <a:pt x="68" y="495"/>
                      <a:pt x="68" y="478"/>
                    </a:cubicBezTo>
                    <a:cubicBezTo>
                      <a:pt x="68" y="461"/>
                      <a:pt x="60" y="444"/>
                      <a:pt x="60" y="426"/>
                    </a:cubicBezTo>
                    <a:cubicBezTo>
                      <a:pt x="51" y="401"/>
                      <a:pt x="51" y="384"/>
                      <a:pt x="43" y="366"/>
                    </a:cubicBezTo>
                    <a:cubicBezTo>
                      <a:pt x="43" y="324"/>
                      <a:pt x="43" y="289"/>
                      <a:pt x="51" y="246"/>
                    </a:cubicBezTo>
                    <a:cubicBezTo>
                      <a:pt x="60" y="169"/>
                      <a:pt x="86" y="100"/>
                      <a:pt x="120" y="32"/>
                    </a:cubicBezTo>
                    <a:cubicBezTo>
                      <a:pt x="138" y="15"/>
                      <a:pt x="111" y="-11"/>
                      <a:pt x="94"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6" name="Google Shape;3166;p52"/>
              <p:cNvSpPr/>
              <p:nvPr/>
            </p:nvSpPr>
            <p:spPr>
              <a:xfrm>
                <a:off x="5431725" y="4519583"/>
                <a:ext cx="38880" cy="175320"/>
              </a:xfrm>
              <a:custGeom>
                <a:avLst/>
                <a:gdLst/>
                <a:ahLst/>
                <a:cxnLst/>
                <a:rect l="l" t="t" r="r" b="b"/>
                <a:pathLst>
                  <a:path w="108" h="487" extrusionOk="0">
                    <a:moveTo>
                      <a:pt x="108" y="0"/>
                    </a:moveTo>
                    <a:lnTo>
                      <a:pt x="108" y="0"/>
                    </a:lnTo>
                    <a:cubicBezTo>
                      <a:pt x="99" y="8"/>
                      <a:pt x="91" y="8"/>
                      <a:pt x="82" y="17"/>
                    </a:cubicBezTo>
                    <a:cubicBezTo>
                      <a:pt x="74" y="25"/>
                      <a:pt x="65" y="34"/>
                      <a:pt x="65" y="43"/>
                    </a:cubicBezTo>
                    <a:cubicBezTo>
                      <a:pt x="57" y="60"/>
                      <a:pt x="48" y="77"/>
                      <a:pt x="39" y="94"/>
                    </a:cubicBezTo>
                    <a:cubicBezTo>
                      <a:pt x="22" y="137"/>
                      <a:pt x="14" y="180"/>
                      <a:pt x="5" y="223"/>
                    </a:cubicBezTo>
                    <a:cubicBezTo>
                      <a:pt x="-3" y="299"/>
                      <a:pt x="-3" y="386"/>
                      <a:pt x="22" y="472"/>
                    </a:cubicBezTo>
                    <a:cubicBezTo>
                      <a:pt x="31" y="497"/>
                      <a:pt x="74" y="489"/>
                      <a:pt x="74" y="463"/>
                    </a:cubicBezTo>
                    <a:cubicBezTo>
                      <a:pt x="65" y="446"/>
                      <a:pt x="65" y="437"/>
                      <a:pt x="57" y="420"/>
                    </a:cubicBezTo>
                    <a:cubicBezTo>
                      <a:pt x="57" y="411"/>
                      <a:pt x="39" y="411"/>
                      <a:pt x="31" y="420"/>
                    </a:cubicBezTo>
                    <a:cubicBezTo>
                      <a:pt x="31" y="437"/>
                      <a:pt x="22" y="446"/>
                      <a:pt x="22" y="454"/>
                    </a:cubicBezTo>
                    <a:cubicBezTo>
                      <a:pt x="39" y="454"/>
                      <a:pt x="57" y="454"/>
                      <a:pt x="65" y="454"/>
                    </a:cubicBezTo>
                    <a:cubicBezTo>
                      <a:pt x="48" y="377"/>
                      <a:pt x="39" y="299"/>
                      <a:pt x="57" y="223"/>
                    </a:cubicBezTo>
                    <a:cubicBezTo>
                      <a:pt x="57" y="188"/>
                      <a:pt x="65" y="154"/>
                      <a:pt x="82" y="111"/>
                    </a:cubicBezTo>
                    <a:cubicBezTo>
                      <a:pt x="91" y="94"/>
                      <a:pt x="91" y="77"/>
                      <a:pt x="99" y="60"/>
                    </a:cubicBezTo>
                    <a:cubicBezTo>
                      <a:pt x="108" y="51"/>
                      <a:pt x="108" y="43"/>
                      <a:pt x="108" y="34"/>
                    </a:cubicBezTo>
                    <a:cubicBezTo>
                      <a:pt x="108" y="25"/>
                      <a:pt x="108" y="8"/>
                      <a:pt x="10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7" name="Google Shape;3167;p52"/>
              <p:cNvSpPr/>
              <p:nvPr/>
            </p:nvSpPr>
            <p:spPr>
              <a:xfrm>
                <a:off x="6392925" y="4519583"/>
                <a:ext cx="53640" cy="181440"/>
              </a:xfrm>
              <a:custGeom>
                <a:avLst/>
                <a:gdLst/>
                <a:ahLst/>
                <a:cxnLst/>
                <a:rect l="l" t="t" r="r" b="b"/>
                <a:pathLst>
                  <a:path w="149" h="504" extrusionOk="0">
                    <a:moveTo>
                      <a:pt x="141" y="0"/>
                    </a:moveTo>
                    <a:lnTo>
                      <a:pt x="141" y="0"/>
                    </a:lnTo>
                    <a:cubicBezTo>
                      <a:pt x="106" y="0"/>
                      <a:pt x="80" y="60"/>
                      <a:pt x="63" y="85"/>
                    </a:cubicBezTo>
                    <a:cubicBezTo>
                      <a:pt x="46" y="128"/>
                      <a:pt x="29" y="171"/>
                      <a:pt x="20" y="214"/>
                    </a:cubicBezTo>
                    <a:cubicBezTo>
                      <a:pt x="-5" y="299"/>
                      <a:pt x="-5" y="394"/>
                      <a:pt x="11" y="489"/>
                    </a:cubicBezTo>
                    <a:cubicBezTo>
                      <a:pt x="20" y="514"/>
                      <a:pt x="63" y="505"/>
                      <a:pt x="55" y="480"/>
                    </a:cubicBezTo>
                    <a:cubicBezTo>
                      <a:pt x="55" y="472"/>
                      <a:pt x="55" y="463"/>
                      <a:pt x="55" y="454"/>
                    </a:cubicBezTo>
                    <a:cubicBezTo>
                      <a:pt x="55" y="437"/>
                      <a:pt x="20" y="420"/>
                      <a:pt x="11" y="446"/>
                    </a:cubicBezTo>
                    <a:cubicBezTo>
                      <a:pt x="11" y="454"/>
                      <a:pt x="11" y="463"/>
                      <a:pt x="11" y="472"/>
                    </a:cubicBezTo>
                    <a:cubicBezTo>
                      <a:pt x="29" y="472"/>
                      <a:pt x="46" y="472"/>
                      <a:pt x="55" y="472"/>
                    </a:cubicBezTo>
                    <a:cubicBezTo>
                      <a:pt x="46" y="386"/>
                      <a:pt x="46" y="309"/>
                      <a:pt x="63" y="223"/>
                    </a:cubicBezTo>
                    <a:cubicBezTo>
                      <a:pt x="71" y="180"/>
                      <a:pt x="89" y="145"/>
                      <a:pt x="106" y="111"/>
                    </a:cubicBezTo>
                    <a:cubicBezTo>
                      <a:pt x="114" y="85"/>
                      <a:pt x="123" y="68"/>
                      <a:pt x="131" y="51"/>
                    </a:cubicBezTo>
                    <a:cubicBezTo>
                      <a:pt x="141" y="34"/>
                      <a:pt x="149" y="25"/>
                      <a:pt x="149" y="0"/>
                    </a:cubicBezTo>
                    <a:lnTo>
                      <a:pt x="1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8" name="Google Shape;3168;p52"/>
              <p:cNvSpPr/>
              <p:nvPr/>
            </p:nvSpPr>
            <p:spPr>
              <a:xfrm>
                <a:off x="6557805" y="4525703"/>
                <a:ext cx="31680" cy="171720"/>
              </a:xfrm>
              <a:custGeom>
                <a:avLst/>
                <a:gdLst/>
                <a:ahLst/>
                <a:cxnLst/>
                <a:rect l="l" t="t" r="r" b="b"/>
                <a:pathLst>
                  <a:path w="88" h="477" extrusionOk="0">
                    <a:moveTo>
                      <a:pt x="77" y="0"/>
                    </a:moveTo>
                    <a:lnTo>
                      <a:pt x="77" y="0"/>
                    </a:lnTo>
                    <a:cubicBezTo>
                      <a:pt x="51" y="17"/>
                      <a:pt x="34" y="60"/>
                      <a:pt x="25" y="94"/>
                    </a:cubicBezTo>
                    <a:cubicBezTo>
                      <a:pt x="9" y="137"/>
                      <a:pt x="0" y="180"/>
                      <a:pt x="0" y="214"/>
                    </a:cubicBezTo>
                    <a:cubicBezTo>
                      <a:pt x="0" y="300"/>
                      <a:pt x="9" y="385"/>
                      <a:pt x="42" y="463"/>
                    </a:cubicBezTo>
                    <a:cubicBezTo>
                      <a:pt x="51" y="488"/>
                      <a:pt x="103" y="480"/>
                      <a:pt x="85" y="446"/>
                    </a:cubicBezTo>
                    <a:cubicBezTo>
                      <a:pt x="60" y="377"/>
                      <a:pt x="42" y="300"/>
                      <a:pt x="51" y="223"/>
                    </a:cubicBezTo>
                    <a:cubicBezTo>
                      <a:pt x="51" y="180"/>
                      <a:pt x="60" y="146"/>
                      <a:pt x="68" y="111"/>
                    </a:cubicBezTo>
                    <a:cubicBezTo>
                      <a:pt x="77" y="77"/>
                      <a:pt x="94" y="43"/>
                      <a:pt x="85" y="8"/>
                    </a:cubicBezTo>
                    <a:lnTo>
                      <a:pt x="7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69" name="Google Shape;3169;p52"/>
              <p:cNvSpPr/>
              <p:nvPr/>
            </p:nvSpPr>
            <p:spPr>
              <a:xfrm>
                <a:off x="7821405" y="4568903"/>
                <a:ext cx="118800" cy="9360"/>
              </a:xfrm>
              <a:custGeom>
                <a:avLst/>
                <a:gdLst/>
                <a:ahLst/>
                <a:cxnLst/>
                <a:rect l="l" t="t" r="r" b="b"/>
                <a:pathLst>
                  <a:path w="330" h="26" extrusionOk="0">
                    <a:moveTo>
                      <a:pt x="6" y="8"/>
                    </a:moveTo>
                    <a:lnTo>
                      <a:pt x="6" y="8"/>
                    </a:lnTo>
                    <a:cubicBezTo>
                      <a:pt x="57" y="8"/>
                      <a:pt x="109" y="17"/>
                      <a:pt x="160" y="17"/>
                    </a:cubicBezTo>
                    <a:cubicBezTo>
                      <a:pt x="186" y="17"/>
                      <a:pt x="212" y="17"/>
                      <a:pt x="246" y="26"/>
                    </a:cubicBezTo>
                    <a:cubicBezTo>
                      <a:pt x="272" y="26"/>
                      <a:pt x="297" y="26"/>
                      <a:pt x="323" y="26"/>
                    </a:cubicBezTo>
                    <a:cubicBezTo>
                      <a:pt x="332" y="26"/>
                      <a:pt x="332" y="8"/>
                      <a:pt x="323" y="8"/>
                    </a:cubicBezTo>
                    <a:cubicBezTo>
                      <a:pt x="297" y="8"/>
                      <a:pt x="272" y="8"/>
                      <a:pt x="246" y="8"/>
                    </a:cubicBezTo>
                    <a:cubicBezTo>
                      <a:pt x="220" y="0"/>
                      <a:pt x="194" y="0"/>
                      <a:pt x="169" y="0"/>
                    </a:cubicBezTo>
                    <a:cubicBezTo>
                      <a:pt x="109" y="0"/>
                      <a:pt x="57" y="0"/>
                      <a:pt x="6" y="0"/>
                    </a:cubicBezTo>
                    <a:cubicBezTo>
                      <a:pt x="-2" y="0"/>
                      <a:pt x="-2" y="8"/>
                      <a:pt x="6"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0" name="Google Shape;3170;p52"/>
              <p:cNvSpPr/>
              <p:nvPr/>
            </p:nvSpPr>
            <p:spPr>
              <a:xfrm>
                <a:off x="7660485" y="4650983"/>
                <a:ext cx="276480" cy="8640"/>
              </a:xfrm>
              <a:custGeom>
                <a:avLst/>
                <a:gdLst/>
                <a:ahLst/>
                <a:cxnLst/>
                <a:rect l="l" t="t" r="r" b="b"/>
                <a:pathLst>
                  <a:path w="768" h="24" extrusionOk="0">
                    <a:moveTo>
                      <a:pt x="6" y="21"/>
                    </a:moveTo>
                    <a:lnTo>
                      <a:pt x="6" y="21"/>
                    </a:lnTo>
                    <a:cubicBezTo>
                      <a:pt x="136" y="21"/>
                      <a:pt x="255" y="21"/>
                      <a:pt x="384" y="21"/>
                    </a:cubicBezTo>
                    <a:cubicBezTo>
                      <a:pt x="445" y="21"/>
                      <a:pt x="504" y="21"/>
                      <a:pt x="564" y="21"/>
                    </a:cubicBezTo>
                    <a:cubicBezTo>
                      <a:pt x="624" y="21"/>
                      <a:pt x="693" y="29"/>
                      <a:pt x="762" y="21"/>
                    </a:cubicBezTo>
                    <a:cubicBezTo>
                      <a:pt x="770" y="21"/>
                      <a:pt x="770" y="4"/>
                      <a:pt x="762" y="4"/>
                    </a:cubicBezTo>
                    <a:cubicBezTo>
                      <a:pt x="701" y="-5"/>
                      <a:pt x="641" y="4"/>
                      <a:pt x="581" y="4"/>
                    </a:cubicBezTo>
                    <a:cubicBezTo>
                      <a:pt x="513" y="4"/>
                      <a:pt x="453" y="4"/>
                      <a:pt x="384" y="4"/>
                    </a:cubicBezTo>
                    <a:cubicBezTo>
                      <a:pt x="264" y="4"/>
                      <a:pt x="136" y="4"/>
                      <a:pt x="6" y="12"/>
                    </a:cubicBezTo>
                    <a:cubicBezTo>
                      <a:pt x="-2" y="12"/>
                      <a:pt x="-2" y="21"/>
                      <a:pt x="6"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1" name="Google Shape;3171;p52"/>
              <p:cNvSpPr/>
              <p:nvPr/>
            </p:nvSpPr>
            <p:spPr>
              <a:xfrm>
                <a:off x="7292205" y="4602743"/>
                <a:ext cx="295920" cy="16200"/>
              </a:xfrm>
              <a:custGeom>
                <a:avLst/>
                <a:gdLst/>
                <a:ahLst/>
                <a:cxnLst/>
                <a:rect l="l" t="t" r="r" b="b"/>
                <a:pathLst>
                  <a:path w="822" h="45" extrusionOk="0">
                    <a:moveTo>
                      <a:pt x="0" y="0"/>
                    </a:moveTo>
                    <a:lnTo>
                      <a:pt x="0" y="0"/>
                    </a:lnTo>
                    <a:cubicBezTo>
                      <a:pt x="138" y="17"/>
                      <a:pt x="275" y="26"/>
                      <a:pt x="412" y="43"/>
                    </a:cubicBezTo>
                    <a:cubicBezTo>
                      <a:pt x="481" y="43"/>
                      <a:pt x="541" y="43"/>
                      <a:pt x="609" y="43"/>
                    </a:cubicBezTo>
                    <a:cubicBezTo>
                      <a:pt x="678" y="43"/>
                      <a:pt x="747" y="52"/>
                      <a:pt x="815" y="35"/>
                    </a:cubicBezTo>
                    <a:cubicBezTo>
                      <a:pt x="824" y="35"/>
                      <a:pt x="824" y="17"/>
                      <a:pt x="815" y="17"/>
                    </a:cubicBezTo>
                    <a:cubicBezTo>
                      <a:pt x="747" y="9"/>
                      <a:pt x="687" y="9"/>
                      <a:pt x="618" y="9"/>
                    </a:cubicBezTo>
                    <a:cubicBezTo>
                      <a:pt x="549" y="9"/>
                      <a:pt x="481" y="9"/>
                      <a:pt x="412" y="17"/>
                    </a:cubicBezTo>
                    <a:cubicBezTo>
                      <a:pt x="275" y="17"/>
                      <a:pt x="138" y="9"/>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2" name="Google Shape;3172;p52"/>
              <p:cNvSpPr/>
              <p:nvPr/>
            </p:nvSpPr>
            <p:spPr>
              <a:xfrm>
                <a:off x="7018605" y="4627223"/>
                <a:ext cx="164880" cy="15120"/>
              </a:xfrm>
              <a:custGeom>
                <a:avLst/>
                <a:gdLst/>
                <a:ahLst/>
                <a:cxnLst/>
                <a:rect l="l" t="t" r="r" b="b"/>
                <a:pathLst>
                  <a:path w="458" h="42" extrusionOk="0">
                    <a:moveTo>
                      <a:pt x="7" y="10"/>
                    </a:moveTo>
                    <a:lnTo>
                      <a:pt x="7" y="10"/>
                    </a:lnTo>
                    <a:cubicBezTo>
                      <a:pt x="40" y="18"/>
                      <a:pt x="83" y="27"/>
                      <a:pt x="118" y="35"/>
                    </a:cubicBezTo>
                    <a:cubicBezTo>
                      <a:pt x="161" y="35"/>
                      <a:pt x="195" y="35"/>
                      <a:pt x="229" y="35"/>
                    </a:cubicBezTo>
                    <a:cubicBezTo>
                      <a:pt x="264" y="44"/>
                      <a:pt x="306" y="44"/>
                      <a:pt x="341" y="35"/>
                    </a:cubicBezTo>
                    <a:cubicBezTo>
                      <a:pt x="358" y="35"/>
                      <a:pt x="384" y="35"/>
                      <a:pt x="401" y="35"/>
                    </a:cubicBezTo>
                    <a:cubicBezTo>
                      <a:pt x="418" y="27"/>
                      <a:pt x="435" y="27"/>
                      <a:pt x="452" y="27"/>
                    </a:cubicBezTo>
                    <a:cubicBezTo>
                      <a:pt x="461" y="18"/>
                      <a:pt x="461" y="10"/>
                      <a:pt x="452" y="0"/>
                    </a:cubicBezTo>
                    <a:cubicBezTo>
                      <a:pt x="418" y="0"/>
                      <a:pt x="384" y="0"/>
                      <a:pt x="349" y="10"/>
                    </a:cubicBezTo>
                    <a:cubicBezTo>
                      <a:pt x="316" y="10"/>
                      <a:pt x="273" y="10"/>
                      <a:pt x="229" y="10"/>
                    </a:cubicBezTo>
                    <a:cubicBezTo>
                      <a:pt x="195" y="10"/>
                      <a:pt x="161" y="10"/>
                      <a:pt x="118" y="10"/>
                    </a:cubicBezTo>
                    <a:cubicBezTo>
                      <a:pt x="83" y="0"/>
                      <a:pt x="40" y="10"/>
                      <a:pt x="7" y="0"/>
                    </a:cubicBezTo>
                    <a:cubicBezTo>
                      <a:pt x="-2" y="0"/>
                      <a:pt x="-2" y="10"/>
                      <a:pt x="7"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73" name="Google Shape;3173;p52"/>
              <p:cNvSpPr/>
              <p:nvPr/>
            </p:nvSpPr>
            <p:spPr>
              <a:xfrm>
                <a:off x="6952725" y="4562783"/>
                <a:ext cx="150480" cy="10440"/>
              </a:xfrm>
              <a:custGeom>
                <a:avLst/>
                <a:gdLst/>
                <a:ahLst/>
                <a:cxnLst/>
                <a:rect l="l" t="t" r="r" b="b"/>
                <a:pathLst>
                  <a:path w="418" h="29" extrusionOk="0">
                    <a:moveTo>
                      <a:pt x="0" y="25"/>
                    </a:moveTo>
                    <a:lnTo>
                      <a:pt x="0" y="25"/>
                    </a:lnTo>
                    <a:cubicBezTo>
                      <a:pt x="69" y="34"/>
                      <a:pt x="138" y="25"/>
                      <a:pt x="206" y="25"/>
                    </a:cubicBezTo>
                    <a:cubicBezTo>
                      <a:pt x="275" y="25"/>
                      <a:pt x="344" y="17"/>
                      <a:pt x="412" y="17"/>
                    </a:cubicBezTo>
                    <a:cubicBezTo>
                      <a:pt x="421" y="8"/>
                      <a:pt x="421" y="0"/>
                      <a:pt x="412" y="0"/>
                    </a:cubicBezTo>
                    <a:cubicBezTo>
                      <a:pt x="344" y="8"/>
                      <a:pt x="275" y="8"/>
                      <a:pt x="206" y="8"/>
                    </a:cubicBezTo>
                    <a:cubicBezTo>
                      <a:pt x="138" y="17"/>
                      <a:pt x="69" y="8"/>
                      <a:pt x="0" y="17"/>
                    </a:cubicBezTo>
                    <a:lnTo>
                      <a:pt x="0" y="2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pic>
        <p:nvPicPr>
          <p:cNvPr id="136" name="Content Placeholder 4"/>
          <p:cNvPicPr>
            <a:picLocks noChangeAspect="1"/>
          </p:cNvPicPr>
          <p:nvPr/>
        </p:nvPicPr>
        <p:blipFill>
          <a:blip r:embed="rId4"/>
          <a:stretch>
            <a:fillRect/>
          </a:stretch>
        </p:blipFill>
        <p:spPr>
          <a:xfrm>
            <a:off x="336339" y="274429"/>
            <a:ext cx="8415718" cy="42018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7"/>
        <p:cNvGrpSpPr/>
        <p:nvPr/>
      </p:nvGrpSpPr>
      <p:grpSpPr>
        <a:xfrm>
          <a:off x="0" y="0"/>
          <a:ext cx="0" cy="0"/>
          <a:chOff x="0" y="0"/>
          <a:chExt cx="0" cy="0"/>
        </a:xfrm>
      </p:grpSpPr>
      <p:sp>
        <p:nvSpPr>
          <p:cNvPr id="3178" name="Google Shape;3178;p53"/>
          <p:cNvSpPr txBox="1">
            <a:spLocks noGrp="1"/>
          </p:cNvSpPr>
          <p:nvPr>
            <p:ph type="title"/>
          </p:nvPr>
        </p:nvSpPr>
        <p:spPr>
          <a:xfrm>
            <a:off x="5218725" y="1470600"/>
            <a:ext cx="29187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Tablet mockup</a:t>
            </a:r>
            <a:endParaRPr/>
          </a:p>
        </p:txBody>
      </p:sp>
      <p:sp>
        <p:nvSpPr>
          <p:cNvPr id="3179" name="Google Shape;3179;p53"/>
          <p:cNvSpPr txBox="1">
            <a:spLocks noGrp="1"/>
          </p:cNvSpPr>
          <p:nvPr>
            <p:ph type="subTitle" idx="1"/>
          </p:nvPr>
        </p:nvSpPr>
        <p:spPr>
          <a:xfrm>
            <a:off x="5218725" y="2533800"/>
            <a:ext cx="2918700" cy="11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grpSp>
        <p:nvGrpSpPr>
          <p:cNvPr id="3180" name="Google Shape;3180;p53"/>
          <p:cNvGrpSpPr/>
          <p:nvPr/>
        </p:nvGrpSpPr>
        <p:grpSpPr>
          <a:xfrm>
            <a:off x="2254773" y="4380969"/>
            <a:ext cx="1837152" cy="762434"/>
            <a:chOff x="1904173" y="4380969"/>
            <a:chExt cx="1837152" cy="762434"/>
          </a:xfrm>
        </p:grpSpPr>
        <p:grpSp>
          <p:nvGrpSpPr>
            <p:cNvPr id="3181" name="Google Shape;3181;p53"/>
            <p:cNvGrpSpPr/>
            <p:nvPr/>
          </p:nvGrpSpPr>
          <p:grpSpPr>
            <a:xfrm>
              <a:off x="1955615" y="4380969"/>
              <a:ext cx="1734312" cy="400112"/>
              <a:chOff x="5606702" y="3714972"/>
              <a:chExt cx="1734312" cy="400112"/>
            </a:xfrm>
          </p:grpSpPr>
          <p:sp>
            <p:nvSpPr>
              <p:cNvPr id="3182" name="Google Shape;3182;p53"/>
              <p:cNvSpPr/>
              <p:nvPr/>
            </p:nvSpPr>
            <p:spPr>
              <a:xfrm>
                <a:off x="5606702" y="3722160"/>
                <a:ext cx="1723237" cy="391427"/>
              </a:xfrm>
              <a:custGeom>
                <a:avLst/>
                <a:gdLst/>
                <a:ahLst/>
                <a:cxnLst/>
                <a:rect l="l" t="t" r="r" b="b"/>
                <a:pathLst>
                  <a:path w="5754" h="1307" extrusionOk="0">
                    <a:moveTo>
                      <a:pt x="2" y="806"/>
                    </a:moveTo>
                    <a:lnTo>
                      <a:pt x="2" y="806"/>
                    </a:lnTo>
                    <a:cubicBezTo>
                      <a:pt x="2" y="847"/>
                      <a:pt x="10" y="897"/>
                      <a:pt x="18" y="946"/>
                    </a:cubicBezTo>
                    <a:cubicBezTo>
                      <a:pt x="43" y="1102"/>
                      <a:pt x="100" y="1266"/>
                      <a:pt x="100" y="1266"/>
                    </a:cubicBezTo>
                    <a:cubicBezTo>
                      <a:pt x="5715" y="1307"/>
                      <a:pt x="5715" y="1307"/>
                      <a:pt x="5715" y="1307"/>
                    </a:cubicBezTo>
                    <a:cubicBezTo>
                      <a:pt x="5715" y="1307"/>
                      <a:pt x="5731" y="1127"/>
                      <a:pt x="5748" y="905"/>
                    </a:cubicBezTo>
                    <a:cubicBezTo>
                      <a:pt x="5756" y="650"/>
                      <a:pt x="5764" y="337"/>
                      <a:pt x="5706" y="181"/>
                    </a:cubicBezTo>
                    <a:cubicBezTo>
                      <a:pt x="4885" y="99"/>
                      <a:pt x="4885" y="99"/>
                      <a:pt x="4885" y="99"/>
                    </a:cubicBezTo>
                    <a:cubicBezTo>
                      <a:pt x="3676" y="74"/>
                      <a:pt x="3676" y="74"/>
                      <a:pt x="3676" y="74"/>
                    </a:cubicBezTo>
                    <a:cubicBezTo>
                      <a:pt x="35" y="0"/>
                      <a:pt x="35" y="0"/>
                      <a:pt x="35" y="0"/>
                    </a:cubicBezTo>
                    <a:cubicBezTo>
                      <a:pt x="18" y="198"/>
                      <a:pt x="18" y="198"/>
                      <a:pt x="18" y="198"/>
                    </a:cubicBezTo>
                    <a:cubicBezTo>
                      <a:pt x="18" y="198"/>
                      <a:pt x="-6" y="642"/>
                      <a:pt x="2" y="8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3" name="Google Shape;3183;p53"/>
              <p:cNvSpPr/>
              <p:nvPr/>
            </p:nvSpPr>
            <p:spPr>
              <a:xfrm>
                <a:off x="6983430" y="3751210"/>
                <a:ext cx="158128" cy="352793"/>
              </a:xfrm>
              <a:custGeom>
                <a:avLst/>
                <a:gdLst/>
                <a:ahLst/>
                <a:cxnLst/>
                <a:rect l="l" t="t" r="r" b="b"/>
                <a:pathLst>
                  <a:path w="528" h="1178" extrusionOk="0">
                    <a:moveTo>
                      <a:pt x="526" y="11"/>
                    </a:moveTo>
                    <a:lnTo>
                      <a:pt x="526" y="11"/>
                    </a:lnTo>
                    <a:cubicBezTo>
                      <a:pt x="534" y="224"/>
                      <a:pt x="509" y="1145"/>
                      <a:pt x="485" y="1178"/>
                    </a:cubicBezTo>
                    <a:cubicBezTo>
                      <a:pt x="49" y="1178"/>
                      <a:pt x="49" y="1178"/>
                      <a:pt x="49" y="1178"/>
                    </a:cubicBezTo>
                    <a:cubicBezTo>
                      <a:pt x="49" y="1178"/>
                      <a:pt x="123" y="857"/>
                      <a:pt x="107" y="635"/>
                    </a:cubicBezTo>
                    <a:cubicBezTo>
                      <a:pt x="90" y="413"/>
                      <a:pt x="0" y="2"/>
                      <a:pt x="0" y="2"/>
                    </a:cubicBezTo>
                    <a:cubicBezTo>
                      <a:pt x="0" y="2"/>
                      <a:pt x="526" y="-6"/>
                      <a:pt x="526" y="1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4" name="Google Shape;3184;p53"/>
              <p:cNvSpPr/>
              <p:nvPr/>
            </p:nvSpPr>
            <p:spPr>
              <a:xfrm>
                <a:off x="6771395" y="3744322"/>
                <a:ext cx="118896" cy="356986"/>
              </a:xfrm>
              <a:custGeom>
                <a:avLst/>
                <a:gdLst/>
                <a:ahLst/>
                <a:cxnLst/>
                <a:rect l="l" t="t" r="r" b="b"/>
                <a:pathLst>
                  <a:path w="397" h="1192" extrusionOk="0">
                    <a:moveTo>
                      <a:pt x="322" y="17"/>
                    </a:moveTo>
                    <a:lnTo>
                      <a:pt x="322" y="17"/>
                    </a:lnTo>
                    <a:cubicBezTo>
                      <a:pt x="379" y="296"/>
                      <a:pt x="404" y="847"/>
                      <a:pt x="395" y="954"/>
                    </a:cubicBezTo>
                    <a:cubicBezTo>
                      <a:pt x="387" y="1061"/>
                      <a:pt x="371" y="1192"/>
                      <a:pt x="371" y="1192"/>
                    </a:cubicBezTo>
                    <a:cubicBezTo>
                      <a:pt x="33" y="1176"/>
                      <a:pt x="33" y="1176"/>
                      <a:pt x="33" y="1176"/>
                    </a:cubicBezTo>
                    <a:cubicBezTo>
                      <a:pt x="33" y="1176"/>
                      <a:pt x="108" y="798"/>
                      <a:pt x="91" y="592"/>
                    </a:cubicBezTo>
                    <a:cubicBezTo>
                      <a:pt x="67" y="379"/>
                      <a:pt x="0" y="0"/>
                      <a:pt x="0" y="0"/>
                    </a:cubicBezTo>
                    <a:cubicBezTo>
                      <a:pt x="322" y="17"/>
                      <a:pt x="322" y="17"/>
                      <a:pt x="322" y="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5" name="Google Shape;3185;p53"/>
              <p:cNvSpPr/>
              <p:nvPr/>
            </p:nvSpPr>
            <p:spPr>
              <a:xfrm>
                <a:off x="5612093" y="3990797"/>
                <a:ext cx="1716049" cy="122789"/>
              </a:xfrm>
              <a:custGeom>
                <a:avLst/>
                <a:gdLst/>
                <a:ahLst/>
                <a:cxnLst/>
                <a:rect l="l" t="t" r="r" b="b"/>
                <a:pathLst>
                  <a:path w="5730" h="410" extrusionOk="0">
                    <a:moveTo>
                      <a:pt x="9" y="0"/>
                    </a:moveTo>
                    <a:lnTo>
                      <a:pt x="9" y="0"/>
                    </a:lnTo>
                    <a:cubicBezTo>
                      <a:pt x="0" y="49"/>
                      <a:pt x="0" y="49"/>
                      <a:pt x="0" y="49"/>
                    </a:cubicBezTo>
                    <a:cubicBezTo>
                      <a:pt x="25" y="205"/>
                      <a:pt x="82" y="369"/>
                      <a:pt x="82" y="369"/>
                    </a:cubicBezTo>
                    <a:cubicBezTo>
                      <a:pt x="5598" y="410"/>
                      <a:pt x="5598" y="410"/>
                      <a:pt x="5598" y="410"/>
                    </a:cubicBezTo>
                    <a:cubicBezTo>
                      <a:pt x="5598" y="402"/>
                      <a:pt x="5606" y="402"/>
                      <a:pt x="5615" y="402"/>
                    </a:cubicBezTo>
                    <a:cubicBezTo>
                      <a:pt x="5639" y="394"/>
                      <a:pt x="5672" y="394"/>
                      <a:pt x="5697" y="394"/>
                    </a:cubicBezTo>
                    <a:cubicBezTo>
                      <a:pt x="5705" y="353"/>
                      <a:pt x="5713" y="197"/>
                      <a:pt x="5730" y="8"/>
                    </a:cubicBezTo>
                    <a:cubicBezTo>
                      <a:pt x="5656" y="49"/>
                      <a:pt x="5417" y="73"/>
                      <a:pt x="5088" y="99"/>
                    </a:cubicBezTo>
                    <a:cubicBezTo>
                      <a:pt x="5080" y="246"/>
                      <a:pt x="5072" y="369"/>
                      <a:pt x="5064" y="378"/>
                    </a:cubicBezTo>
                    <a:cubicBezTo>
                      <a:pt x="4628" y="378"/>
                      <a:pt x="4628" y="378"/>
                      <a:pt x="4628" y="378"/>
                    </a:cubicBezTo>
                    <a:cubicBezTo>
                      <a:pt x="4628" y="378"/>
                      <a:pt x="4661" y="254"/>
                      <a:pt x="4677" y="106"/>
                    </a:cubicBezTo>
                    <a:cubicBezTo>
                      <a:pt x="4546" y="114"/>
                      <a:pt x="4406" y="114"/>
                      <a:pt x="4266" y="114"/>
                    </a:cubicBezTo>
                    <a:cubicBezTo>
                      <a:pt x="4266" y="123"/>
                      <a:pt x="4266" y="123"/>
                      <a:pt x="4266" y="131"/>
                    </a:cubicBezTo>
                    <a:cubicBezTo>
                      <a:pt x="4258" y="238"/>
                      <a:pt x="4242" y="369"/>
                      <a:pt x="4242" y="369"/>
                    </a:cubicBezTo>
                    <a:cubicBezTo>
                      <a:pt x="3904" y="353"/>
                      <a:pt x="3904" y="353"/>
                      <a:pt x="3904" y="353"/>
                    </a:cubicBezTo>
                    <a:cubicBezTo>
                      <a:pt x="3904" y="353"/>
                      <a:pt x="3929" y="246"/>
                      <a:pt x="3946" y="123"/>
                    </a:cubicBezTo>
                    <a:cubicBezTo>
                      <a:pt x="3822" y="123"/>
                      <a:pt x="3691" y="123"/>
                      <a:pt x="3560" y="123"/>
                    </a:cubicBezTo>
                    <a:cubicBezTo>
                      <a:pt x="2096" y="123"/>
                      <a:pt x="419" y="73"/>
                      <a:pt x="296" y="73"/>
                    </a:cubicBezTo>
                    <a:cubicBezTo>
                      <a:pt x="82" y="73"/>
                      <a:pt x="9" y="0"/>
                      <a:pt x="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6" name="Google Shape;3186;p53"/>
              <p:cNvSpPr/>
              <p:nvPr/>
            </p:nvSpPr>
            <p:spPr>
              <a:xfrm>
                <a:off x="6998105" y="4020446"/>
                <a:ext cx="137763" cy="83556"/>
              </a:xfrm>
              <a:custGeom>
                <a:avLst/>
                <a:gdLst/>
                <a:ahLst/>
                <a:cxnLst/>
                <a:rect l="l" t="t" r="r" b="b"/>
                <a:pathLst>
                  <a:path w="460" h="279" extrusionOk="0">
                    <a:moveTo>
                      <a:pt x="460" y="0"/>
                    </a:moveTo>
                    <a:lnTo>
                      <a:pt x="460" y="0"/>
                    </a:lnTo>
                    <a:cubicBezTo>
                      <a:pt x="337" y="0"/>
                      <a:pt x="198" y="7"/>
                      <a:pt x="49" y="7"/>
                    </a:cubicBezTo>
                    <a:cubicBezTo>
                      <a:pt x="33" y="155"/>
                      <a:pt x="0" y="279"/>
                      <a:pt x="0" y="279"/>
                    </a:cubicBezTo>
                    <a:cubicBezTo>
                      <a:pt x="436" y="279"/>
                      <a:pt x="436" y="279"/>
                      <a:pt x="436" y="279"/>
                    </a:cubicBezTo>
                    <a:cubicBezTo>
                      <a:pt x="444" y="270"/>
                      <a:pt x="452" y="147"/>
                      <a:pt x="46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7" name="Google Shape;3187;p53"/>
              <p:cNvSpPr/>
              <p:nvPr/>
            </p:nvSpPr>
            <p:spPr>
              <a:xfrm>
                <a:off x="6781278" y="4024938"/>
                <a:ext cx="108414" cy="76369"/>
              </a:xfrm>
              <a:custGeom>
                <a:avLst/>
                <a:gdLst/>
                <a:ahLst/>
                <a:cxnLst/>
                <a:rect l="l" t="t" r="r" b="b"/>
                <a:pathLst>
                  <a:path w="362" h="255" extrusionOk="0">
                    <a:moveTo>
                      <a:pt x="362" y="0"/>
                    </a:moveTo>
                    <a:lnTo>
                      <a:pt x="362" y="0"/>
                    </a:lnTo>
                    <a:cubicBezTo>
                      <a:pt x="255" y="9"/>
                      <a:pt x="149" y="9"/>
                      <a:pt x="42" y="9"/>
                    </a:cubicBezTo>
                    <a:cubicBezTo>
                      <a:pt x="25" y="132"/>
                      <a:pt x="0" y="239"/>
                      <a:pt x="0" y="239"/>
                    </a:cubicBezTo>
                    <a:cubicBezTo>
                      <a:pt x="338" y="255"/>
                      <a:pt x="338" y="255"/>
                      <a:pt x="338" y="255"/>
                    </a:cubicBezTo>
                    <a:cubicBezTo>
                      <a:pt x="338" y="255"/>
                      <a:pt x="354" y="124"/>
                      <a:pt x="362" y="17"/>
                    </a:cubicBezTo>
                    <a:cubicBezTo>
                      <a:pt x="362" y="9"/>
                      <a:pt x="362" y="9"/>
                      <a:pt x="362"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8" name="Google Shape;3188;p53"/>
              <p:cNvSpPr/>
              <p:nvPr/>
            </p:nvSpPr>
            <p:spPr>
              <a:xfrm>
                <a:off x="7313162" y="3773971"/>
                <a:ext cx="27852" cy="341113"/>
              </a:xfrm>
              <a:custGeom>
                <a:avLst/>
                <a:gdLst/>
                <a:ahLst/>
                <a:cxnLst/>
                <a:rect l="l" t="t" r="r" b="b"/>
                <a:pathLst>
                  <a:path w="93" h="1139" extrusionOk="0">
                    <a:moveTo>
                      <a:pt x="17" y="0"/>
                    </a:moveTo>
                    <a:lnTo>
                      <a:pt x="17" y="0"/>
                    </a:lnTo>
                    <a:cubicBezTo>
                      <a:pt x="25" y="33"/>
                      <a:pt x="41" y="66"/>
                      <a:pt x="50" y="107"/>
                    </a:cubicBezTo>
                    <a:cubicBezTo>
                      <a:pt x="58" y="140"/>
                      <a:pt x="66" y="181"/>
                      <a:pt x="74" y="214"/>
                    </a:cubicBezTo>
                    <a:cubicBezTo>
                      <a:pt x="82" y="287"/>
                      <a:pt x="91" y="362"/>
                      <a:pt x="91" y="436"/>
                    </a:cubicBezTo>
                    <a:cubicBezTo>
                      <a:pt x="99" y="583"/>
                      <a:pt x="82" y="732"/>
                      <a:pt x="74" y="871"/>
                    </a:cubicBezTo>
                    <a:cubicBezTo>
                      <a:pt x="58" y="962"/>
                      <a:pt x="50" y="1044"/>
                      <a:pt x="41" y="1126"/>
                    </a:cubicBezTo>
                    <a:cubicBezTo>
                      <a:pt x="41" y="1143"/>
                      <a:pt x="8" y="1143"/>
                      <a:pt x="8" y="1126"/>
                    </a:cubicBezTo>
                    <a:cubicBezTo>
                      <a:pt x="0" y="1102"/>
                      <a:pt x="0" y="1085"/>
                      <a:pt x="0" y="1069"/>
                    </a:cubicBezTo>
                    <a:cubicBezTo>
                      <a:pt x="0" y="1061"/>
                      <a:pt x="17" y="1061"/>
                      <a:pt x="17" y="1069"/>
                    </a:cubicBezTo>
                    <a:cubicBezTo>
                      <a:pt x="25" y="1085"/>
                      <a:pt x="33" y="1102"/>
                      <a:pt x="41" y="1110"/>
                    </a:cubicBezTo>
                    <a:cubicBezTo>
                      <a:pt x="25" y="1110"/>
                      <a:pt x="17" y="1110"/>
                      <a:pt x="8" y="1110"/>
                    </a:cubicBezTo>
                    <a:cubicBezTo>
                      <a:pt x="41" y="830"/>
                      <a:pt x="74" y="542"/>
                      <a:pt x="41" y="255"/>
                    </a:cubicBezTo>
                    <a:cubicBezTo>
                      <a:pt x="41" y="214"/>
                      <a:pt x="33" y="173"/>
                      <a:pt x="25" y="132"/>
                    </a:cubicBezTo>
                    <a:cubicBezTo>
                      <a:pt x="17" y="82"/>
                      <a:pt x="17" y="41"/>
                      <a:pt x="8" y="0"/>
                    </a:cubicBezTo>
                    <a:lnTo>
                      <a:pt x="1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89" name="Google Shape;3189;p53"/>
              <p:cNvSpPr/>
              <p:nvPr/>
            </p:nvSpPr>
            <p:spPr>
              <a:xfrm>
                <a:off x="5611494" y="3714972"/>
                <a:ext cx="1704070" cy="61394"/>
              </a:xfrm>
              <a:custGeom>
                <a:avLst/>
                <a:gdLst/>
                <a:ahLst/>
                <a:cxnLst/>
                <a:rect l="l" t="t" r="r" b="b"/>
                <a:pathLst>
                  <a:path w="5690" h="205" extrusionOk="0">
                    <a:moveTo>
                      <a:pt x="5690" y="205"/>
                    </a:moveTo>
                    <a:lnTo>
                      <a:pt x="5690" y="205"/>
                    </a:lnTo>
                    <a:cubicBezTo>
                      <a:pt x="5509" y="205"/>
                      <a:pt x="5321" y="181"/>
                      <a:pt x="5140" y="164"/>
                    </a:cubicBezTo>
                    <a:cubicBezTo>
                      <a:pt x="4951" y="156"/>
                      <a:pt x="4770" y="140"/>
                      <a:pt x="4581" y="140"/>
                    </a:cubicBezTo>
                    <a:cubicBezTo>
                      <a:pt x="4219" y="123"/>
                      <a:pt x="3849" y="115"/>
                      <a:pt x="3479" y="106"/>
                    </a:cubicBezTo>
                    <a:cubicBezTo>
                      <a:pt x="2739" y="90"/>
                      <a:pt x="1999" y="82"/>
                      <a:pt x="1260" y="65"/>
                    </a:cubicBezTo>
                    <a:cubicBezTo>
                      <a:pt x="849" y="57"/>
                      <a:pt x="430" y="49"/>
                      <a:pt x="19" y="41"/>
                    </a:cubicBezTo>
                    <a:cubicBezTo>
                      <a:pt x="-6" y="41"/>
                      <a:pt x="-6" y="0"/>
                      <a:pt x="19" y="0"/>
                    </a:cubicBezTo>
                    <a:cubicBezTo>
                      <a:pt x="758" y="16"/>
                      <a:pt x="1507" y="33"/>
                      <a:pt x="2246" y="49"/>
                    </a:cubicBezTo>
                    <a:cubicBezTo>
                      <a:pt x="2616" y="57"/>
                      <a:pt x="2985" y="65"/>
                      <a:pt x="3356" y="74"/>
                    </a:cubicBezTo>
                    <a:cubicBezTo>
                      <a:pt x="3726" y="82"/>
                      <a:pt x="4096" y="82"/>
                      <a:pt x="4457" y="98"/>
                    </a:cubicBezTo>
                    <a:cubicBezTo>
                      <a:pt x="4663" y="106"/>
                      <a:pt x="4869" y="115"/>
                      <a:pt x="5074" y="132"/>
                    </a:cubicBezTo>
                    <a:cubicBezTo>
                      <a:pt x="5280" y="147"/>
                      <a:pt x="5493" y="156"/>
                      <a:pt x="5690" y="205"/>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0" name="Google Shape;3190;p53"/>
              <p:cNvSpPr/>
              <p:nvPr/>
            </p:nvSpPr>
            <p:spPr>
              <a:xfrm>
                <a:off x="7120893" y="3754504"/>
                <a:ext cx="29949" cy="355489"/>
              </a:xfrm>
              <a:custGeom>
                <a:avLst/>
                <a:gdLst/>
                <a:ahLst/>
                <a:cxnLst/>
                <a:rect l="l" t="t" r="r" b="b"/>
                <a:pathLst>
                  <a:path w="100" h="1187" extrusionOk="0">
                    <a:moveTo>
                      <a:pt x="75" y="0"/>
                    </a:moveTo>
                    <a:lnTo>
                      <a:pt x="75" y="0"/>
                    </a:lnTo>
                    <a:cubicBezTo>
                      <a:pt x="75" y="41"/>
                      <a:pt x="84" y="82"/>
                      <a:pt x="91" y="123"/>
                    </a:cubicBezTo>
                    <a:cubicBezTo>
                      <a:pt x="91" y="155"/>
                      <a:pt x="91" y="197"/>
                      <a:pt x="91" y="238"/>
                    </a:cubicBezTo>
                    <a:cubicBezTo>
                      <a:pt x="91" y="311"/>
                      <a:pt x="91" y="394"/>
                      <a:pt x="100" y="468"/>
                    </a:cubicBezTo>
                    <a:cubicBezTo>
                      <a:pt x="100" y="624"/>
                      <a:pt x="91" y="780"/>
                      <a:pt x="84" y="936"/>
                    </a:cubicBezTo>
                    <a:cubicBezTo>
                      <a:pt x="75" y="1011"/>
                      <a:pt x="75" y="1093"/>
                      <a:pt x="42" y="1175"/>
                    </a:cubicBezTo>
                    <a:cubicBezTo>
                      <a:pt x="34" y="1167"/>
                      <a:pt x="17" y="1158"/>
                      <a:pt x="1" y="1158"/>
                    </a:cubicBezTo>
                    <a:cubicBezTo>
                      <a:pt x="9" y="1142"/>
                      <a:pt x="17" y="1134"/>
                      <a:pt x="26" y="1126"/>
                    </a:cubicBezTo>
                    <a:cubicBezTo>
                      <a:pt x="34" y="1117"/>
                      <a:pt x="50" y="1126"/>
                      <a:pt x="50" y="1142"/>
                    </a:cubicBezTo>
                    <a:cubicBezTo>
                      <a:pt x="50" y="1150"/>
                      <a:pt x="42" y="1167"/>
                      <a:pt x="42" y="1175"/>
                    </a:cubicBezTo>
                    <a:cubicBezTo>
                      <a:pt x="34" y="1199"/>
                      <a:pt x="-7" y="1183"/>
                      <a:pt x="1" y="1158"/>
                    </a:cubicBezTo>
                    <a:cubicBezTo>
                      <a:pt x="26" y="1093"/>
                      <a:pt x="34" y="1019"/>
                      <a:pt x="42" y="953"/>
                    </a:cubicBezTo>
                    <a:cubicBezTo>
                      <a:pt x="42" y="871"/>
                      <a:pt x="50" y="797"/>
                      <a:pt x="50" y="723"/>
                    </a:cubicBezTo>
                    <a:cubicBezTo>
                      <a:pt x="58" y="566"/>
                      <a:pt x="58" y="419"/>
                      <a:pt x="58" y="262"/>
                    </a:cubicBezTo>
                    <a:cubicBezTo>
                      <a:pt x="58" y="221"/>
                      <a:pt x="58" y="180"/>
                      <a:pt x="58" y="139"/>
                    </a:cubicBezTo>
                    <a:cubicBezTo>
                      <a:pt x="58" y="90"/>
                      <a:pt x="58" y="49"/>
                      <a:pt x="67" y="0"/>
                    </a:cubicBezTo>
                    <a:lnTo>
                      <a:pt x="7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1" name="Google Shape;3191;p53"/>
              <p:cNvSpPr/>
              <p:nvPr/>
            </p:nvSpPr>
            <p:spPr>
              <a:xfrm>
                <a:off x="6988222" y="3754504"/>
                <a:ext cx="34740" cy="352793"/>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2" name="Google Shape;3192;p53"/>
              <p:cNvSpPr/>
              <p:nvPr/>
            </p:nvSpPr>
            <p:spPr>
              <a:xfrm>
                <a:off x="6864235" y="3754504"/>
                <a:ext cx="32943" cy="352793"/>
              </a:xfrm>
              <a:custGeom>
                <a:avLst/>
                <a:gdLst/>
                <a:ahLst/>
                <a:cxnLst/>
                <a:rect l="l" t="t" r="r" b="b"/>
                <a:pathLst>
                  <a:path w="110" h="1178" extrusionOk="0">
                    <a:moveTo>
                      <a:pt x="27" y="0"/>
                    </a:moveTo>
                    <a:lnTo>
                      <a:pt x="27" y="0"/>
                    </a:lnTo>
                    <a:cubicBezTo>
                      <a:pt x="27" y="32"/>
                      <a:pt x="27" y="73"/>
                      <a:pt x="36" y="106"/>
                    </a:cubicBezTo>
                    <a:cubicBezTo>
                      <a:pt x="36" y="139"/>
                      <a:pt x="44" y="180"/>
                      <a:pt x="53" y="213"/>
                    </a:cubicBezTo>
                    <a:cubicBezTo>
                      <a:pt x="69" y="296"/>
                      <a:pt x="77" y="369"/>
                      <a:pt x="85" y="443"/>
                    </a:cubicBezTo>
                    <a:cubicBezTo>
                      <a:pt x="102" y="599"/>
                      <a:pt x="110" y="756"/>
                      <a:pt x="110" y="912"/>
                    </a:cubicBezTo>
                    <a:cubicBezTo>
                      <a:pt x="102" y="953"/>
                      <a:pt x="102" y="994"/>
                      <a:pt x="102" y="1035"/>
                    </a:cubicBezTo>
                    <a:cubicBezTo>
                      <a:pt x="102" y="1076"/>
                      <a:pt x="102" y="1126"/>
                      <a:pt x="94" y="1167"/>
                    </a:cubicBezTo>
                    <a:cubicBezTo>
                      <a:pt x="85" y="1183"/>
                      <a:pt x="61" y="1183"/>
                      <a:pt x="61" y="1158"/>
                    </a:cubicBezTo>
                    <a:cubicBezTo>
                      <a:pt x="53" y="1126"/>
                      <a:pt x="61" y="1085"/>
                      <a:pt x="61" y="1043"/>
                    </a:cubicBezTo>
                    <a:cubicBezTo>
                      <a:pt x="69" y="1011"/>
                      <a:pt x="69" y="970"/>
                      <a:pt x="69" y="929"/>
                    </a:cubicBezTo>
                    <a:cubicBezTo>
                      <a:pt x="69" y="854"/>
                      <a:pt x="69" y="772"/>
                      <a:pt x="69" y="698"/>
                    </a:cubicBezTo>
                    <a:cubicBezTo>
                      <a:pt x="61" y="542"/>
                      <a:pt x="44" y="386"/>
                      <a:pt x="19" y="229"/>
                    </a:cubicBezTo>
                    <a:cubicBezTo>
                      <a:pt x="12" y="188"/>
                      <a:pt x="3" y="147"/>
                      <a:pt x="3" y="106"/>
                    </a:cubicBezTo>
                    <a:cubicBezTo>
                      <a:pt x="-5" y="65"/>
                      <a:pt x="3" y="32"/>
                      <a:pt x="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3" name="Google Shape;3193;p53"/>
              <p:cNvSpPr/>
              <p:nvPr/>
            </p:nvSpPr>
            <p:spPr>
              <a:xfrm>
                <a:off x="6771395" y="3747316"/>
                <a:ext cx="35040" cy="363575"/>
              </a:xfrm>
              <a:custGeom>
                <a:avLst/>
                <a:gdLst/>
                <a:ahLst/>
                <a:cxnLst/>
                <a:rect l="l" t="t" r="r" b="b"/>
                <a:pathLst>
                  <a:path w="117" h="1214" extrusionOk="0">
                    <a:moveTo>
                      <a:pt x="9" y="7"/>
                    </a:moveTo>
                    <a:lnTo>
                      <a:pt x="9" y="7"/>
                    </a:lnTo>
                    <a:cubicBezTo>
                      <a:pt x="33" y="80"/>
                      <a:pt x="50" y="155"/>
                      <a:pt x="58" y="237"/>
                    </a:cubicBezTo>
                    <a:cubicBezTo>
                      <a:pt x="75" y="311"/>
                      <a:pt x="83" y="393"/>
                      <a:pt x="91" y="467"/>
                    </a:cubicBezTo>
                    <a:cubicBezTo>
                      <a:pt x="116" y="623"/>
                      <a:pt x="124" y="780"/>
                      <a:pt x="108" y="936"/>
                    </a:cubicBezTo>
                    <a:cubicBezTo>
                      <a:pt x="108" y="1026"/>
                      <a:pt x="91" y="1117"/>
                      <a:pt x="75" y="1199"/>
                    </a:cubicBezTo>
                    <a:cubicBezTo>
                      <a:pt x="67" y="1223"/>
                      <a:pt x="41" y="1215"/>
                      <a:pt x="33" y="1191"/>
                    </a:cubicBezTo>
                    <a:cubicBezTo>
                      <a:pt x="33" y="1174"/>
                      <a:pt x="41" y="1166"/>
                      <a:pt x="41" y="1150"/>
                    </a:cubicBezTo>
                    <a:cubicBezTo>
                      <a:pt x="41" y="1133"/>
                      <a:pt x="58" y="1141"/>
                      <a:pt x="67" y="1150"/>
                    </a:cubicBezTo>
                    <a:cubicBezTo>
                      <a:pt x="67" y="1166"/>
                      <a:pt x="75" y="1174"/>
                      <a:pt x="75" y="1191"/>
                    </a:cubicBezTo>
                    <a:cubicBezTo>
                      <a:pt x="58" y="1191"/>
                      <a:pt x="50" y="1191"/>
                      <a:pt x="41" y="1191"/>
                    </a:cubicBezTo>
                    <a:cubicBezTo>
                      <a:pt x="108" y="886"/>
                      <a:pt x="75" y="574"/>
                      <a:pt x="33" y="262"/>
                    </a:cubicBezTo>
                    <a:cubicBezTo>
                      <a:pt x="17" y="179"/>
                      <a:pt x="0" y="89"/>
                      <a:pt x="0" y="7"/>
                    </a:cubicBezTo>
                    <a:cubicBezTo>
                      <a:pt x="0"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4" name="Google Shape;3194;p53"/>
              <p:cNvSpPr/>
              <p:nvPr/>
            </p:nvSpPr>
            <p:spPr>
              <a:xfrm>
                <a:off x="5633215" y="4095038"/>
                <a:ext cx="1691192" cy="10781"/>
              </a:xfrm>
              <a:custGeom>
                <a:avLst/>
                <a:gdLst/>
                <a:ahLst/>
                <a:cxnLst/>
                <a:rect l="l" t="t" r="r" b="b"/>
                <a:pathLst>
                  <a:path w="5647" h="36" extrusionOk="0">
                    <a:moveTo>
                      <a:pt x="5634" y="32"/>
                    </a:moveTo>
                    <a:lnTo>
                      <a:pt x="5634" y="32"/>
                    </a:lnTo>
                    <a:cubicBezTo>
                      <a:pt x="5544" y="41"/>
                      <a:pt x="5446" y="32"/>
                      <a:pt x="5355" y="32"/>
                    </a:cubicBezTo>
                    <a:cubicBezTo>
                      <a:pt x="5265" y="32"/>
                      <a:pt x="5174" y="32"/>
                      <a:pt x="5084" y="32"/>
                    </a:cubicBezTo>
                    <a:cubicBezTo>
                      <a:pt x="4903" y="32"/>
                      <a:pt x="4722" y="32"/>
                      <a:pt x="4533" y="32"/>
                    </a:cubicBezTo>
                    <a:cubicBezTo>
                      <a:pt x="4171" y="32"/>
                      <a:pt x="3802" y="32"/>
                      <a:pt x="3439" y="32"/>
                    </a:cubicBezTo>
                    <a:cubicBezTo>
                      <a:pt x="2708" y="32"/>
                      <a:pt x="1976" y="32"/>
                      <a:pt x="1253" y="32"/>
                    </a:cubicBezTo>
                    <a:cubicBezTo>
                      <a:pt x="834" y="32"/>
                      <a:pt x="423" y="32"/>
                      <a:pt x="12" y="32"/>
                    </a:cubicBezTo>
                    <a:cubicBezTo>
                      <a:pt x="-4" y="32"/>
                      <a:pt x="-4" y="0"/>
                      <a:pt x="12" y="0"/>
                    </a:cubicBezTo>
                    <a:cubicBezTo>
                      <a:pt x="744" y="0"/>
                      <a:pt x="1484" y="0"/>
                      <a:pt x="2214" y="0"/>
                    </a:cubicBezTo>
                    <a:cubicBezTo>
                      <a:pt x="2946" y="0"/>
                      <a:pt x="3670" y="0"/>
                      <a:pt x="4401" y="0"/>
                    </a:cubicBezTo>
                    <a:cubicBezTo>
                      <a:pt x="4607" y="0"/>
                      <a:pt x="4813" y="0"/>
                      <a:pt x="5018" y="0"/>
                    </a:cubicBezTo>
                    <a:cubicBezTo>
                      <a:pt x="5116" y="0"/>
                      <a:pt x="5224" y="0"/>
                      <a:pt x="5322" y="0"/>
                    </a:cubicBezTo>
                    <a:cubicBezTo>
                      <a:pt x="5429" y="0"/>
                      <a:pt x="5528" y="0"/>
                      <a:pt x="5634" y="8"/>
                    </a:cubicBezTo>
                    <a:cubicBezTo>
                      <a:pt x="5651" y="8"/>
                      <a:pt x="5651" y="24"/>
                      <a:pt x="5634"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195" name="Google Shape;3195;p53"/>
              <p:cNvSpPr/>
              <p:nvPr/>
            </p:nvSpPr>
            <p:spPr>
              <a:xfrm flipH="1">
                <a:off x="5607262" y="3714976"/>
                <a:ext cx="27850" cy="391426"/>
              </a:xfrm>
              <a:custGeom>
                <a:avLst/>
                <a:gdLst/>
                <a:ahLst/>
                <a:cxnLst/>
                <a:rect l="l" t="t" r="r" b="b"/>
                <a:pathLst>
                  <a:path w="93" h="1139" extrusionOk="0">
                    <a:moveTo>
                      <a:pt x="17" y="0"/>
                    </a:moveTo>
                    <a:lnTo>
                      <a:pt x="17" y="0"/>
                    </a:lnTo>
                    <a:cubicBezTo>
                      <a:pt x="25" y="33"/>
                      <a:pt x="41" y="66"/>
                      <a:pt x="50" y="107"/>
                    </a:cubicBezTo>
                    <a:cubicBezTo>
                      <a:pt x="58" y="140"/>
                      <a:pt x="66" y="181"/>
                      <a:pt x="74" y="214"/>
                    </a:cubicBezTo>
                    <a:cubicBezTo>
                      <a:pt x="82" y="287"/>
                      <a:pt x="91" y="362"/>
                      <a:pt x="91" y="436"/>
                    </a:cubicBezTo>
                    <a:cubicBezTo>
                      <a:pt x="99" y="583"/>
                      <a:pt x="82" y="732"/>
                      <a:pt x="74" y="871"/>
                    </a:cubicBezTo>
                    <a:cubicBezTo>
                      <a:pt x="58" y="962"/>
                      <a:pt x="50" y="1044"/>
                      <a:pt x="41" y="1126"/>
                    </a:cubicBezTo>
                    <a:cubicBezTo>
                      <a:pt x="41" y="1143"/>
                      <a:pt x="8" y="1143"/>
                      <a:pt x="8" y="1126"/>
                    </a:cubicBezTo>
                    <a:cubicBezTo>
                      <a:pt x="0" y="1102"/>
                      <a:pt x="0" y="1085"/>
                      <a:pt x="0" y="1069"/>
                    </a:cubicBezTo>
                    <a:cubicBezTo>
                      <a:pt x="0" y="1061"/>
                      <a:pt x="17" y="1061"/>
                      <a:pt x="17" y="1069"/>
                    </a:cubicBezTo>
                    <a:cubicBezTo>
                      <a:pt x="25" y="1085"/>
                      <a:pt x="33" y="1102"/>
                      <a:pt x="41" y="1110"/>
                    </a:cubicBezTo>
                    <a:cubicBezTo>
                      <a:pt x="25" y="1110"/>
                      <a:pt x="17" y="1110"/>
                      <a:pt x="8" y="1110"/>
                    </a:cubicBezTo>
                    <a:cubicBezTo>
                      <a:pt x="41" y="830"/>
                      <a:pt x="74" y="542"/>
                      <a:pt x="41" y="255"/>
                    </a:cubicBezTo>
                    <a:cubicBezTo>
                      <a:pt x="41" y="214"/>
                      <a:pt x="33" y="173"/>
                      <a:pt x="25" y="132"/>
                    </a:cubicBezTo>
                    <a:cubicBezTo>
                      <a:pt x="17" y="82"/>
                      <a:pt x="17" y="41"/>
                      <a:pt x="8" y="0"/>
                    </a:cubicBezTo>
                    <a:lnTo>
                      <a:pt x="1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196" name="Google Shape;3196;p53"/>
            <p:cNvGrpSpPr/>
            <p:nvPr/>
          </p:nvGrpSpPr>
          <p:grpSpPr>
            <a:xfrm>
              <a:off x="1904173" y="4720228"/>
              <a:ext cx="1837152" cy="423175"/>
              <a:chOff x="6891030" y="5261535"/>
              <a:chExt cx="2819880" cy="649440"/>
            </a:xfrm>
          </p:grpSpPr>
          <p:sp>
            <p:nvSpPr>
              <p:cNvPr id="3197" name="Google Shape;3197;p53"/>
              <p:cNvSpPr/>
              <p:nvPr/>
            </p:nvSpPr>
            <p:spPr>
              <a:xfrm>
                <a:off x="6906150" y="5270535"/>
                <a:ext cx="2804040" cy="639360"/>
              </a:xfrm>
              <a:custGeom>
                <a:avLst/>
                <a:gdLst/>
                <a:ahLst/>
                <a:cxnLst/>
                <a:rect l="l" t="t" r="r" b="b"/>
                <a:pathLst>
                  <a:path w="7789" h="1776" extrusionOk="0">
                    <a:moveTo>
                      <a:pt x="7789" y="1099"/>
                    </a:moveTo>
                    <a:lnTo>
                      <a:pt x="7789" y="1099"/>
                    </a:lnTo>
                    <a:cubicBezTo>
                      <a:pt x="7789" y="1159"/>
                      <a:pt x="7780" y="1219"/>
                      <a:pt x="7772" y="1287"/>
                    </a:cubicBezTo>
                    <a:cubicBezTo>
                      <a:pt x="7737" y="1493"/>
                      <a:pt x="7677" y="1725"/>
                      <a:pt x="7677" y="1725"/>
                    </a:cubicBezTo>
                    <a:cubicBezTo>
                      <a:pt x="104" y="1776"/>
                      <a:pt x="104" y="1776"/>
                      <a:pt x="104" y="1776"/>
                    </a:cubicBezTo>
                    <a:cubicBezTo>
                      <a:pt x="104" y="1776"/>
                      <a:pt x="61" y="1536"/>
                      <a:pt x="35" y="1235"/>
                    </a:cubicBezTo>
                    <a:cubicBezTo>
                      <a:pt x="1" y="884"/>
                      <a:pt x="-25" y="455"/>
                      <a:pt x="43" y="249"/>
                    </a:cubicBezTo>
                    <a:cubicBezTo>
                      <a:pt x="1150" y="129"/>
                      <a:pt x="1150" y="129"/>
                      <a:pt x="1150" y="129"/>
                    </a:cubicBezTo>
                    <a:cubicBezTo>
                      <a:pt x="2780" y="95"/>
                      <a:pt x="2780" y="95"/>
                      <a:pt x="2780" y="95"/>
                    </a:cubicBezTo>
                    <a:cubicBezTo>
                      <a:pt x="7695" y="0"/>
                      <a:pt x="7695" y="0"/>
                      <a:pt x="7695" y="0"/>
                    </a:cubicBezTo>
                    <a:cubicBezTo>
                      <a:pt x="7720" y="266"/>
                      <a:pt x="7720" y="266"/>
                      <a:pt x="7720" y="266"/>
                    </a:cubicBezTo>
                    <a:cubicBezTo>
                      <a:pt x="7720" y="266"/>
                      <a:pt x="7789" y="866"/>
                      <a:pt x="7789" y="109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8" name="Google Shape;3198;p53"/>
              <p:cNvSpPr/>
              <p:nvPr/>
            </p:nvSpPr>
            <p:spPr>
              <a:xfrm>
                <a:off x="7202790" y="5316975"/>
                <a:ext cx="256320" cy="574560"/>
              </a:xfrm>
              <a:custGeom>
                <a:avLst/>
                <a:gdLst/>
                <a:ahLst/>
                <a:cxnLst/>
                <a:rect l="l" t="t" r="r" b="b"/>
                <a:pathLst>
                  <a:path w="712" h="1596" extrusionOk="0">
                    <a:moveTo>
                      <a:pt x="0" y="26"/>
                    </a:moveTo>
                    <a:lnTo>
                      <a:pt x="0" y="26"/>
                    </a:lnTo>
                    <a:cubicBezTo>
                      <a:pt x="0" y="309"/>
                      <a:pt x="95" y="1561"/>
                      <a:pt x="129" y="1596"/>
                    </a:cubicBezTo>
                    <a:cubicBezTo>
                      <a:pt x="712" y="1596"/>
                      <a:pt x="712" y="1596"/>
                      <a:pt x="712" y="1596"/>
                    </a:cubicBezTo>
                    <a:cubicBezTo>
                      <a:pt x="712" y="1596"/>
                      <a:pt x="592" y="1166"/>
                      <a:pt x="610" y="867"/>
                    </a:cubicBezTo>
                    <a:cubicBezTo>
                      <a:pt x="618" y="566"/>
                      <a:pt x="712" y="0"/>
                      <a:pt x="712" y="0"/>
                    </a:cubicBezTo>
                    <a:cubicBezTo>
                      <a:pt x="712" y="0"/>
                      <a:pt x="0" y="0"/>
                      <a:pt x="0" y="2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9" name="Google Shape;3199;p53"/>
              <p:cNvSpPr/>
              <p:nvPr/>
            </p:nvSpPr>
            <p:spPr>
              <a:xfrm>
                <a:off x="7628310" y="5307615"/>
                <a:ext cx="182880" cy="583920"/>
              </a:xfrm>
              <a:custGeom>
                <a:avLst/>
                <a:gdLst/>
                <a:ahLst/>
                <a:cxnLst/>
                <a:rect l="l" t="t" r="r" b="b"/>
                <a:pathLst>
                  <a:path w="508" h="1622" extrusionOk="0">
                    <a:moveTo>
                      <a:pt x="53" y="17"/>
                    </a:moveTo>
                    <a:lnTo>
                      <a:pt x="53" y="17"/>
                    </a:lnTo>
                    <a:cubicBezTo>
                      <a:pt x="-7" y="404"/>
                      <a:pt x="-7" y="1150"/>
                      <a:pt x="11" y="1287"/>
                    </a:cubicBezTo>
                    <a:cubicBezTo>
                      <a:pt x="20" y="1433"/>
                      <a:pt x="53" y="1622"/>
                      <a:pt x="53" y="1622"/>
                    </a:cubicBezTo>
                    <a:cubicBezTo>
                      <a:pt x="508" y="1587"/>
                      <a:pt x="508" y="1587"/>
                      <a:pt x="508" y="1587"/>
                    </a:cubicBezTo>
                    <a:cubicBezTo>
                      <a:pt x="508" y="1587"/>
                      <a:pt x="380" y="1081"/>
                      <a:pt x="397" y="798"/>
                    </a:cubicBezTo>
                    <a:cubicBezTo>
                      <a:pt x="422" y="515"/>
                      <a:pt x="482" y="0"/>
                      <a:pt x="482" y="0"/>
                    </a:cubicBezTo>
                    <a:cubicBezTo>
                      <a:pt x="53" y="17"/>
                      <a:pt x="53" y="17"/>
                      <a:pt x="53" y="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0" name="Google Shape;3200;p53"/>
              <p:cNvSpPr/>
              <p:nvPr/>
            </p:nvSpPr>
            <p:spPr>
              <a:xfrm>
                <a:off x="6918750" y="5709375"/>
                <a:ext cx="2785320" cy="200520"/>
              </a:xfrm>
              <a:custGeom>
                <a:avLst/>
                <a:gdLst/>
                <a:ahLst/>
                <a:cxnLst/>
                <a:rect l="l" t="t" r="r" b="b"/>
                <a:pathLst>
                  <a:path w="7737" h="557" extrusionOk="0">
                    <a:moveTo>
                      <a:pt x="7720" y="0"/>
                    </a:moveTo>
                    <a:lnTo>
                      <a:pt x="7720" y="0"/>
                    </a:lnTo>
                    <a:cubicBezTo>
                      <a:pt x="7720" y="0"/>
                      <a:pt x="7625" y="103"/>
                      <a:pt x="7333" y="103"/>
                    </a:cubicBezTo>
                    <a:cubicBezTo>
                      <a:pt x="7170" y="103"/>
                      <a:pt x="4907" y="162"/>
                      <a:pt x="2934" y="162"/>
                    </a:cubicBezTo>
                    <a:cubicBezTo>
                      <a:pt x="2754" y="162"/>
                      <a:pt x="2582" y="162"/>
                      <a:pt x="2411" y="162"/>
                    </a:cubicBezTo>
                    <a:cubicBezTo>
                      <a:pt x="2445" y="334"/>
                      <a:pt x="2479" y="471"/>
                      <a:pt x="2479" y="471"/>
                    </a:cubicBezTo>
                    <a:cubicBezTo>
                      <a:pt x="2024" y="506"/>
                      <a:pt x="2024" y="506"/>
                      <a:pt x="2024" y="506"/>
                    </a:cubicBezTo>
                    <a:cubicBezTo>
                      <a:pt x="2024" y="506"/>
                      <a:pt x="1991" y="317"/>
                      <a:pt x="1982" y="171"/>
                    </a:cubicBezTo>
                    <a:lnTo>
                      <a:pt x="1982" y="162"/>
                    </a:lnTo>
                    <a:cubicBezTo>
                      <a:pt x="1785" y="154"/>
                      <a:pt x="1604" y="154"/>
                      <a:pt x="1424" y="146"/>
                    </a:cubicBezTo>
                    <a:cubicBezTo>
                      <a:pt x="1459" y="342"/>
                      <a:pt x="1501" y="506"/>
                      <a:pt x="1501" y="506"/>
                    </a:cubicBezTo>
                    <a:cubicBezTo>
                      <a:pt x="918" y="506"/>
                      <a:pt x="918" y="506"/>
                      <a:pt x="918" y="506"/>
                    </a:cubicBezTo>
                    <a:cubicBezTo>
                      <a:pt x="909" y="497"/>
                      <a:pt x="884" y="334"/>
                      <a:pt x="867" y="128"/>
                    </a:cubicBezTo>
                    <a:cubicBezTo>
                      <a:pt x="420" y="103"/>
                      <a:pt x="103" y="68"/>
                      <a:pt x="0" y="16"/>
                    </a:cubicBezTo>
                    <a:cubicBezTo>
                      <a:pt x="26" y="317"/>
                      <a:pt x="69" y="557"/>
                      <a:pt x="69" y="557"/>
                    </a:cubicBezTo>
                    <a:cubicBezTo>
                      <a:pt x="7642" y="506"/>
                      <a:pt x="7642" y="506"/>
                      <a:pt x="7642" y="506"/>
                    </a:cubicBezTo>
                    <a:cubicBezTo>
                      <a:pt x="7642" y="506"/>
                      <a:pt x="7702" y="274"/>
                      <a:pt x="7737" y="68"/>
                    </a:cubicBezTo>
                    <a:cubicBezTo>
                      <a:pt x="7720" y="0"/>
                      <a:pt x="7720" y="0"/>
                      <a:pt x="772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1" name="Google Shape;3201;p53"/>
              <p:cNvSpPr/>
              <p:nvPr/>
            </p:nvSpPr>
            <p:spPr>
              <a:xfrm>
                <a:off x="7230870" y="5755455"/>
                <a:ext cx="228240" cy="136080"/>
              </a:xfrm>
              <a:custGeom>
                <a:avLst/>
                <a:gdLst/>
                <a:ahLst/>
                <a:cxnLst/>
                <a:rect l="l" t="t" r="r" b="b"/>
                <a:pathLst>
                  <a:path w="634" h="378" extrusionOk="0">
                    <a:moveTo>
                      <a:pt x="0" y="0"/>
                    </a:moveTo>
                    <a:lnTo>
                      <a:pt x="0" y="0"/>
                    </a:lnTo>
                    <a:cubicBezTo>
                      <a:pt x="17" y="206"/>
                      <a:pt x="42" y="369"/>
                      <a:pt x="51" y="378"/>
                    </a:cubicBezTo>
                    <a:cubicBezTo>
                      <a:pt x="634" y="378"/>
                      <a:pt x="634" y="378"/>
                      <a:pt x="634" y="378"/>
                    </a:cubicBezTo>
                    <a:cubicBezTo>
                      <a:pt x="634" y="378"/>
                      <a:pt x="592" y="214"/>
                      <a:pt x="557" y="18"/>
                    </a:cubicBezTo>
                    <a:cubicBezTo>
                      <a:pt x="360" y="18"/>
                      <a:pt x="171" y="9"/>
                      <a:pt x="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2" name="Google Shape;3202;p53"/>
              <p:cNvSpPr/>
              <p:nvPr/>
            </p:nvSpPr>
            <p:spPr>
              <a:xfrm>
                <a:off x="7632270" y="5767695"/>
                <a:ext cx="178920" cy="123840"/>
              </a:xfrm>
              <a:custGeom>
                <a:avLst/>
                <a:gdLst/>
                <a:ahLst/>
                <a:cxnLst/>
                <a:rect l="l" t="t" r="r" b="b"/>
                <a:pathLst>
                  <a:path w="497" h="344" extrusionOk="0">
                    <a:moveTo>
                      <a:pt x="0" y="0"/>
                    </a:moveTo>
                    <a:lnTo>
                      <a:pt x="0" y="0"/>
                    </a:lnTo>
                    <a:lnTo>
                      <a:pt x="0" y="9"/>
                    </a:lnTo>
                    <a:cubicBezTo>
                      <a:pt x="9" y="155"/>
                      <a:pt x="42" y="344"/>
                      <a:pt x="42" y="344"/>
                    </a:cubicBezTo>
                    <a:cubicBezTo>
                      <a:pt x="497" y="309"/>
                      <a:pt x="497" y="309"/>
                      <a:pt x="497" y="309"/>
                    </a:cubicBezTo>
                    <a:cubicBezTo>
                      <a:pt x="497" y="309"/>
                      <a:pt x="463" y="172"/>
                      <a:pt x="429" y="0"/>
                    </a:cubicBezTo>
                    <a:cubicBezTo>
                      <a:pt x="283" y="0"/>
                      <a:pt x="137" y="0"/>
                      <a:pt x="0"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3" name="Google Shape;3203;p53"/>
              <p:cNvSpPr/>
              <p:nvPr/>
            </p:nvSpPr>
            <p:spPr>
              <a:xfrm>
                <a:off x="6891030" y="5354775"/>
                <a:ext cx="56880" cy="556200"/>
              </a:xfrm>
              <a:custGeom>
                <a:avLst/>
                <a:gdLst/>
                <a:ahLst/>
                <a:cxnLst/>
                <a:rect l="l" t="t" r="r" b="b"/>
                <a:pathLst>
                  <a:path w="158" h="1545" extrusionOk="0">
                    <a:moveTo>
                      <a:pt x="77" y="7"/>
                    </a:moveTo>
                    <a:lnTo>
                      <a:pt x="77" y="7"/>
                    </a:lnTo>
                    <a:cubicBezTo>
                      <a:pt x="60" y="49"/>
                      <a:pt x="43" y="101"/>
                      <a:pt x="34" y="144"/>
                    </a:cubicBezTo>
                    <a:cubicBezTo>
                      <a:pt x="17" y="195"/>
                      <a:pt x="17" y="247"/>
                      <a:pt x="9" y="290"/>
                    </a:cubicBezTo>
                    <a:cubicBezTo>
                      <a:pt x="0" y="393"/>
                      <a:pt x="0" y="487"/>
                      <a:pt x="0" y="590"/>
                    </a:cubicBezTo>
                    <a:cubicBezTo>
                      <a:pt x="0" y="787"/>
                      <a:pt x="25" y="993"/>
                      <a:pt x="52" y="1191"/>
                    </a:cubicBezTo>
                    <a:cubicBezTo>
                      <a:pt x="69" y="1302"/>
                      <a:pt x="85" y="1413"/>
                      <a:pt x="112" y="1525"/>
                    </a:cubicBezTo>
                    <a:cubicBezTo>
                      <a:pt x="112" y="1551"/>
                      <a:pt x="155" y="1551"/>
                      <a:pt x="155" y="1525"/>
                    </a:cubicBezTo>
                    <a:cubicBezTo>
                      <a:pt x="163" y="1500"/>
                      <a:pt x="155" y="1482"/>
                      <a:pt x="155" y="1456"/>
                    </a:cubicBezTo>
                    <a:cubicBezTo>
                      <a:pt x="155" y="1439"/>
                      <a:pt x="137" y="1439"/>
                      <a:pt x="128" y="1456"/>
                    </a:cubicBezTo>
                    <a:cubicBezTo>
                      <a:pt x="128" y="1473"/>
                      <a:pt x="112" y="1491"/>
                      <a:pt x="112" y="1508"/>
                    </a:cubicBezTo>
                    <a:cubicBezTo>
                      <a:pt x="120" y="1508"/>
                      <a:pt x="137" y="1508"/>
                      <a:pt x="155" y="1508"/>
                    </a:cubicBezTo>
                    <a:cubicBezTo>
                      <a:pt x="95" y="1122"/>
                      <a:pt x="25" y="735"/>
                      <a:pt x="52" y="341"/>
                    </a:cubicBezTo>
                    <a:cubicBezTo>
                      <a:pt x="60" y="290"/>
                      <a:pt x="60" y="230"/>
                      <a:pt x="69" y="178"/>
                    </a:cubicBezTo>
                    <a:cubicBezTo>
                      <a:pt x="77" y="118"/>
                      <a:pt x="69" y="67"/>
                      <a:pt x="85" y="7"/>
                    </a:cubicBezTo>
                    <a:cubicBezTo>
                      <a:pt x="85" y="-2"/>
                      <a:pt x="77" y="-2"/>
                      <a:pt x="77"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4" name="Google Shape;3204;p53"/>
              <p:cNvSpPr/>
              <p:nvPr/>
            </p:nvSpPr>
            <p:spPr>
              <a:xfrm>
                <a:off x="9657630" y="5269815"/>
                <a:ext cx="53280" cy="636840"/>
              </a:xfrm>
              <a:custGeom>
                <a:avLst/>
                <a:gdLst/>
                <a:ahLst/>
                <a:cxnLst/>
                <a:rect l="l" t="t" r="r" b="b"/>
                <a:pathLst>
                  <a:path w="148" h="1769" extrusionOk="0">
                    <a:moveTo>
                      <a:pt x="9" y="19"/>
                    </a:moveTo>
                    <a:lnTo>
                      <a:pt x="9" y="19"/>
                    </a:lnTo>
                    <a:cubicBezTo>
                      <a:pt x="9" y="19"/>
                      <a:pt x="17" y="28"/>
                      <a:pt x="26" y="28"/>
                    </a:cubicBezTo>
                    <a:cubicBezTo>
                      <a:pt x="34" y="37"/>
                      <a:pt x="26" y="54"/>
                      <a:pt x="34" y="62"/>
                    </a:cubicBezTo>
                    <a:cubicBezTo>
                      <a:pt x="34" y="97"/>
                      <a:pt x="34" y="122"/>
                      <a:pt x="43" y="157"/>
                    </a:cubicBezTo>
                    <a:cubicBezTo>
                      <a:pt x="52" y="217"/>
                      <a:pt x="52" y="268"/>
                      <a:pt x="60" y="328"/>
                    </a:cubicBezTo>
                    <a:cubicBezTo>
                      <a:pt x="69" y="448"/>
                      <a:pt x="77" y="569"/>
                      <a:pt x="86" y="680"/>
                    </a:cubicBezTo>
                    <a:cubicBezTo>
                      <a:pt x="94" y="920"/>
                      <a:pt x="86" y="1152"/>
                      <a:pt x="69" y="1392"/>
                    </a:cubicBezTo>
                    <a:cubicBezTo>
                      <a:pt x="60" y="1452"/>
                      <a:pt x="60" y="1521"/>
                      <a:pt x="52" y="1581"/>
                    </a:cubicBezTo>
                    <a:cubicBezTo>
                      <a:pt x="43" y="1615"/>
                      <a:pt x="43" y="1649"/>
                      <a:pt x="34" y="1684"/>
                    </a:cubicBezTo>
                    <a:cubicBezTo>
                      <a:pt x="34" y="1718"/>
                      <a:pt x="26" y="1744"/>
                      <a:pt x="43" y="1761"/>
                    </a:cubicBezTo>
                    <a:cubicBezTo>
                      <a:pt x="52" y="1769"/>
                      <a:pt x="60" y="1769"/>
                      <a:pt x="69" y="1769"/>
                    </a:cubicBezTo>
                    <a:cubicBezTo>
                      <a:pt x="94" y="1752"/>
                      <a:pt x="94" y="1727"/>
                      <a:pt x="103" y="1701"/>
                    </a:cubicBezTo>
                    <a:cubicBezTo>
                      <a:pt x="103" y="1658"/>
                      <a:pt x="112" y="1624"/>
                      <a:pt x="112" y="1589"/>
                    </a:cubicBezTo>
                    <a:cubicBezTo>
                      <a:pt x="120" y="1530"/>
                      <a:pt x="129" y="1461"/>
                      <a:pt x="129" y="1400"/>
                    </a:cubicBezTo>
                    <a:cubicBezTo>
                      <a:pt x="146" y="1264"/>
                      <a:pt x="146" y="1134"/>
                      <a:pt x="146" y="998"/>
                    </a:cubicBezTo>
                    <a:cubicBezTo>
                      <a:pt x="154" y="732"/>
                      <a:pt x="137" y="466"/>
                      <a:pt x="94" y="208"/>
                    </a:cubicBezTo>
                    <a:cubicBezTo>
                      <a:pt x="86" y="165"/>
                      <a:pt x="86" y="131"/>
                      <a:pt x="77" y="97"/>
                    </a:cubicBezTo>
                    <a:cubicBezTo>
                      <a:pt x="69" y="71"/>
                      <a:pt x="69" y="37"/>
                      <a:pt x="52" y="19"/>
                    </a:cubicBezTo>
                    <a:cubicBezTo>
                      <a:pt x="43" y="11"/>
                      <a:pt x="26" y="-6"/>
                      <a:pt x="9" y="2"/>
                    </a:cubicBezTo>
                    <a:cubicBezTo>
                      <a:pt x="0" y="2"/>
                      <a:pt x="0" y="11"/>
                      <a:pt x="0" y="19"/>
                    </a:cubicBezTo>
                    <a:lnTo>
                      <a:pt x="9"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5" name="Google Shape;3205;p53"/>
              <p:cNvSpPr/>
              <p:nvPr/>
            </p:nvSpPr>
            <p:spPr>
              <a:xfrm>
                <a:off x="6918750" y="5261535"/>
                <a:ext cx="2764440" cy="98640"/>
              </a:xfrm>
              <a:custGeom>
                <a:avLst/>
                <a:gdLst/>
                <a:ahLst/>
                <a:cxnLst/>
                <a:rect l="l" t="t" r="r" b="b"/>
                <a:pathLst>
                  <a:path w="7679" h="274" extrusionOk="0">
                    <a:moveTo>
                      <a:pt x="8" y="274"/>
                    </a:moveTo>
                    <a:lnTo>
                      <a:pt x="8" y="274"/>
                    </a:lnTo>
                    <a:cubicBezTo>
                      <a:pt x="249" y="266"/>
                      <a:pt x="498" y="240"/>
                      <a:pt x="746" y="223"/>
                    </a:cubicBezTo>
                    <a:cubicBezTo>
                      <a:pt x="995" y="205"/>
                      <a:pt x="1244" y="188"/>
                      <a:pt x="1492" y="180"/>
                    </a:cubicBezTo>
                    <a:cubicBezTo>
                      <a:pt x="1991" y="163"/>
                      <a:pt x="2488" y="154"/>
                      <a:pt x="2985" y="145"/>
                    </a:cubicBezTo>
                    <a:cubicBezTo>
                      <a:pt x="3980" y="120"/>
                      <a:pt x="4976" y="102"/>
                      <a:pt x="5978" y="77"/>
                    </a:cubicBezTo>
                    <a:cubicBezTo>
                      <a:pt x="6535" y="68"/>
                      <a:pt x="7094" y="60"/>
                      <a:pt x="7660" y="51"/>
                    </a:cubicBezTo>
                    <a:cubicBezTo>
                      <a:pt x="7685" y="42"/>
                      <a:pt x="7685" y="0"/>
                      <a:pt x="7660" y="0"/>
                    </a:cubicBezTo>
                    <a:cubicBezTo>
                      <a:pt x="6656" y="17"/>
                      <a:pt x="5654" y="42"/>
                      <a:pt x="4650" y="60"/>
                    </a:cubicBezTo>
                    <a:cubicBezTo>
                      <a:pt x="4152" y="68"/>
                      <a:pt x="3646" y="85"/>
                      <a:pt x="3149" y="94"/>
                    </a:cubicBezTo>
                    <a:cubicBezTo>
                      <a:pt x="2651" y="102"/>
                      <a:pt x="2162" y="112"/>
                      <a:pt x="1665" y="128"/>
                    </a:cubicBezTo>
                    <a:cubicBezTo>
                      <a:pt x="1381" y="137"/>
                      <a:pt x="1107" y="154"/>
                      <a:pt x="832" y="171"/>
                    </a:cubicBezTo>
                    <a:cubicBezTo>
                      <a:pt x="558" y="197"/>
                      <a:pt x="274" y="214"/>
                      <a:pt x="0" y="274"/>
                    </a:cubicBezTo>
                    <a:lnTo>
                      <a:pt x="8" y="27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6" name="Google Shape;3206;p53"/>
              <p:cNvSpPr/>
              <p:nvPr/>
            </p:nvSpPr>
            <p:spPr>
              <a:xfrm>
                <a:off x="7196670" y="5323815"/>
                <a:ext cx="63000" cy="578160"/>
              </a:xfrm>
              <a:custGeom>
                <a:avLst/>
                <a:gdLst/>
                <a:ahLst/>
                <a:cxnLst/>
                <a:rect l="l" t="t" r="r" b="b"/>
                <a:pathLst>
                  <a:path w="175" h="1606" extrusionOk="0">
                    <a:moveTo>
                      <a:pt x="9" y="7"/>
                    </a:moveTo>
                    <a:lnTo>
                      <a:pt x="9" y="7"/>
                    </a:lnTo>
                    <a:cubicBezTo>
                      <a:pt x="9" y="58"/>
                      <a:pt x="0" y="110"/>
                      <a:pt x="0" y="161"/>
                    </a:cubicBezTo>
                    <a:cubicBezTo>
                      <a:pt x="0" y="213"/>
                      <a:pt x="0" y="273"/>
                      <a:pt x="0" y="324"/>
                    </a:cubicBezTo>
                    <a:cubicBezTo>
                      <a:pt x="0" y="427"/>
                      <a:pt x="0" y="530"/>
                      <a:pt x="9" y="633"/>
                    </a:cubicBezTo>
                    <a:cubicBezTo>
                      <a:pt x="17" y="848"/>
                      <a:pt x="34" y="1054"/>
                      <a:pt x="52" y="1268"/>
                    </a:cubicBezTo>
                    <a:cubicBezTo>
                      <a:pt x="60" y="1371"/>
                      <a:pt x="77" y="1483"/>
                      <a:pt x="120" y="1586"/>
                    </a:cubicBezTo>
                    <a:cubicBezTo>
                      <a:pt x="137" y="1577"/>
                      <a:pt x="155" y="1577"/>
                      <a:pt x="172" y="1568"/>
                    </a:cubicBezTo>
                    <a:cubicBezTo>
                      <a:pt x="163" y="1551"/>
                      <a:pt x="155" y="1542"/>
                      <a:pt x="146" y="1525"/>
                    </a:cubicBezTo>
                    <a:cubicBezTo>
                      <a:pt x="129" y="1516"/>
                      <a:pt x="112" y="1534"/>
                      <a:pt x="112" y="1551"/>
                    </a:cubicBezTo>
                    <a:cubicBezTo>
                      <a:pt x="112" y="1568"/>
                      <a:pt x="120" y="1577"/>
                      <a:pt x="129" y="1594"/>
                    </a:cubicBezTo>
                    <a:cubicBezTo>
                      <a:pt x="137" y="1619"/>
                      <a:pt x="189" y="1602"/>
                      <a:pt x="172" y="1568"/>
                    </a:cubicBezTo>
                    <a:cubicBezTo>
                      <a:pt x="137" y="1483"/>
                      <a:pt x="120" y="1388"/>
                      <a:pt x="112" y="1285"/>
                    </a:cubicBezTo>
                    <a:cubicBezTo>
                      <a:pt x="103" y="1182"/>
                      <a:pt x="95" y="1079"/>
                      <a:pt x="86" y="976"/>
                    </a:cubicBezTo>
                    <a:cubicBezTo>
                      <a:pt x="69" y="770"/>
                      <a:pt x="52" y="564"/>
                      <a:pt x="44" y="359"/>
                    </a:cubicBezTo>
                    <a:cubicBezTo>
                      <a:pt x="44" y="298"/>
                      <a:pt x="44" y="238"/>
                      <a:pt x="44" y="187"/>
                    </a:cubicBezTo>
                    <a:cubicBezTo>
                      <a:pt x="34" y="127"/>
                      <a:pt x="26" y="67"/>
                      <a:pt x="26" y="7"/>
                    </a:cubicBezTo>
                    <a:cubicBezTo>
                      <a:pt x="26"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7" name="Google Shape;3207;p53"/>
              <p:cNvSpPr/>
              <p:nvPr/>
            </p:nvSpPr>
            <p:spPr>
              <a:xfrm>
                <a:off x="7411590" y="5323815"/>
                <a:ext cx="56880" cy="574920"/>
              </a:xfrm>
              <a:custGeom>
                <a:avLst/>
                <a:gdLst/>
                <a:ahLst/>
                <a:cxnLst/>
                <a:rect l="l" t="t" r="r" b="b"/>
                <a:pathLst>
                  <a:path w="158" h="1597" extrusionOk="0">
                    <a:moveTo>
                      <a:pt x="98" y="7"/>
                    </a:moveTo>
                    <a:lnTo>
                      <a:pt x="98" y="7"/>
                    </a:lnTo>
                    <a:cubicBezTo>
                      <a:pt x="98" y="24"/>
                      <a:pt x="81" y="50"/>
                      <a:pt x="81" y="75"/>
                    </a:cubicBezTo>
                    <a:cubicBezTo>
                      <a:pt x="72" y="101"/>
                      <a:pt x="64" y="127"/>
                      <a:pt x="64" y="161"/>
                    </a:cubicBezTo>
                    <a:cubicBezTo>
                      <a:pt x="47" y="213"/>
                      <a:pt x="47" y="264"/>
                      <a:pt x="38" y="324"/>
                    </a:cubicBezTo>
                    <a:cubicBezTo>
                      <a:pt x="20" y="427"/>
                      <a:pt x="12" y="530"/>
                      <a:pt x="12" y="633"/>
                    </a:cubicBezTo>
                    <a:cubicBezTo>
                      <a:pt x="-5" y="848"/>
                      <a:pt x="-5" y="1062"/>
                      <a:pt x="20" y="1277"/>
                    </a:cubicBezTo>
                    <a:cubicBezTo>
                      <a:pt x="30" y="1328"/>
                      <a:pt x="38" y="1388"/>
                      <a:pt x="55" y="1448"/>
                    </a:cubicBezTo>
                    <a:cubicBezTo>
                      <a:pt x="64" y="1474"/>
                      <a:pt x="72" y="1499"/>
                      <a:pt x="81" y="1525"/>
                    </a:cubicBezTo>
                    <a:cubicBezTo>
                      <a:pt x="90" y="1551"/>
                      <a:pt x="98" y="1577"/>
                      <a:pt x="123" y="1594"/>
                    </a:cubicBezTo>
                    <a:cubicBezTo>
                      <a:pt x="132" y="1602"/>
                      <a:pt x="158" y="1594"/>
                      <a:pt x="158" y="1577"/>
                    </a:cubicBezTo>
                    <a:cubicBezTo>
                      <a:pt x="150" y="1559"/>
                      <a:pt x="141" y="1534"/>
                      <a:pt x="132" y="1516"/>
                    </a:cubicBezTo>
                    <a:cubicBezTo>
                      <a:pt x="123" y="1491"/>
                      <a:pt x="115" y="1465"/>
                      <a:pt x="107" y="1448"/>
                    </a:cubicBezTo>
                    <a:cubicBezTo>
                      <a:pt x="90" y="1396"/>
                      <a:pt x="81" y="1345"/>
                      <a:pt x="72" y="1293"/>
                    </a:cubicBezTo>
                    <a:cubicBezTo>
                      <a:pt x="55" y="1190"/>
                      <a:pt x="55" y="1087"/>
                      <a:pt x="55" y="984"/>
                    </a:cubicBezTo>
                    <a:cubicBezTo>
                      <a:pt x="47" y="779"/>
                      <a:pt x="55" y="564"/>
                      <a:pt x="81" y="359"/>
                    </a:cubicBezTo>
                    <a:cubicBezTo>
                      <a:pt x="81" y="298"/>
                      <a:pt x="90" y="238"/>
                      <a:pt x="98" y="178"/>
                    </a:cubicBezTo>
                    <a:cubicBezTo>
                      <a:pt x="107" y="153"/>
                      <a:pt x="107" y="118"/>
                      <a:pt x="107" y="93"/>
                    </a:cubicBezTo>
                    <a:cubicBezTo>
                      <a:pt x="115" y="58"/>
                      <a:pt x="107" y="32"/>
                      <a:pt x="115" y="7"/>
                    </a:cubicBezTo>
                    <a:cubicBezTo>
                      <a:pt x="115" y="-2"/>
                      <a:pt x="107" y="-2"/>
                      <a:pt x="98"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8" name="Google Shape;3208;p53"/>
              <p:cNvSpPr/>
              <p:nvPr/>
            </p:nvSpPr>
            <p:spPr>
              <a:xfrm>
                <a:off x="7617510" y="5323095"/>
                <a:ext cx="36360" cy="577080"/>
              </a:xfrm>
              <a:custGeom>
                <a:avLst/>
                <a:gdLst/>
                <a:ahLst/>
                <a:cxnLst/>
                <a:rect l="l" t="t" r="r" b="b"/>
                <a:pathLst>
                  <a:path w="101" h="1603" extrusionOk="0">
                    <a:moveTo>
                      <a:pt x="66" y="0"/>
                    </a:moveTo>
                    <a:lnTo>
                      <a:pt x="66" y="0"/>
                    </a:lnTo>
                    <a:cubicBezTo>
                      <a:pt x="66" y="52"/>
                      <a:pt x="66" y="95"/>
                      <a:pt x="58" y="146"/>
                    </a:cubicBezTo>
                    <a:cubicBezTo>
                      <a:pt x="58" y="197"/>
                      <a:pt x="50" y="249"/>
                      <a:pt x="41" y="292"/>
                    </a:cubicBezTo>
                    <a:cubicBezTo>
                      <a:pt x="23" y="395"/>
                      <a:pt x="15" y="506"/>
                      <a:pt x="7" y="609"/>
                    </a:cubicBezTo>
                    <a:cubicBezTo>
                      <a:pt x="-2" y="815"/>
                      <a:pt x="-2" y="1029"/>
                      <a:pt x="7" y="1235"/>
                    </a:cubicBezTo>
                    <a:cubicBezTo>
                      <a:pt x="15" y="1295"/>
                      <a:pt x="15" y="1347"/>
                      <a:pt x="23" y="1407"/>
                    </a:cubicBezTo>
                    <a:cubicBezTo>
                      <a:pt x="32" y="1467"/>
                      <a:pt x="32" y="1527"/>
                      <a:pt x="50" y="1588"/>
                    </a:cubicBezTo>
                    <a:cubicBezTo>
                      <a:pt x="50" y="1613"/>
                      <a:pt x="92" y="1604"/>
                      <a:pt x="92" y="1579"/>
                    </a:cubicBezTo>
                    <a:cubicBezTo>
                      <a:pt x="92" y="1527"/>
                      <a:pt x="83" y="1476"/>
                      <a:pt x="75" y="1425"/>
                    </a:cubicBezTo>
                    <a:cubicBezTo>
                      <a:pt x="66" y="1364"/>
                      <a:pt x="66" y="1313"/>
                      <a:pt x="58" y="1261"/>
                    </a:cubicBezTo>
                    <a:cubicBezTo>
                      <a:pt x="58" y="1159"/>
                      <a:pt x="50" y="1047"/>
                      <a:pt x="50" y="944"/>
                    </a:cubicBezTo>
                    <a:cubicBezTo>
                      <a:pt x="50" y="729"/>
                      <a:pt x="58" y="524"/>
                      <a:pt x="83" y="309"/>
                    </a:cubicBezTo>
                    <a:cubicBezTo>
                      <a:pt x="92" y="258"/>
                      <a:pt x="101" y="206"/>
                      <a:pt x="101" y="146"/>
                    </a:cubicBezTo>
                    <a:cubicBezTo>
                      <a:pt x="101" y="95"/>
                      <a:pt x="92" y="52"/>
                      <a:pt x="6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09" name="Google Shape;3209;p53"/>
              <p:cNvSpPr/>
              <p:nvPr/>
            </p:nvSpPr>
            <p:spPr>
              <a:xfrm>
                <a:off x="7763310" y="5311575"/>
                <a:ext cx="47880" cy="591480"/>
              </a:xfrm>
              <a:custGeom>
                <a:avLst/>
                <a:gdLst/>
                <a:ahLst/>
                <a:cxnLst/>
                <a:rect l="l" t="t" r="r" b="b"/>
                <a:pathLst>
                  <a:path w="133" h="1643" extrusionOk="0">
                    <a:moveTo>
                      <a:pt x="99" y="6"/>
                    </a:moveTo>
                    <a:lnTo>
                      <a:pt x="99" y="6"/>
                    </a:lnTo>
                    <a:cubicBezTo>
                      <a:pt x="65" y="109"/>
                      <a:pt x="56" y="212"/>
                      <a:pt x="39" y="324"/>
                    </a:cubicBezTo>
                    <a:cubicBezTo>
                      <a:pt x="30" y="427"/>
                      <a:pt x="22" y="530"/>
                      <a:pt x="14" y="633"/>
                    </a:cubicBezTo>
                    <a:cubicBezTo>
                      <a:pt x="-4" y="847"/>
                      <a:pt x="-4" y="1061"/>
                      <a:pt x="14" y="1276"/>
                    </a:cubicBezTo>
                    <a:cubicBezTo>
                      <a:pt x="30" y="1396"/>
                      <a:pt x="47" y="1508"/>
                      <a:pt x="82" y="1628"/>
                    </a:cubicBezTo>
                    <a:cubicBezTo>
                      <a:pt x="90" y="1653"/>
                      <a:pt x="133" y="1645"/>
                      <a:pt x="133" y="1620"/>
                    </a:cubicBezTo>
                    <a:cubicBezTo>
                      <a:pt x="133" y="1602"/>
                      <a:pt x="125" y="1576"/>
                      <a:pt x="125" y="1559"/>
                    </a:cubicBezTo>
                    <a:cubicBezTo>
                      <a:pt x="117" y="1542"/>
                      <a:pt x="99" y="1542"/>
                      <a:pt x="90" y="1559"/>
                    </a:cubicBezTo>
                    <a:cubicBezTo>
                      <a:pt x="90" y="1576"/>
                      <a:pt x="82" y="1593"/>
                      <a:pt x="82" y="1611"/>
                    </a:cubicBezTo>
                    <a:cubicBezTo>
                      <a:pt x="99" y="1611"/>
                      <a:pt x="117" y="1611"/>
                      <a:pt x="133" y="1611"/>
                    </a:cubicBezTo>
                    <a:cubicBezTo>
                      <a:pt x="22" y="1208"/>
                      <a:pt x="39" y="779"/>
                      <a:pt x="82" y="358"/>
                    </a:cubicBezTo>
                    <a:cubicBezTo>
                      <a:pt x="99" y="247"/>
                      <a:pt x="117" y="127"/>
                      <a:pt x="107" y="6"/>
                    </a:cubicBezTo>
                    <a:cubicBezTo>
                      <a:pt x="107" y="-2"/>
                      <a:pt x="99" y="-2"/>
                      <a:pt x="99"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10" name="Google Shape;3210;p53"/>
              <p:cNvSpPr/>
              <p:nvPr/>
            </p:nvSpPr>
            <p:spPr>
              <a:xfrm>
                <a:off x="6938910" y="5894055"/>
                <a:ext cx="2746800" cy="16560"/>
              </a:xfrm>
              <a:custGeom>
                <a:avLst/>
                <a:gdLst/>
                <a:ahLst/>
                <a:cxnLst/>
                <a:rect l="l" t="t" r="r" b="b"/>
                <a:pathLst>
                  <a:path w="7630" h="46" extrusionOk="0">
                    <a:moveTo>
                      <a:pt x="22" y="35"/>
                    </a:moveTo>
                    <a:lnTo>
                      <a:pt x="22" y="35"/>
                    </a:lnTo>
                    <a:cubicBezTo>
                      <a:pt x="142" y="53"/>
                      <a:pt x="270" y="44"/>
                      <a:pt x="399" y="44"/>
                    </a:cubicBezTo>
                    <a:cubicBezTo>
                      <a:pt x="519" y="44"/>
                      <a:pt x="639" y="44"/>
                      <a:pt x="760" y="44"/>
                    </a:cubicBezTo>
                    <a:cubicBezTo>
                      <a:pt x="1008" y="44"/>
                      <a:pt x="1257" y="44"/>
                      <a:pt x="1506" y="44"/>
                    </a:cubicBezTo>
                    <a:cubicBezTo>
                      <a:pt x="1995" y="44"/>
                      <a:pt x="2492" y="44"/>
                      <a:pt x="2990" y="44"/>
                    </a:cubicBezTo>
                    <a:cubicBezTo>
                      <a:pt x="3976" y="44"/>
                      <a:pt x="4954" y="44"/>
                      <a:pt x="5939" y="44"/>
                    </a:cubicBezTo>
                    <a:cubicBezTo>
                      <a:pt x="6497" y="44"/>
                      <a:pt x="7054" y="44"/>
                      <a:pt x="7604" y="44"/>
                    </a:cubicBezTo>
                    <a:cubicBezTo>
                      <a:pt x="7638" y="44"/>
                      <a:pt x="7638" y="2"/>
                      <a:pt x="7604" y="2"/>
                    </a:cubicBezTo>
                    <a:cubicBezTo>
                      <a:pt x="6617" y="2"/>
                      <a:pt x="5623" y="2"/>
                      <a:pt x="4637" y="2"/>
                    </a:cubicBezTo>
                    <a:cubicBezTo>
                      <a:pt x="3650" y="2"/>
                      <a:pt x="2663" y="2"/>
                      <a:pt x="1686" y="2"/>
                    </a:cubicBezTo>
                    <a:cubicBezTo>
                      <a:pt x="1403" y="2"/>
                      <a:pt x="1128" y="2"/>
                      <a:pt x="853" y="2"/>
                    </a:cubicBezTo>
                    <a:cubicBezTo>
                      <a:pt x="716" y="2"/>
                      <a:pt x="579" y="2"/>
                      <a:pt x="442" y="2"/>
                    </a:cubicBezTo>
                    <a:cubicBezTo>
                      <a:pt x="296" y="2"/>
                      <a:pt x="158" y="-7"/>
                      <a:pt x="13" y="10"/>
                    </a:cubicBezTo>
                    <a:cubicBezTo>
                      <a:pt x="-5" y="10"/>
                      <a:pt x="-5" y="35"/>
                      <a:pt x="22"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grpSp>
        <p:nvGrpSpPr>
          <p:cNvPr id="3211" name="Google Shape;3211;p53"/>
          <p:cNvGrpSpPr/>
          <p:nvPr/>
        </p:nvGrpSpPr>
        <p:grpSpPr>
          <a:xfrm>
            <a:off x="1063818" y="578765"/>
            <a:ext cx="4121528" cy="3861630"/>
            <a:chOff x="713218" y="578765"/>
            <a:chExt cx="4121528" cy="3861630"/>
          </a:xfrm>
        </p:grpSpPr>
        <p:grpSp>
          <p:nvGrpSpPr>
            <p:cNvPr id="3212" name="Google Shape;3212;p53"/>
            <p:cNvGrpSpPr/>
            <p:nvPr/>
          </p:nvGrpSpPr>
          <p:grpSpPr>
            <a:xfrm rot="5624234">
              <a:off x="4105375" y="955454"/>
              <a:ext cx="669453" cy="747242"/>
              <a:chOff x="10820840" y="-1730120"/>
              <a:chExt cx="462240" cy="515880"/>
            </a:xfrm>
          </p:grpSpPr>
          <p:sp>
            <p:nvSpPr>
              <p:cNvPr id="3213" name="Google Shape;3213;p53"/>
              <p:cNvSpPr/>
              <p:nvPr/>
            </p:nvSpPr>
            <p:spPr>
              <a:xfrm>
                <a:off x="10823720" y="-1635800"/>
                <a:ext cx="202320" cy="138600"/>
              </a:xfrm>
              <a:custGeom>
                <a:avLst/>
                <a:gdLst/>
                <a:ahLst/>
                <a:cxnLst/>
                <a:rect l="l" t="t" r="r" b="b"/>
                <a:pathLst>
                  <a:path w="562" h="385" extrusionOk="0">
                    <a:moveTo>
                      <a:pt x="562" y="329"/>
                    </a:moveTo>
                    <a:lnTo>
                      <a:pt x="562" y="329"/>
                    </a:lnTo>
                    <a:cubicBezTo>
                      <a:pt x="484" y="226"/>
                      <a:pt x="484" y="128"/>
                      <a:pt x="394" y="91"/>
                    </a:cubicBezTo>
                    <a:cubicBezTo>
                      <a:pt x="304" y="54"/>
                      <a:pt x="0" y="0"/>
                      <a:pt x="0" y="0"/>
                    </a:cubicBezTo>
                    <a:cubicBezTo>
                      <a:pt x="0" y="0"/>
                      <a:pt x="-4" y="226"/>
                      <a:pt x="201" y="337"/>
                    </a:cubicBezTo>
                    <a:cubicBezTo>
                      <a:pt x="410" y="448"/>
                      <a:pt x="562" y="329"/>
                      <a:pt x="562"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4" name="Google Shape;3214;p53"/>
              <p:cNvSpPr/>
              <p:nvPr/>
            </p:nvSpPr>
            <p:spPr>
              <a:xfrm>
                <a:off x="10877000" y="-1490720"/>
                <a:ext cx="214200" cy="110520"/>
              </a:xfrm>
              <a:custGeom>
                <a:avLst/>
                <a:gdLst/>
                <a:ahLst/>
                <a:cxnLst/>
                <a:rect l="l" t="t" r="r" b="b"/>
                <a:pathLst>
                  <a:path w="595" h="307" extrusionOk="0">
                    <a:moveTo>
                      <a:pt x="0" y="205"/>
                    </a:moveTo>
                    <a:lnTo>
                      <a:pt x="0" y="205"/>
                    </a:lnTo>
                    <a:cubicBezTo>
                      <a:pt x="90" y="164"/>
                      <a:pt x="279" y="0"/>
                      <a:pt x="369" y="0"/>
                    </a:cubicBezTo>
                    <a:cubicBezTo>
                      <a:pt x="463" y="4"/>
                      <a:pt x="545" y="0"/>
                      <a:pt x="595" y="69"/>
                    </a:cubicBezTo>
                    <a:cubicBezTo>
                      <a:pt x="586" y="234"/>
                      <a:pt x="447" y="307"/>
                      <a:pt x="340" y="307"/>
                    </a:cubicBezTo>
                    <a:cubicBezTo>
                      <a:pt x="238" y="307"/>
                      <a:pt x="53" y="283"/>
                      <a:pt x="0"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5" name="Google Shape;3215;p53"/>
              <p:cNvSpPr/>
              <p:nvPr/>
            </p:nvSpPr>
            <p:spPr>
              <a:xfrm>
                <a:off x="11135480" y="-1727240"/>
                <a:ext cx="99720" cy="208440"/>
              </a:xfrm>
              <a:custGeom>
                <a:avLst/>
                <a:gdLst/>
                <a:ahLst/>
                <a:cxnLst/>
                <a:rect l="l" t="t" r="r" b="b"/>
                <a:pathLst>
                  <a:path w="277" h="579" extrusionOk="0">
                    <a:moveTo>
                      <a:pt x="98" y="579"/>
                    </a:moveTo>
                    <a:lnTo>
                      <a:pt x="98" y="579"/>
                    </a:lnTo>
                    <a:cubicBezTo>
                      <a:pt x="86" y="505"/>
                      <a:pt x="-4" y="476"/>
                      <a:pt x="0" y="365"/>
                    </a:cubicBezTo>
                    <a:cubicBezTo>
                      <a:pt x="0" y="259"/>
                      <a:pt x="213" y="53"/>
                      <a:pt x="209" y="0"/>
                    </a:cubicBezTo>
                    <a:cubicBezTo>
                      <a:pt x="217" y="99"/>
                      <a:pt x="299" y="271"/>
                      <a:pt x="271" y="373"/>
                    </a:cubicBezTo>
                    <a:cubicBezTo>
                      <a:pt x="238" y="476"/>
                      <a:pt x="98" y="579"/>
                      <a:pt x="98" y="5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6" name="Google Shape;3216;p53"/>
              <p:cNvSpPr/>
              <p:nvPr/>
            </p:nvSpPr>
            <p:spPr>
              <a:xfrm>
                <a:off x="11136560" y="-1709600"/>
                <a:ext cx="78480" cy="156600"/>
              </a:xfrm>
              <a:custGeom>
                <a:avLst/>
                <a:gdLst/>
                <a:ahLst/>
                <a:cxnLst/>
                <a:rect l="l" t="t" r="r" b="b"/>
                <a:pathLst>
                  <a:path w="218" h="435" extrusionOk="0">
                    <a:moveTo>
                      <a:pt x="1" y="361"/>
                    </a:moveTo>
                    <a:lnTo>
                      <a:pt x="1" y="361"/>
                    </a:lnTo>
                    <a:cubicBezTo>
                      <a:pt x="-3" y="390"/>
                      <a:pt x="1" y="423"/>
                      <a:pt x="26" y="435"/>
                    </a:cubicBezTo>
                    <a:cubicBezTo>
                      <a:pt x="30" y="435"/>
                      <a:pt x="34" y="435"/>
                      <a:pt x="34" y="435"/>
                    </a:cubicBezTo>
                    <a:cubicBezTo>
                      <a:pt x="38" y="435"/>
                      <a:pt x="38" y="435"/>
                      <a:pt x="38" y="435"/>
                    </a:cubicBezTo>
                    <a:cubicBezTo>
                      <a:pt x="21" y="415"/>
                      <a:pt x="5" y="390"/>
                      <a:pt x="1" y="361"/>
                    </a:cubicBezTo>
                    <a:moveTo>
                      <a:pt x="95" y="123"/>
                    </a:moveTo>
                    <a:lnTo>
                      <a:pt x="95" y="123"/>
                    </a:lnTo>
                    <a:cubicBezTo>
                      <a:pt x="79" y="144"/>
                      <a:pt x="58" y="169"/>
                      <a:pt x="46" y="193"/>
                    </a:cubicBezTo>
                    <a:cubicBezTo>
                      <a:pt x="42" y="197"/>
                      <a:pt x="42" y="205"/>
                      <a:pt x="38" y="210"/>
                    </a:cubicBezTo>
                    <a:cubicBezTo>
                      <a:pt x="54" y="181"/>
                      <a:pt x="75" y="152"/>
                      <a:pt x="95" y="123"/>
                    </a:cubicBezTo>
                    <a:moveTo>
                      <a:pt x="214" y="0"/>
                    </a:moveTo>
                    <a:lnTo>
                      <a:pt x="214" y="0"/>
                    </a:lnTo>
                    <a:cubicBezTo>
                      <a:pt x="214" y="8"/>
                      <a:pt x="218" y="17"/>
                      <a:pt x="218" y="25"/>
                    </a:cubicBezTo>
                    <a:cubicBezTo>
                      <a:pt x="218" y="21"/>
                      <a:pt x="218" y="13"/>
                      <a:pt x="218" y="8"/>
                    </a:cubicBezTo>
                    <a:cubicBezTo>
                      <a:pt x="214" y="4"/>
                      <a:pt x="214" y="4"/>
                      <a:pt x="21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7" name="Google Shape;3217;p53"/>
              <p:cNvSpPr/>
              <p:nvPr/>
            </p:nvSpPr>
            <p:spPr>
              <a:xfrm>
                <a:off x="11011280" y="-1541120"/>
                <a:ext cx="19440" cy="23760"/>
              </a:xfrm>
              <a:custGeom>
                <a:avLst/>
                <a:gdLst/>
                <a:ahLst/>
                <a:cxnLst/>
                <a:rect l="l" t="t" r="r" b="b"/>
                <a:pathLst>
                  <a:path w="54" h="66" extrusionOk="0">
                    <a:moveTo>
                      <a:pt x="41" y="66"/>
                    </a:moveTo>
                    <a:lnTo>
                      <a:pt x="41" y="66"/>
                    </a:lnTo>
                    <a:moveTo>
                      <a:pt x="0" y="0"/>
                    </a:moveTo>
                    <a:lnTo>
                      <a:pt x="0" y="0"/>
                    </a:lnTo>
                    <a:cubicBezTo>
                      <a:pt x="12" y="21"/>
                      <a:pt x="25" y="41"/>
                      <a:pt x="41" y="66"/>
                    </a:cubicBezTo>
                    <a:cubicBezTo>
                      <a:pt x="62" y="49"/>
                      <a:pt x="58" y="17"/>
                      <a:pt x="29" y="8"/>
                    </a:cubicBezTo>
                    <a:cubicBezTo>
                      <a:pt x="21" y="4"/>
                      <a:pt x="8"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8" name="Google Shape;3218;p53"/>
              <p:cNvSpPr/>
              <p:nvPr/>
            </p:nvSpPr>
            <p:spPr>
              <a:xfrm>
                <a:off x="10887080" y="-1595840"/>
                <a:ext cx="138960" cy="82800"/>
              </a:xfrm>
              <a:custGeom>
                <a:avLst/>
                <a:gdLst/>
                <a:ahLst/>
                <a:cxnLst/>
                <a:rect l="l" t="t" r="r" b="b"/>
                <a:pathLst>
                  <a:path w="386" h="230" extrusionOk="0">
                    <a:moveTo>
                      <a:pt x="29" y="0"/>
                    </a:moveTo>
                    <a:lnTo>
                      <a:pt x="29" y="0"/>
                    </a:lnTo>
                    <a:cubicBezTo>
                      <a:pt x="13" y="0"/>
                      <a:pt x="0" y="8"/>
                      <a:pt x="0" y="25"/>
                    </a:cubicBezTo>
                    <a:cubicBezTo>
                      <a:pt x="9" y="62"/>
                      <a:pt x="37" y="86"/>
                      <a:pt x="66" y="107"/>
                    </a:cubicBezTo>
                    <a:cubicBezTo>
                      <a:pt x="95" y="132"/>
                      <a:pt x="128" y="148"/>
                      <a:pt x="160" y="164"/>
                    </a:cubicBezTo>
                    <a:cubicBezTo>
                      <a:pt x="177" y="173"/>
                      <a:pt x="189" y="181"/>
                      <a:pt x="206" y="189"/>
                    </a:cubicBezTo>
                    <a:cubicBezTo>
                      <a:pt x="218" y="189"/>
                      <a:pt x="230" y="193"/>
                      <a:pt x="242" y="193"/>
                    </a:cubicBezTo>
                    <a:cubicBezTo>
                      <a:pt x="255" y="193"/>
                      <a:pt x="259" y="205"/>
                      <a:pt x="259" y="214"/>
                    </a:cubicBezTo>
                    <a:lnTo>
                      <a:pt x="263" y="214"/>
                    </a:lnTo>
                    <a:cubicBezTo>
                      <a:pt x="288" y="222"/>
                      <a:pt x="312" y="230"/>
                      <a:pt x="337" y="230"/>
                    </a:cubicBezTo>
                    <a:cubicBezTo>
                      <a:pt x="349" y="230"/>
                      <a:pt x="366" y="230"/>
                      <a:pt x="378" y="222"/>
                    </a:cubicBezTo>
                    <a:cubicBezTo>
                      <a:pt x="378" y="222"/>
                      <a:pt x="382" y="222"/>
                      <a:pt x="386" y="218"/>
                    </a:cubicBezTo>
                    <a:lnTo>
                      <a:pt x="386" y="218"/>
                    </a:lnTo>
                    <a:lnTo>
                      <a:pt x="386" y="218"/>
                    </a:lnTo>
                    <a:cubicBezTo>
                      <a:pt x="370" y="193"/>
                      <a:pt x="357" y="173"/>
                      <a:pt x="345" y="152"/>
                    </a:cubicBezTo>
                    <a:cubicBezTo>
                      <a:pt x="325" y="148"/>
                      <a:pt x="304" y="144"/>
                      <a:pt x="283" y="136"/>
                    </a:cubicBezTo>
                    <a:cubicBezTo>
                      <a:pt x="255" y="123"/>
                      <a:pt x="230" y="111"/>
                      <a:pt x="201" y="95"/>
                    </a:cubicBezTo>
                    <a:cubicBezTo>
                      <a:pt x="177" y="82"/>
                      <a:pt x="148" y="66"/>
                      <a:pt x="119" y="50"/>
                    </a:cubicBezTo>
                    <a:cubicBezTo>
                      <a:pt x="95" y="37"/>
                      <a:pt x="70" y="25"/>
                      <a:pt x="45" y="8"/>
                    </a:cubicBezTo>
                    <a:cubicBezTo>
                      <a:pt x="41" y="4"/>
                      <a:pt x="33" y="0"/>
                      <a:pt x="29"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9" name="Google Shape;3219;p53"/>
              <p:cNvSpPr/>
              <p:nvPr/>
            </p:nvSpPr>
            <p:spPr>
              <a:xfrm>
                <a:off x="10961240" y="-1527800"/>
                <a:ext cx="19080" cy="9000"/>
              </a:xfrm>
              <a:custGeom>
                <a:avLst/>
                <a:gdLst/>
                <a:ahLst/>
                <a:cxnLst/>
                <a:rect l="l" t="t" r="r" b="b"/>
                <a:pathLst>
                  <a:path w="53" h="25" extrusionOk="0">
                    <a:moveTo>
                      <a:pt x="0" y="0"/>
                    </a:moveTo>
                    <a:lnTo>
                      <a:pt x="0" y="0"/>
                    </a:lnTo>
                    <a:cubicBezTo>
                      <a:pt x="16" y="8"/>
                      <a:pt x="36" y="16"/>
                      <a:pt x="53" y="25"/>
                    </a:cubicBezTo>
                    <a:cubicBezTo>
                      <a:pt x="53" y="16"/>
                      <a:pt x="49" y="4"/>
                      <a:pt x="36" y="4"/>
                    </a:cubicBezTo>
                    <a:cubicBezTo>
                      <a:pt x="24" y="4"/>
                      <a:pt x="1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0" name="Google Shape;3220;p53"/>
              <p:cNvSpPr/>
              <p:nvPr/>
            </p:nvSpPr>
            <p:spPr>
              <a:xfrm>
                <a:off x="10976720" y="-1471640"/>
                <a:ext cx="113040" cy="56160"/>
              </a:xfrm>
              <a:custGeom>
                <a:avLst/>
                <a:gdLst/>
                <a:ahLst/>
                <a:cxnLst/>
                <a:rect l="l" t="t" r="r" b="b"/>
                <a:pathLst>
                  <a:path w="314" h="156" extrusionOk="0">
                    <a:moveTo>
                      <a:pt x="281" y="82"/>
                    </a:moveTo>
                    <a:lnTo>
                      <a:pt x="281" y="82"/>
                    </a:lnTo>
                    <a:lnTo>
                      <a:pt x="277" y="82"/>
                    </a:lnTo>
                    <a:lnTo>
                      <a:pt x="277" y="86"/>
                    </a:lnTo>
                    <a:lnTo>
                      <a:pt x="277" y="86"/>
                    </a:lnTo>
                    <a:cubicBezTo>
                      <a:pt x="281" y="82"/>
                      <a:pt x="281" y="82"/>
                      <a:pt x="281" y="82"/>
                    </a:cubicBezTo>
                    <a:moveTo>
                      <a:pt x="182" y="45"/>
                    </a:moveTo>
                    <a:lnTo>
                      <a:pt x="182" y="45"/>
                    </a:lnTo>
                    <a:cubicBezTo>
                      <a:pt x="182" y="45"/>
                      <a:pt x="182" y="41"/>
                      <a:pt x="186" y="41"/>
                    </a:cubicBezTo>
                    <a:cubicBezTo>
                      <a:pt x="182" y="41"/>
                      <a:pt x="182" y="45"/>
                      <a:pt x="182" y="45"/>
                    </a:cubicBezTo>
                    <a:moveTo>
                      <a:pt x="186" y="41"/>
                    </a:moveTo>
                    <a:lnTo>
                      <a:pt x="186" y="41"/>
                    </a:lnTo>
                    <a:moveTo>
                      <a:pt x="190" y="41"/>
                    </a:moveTo>
                    <a:lnTo>
                      <a:pt x="190" y="41"/>
                    </a:lnTo>
                    <a:moveTo>
                      <a:pt x="273" y="0"/>
                    </a:moveTo>
                    <a:lnTo>
                      <a:pt x="273" y="0"/>
                    </a:lnTo>
                    <a:cubicBezTo>
                      <a:pt x="252" y="0"/>
                      <a:pt x="231" y="12"/>
                      <a:pt x="219" y="21"/>
                    </a:cubicBezTo>
                    <a:cubicBezTo>
                      <a:pt x="211" y="29"/>
                      <a:pt x="203" y="33"/>
                      <a:pt x="195" y="41"/>
                    </a:cubicBezTo>
                    <a:cubicBezTo>
                      <a:pt x="190" y="41"/>
                      <a:pt x="190" y="41"/>
                      <a:pt x="190" y="41"/>
                    </a:cubicBezTo>
                    <a:cubicBezTo>
                      <a:pt x="186" y="41"/>
                      <a:pt x="186" y="41"/>
                      <a:pt x="186" y="41"/>
                    </a:cubicBezTo>
                    <a:lnTo>
                      <a:pt x="186" y="41"/>
                    </a:lnTo>
                    <a:cubicBezTo>
                      <a:pt x="182" y="41"/>
                      <a:pt x="178" y="41"/>
                      <a:pt x="174" y="41"/>
                    </a:cubicBezTo>
                    <a:cubicBezTo>
                      <a:pt x="158" y="45"/>
                      <a:pt x="141" y="49"/>
                      <a:pt x="125" y="57"/>
                    </a:cubicBezTo>
                    <a:cubicBezTo>
                      <a:pt x="121" y="57"/>
                      <a:pt x="117" y="62"/>
                      <a:pt x="108" y="66"/>
                    </a:cubicBezTo>
                    <a:cubicBezTo>
                      <a:pt x="104" y="66"/>
                      <a:pt x="104" y="66"/>
                      <a:pt x="96" y="70"/>
                    </a:cubicBezTo>
                    <a:cubicBezTo>
                      <a:pt x="84" y="74"/>
                      <a:pt x="76" y="74"/>
                      <a:pt x="67" y="78"/>
                    </a:cubicBezTo>
                    <a:cubicBezTo>
                      <a:pt x="51" y="78"/>
                      <a:pt x="34" y="78"/>
                      <a:pt x="22" y="82"/>
                    </a:cubicBezTo>
                    <a:cubicBezTo>
                      <a:pt x="2" y="94"/>
                      <a:pt x="-11" y="123"/>
                      <a:pt x="10" y="140"/>
                    </a:cubicBezTo>
                    <a:cubicBezTo>
                      <a:pt x="26" y="152"/>
                      <a:pt x="43" y="156"/>
                      <a:pt x="63" y="156"/>
                    </a:cubicBezTo>
                    <a:cubicBezTo>
                      <a:pt x="80" y="156"/>
                      <a:pt x="92" y="156"/>
                      <a:pt x="104" y="152"/>
                    </a:cubicBezTo>
                    <a:cubicBezTo>
                      <a:pt x="121" y="148"/>
                      <a:pt x="137" y="144"/>
                      <a:pt x="149" y="135"/>
                    </a:cubicBezTo>
                    <a:cubicBezTo>
                      <a:pt x="154" y="135"/>
                      <a:pt x="154" y="135"/>
                      <a:pt x="158" y="131"/>
                    </a:cubicBezTo>
                    <a:cubicBezTo>
                      <a:pt x="158" y="131"/>
                      <a:pt x="162" y="131"/>
                      <a:pt x="166" y="131"/>
                    </a:cubicBezTo>
                    <a:lnTo>
                      <a:pt x="170" y="127"/>
                    </a:lnTo>
                    <a:cubicBezTo>
                      <a:pt x="170" y="127"/>
                      <a:pt x="178" y="127"/>
                      <a:pt x="174" y="127"/>
                    </a:cubicBezTo>
                    <a:lnTo>
                      <a:pt x="174" y="127"/>
                    </a:lnTo>
                    <a:cubicBezTo>
                      <a:pt x="186" y="127"/>
                      <a:pt x="203" y="127"/>
                      <a:pt x="215" y="123"/>
                    </a:cubicBezTo>
                    <a:cubicBezTo>
                      <a:pt x="227" y="119"/>
                      <a:pt x="240" y="111"/>
                      <a:pt x="248" y="103"/>
                    </a:cubicBezTo>
                    <a:cubicBezTo>
                      <a:pt x="256" y="99"/>
                      <a:pt x="264" y="90"/>
                      <a:pt x="277" y="86"/>
                    </a:cubicBezTo>
                    <a:lnTo>
                      <a:pt x="277" y="86"/>
                    </a:lnTo>
                    <a:lnTo>
                      <a:pt x="277" y="86"/>
                    </a:lnTo>
                    <a:lnTo>
                      <a:pt x="277" y="86"/>
                    </a:lnTo>
                    <a:cubicBezTo>
                      <a:pt x="277" y="82"/>
                      <a:pt x="277" y="82"/>
                      <a:pt x="277" y="82"/>
                    </a:cubicBezTo>
                    <a:cubicBezTo>
                      <a:pt x="281" y="82"/>
                      <a:pt x="281" y="82"/>
                      <a:pt x="281" y="82"/>
                    </a:cubicBezTo>
                    <a:cubicBezTo>
                      <a:pt x="293" y="78"/>
                      <a:pt x="301" y="70"/>
                      <a:pt x="309" y="57"/>
                    </a:cubicBezTo>
                    <a:cubicBezTo>
                      <a:pt x="318" y="45"/>
                      <a:pt x="314" y="29"/>
                      <a:pt x="301" y="16"/>
                    </a:cubicBezTo>
                    <a:cubicBezTo>
                      <a:pt x="293" y="4"/>
                      <a:pt x="281" y="0"/>
                      <a:pt x="273"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1" name="Google Shape;3221;p53"/>
              <p:cNvSpPr/>
              <p:nvPr/>
            </p:nvSpPr>
            <p:spPr>
              <a:xfrm>
                <a:off x="11182640" y="-1535000"/>
                <a:ext cx="7560" cy="8640"/>
              </a:xfrm>
              <a:custGeom>
                <a:avLst/>
                <a:gdLst/>
                <a:ahLst/>
                <a:cxnLst/>
                <a:rect l="l" t="t" r="r" b="b"/>
                <a:pathLst>
                  <a:path w="21" h="24" extrusionOk="0">
                    <a:moveTo>
                      <a:pt x="21" y="0"/>
                    </a:moveTo>
                    <a:lnTo>
                      <a:pt x="21" y="0"/>
                    </a:lnTo>
                    <a:cubicBezTo>
                      <a:pt x="12" y="8"/>
                      <a:pt x="4" y="16"/>
                      <a:pt x="0" y="24"/>
                    </a:cubicBezTo>
                    <a:cubicBezTo>
                      <a:pt x="8" y="20"/>
                      <a:pt x="17" y="12"/>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2" name="Google Shape;3222;p53"/>
              <p:cNvSpPr/>
              <p:nvPr/>
            </p:nvSpPr>
            <p:spPr>
              <a:xfrm>
                <a:off x="11164640" y="-1637240"/>
                <a:ext cx="47880" cy="110880"/>
              </a:xfrm>
              <a:custGeom>
                <a:avLst/>
                <a:gdLst/>
                <a:ahLst/>
                <a:cxnLst/>
                <a:rect l="l" t="t" r="r" b="b"/>
                <a:pathLst>
                  <a:path w="133" h="308" extrusionOk="0">
                    <a:moveTo>
                      <a:pt x="108" y="0"/>
                    </a:moveTo>
                    <a:lnTo>
                      <a:pt x="108" y="0"/>
                    </a:lnTo>
                    <a:cubicBezTo>
                      <a:pt x="108" y="0"/>
                      <a:pt x="103" y="0"/>
                      <a:pt x="99" y="0"/>
                    </a:cubicBezTo>
                    <a:lnTo>
                      <a:pt x="99" y="0"/>
                    </a:lnTo>
                    <a:cubicBezTo>
                      <a:pt x="75" y="9"/>
                      <a:pt x="62" y="37"/>
                      <a:pt x="50" y="58"/>
                    </a:cubicBezTo>
                    <a:cubicBezTo>
                      <a:pt x="42" y="82"/>
                      <a:pt x="30" y="103"/>
                      <a:pt x="21" y="128"/>
                    </a:cubicBezTo>
                    <a:cubicBezTo>
                      <a:pt x="17" y="152"/>
                      <a:pt x="9" y="173"/>
                      <a:pt x="5" y="197"/>
                    </a:cubicBezTo>
                    <a:cubicBezTo>
                      <a:pt x="1" y="222"/>
                      <a:pt x="-3" y="255"/>
                      <a:pt x="1" y="279"/>
                    </a:cubicBezTo>
                    <a:cubicBezTo>
                      <a:pt x="5" y="296"/>
                      <a:pt x="21" y="308"/>
                      <a:pt x="38" y="308"/>
                    </a:cubicBezTo>
                    <a:lnTo>
                      <a:pt x="38" y="308"/>
                    </a:lnTo>
                    <a:cubicBezTo>
                      <a:pt x="42" y="308"/>
                      <a:pt x="46" y="308"/>
                      <a:pt x="50" y="308"/>
                    </a:cubicBezTo>
                    <a:cubicBezTo>
                      <a:pt x="54" y="300"/>
                      <a:pt x="62" y="292"/>
                      <a:pt x="71" y="284"/>
                    </a:cubicBezTo>
                    <a:cubicBezTo>
                      <a:pt x="75" y="284"/>
                      <a:pt x="75" y="279"/>
                      <a:pt x="75" y="279"/>
                    </a:cubicBezTo>
                    <a:cubicBezTo>
                      <a:pt x="79" y="255"/>
                      <a:pt x="79" y="230"/>
                      <a:pt x="83" y="210"/>
                    </a:cubicBezTo>
                    <a:cubicBezTo>
                      <a:pt x="87" y="189"/>
                      <a:pt x="91" y="169"/>
                      <a:pt x="95" y="144"/>
                    </a:cubicBezTo>
                    <a:cubicBezTo>
                      <a:pt x="99" y="123"/>
                      <a:pt x="108" y="103"/>
                      <a:pt x="116" y="82"/>
                    </a:cubicBezTo>
                    <a:cubicBezTo>
                      <a:pt x="120" y="62"/>
                      <a:pt x="136" y="37"/>
                      <a:pt x="132" y="17"/>
                    </a:cubicBezTo>
                    <a:cubicBezTo>
                      <a:pt x="128" y="4"/>
                      <a:pt x="120" y="0"/>
                      <a:pt x="10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3" name="Google Shape;3223;p53"/>
              <p:cNvSpPr/>
              <p:nvPr/>
            </p:nvSpPr>
            <p:spPr>
              <a:xfrm>
                <a:off x="10884200" y="-1581080"/>
                <a:ext cx="398880" cy="366840"/>
              </a:xfrm>
              <a:custGeom>
                <a:avLst/>
                <a:gdLst/>
                <a:ahLst/>
                <a:cxnLst/>
                <a:rect l="l" t="t" r="r" b="b"/>
                <a:pathLst>
                  <a:path w="1108" h="1019" extrusionOk="0">
                    <a:moveTo>
                      <a:pt x="0" y="0"/>
                    </a:moveTo>
                    <a:lnTo>
                      <a:pt x="0" y="0"/>
                    </a:lnTo>
                    <a:cubicBezTo>
                      <a:pt x="168" y="123"/>
                      <a:pt x="378" y="164"/>
                      <a:pt x="571" y="242"/>
                    </a:cubicBezTo>
                    <a:cubicBezTo>
                      <a:pt x="665" y="284"/>
                      <a:pt x="755" y="337"/>
                      <a:pt x="829" y="411"/>
                    </a:cubicBezTo>
                    <a:cubicBezTo>
                      <a:pt x="899" y="485"/>
                      <a:pt x="953" y="575"/>
                      <a:pt x="993" y="669"/>
                    </a:cubicBezTo>
                    <a:cubicBezTo>
                      <a:pt x="1014" y="727"/>
                      <a:pt x="1034" y="780"/>
                      <a:pt x="1047" y="838"/>
                    </a:cubicBezTo>
                    <a:cubicBezTo>
                      <a:pt x="1055" y="866"/>
                      <a:pt x="1063" y="899"/>
                      <a:pt x="1071" y="928"/>
                    </a:cubicBezTo>
                    <a:cubicBezTo>
                      <a:pt x="1075" y="957"/>
                      <a:pt x="1079" y="985"/>
                      <a:pt x="1092" y="1014"/>
                    </a:cubicBezTo>
                    <a:cubicBezTo>
                      <a:pt x="1096" y="1023"/>
                      <a:pt x="1108" y="1018"/>
                      <a:pt x="1108" y="1010"/>
                    </a:cubicBezTo>
                    <a:cubicBezTo>
                      <a:pt x="1104" y="985"/>
                      <a:pt x="1100" y="961"/>
                      <a:pt x="1092" y="932"/>
                    </a:cubicBezTo>
                    <a:cubicBezTo>
                      <a:pt x="1088" y="907"/>
                      <a:pt x="1079" y="879"/>
                      <a:pt x="1075" y="854"/>
                    </a:cubicBezTo>
                    <a:cubicBezTo>
                      <a:pt x="1059" y="801"/>
                      <a:pt x="1047" y="751"/>
                      <a:pt x="1026" y="702"/>
                    </a:cubicBezTo>
                    <a:cubicBezTo>
                      <a:pt x="989" y="604"/>
                      <a:pt x="940" y="509"/>
                      <a:pt x="870" y="427"/>
                    </a:cubicBezTo>
                    <a:cubicBezTo>
                      <a:pt x="800" y="349"/>
                      <a:pt x="714" y="292"/>
                      <a:pt x="620" y="247"/>
                    </a:cubicBezTo>
                    <a:cubicBezTo>
                      <a:pt x="525" y="201"/>
                      <a:pt x="423" y="173"/>
                      <a:pt x="324" y="140"/>
                    </a:cubicBezTo>
                    <a:cubicBezTo>
                      <a:pt x="209" y="103"/>
                      <a:pt x="99" y="6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4" name="Google Shape;3224;p53"/>
              <p:cNvSpPr/>
              <p:nvPr/>
            </p:nvSpPr>
            <p:spPr>
              <a:xfrm>
                <a:off x="11170760" y="-1623560"/>
                <a:ext cx="37440" cy="216000"/>
              </a:xfrm>
              <a:custGeom>
                <a:avLst/>
                <a:gdLst/>
                <a:ahLst/>
                <a:cxnLst/>
                <a:rect l="l" t="t" r="r" b="b"/>
                <a:pathLst>
                  <a:path w="104" h="600" extrusionOk="0">
                    <a:moveTo>
                      <a:pt x="33" y="3"/>
                    </a:moveTo>
                    <a:lnTo>
                      <a:pt x="33" y="3"/>
                    </a:lnTo>
                    <a:cubicBezTo>
                      <a:pt x="25" y="40"/>
                      <a:pt x="13" y="81"/>
                      <a:pt x="8" y="122"/>
                    </a:cubicBezTo>
                    <a:cubicBezTo>
                      <a:pt x="4" y="159"/>
                      <a:pt x="0" y="200"/>
                      <a:pt x="0" y="241"/>
                    </a:cubicBezTo>
                    <a:cubicBezTo>
                      <a:pt x="4" y="319"/>
                      <a:pt x="13" y="402"/>
                      <a:pt x="37" y="475"/>
                    </a:cubicBezTo>
                    <a:cubicBezTo>
                      <a:pt x="45" y="496"/>
                      <a:pt x="54" y="516"/>
                      <a:pt x="62" y="537"/>
                    </a:cubicBezTo>
                    <a:cubicBezTo>
                      <a:pt x="66" y="549"/>
                      <a:pt x="70" y="557"/>
                      <a:pt x="74" y="570"/>
                    </a:cubicBezTo>
                    <a:cubicBezTo>
                      <a:pt x="78" y="578"/>
                      <a:pt x="82" y="590"/>
                      <a:pt x="91" y="599"/>
                    </a:cubicBezTo>
                    <a:cubicBezTo>
                      <a:pt x="99" y="603"/>
                      <a:pt x="107" y="594"/>
                      <a:pt x="103" y="590"/>
                    </a:cubicBezTo>
                    <a:cubicBezTo>
                      <a:pt x="103" y="582"/>
                      <a:pt x="99" y="574"/>
                      <a:pt x="95" y="566"/>
                    </a:cubicBezTo>
                    <a:cubicBezTo>
                      <a:pt x="86" y="557"/>
                      <a:pt x="82" y="545"/>
                      <a:pt x="78" y="537"/>
                    </a:cubicBezTo>
                    <a:cubicBezTo>
                      <a:pt x="70" y="521"/>
                      <a:pt x="66" y="500"/>
                      <a:pt x="58" y="484"/>
                    </a:cubicBezTo>
                    <a:cubicBezTo>
                      <a:pt x="45" y="447"/>
                      <a:pt x="37" y="410"/>
                      <a:pt x="29" y="373"/>
                    </a:cubicBezTo>
                    <a:cubicBezTo>
                      <a:pt x="17" y="295"/>
                      <a:pt x="17" y="217"/>
                      <a:pt x="21" y="135"/>
                    </a:cubicBezTo>
                    <a:cubicBezTo>
                      <a:pt x="25" y="94"/>
                      <a:pt x="29" y="49"/>
                      <a:pt x="37" y="3"/>
                    </a:cubicBezTo>
                    <a:cubicBezTo>
                      <a:pt x="37" y="-1"/>
                      <a:pt x="33" y="-1"/>
                      <a:pt x="33"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5" name="Google Shape;3225;p53"/>
              <p:cNvSpPr/>
              <p:nvPr/>
            </p:nvSpPr>
            <p:spPr>
              <a:xfrm>
                <a:off x="11132240" y="-1730120"/>
                <a:ext cx="104760" cy="222480"/>
              </a:xfrm>
              <a:custGeom>
                <a:avLst/>
                <a:gdLst/>
                <a:ahLst/>
                <a:cxnLst/>
                <a:rect l="l" t="t" r="r" b="b"/>
                <a:pathLst>
                  <a:path w="291" h="618" extrusionOk="0">
                    <a:moveTo>
                      <a:pt x="124" y="615"/>
                    </a:moveTo>
                    <a:lnTo>
                      <a:pt x="124" y="615"/>
                    </a:lnTo>
                    <a:cubicBezTo>
                      <a:pt x="99" y="533"/>
                      <a:pt x="21" y="472"/>
                      <a:pt x="17" y="386"/>
                    </a:cubicBezTo>
                    <a:cubicBezTo>
                      <a:pt x="9" y="287"/>
                      <a:pt x="91" y="209"/>
                      <a:pt x="148" y="139"/>
                    </a:cubicBezTo>
                    <a:cubicBezTo>
                      <a:pt x="181" y="102"/>
                      <a:pt x="210" y="57"/>
                      <a:pt x="226" y="12"/>
                    </a:cubicBezTo>
                    <a:cubicBezTo>
                      <a:pt x="218" y="12"/>
                      <a:pt x="214" y="12"/>
                      <a:pt x="210" y="12"/>
                    </a:cubicBezTo>
                    <a:cubicBezTo>
                      <a:pt x="218" y="53"/>
                      <a:pt x="230" y="98"/>
                      <a:pt x="243" y="143"/>
                    </a:cubicBezTo>
                    <a:cubicBezTo>
                      <a:pt x="251" y="184"/>
                      <a:pt x="264" y="226"/>
                      <a:pt x="267" y="267"/>
                    </a:cubicBezTo>
                    <a:cubicBezTo>
                      <a:pt x="276" y="304"/>
                      <a:pt x="276" y="345"/>
                      <a:pt x="267" y="386"/>
                    </a:cubicBezTo>
                    <a:cubicBezTo>
                      <a:pt x="259" y="423"/>
                      <a:pt x="239" y="455"/>
                      <a:pt x="214" y="488"/>
                    </a:cubicBezTo>
                    <a:cubicBezTo>
                      <a:pt x="181" y="521"/>
                      <a:pt x="148" y="554"/>
                      <a:pt x="111" y="583"/>
                    </a:cubicBezTo>
                    <a:cubicBezTo>
                      <a:pt x="103" y="591"/>
                      <a:pt x="120" y="603"/>
                      <a:pt x="128" y="595"/>
                    </a:cubicBezTo>
                    <a:cubicBezTo>
                      <a:pt x="157" y="566"/>
                      <a:pt x="189" y="537"/>
                      <a:pt x="218" y="505"/>
                    </a:cubicBezTo>
                    <a:cubicBezTo>
                      <a:pt x="247" y="476"/>
                      <a:pt x="267" y="447"/>
                      <a:pt x="280" y="406"/>
                    </a:cubicBezTo>
                    <a:cubicBezTo>
                      <a:pt x="304" y="328"/>
                      <a:pt x="284" y="242"/>
                      <a:pt x="264" y="164"/>
                    </a:cubicBezTo>
                    <a:cubicBezTo>
                      <a:pt x="251" y="111"/>
                      <a:pt x="239" y="57"/>
                      <a:pt x="226" y="4"/>
                    </a:cubicBezTo>
                    <a:cubicBezTo>
                      <a:pt x="222" y="-5"/>
                      <a:pt x="210" y="0"/>
                      <a:pt x="206" y="8"/>
                    </a:cubicBezTo>
                    <a:cubicBezTo>
                      <a:pt x="181" y="98"/>
                      <a:pt x="99" y="160"/>
                      <a:pt x="46" y="238"/>
                    </a:cubicBezTo>
                    <a:cubicBezTo>
                      <a:pt x="21" y="279"/>
                      <a:pt x="1" y="324"/>
                      <a:pt x="1" y="373"/>
                    </a:cubicBezTo>
                    <a:cubicBezTo>
                      <a:pt x="-4" y="414"/>
                      <a:pt x="17" y="459"/>
                      <a:pt x="42" y="492"/>
                    </a:cubicBezTo>
                    <a:cubicBezTo>
                      <a:pt x="54" y="513"/>
                      <a:pt x="70" y="533"/>
                      <a:pt x="83" y="550"/>
                    </a:cubicBezTo>
                    <a:cubicBezTo>
                      <a:pt x="95" y="574"/>
                      <a:pt x="111" y="595"/>
                      <a:pt x="120" y="615"/>
                    </a:cubicBezTo>
                    <a:cubicBezTo>
                      <a:pt x="120" y="620"/>
                      <a:pt x="124" y="615"/>
                      <a:pt x="124" y="6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6" name="Google Shape;3226;p53"/>
              <p:cNvSpPr/>
              <p:nvPr/>
            </p:nvSpPr>
            <p:spPr>
              <a:xfrm>
                <a:off x="10820840" y="-1638680"/>
                <a:ext cx="211320" cy="141840"/>
              </a:xfrm>
              <a:custGeom>
                <a:avLst/>
                <a:gdLst/>
                <a:ahLst/>
                <a:cxnLst/>
                <a:rect l="l" t="t" r="r" b="b"/>
                <a:pathLst>
                  <a:path w="587" h="394" extrusionOk="0">
                    <a:moveTo>
                      <a:pt x="587" y="329"/>
                    </a:moveTo>
                    <a:lnTo>
                      <a:pt x="587" y="329"/>
                    </a:lnTo>
                    <a:cubicBezTo>
                      <a:pt x="554" y="308"/>
                      <a:pt x="533" y="275"/>
                      <a:pt x="517" y="238"/>
                    </a:cubicBezTo>
                    <a:cubicBezTo>
                      <a:pt x="496" y="197"/>
                      <a:pt x="472" y="160"/>
                      <a:pt x="439" y="127"/>
                    </a:cubicBezTo>
                    <a:cubicBezTo>
                      <a:pt x="406" y="95"/>
                      <a:pt x="369" y="70"/>
                      <a:pt x="328" y="58"/>
                    </a:cubicBezTo>
                    <a:cubicBezTo>
                      <a:pt x="279" y="41"/>
                      <a:pt x="229" y="33"/>
                      <a:pt x="180" y="25"/>
                    </a:cubicBezTo>
                    <a:cubicBezTo>
                      <a:pt x="123" y="17"/>
                      <a:pt x="65" y="8"/>
                      <a:pt x="12" y="0"/>
                    </a:cubicBezTo>
                    <a:cubicBezTo>
                      <a:pt x="4" y="0"/>
                      <a:pt x="0" y="4"/>
                      <a:pt x="0" y="8"/>
                    </a:cubicBezTo>
                    <a:cubicBezTo>
                      <a:pt x="4" y="111"/>
                      <a:pt x="45" y="210"/>
                      <a:pt x="119" y="283"/>
                    </a:cubicBezTo>
                    <a:cubicBezTo>
                      <a:pt x="193" y="357"/>
                      <a:pt x="295" y="394"/>
                      <a:pt x="402" y="394"/>
                    </a:cubicBezTo>
                    <a:cubicBezTo>
                      <a:pt x="463" y="390"/>
                      <a:pt x="525" y="374"/>
                      <a:pt x="574" y="345"/>
                    </a:cubicBezTo>
                    <a:cubicBezTo>
                      <a:pt x="587" y="341"/>
                      <a:pt x="578" y="320"/>
                      <a:pt x="566" y="329"/>
                    </a:cubicBezTo>
                    <a:cubicBezTo>
                      <a:pt x="476" y="378"/>
                      <a:pt x="365" y="386"/>
                      <a:pt x="270" y="353"/>
                    </a:cubicBezTo>
                    <a:cubicBezTo>
                      <a:pt x="176" y="320"/>
                      <a:pt x="102" y="251"/>
                      <a:pt x="57" y="164"/>
                    </a:cubicBezTo>
                    <a:cubicBezTo>
                      <a:pt x="32" y="115"/>
                      <a:pt x="20" y="62"/>
                      <a:pt x="16" y="8"/>
                    </a:cubicBezTo>
                    <a:cubicBezTo>
                      <a:pt x="12" y="13"/>
                      <a:pt x="12" y="13"/>
                      <a:pt x="8" y="17"/>
                    </a:cubicBezTo>
                    <a:cubicBezTo>
                      <a:pt x="106" y="29"/>
                      <a:pt x="205" y="41"/>
                      <a:pt x="303" y="70"/>
                    </a:cubicBezTo>
                    <a:cubicBezTo>
                      <a:pt x="328" y="74"/>
                      <a:pt x="348" y="82"/>
                      <a:pt x="369" y="91"/>
                    </a:cubicBezTo>
                    <a:cubicBezTo>
                      <a:pt x="390" y="103"/>
                      <a:pt x="410" y="119"/>
                      <a:pt x="426" y="136"/>
                    </a:cubicBezTo>
                    <a:cubicBezTo>
                      <a:pt x="459" y="169"/>
                      <a:pt x="484" y="205"/>
                      <a:pt x="509" y="247"/>
                    </a:cubicBezTo>
                    <a:cubicBezTo>
                      <a:pt x="525" y="279"/>
                      <a:pt x="545" y="320"/>
                      <a:pt x="587" y="3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7" name="Google Shape;3227;p53"/>
              <p:cNvSpPr/>
              <p:nvPr/>
            </p:nvSpPr>
            <p:spPr>
              <a:xfrm>
                <a:off x="10983200" y="-1471640"/>
                <a:ext cx="174240" cy="44280"/>
              </a:xfrm>
              <a:custGeom>
                <a:avLst/>
                <a:gdLst/>
                <a:ahLst/>
                <a:cxnLst/>
                <a:rect l="l" t="t" r="r" b="b"/>
                <a:pathLst>
                  <a:path w="484" h="123" extrusionOk="0">
                    <a:moveTo>
                      <a:pt x="4" y="123"/>
                    </a:moveTo>
                    <a:lnTo>
                      <a:pt x="4" y="123"/>
                    </a:lnTo>
                    <a:cubicBezTo>
                      <a:pt x="33" y="111"/>
                      <a:pt x="66" y="103"/>
                      <a:pt x="94" y="90"/>
                    </a:cubicBezTo>
                    <a:cubicBezTo>
                      <a:pt x="127" y="78"/>
                      <a:pt x="160" y="66"/>
                      <a:pt x="189" y="57"/>
                    </a:cubicBezTo>
                    <a:cubicBezTo>
                      <a:pt x="250" y="37"/>
                      <a:pt x="316" y="21"/>
                      <a:pt x="382" y="21"/>
                    </a:cubicBezTo>
                    <a:cubicBezTo>
                      <a:pt x="398" y="21"/>
                      <a:pt x="419" y="21"/>
                      <a:pt x="435" y="21"/>
                    </a:cubicBezTo>
                    <a:cubicBezTo>
                      <a:pt x="443" y="25"/>
                      <a:pt x="452" y="25"/>
                      <a:pt x="460" y="29"/>
                    </a:cubicBezTo>
                    <a:cubicBezTo>
                      <a:pt x="464" y="33"/>
                      <a:pt x="472" y="37"/>
                      <a:pt x="480" y="37"/>
                    </a:cubicBezTo>
                    <a:cubicBezTo>
                      <a:pt x="484" y="37"/>
                      <a:pt x="484" y="33"/>
                      <a:pt x="484" y="29"/>
                    </a:cubicBezTo>
                    <a:cubicBezTo>
                      <a:pt x="480" y="16"/>
                      <a:pt x="464" y="12"/>
                      <a:pt x="452" y="8"/>
                    </a:cubicBezTo>
                    <a:cubicBezTo>
                      <a:pt x="439" y="4"/>
                      <a:pt x="423" y="0"/>
                      <a:pt x="406" y="0"/>
                    </a:cubicBezTo>
                    <a:cubicBezTo>
                      <a:pt x="374" y="0"/>
                      <a:pt x="341" y="4"/>
                      <a:pt x="304" y="8"/>
                    </a:cubicBezTo>
                    <a:cubicBezTo>
                      <a:pt x="238" y="21"/>
                      <a:pt x="168" y="45"/>
                      <a:pt x="107" y="70"/>
                    </a:cubicBezTo>
                    <a:cubicBezTo>
                      <a:pt x="70" y="82"/>
                      <a:pt x="37" y="103"/>
                      <a:pt x="0" y="119"/>
                    </a:cubicBezTo>
                    <a:cubicBezTo>
                      <a:pt x="0" y="119"/>
                      <a:pt x="0" y="123"/>
                      <a:pt x="4"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28" name="Google Shape;3228;p53"/>
              <p:cNvSpPr/>
              <p:nvPr/>
            </p:nvSpPr>
            <p:spPr>
              <a:xfrm>
                <a:off x="10870880" y="-1494320"/>
                <a:ext cx="223560" cy="118800"/>
              </a:xfrm>
              <a:custGeom>
                <a:avLst/>
                <a:gdLst/>
                <a:ahLst/>
                <a:cxnLst/>
                <a:rect l="l" t="t" r="r" b="b"/>
                <a:pathLst>
                  <a:path w="621" h="330" extrusionOk="0">
                    <a:moveTo>
                      <a:pt x="612" y="75"/>
                    </a:moveTo>
                    <a:lnTo>
                      <a:pt x="612" y="75"/>
                    </a:lnTo>
                    <a:cubicBezTo>
                      <a:pt x="558" y="14"/>
                      <a:pt x="468" y="-7"/>
                      <a:pt x="390" y="1"/>
                    </a:cubicBezTo>
                    <a:cubicBezTo>
                      <a:pt x="345" y="10"/>
                      <a:pt x="308" y="26"/>
                      <a:pt x="271" y="47"/>
                    </a:cubicBezTo>
                    <a:cubicBezTo>
                      <a:pt x="230" y="75"/>
                      <a:pt x="193" y="108"/>
                      <a:pt x="152" y="133"/>
                    </a:cubicBezTo>
                    <a:cubicBezTo>
                      <a:pt x="107" y="166"/>
                      <a:pt x="58" y="190"/>
                      <a:pt x="4" y="215"/>
                    </a:cubicBezTo>
                    <a:cubicBezTo>
                      <a:pt x="0" y="215"/>
                      <a:pt x="-4" y="227"/>
                      <a:pt x="4" y="231"/>
                    </a:cubicBezTo>
                    <a:cubicBezTo>
                      <a:pt x="95" y="285"/>
                      <a:pt x="193" y="326"/>
                      <a:pt x="300" y="330"/>
                    </a:cubicBezTo>
                    <a:cubicBezTo>
                      <a:pt x="349" y="330"/>
                      <a:pt x="402" y="322"/>
                      <a:pt x="448" y="301"/>
                    </a:cubicBezTo>
                    <a:cubicBezTo>
                      <a:pt x="489" y="285"/>
                      <a:pt x="530" y="256"/>
                      <a:pt x="558" y="219"/>
                    </a:cubicBezTo>
                    <a:cubicBezTo>
                      <a:pt x="579" y="203"/>
                      <a:pt x="591" y="178"/>
                      <a:pt x="603" y="157"/>
                    </a:cubicBezTo>
                    <a:cubicBezTo>
                      <a:pt x="620" y="133"/>
                      <a:pt x="628" y="108"/>
                      <a:pt x="612" y="84"/>
                    </a:cubicBezTo>
                    <a:cubicBezTo>
                      <a:pt x="608" y="71"/>
                      <a:pt x="587" y="84"/>
                      <a:pt x="595" y="92"/>
                    </a:cubicBezTo>
                    <a:cubicBezTo>
                      <a:pt x="608" y="112"/>
                      <a:pt x="591" y="137"/>
                      <a:pt x="583" y="157"/>
                    </a:cubicBezTo>
                    <a:cubicBezTo>
                      <a:pt x="571" y="174"/>
                      <a:pt x="558" y="190"/>
                      <a:pt x="546" y="207"/>
                    </a:cubicBezTo>
                    <a:cubicBezTo>
                      <a:pt x="517" y="240"/>
                      <a:pt x="480" y="264"/>
                      <a:pt x="439" y="285"/>
                    </a:cubicBezTo>
                    <a:cubicBezTo>
                      <a:pt x="353" y="322"/>
                      <a:pt x="251" y="313"/>
                      <a:pt x="160" y="285"/>
                    </a:cubicBezTo>
                    <a:cubicBezTo>
                      <a:pt x="111" y="268"/>
                      <a:pt x="62" y="244"/>
                      <a:pt x="12" y="215"/>
                    </a:cubicBezTo>
                    <a:cubicBezTo>
                      <a:pt x="12" y="219"/>
                      <a:pt x="12" y="223"/>
                      <a:pt x="12" y="231"/>
                    </a:cubicBezTo>
                    <a:cubicBezTo>
                      <a:pt x="54" y="211"/>
                      <a:pt x="99" y="190"/>
                      <a:pt x="136" y="166"/>
                    </a:cubicBezTo>
                    <a:cubicBezTo>
                      <a:pt x="177" y="141"/>
                      <a:pt x="214" y="112"/>
                      <a:pt x="251" y="84"/>
                    </a:cubicBezTo>
                    <a:cubicBezTo>
                      <a:pt x="283" y="59"/>
                      <a:pt x="324" y="34"/>
                      <a:pt x="365" y="22"/>
                    </a:cubicBezTo>
                    <a:cubicBezTo>
                      <a:pt x="406" y="14"/>
                      <a:pt x="443" y="14"/>
                      <a:pt x="484" y="22"/>
                    </a:cubicBezTo>
                    <a:cubicBezTo>
                      <a:pt x="530" y="34"/>
                      <a:pt x="571" y="55"/>
                      <a:pt x="608" y="84"/>
                    </a:cubicBezTo>
                    <a:cubicBezTo>
                      <a:pt x="612" y="84"/>
                      <a:pt x="616" y="79"/>
                      <a:pt x="612"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229" name="Google Shape;3229;p53"/>
            <p:cNvGrpSpPr/>
            <p:nvPr/>
          </p:nvGrpSpPr>
          <p:grpSpPr>
            <a:xfrm rot="-4501638">
              <a:off x="825890" y="2324171"/>
              <a:ext cx="669496" cy="747237"/>
              <a:chOff x="10820840" y="-1730120"/>
              <a:chExt cx="462240" cy="515880"/>
            </a:xfrm>
          </p:grpSpPr>
          <p:sp>
            <p:nvSpPr>
              <p:cNvPr id="3230" name="Google Shape;3230;p53"/>
              <p:cNvSpPr/>
              <p:nvPr/>
            </p:nvSpPr>
            <p:spPr>
              <a:xfrm>
                <a:off x="10823720" y="-1635800"/>
                <a:ext cx="202320" cy="138600"/>
              </a:xfrm>
              <a:custGeom>
                <a:avLst/>
                <a:gdLst/>
                <a:ahLst/>
                <a:cxnLst/>
                <a:rect l="l" t="t" r="r" b="b"/>
                <a:pathLst>
                  <a:path w="562" h="385" extrusionOk="0">
                    <a:moveTo>
                      <a:pt x="562" y="329"/>
                    </a:moveTo>
                    <a:lnTo>
                      <a:pt x="562" y="329"/>
                    </a:lnTo>
                    <a:cubicBezTo>
                      <a:pt x="484" y="226"/>
                      <a:pt x="484" y="128"/>
                      <a:pt x="394" y="91"/>
                    </a:cubicBezTo>
                    <a:cubicBezTo>
                      <a:pt x="304" y="54"/>
                      <a:pt x="0" y="0"/>
                      <a:pt x="0" y="0"/>
                    </a:cubicBezTo>
                    <a:cubicBezTo>
                      <a:pt x="0" y="0"/>
                      <a:pt x="-4" y="226"/>
                      <a:pt x="201" y="337"/>
                    </a:cubicBezTo>
                    <a:cubicBezTo>
                      <a:pt x="410" y="448"/>
                      <a:pt x="562" y="329"/>
                      <a:pt x="562"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1" name="Google Shape;3231;p53"/>
              <p:cNvSpPr/>
              <p:nvPr/>
            </p:nvSpPr>
            <p:spPr>
              <a:xfrm>
                <a:off x="10877000" y="-1490720"/>
                <a:ext cx="214200" cy="110520"/>
              </a:xfrm>
              <a:custGeom>
                <a:avLst/>
                <a:gdLst/>
                <a:ahLst/>
                <a:cxnLst/>
                <a:rect l="l" t="t" r="r" b="b"/>
                <a:pathLst>
                  <a:path w="595" h="307" extrusionOk="0">
                    <a:moveTo>
                      <a:pt x="0" y="205"/>
                    </a:moveTo>
                    <a:lnTo>
                      <a:pt x="0" y="205"/>
                    </a:lnTo>
                    <a:cubicBezTo>
                      <a:pt x="90" y="164"/>
                      <a:pt x="279" y="0"/>
                      <a:pt x="369" y="0"/>
                    </a:cubicBezTo>
                    <a:cubicBezTo>
                      <a:pt x="463" y="4"/>
                      <a:pt x="545" y="0"/>
                      <a:pt x="595" y="69"/>
                    </a:cubicBezTo>
                    <a:cubicBezTo>
                      <a:pt x="586" y="234"/>
                      <a:pt x="447" y="307"/>
                      <a:pt x="340" y="307"/>
                    </a:cubicBezTo>
                    <a:cubicBezTo>
                      <a:pt x="238" y="307"/>
                      <a:pt x="53" y="283"/>
                      <a:pt x="0" y="20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2" name="Google Shape;3232;p53"/>
              <p:cNvSpPr/>
              <p:nvPr/>
            </p:nvSpPr>
            <p:spPr>
              <a:xfrm>
                <a:off x="11135480" y="-1727240"/>
                <a:ext cx="99720" cy="208440"/>
              </a:xfrm>
              <a:custGeom>
                <a:avLst/>
                <a:gdLst/>
                <a:ahLst/>
                <a:cxnLst/>
                <a:rect l="l" t="t" r="r" b="b"/>
                <a:pathLst>
                  <a:path w="277" h="579" extrusionOk="0">
                    <a:moveTo>
                      <a:pt x="98" y="579"/>
                    </a:moveTo>
                    <a:lnTo>
                      <a:pt x="98" y="579"/>
                    </a:lnTo>
                    <a:cubicBezTo>
                      <a:pt x="86" y="505"/>
                      <a:pt x="-4" y="476"/>
                      <a:pt x="0" y="365"/>
                    </a:cubicBezTo>
                    <a:cubicBezTo>
                      <a:pt x="0" y="259"/>
                      <a:pt x="213" y="53"/>
                      <a:pt x="209" y="0"/>
                    </a:cubicBezTo>
                    <a:cubicBezTo>
                      <a:pt x="217" y="99"/>
                      <a:pt x="299" y="271"/>
                      <a:pt x="271" y="373"/>
                    </a:cubicBezTo>
                    <a:cubicBezTo>
                      <a:pt x="238" y="476"/>
                      <a:pt x="98" y="579"/>
                      <a:pt x="98" y="57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3" name="Google Shape;3233;p53"/>
              <p:cNvSpPr/>
              <p:nvPr/>
            </p:nvSpPr>
            <p:spPr>
              <a:xfrm>
                <a:off x="11136560" y="-1709600"/>
                <a:ext cx="78480" cy="156600"/>
              </a:xfrm>
              <a:custGeom>
                <a:avLst/>
                <a:gdLst/>
                <a:ahLst/>
                <a:cxnLst/>
                <a:rect l="l" t="t" r="r" b="b"/>
                <a:pathLst>
                  <a:path w="218" h="435" extrusionOk="0">
                    <a:moveTo>
                      <a:pt x="1" y="361"/>
                    </a:moveTo>
                    <a:lnTo>
                      <a:pt x="1" y="361"/>
                    </a:lnTo>
                    <a:cubicBezTo>
                      <a:pt x="-3" y="390"/>
                      <a:pt x="1" y="423"/>
                      <a:pt x="26" y="435"/>
                    </a:cubicBezTo>
                    <a:cubicBezTo>
                      <a:pt x="30" y="435"/>
                      <a:pt x="34" y="435"/>
                      <a:pt x="34" y="435"/>
                    </a:cubicBezTo>
                    <a:cubicBezTo>
                      <a:pt x="38" y="435"/>
                      <a:pt x="38" y="435"/>
                      <a:pt x="38" y="435"/>
                    </a:cubicBezTo>
                    <a:cubicBezTo>
                      <a:pt x="21" y="415"/>
                      <a:pt x="5" y="390"/>
                      <a:pt x="1" y="361"/>
                    </a:cubicBezTo>
                    <a:moveTo>
                      <a:pt x="95" y="123"/>
                    </a:moveTo>
                    <a:lnTo>
                      <a:pt x="95" y="123"/>
                    </a:lnTo>
                    <a:cubicBezTo>
                      <a:pt x="79" y="144"/>
                      <a:pt x="58" y="169"/>
                      <a:pt x="46" y="193"/>
                    </a:cubicBezTo>
                    <a:cubicBezTo>
                      <a:pt x="42" y="197"/>
                      <a:pt x="42" y="205"/>
                      <a:pt x="38" y="210"/>
                    </a:cubicBezTo>
                    <a:cubicBezTo>
                      <a:pt x="54" y="181"/>
                      <a:pt x="75" y="152"/>
                      <a:pt x="95" y="123"/>
                    </a:cubicBezTo>
                    <a:moveTo>
                      <a:pt x="214" y="0"/>
                    </a:moveTo>
                    <a:lnTo>
                      <a:pt x="214" y="0"/>
                    </a:lnTo>
                    <a:cubicBezTo>
                      <a:pt x="214" y="8"/>
                      <a:pt x="218" y="17"/>
                      <a:pt x="218" y="25"/>
                    </a:cubicBezTo>
                    <a:cubicBezTo>
                      <a:pt x="218" y="21"/>
                      <a:pt x="218" y="13"/>
                      <a:pt x="218" y="8"/>
                    </a:cubicBezTo>
                    <a:cubicBezTo>
                      <a:pt x="214" y="4"/>
                      <a:pt x="214" y="4"/>
                      <a:pt x="21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4" name="Google Shape;3234;p53"/>
              <p:cNvSpPr/>
              <p:nvPr/>
            </p:nvSpPr>
            <p:spPr>
              <a:xfrm>
                <a:off x="11011280" y="-1541120"/>
                <a:ext cx="19440" cy="23760"/>
              </a:xfrm>
              <a:custGeom>
                <a:avLst/>
                <a:gdLst/>
                <a:ahLst/>
                <a:cxnLst/>
                <a:rect l="l" t="t" r="r" b="b"/>
                <a:pathLst>
                  <a:path w="54" h="66" extrusionOk="0">
                    <a:moveTo>
                      <a:pt x="41" y="66"/>
                    </a:moveTo>
                    <a:lnTo>
                      <a:pt x="41" y="66"/>
                    </a:lnTo>
                    <a:moveTo>
                      <a:pt x="0" y="0"/>
                    </a:moveTo>
                    <a:lnTo>
                      <a:pt x="0" y="0"/>
                    </a:lnTo>
                    <a:cubicBezTo>
                      <a:pt x="12" y="21"/>
                      <a:pt x="25" y="41"/>
                      <a:pt x="41" y="66"/>
                    </a:cubicBezTo>
                    <a:cubicBezTo>
                      <a:pt x="62" y="49"/>
                      <a:pt x="58" y="17"/>
                      <a:pt x="29" y="8"/>
                    </a:cubicBezTo>
                    <a:cubicBezTo>
                      <a:pt x="21" y="4"/>
                      <a:pt x="8"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5" name="Google Shape;3235;p53"/>
              <p:cNvSpPr/>
              <p:nvPr/>
            </p:nvSpPr>
            <p:spPr>
              <a:xfrm>
                <a:off x="10887080" y="-1595840"/>
                <a:ext cx="138960" cy="82800"/>
              </a:xfrm>
              <a:custGeom>
                <a:avLst/>
                <a:gdLst/>
                <a:ahLst/>
                <a:cxnLst/>
                <a:rect l="l" t="t" r="r" b="b"/>
                <a:pathLst>
                  <a:path w="386" h="230" extrusionOk="0">
                    <a:moveTo>
                      <a:pt x="29" y="0"/>
                    </a:moveTo>
                    <a:lnTo>
                      <a:pt x="29" y="0"/>
                    </a:lnTo>
                    <a:cubicBezTo>
                      <a:pt x="13" y="0"/>
                      <a:pt x="0" y="8"/>
                      <a:pt x="0" y="25"/>
                    </a:cubicBezTo>
                    <a:cubicBezTo>
                      <a:pt x="9" y="62"/>
                      <a:pt x="37" y="86"/>
                      <a:pt x="66" y="107"/>
                    </a:cubicBezTo>
                    <a:cubicBezTo>
                      <a:pt x="95" y="132"/>
                      <a:pt x="128" y="148"/>
                      <a:pt x="160" y="164"/>
                    </a:cubicBezTo>
                    <a:cubicBezTo>
                      <a:pt x="177" y="173"/>
                      <a:pt x="189" y="181"/>
                      <a:pt x="206" y="189"/>
                    </a:cubicBezTo>
                    <a:cubicBezTo>
                      <a:pt x="218" y="189"/>
                      <a:pt x="230" y="193"/>
                      <a:pt x="242" y="193"/>
                    </a:cubicBezTo>
                    <a:cubicBezTo>
                      <a:pt x="255" y="193"/>
                      <a:pt x="259" y="205"/>
                      <a:pt x="259" y="214"/>
                    </a:cubicBezTo>
                    <a:lnTo>
                      <a:pt x="263" y="214"/>
                    </a:lnTo>
                    <a:cubicBezTo>
                      <a:pt x="288" y="222"/>
                      <a:pt x="312" y="230"/>
                      <a:pt x="337" y="230"/>
                    </a:cubicBezTo>
                    <a:cubicBezTo>
                      <a:pt x="349" y="230"/>
                      <a:pt x="366" y="230"/>
                      <a:pt x="378" y="222"/>
                    </a:cubicBezTo>
                    <a:cubicBezTo>
                      <a:pt x="378" y="222"/>
                      <a:pt x="382" y="222"/>
                      <a:pt x="386" y="218"/>
                    </a:cubicBezTo>
                    <a:lnTo>
                      <a:pt x="386" y="218"/>
                    </a:lnTo>
                    <a:lnTo>
                      <a:pt x="386" y="218"/>
                    </a:lnTo>
                    <a:cubicBezTo>
                      <a:pt x="370" y="193"/>
                      <a:pt x="357" y="173"/>
                      <a:pt x="345" y="152"/>
                    </a:cubicBezTo>
                    <a:cubicBezTo>
                      <a:pt x="325" y="148"/>
                      <a:pt x="304" y="144"/>
                      <a:pt x="283" y="136"/>
                    </a:cubicBezTo>
                    <a:cubicBezTo>
                      <a:pt x="255" y="123"/>
                      <a:pt x="230" y="111"/>
                      <a:pt x="201" y="95"/>
                    </a:cubicBezTo>
                    <a:cubicBezTo>
                      <a:pt x="177" y="82"/>
                      <a:pt x="148" y="66"/>
                      <a:pt x="119" y="50"/>
                    </a:cubicBezTo>
                    <a:cubicBezTo>
                      <a:pt x="95" y="37"/>
                      <a:pt x="70" y="25"/>
                      <a:pt x="45" y="8"/>
                    </a:cubicBezTo>
                    <a:cubicBezTo>
                      <a:pt x="41" y="4"/>
                      <a:pt x="33" y="0"/>
                      <a:pt x="29"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6" name="Google Shape;3236;p53"/>
              <p:cNvSpPr/>
              <p:nvPr/>
            </p:nvSpPr>
            <p:spPr>
              <a:xfrm>
                <a:off x="10961240" y="-1527800"/>
                <a:ext cx="19080" cy="9000"/>
              </a:xfrm>
              <a:custGeom>
                <a:avLst/>
                <a:gdLst/>
                <a:ahLst/>
                <a:cxnLst/>
                <a:rect l="l" t="t" r="r" b="b"/>
                <a:pathLst>
                  <a:path w="53" h="25" extrusionOk="0">
                    <a:moveTo>
                      <a:pt x="0" y="0"/>
                    </a:moveTo>
                    <a:lnTo>
                      <a:pt x="0" y="0"/>
                    </a:lnTo>
                    <a:cubicBezTo>
                      <a:pt x="16" y="8"/>
                      <a:pt x="36" y="16"/>
                      <a:pt x="53" y="25"/>
                    </a:cubicBezTo>
                    <a:cubicBezTo>
                      <a:pt x="53" y="16"/>
                      <a:pt x="49" y="4"/>
                      <a:pt x="36" y="4"/>
                    </a:cubicBezTo>
                    <a:cubicBezTo>
                      <a:pt x="24" y="4"/>
                      <a:pt x="12" y="0"/>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7" name="Google Shape;3237;p53"/>
              <p:cNvSpPr/>
              <p:nvPr/>
            </p:nvSpPr>
            <p:spPr>
              <a:xfrm>
                <a:off x="10976720" y="-1471640"/>
                <a:ext cx="113040" cy="56160"/>
              </a:xfrm>
              <a:custGeom>
                <a:avLst/>
                <a:gdLst/>
                <a:ahLst/>
                <a:cxnLst/>
                <a:rect l="l" t="t" r="r" b="b"/>
                <a:pathLst>
                  <a:path w="314" h="156" extrusionOk="0">
                    <a:moveTo>
                      <a:pt x="281" y="82"/>
                    </a:moveTo>
                    <a:lnTo>
                      <a:pt x="281" y="82"/>
                    </a:lnTo>
                    <a:lnTo>
                      <a:pt x="277" y="82"/>
                    </a:lnTo>
                    <a:lnTo>
                      <a:pt x="277" y="86"/>
                    </a:lnTo>
                    <a:lnTo>
                      <a:pt x="277" y="86"/>
                    </a:lnTo>
                    <a:cubicBezTo>
                      <a:pt x="281" y="82"/>
                      <a:pt x="281" y="82"/>
                      <a:pt x="281" y="82"/>
                    </a:cubicBezTo>
                    <a:moveTo>
                      <a:pt x="182" y="45"/>
                    </a:moveTo>
                    <a:lnTo>
                      <a:pt x="182" y="45"/>
                    </a:lnTo>
                    <a:cubicBezTo>
                      <a:pt x="182" y="45"/>
                      <a:pt x="182" y="41"/>
                      <a:pt x="186" y="41"/>
                    </a:cubicBezTo>
                    <a:cubicBezTo>
                      <a:pt x="182" y="41"/>
                      <a:pt x="182" y="45"/>
                      <a:pt x="182" y="45"/>
                    </a:cubicBezTo>
                    <a:moveTo>
                      <a:pt x="186" y="41"/>
                    </a:moveTo>
                    <a:lnTo>
                      <a:pt x="186" y="41"/>
                    </a:lnTo>
                    <a:moveTo>
                      <a:pt x="190" y="41"/>
                    </a:moveTo>
                    <a:lnTo>
                      <a:pt x="190" y="41"/>
                    </a:lnTo>
                    <a:moveTo>
                      <a:pt x="273" y="0"/>
                    </a:moveTo>
                    <a:lnTo>
                      <a:pt x="273" y="0"/>
                    </a:lnTo>
                    <a:cubicBezTo>
                      <a:pt x="252" y="0"/>
                      <a:pt x="231" y="12"/>
                      <a:pt x="219" y="21"/>
                    </a:cubicBezTo>
                    <a:cubicBezTo>
                      <a:pt x="211" y="29"/>
                      <a:pt x="203" y="33"/>
                      <a:pt x="195" y="41"/>
                    </a:cubicBezTo>
                    <a:cubicBezTo>
                      <a:pt x="190" y="41"/>
                      <a:pt x="190" y="41"/>
                      <a:pt x="190" y="41"/>
                    </a:cubicBezTo>
                    <a:cubicBezTo>
                      <a:pt x="186" y="41"/>
                      <a:pt x="186" y="41"/>
                      <a:pt x="186" y="41"/>
                    </a:cubicBezTo>
                    <a:lnTo>
                      <a:pt x="186" y="41"/>
                    </a:lnTo>
                    <a:cubicBezTo>
                      <a:pt x="182" y="41"/>
                      <a:pt x="178" y="41"/>
                      <a:pt x="174" y="41"/>
                    </a:cubicBezTo>
                    <a:cubicBezTo>
                      <a:pt x="158" y="45"/>
                      <a:pt x="141" y="49"/>
                      <a:pt x="125" y="57"/>
                    </a:cubicBezTo>
                    <a:cubicBezTo>
                      <a:pt x="121" y="57"/>
                      <a:pt x="117" y="62"/>
                      <a:pt x="108" y="66"/>
                    </a:cubicBezTo>
                    <a:cubicBezTo>
                      <a:pt x="104" y="66"/>
                      <a:pt x="104" y="66"/>
                      <a:pt x="96" y="70"/>
                    </a:cubicBezTo>
                    <a:cubicBezTo>
                      <a:pt x="84" y="74"/>
                      <a:pt x="76" y="74"/>
                      <a:pt x="67" y="78"/>
                    </a:cubicBezTo>
                    <a:cubicBezTo>
                      <a:pt x="51" y="78"/>
                      <a:pt x="34" y="78"/>
                      <a:pt x="22" y="82"/>
                    </a:cubicBezTo>
                    <a:cubicBezTo>
                      <a:pt x="2" y="94"/>
                      <a:pt x="-11" y="123"/>
                      <a:pt x="10" y="140"/>
                    </a:cubicBezTo>
                    <a:cubicBezTo>
                      <a:pt x="26" y="152"/>
                      <a:pt x="43" y="156"/>
                      <a:pt x="63" y="156"/>
                    </a:cubicBezTo>
                    <a:cubicBezTo>
                      <a:pt x="80" y="156"/>
                      <a:pt x="92" y="156"/>
                      <a:pt x="104" y="152"/>
                    </a:cubicBezTo>
                    <a:cubicBezTo>
                      <a:pt x="121" y="148"/>
                      <a:pt x="137" y="144"/>
                      <a:pt x="149" y="135"/>
                    </a:cubicBezTo>
                    <a:cubicBezTo>
                      <a:pt x="154" y="135"/>
                      <a:pt x="154" y="135"/>
                      <a:pt x="158" y="131"/>
                    </a:cubicBezTo>
                    <a:cubicBezTo>
                      <a:pt x="158" y="131"/>
                      <a:pt x="162" y="131"/>
                      <a:pt x="166" y="131"/>
                    </a:cubicBezTo>
                    <a:lnTo>
                      <a:pt x="170" y="127"/>
                    </a:lnTo>
                    <a:cubicBezTo>
                      <a:pt x="170" y="127"/>
                      <a:pt x="178" y="127"/>
                      <a:pt x="174" y="127"/>
                    </a:cubicBezTo>
                    <a:lnTo>
                      <a:pt x="174" y="127"/>
                    </a:lnTo>
                    <a:cubicBezTo>
                      <a:pt x="186" y="127"/>
                      <a:pt x="203" y="127"/>
                      <a:pt x="215" y="123"/>
                    </a:cubicBezTo>
                    <a:cubicBezTo>
                      <a:pt x="227" y="119"/>
                      <a:pt x="240" y="111"/>
                      <a:pt x="248" y="103"/>
                    </a:cubicBezTo>
                    <a:cubicBezTo>
                      <a:pt x="256" y="99"/>
                      <a:pt x="264" y="90"/>
                      <a:pt x="277" y="86"/>
                    </a:cubicBezTo>
                    <a:lnTo>
                      <a:pt x="277" y="86"/>
                    </a:lnTo>
                    <a:lnTo>
                      <a:pt x="277" y="86"/>
                    </a:lnTo>
                    <a:lnTo>
                      <a:pt x="277" y="86"/>
                    </a:lnTo>
                    <a:cubicBezTo>
                      <a:pt x="277" y="82"/>
                      <a:pt x="277" y="82"/>
                      <a:pt x="277" y="82"/>
                    </a:cubicBezTo>
                    <a:cubicBezTo>
                      <a:pt x="281" y="82"/>
                      <a:pt x="281" y="82"/>
                      <a:pt x="281" y="82"/>
                    </a:cubicBezTo>
                    <a:cubicBezTo>
                      <a:pt x="293" y="78"/>
                      <a:pt x="301" y="70"/>
                      <a:pt x="309" y="57"/>
                    </a:cubicBezTo>
                    <a:cubicBezTo>
                      <a:pt x="318" y="45"/>
                      <a:pt x="314" y="29"/>
                      <a:pt x="301" y="16"/>
                    </a:cubicBezTo>
                    <a:cubicBezTo>
                      <a:pt x="293" y="4"/>
                      <a:pt x="281" y="0"/>
                      <a:pt x="273"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8" name="Google Shape;3238;p53"/>
              <p:cNvSpPr/>
              <p:nvPr/>
            </p:nvSpPr>
            <p:spPr>
              <a:xfrm>
                <a:off x="11182640" y="-1535000"/>
                <a:ext cx="7560" cy="8640"/>
              </a:xfrm>
              <a:custGeom>
                <a:avLst/>
                <a:gdLst/>
                <a:ahLst/>
                <a:cxnLst/>
                <a:rect l="l" t="t" r="r" b="b"/>
                <a:pathLst>
                  <a:path w="21" h="24" extrusionOk="0">
                    <a:moveTo>
                      <a:pt x="21" y="0"/>
                    </a:moveTo>
                    <a:lnTo>
                      <a:pt x="21" y="0"/>
                    </a:lnTo>
                    <a:cubicBezTo>
                      <a:pt x="12" y="8"/>
                      <a:pt x="4" y="16"/>
                      <a:pt x="0" y="24"/>
                    </a:cubicBezTo>
                    <a:cubicBezTo>
                      <a:pt x="8" y="20"/>
                      <a:pt x="17" y="12"/>
                      <a:pt x="21"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9" name="Google Shape;3239;p53"/>
              <p:cNvSpPr/>
              <p:nvPr/>
            </p:nvSpPr>
            <p:spPr>
              <a:xfrm>
                <a:off x="11164640" y="-1637240"/>
                <a:ext cx="47880" cy="110880"/>
              </a:xfrm>
              <a:custGeom>
                <a:avLst/>
                <a:gdLst/>
                <a:ahLst/>
                <a:cxnLst/>
                <a:rect l="l" t="t" r="r" b="b"/>
                <a:pathLst>
                  <a:path w="133" h="308" extrusionOk="0">
                    <a:moveTo>
                      <a:pt x="108" y="0"/>
                    </a:moveTo>
                    <a:lnTo>
                      <a:pt x="108" y="0"/>
                    </a:lnTo>
                    <a:cubicBezTo>
                      <a:pt x="108" y="0"/>
                      <a:pt x="103" y="0"/>
                      <a:pt x="99" y="0"/>
                    </a:cubicBezTo>
                    <a:lnTo>
                      <a:pt x="99" y="0"/>
                    </a:lnTo>
                    <a:cubicBezTo>
                      <a:pt x="75" y="9"/>
                      <a:pt x="62" y="37"/>
                      <a:pt x="50" y="58"/>
                    </a:cubicBezTo>
                    <a:cubicBezTo>
                      <a:pt x="42" y="82"/>
                      <a:pt x="30" y="103"/>
                      <a:pt x="21" y="128"/>
                    </a:cubicBezTo>
                    <a:cubicBezTo>
                      <a:pt x="17" y="152"/>
                      <a:pt x="9" y="173"/>
                      <a:pt x="5" y="197"/>
                    </a:cubicBezTo>
                    <a:cubicBezTo>
                      <a:pt x="1" y="222"/>
                      <a:pt x="-3" y="255"/>
                      <a:pt x="1" y="279"/>
                    </a:cubicBezTo>
                    <a:cubicBezTo>
                      <a:pt x="5" y="296"/>
                      <a:pt x="21" y="308"/>
                      <a:pt x="38" y="308"/>
                    </a:cubicBezTo>
                    <a:lnTo>
                      <a:pt x="38" y="308"/>
                    </a:lnTo>
                    <a:cubicBezTo>
                      <a:pt x="42" y="308"/>
                      <a:pt x="46" y="308"/>
                      <a:pt x="50" y="308"/>
                    </a:cubicBezTo>
                    <a:cubicBezTo>
                      <a:pt x="54" y="300"/>
                      <a:pt x="62" y="292"/>
                      <a:pt x="71" y="284"/>
                    </a:cubicBezTo>
                    <a:cubicBezTo>
                      <a:pt x="75" y="284"/>
                      <a:pt x="75" y="279"/>
                      <a:pt x="75" y="279"/>
                    </a:cubicBezTo>
                    <a:cubicBezTo>
                      <a:pt x="79" y="255"/>
                      <a:pt x="79" y="230"/>
                      <a:pt x="83" y="210"/>
                    </a:cubicBezTo>
                    <a:cubicBezTo>
                      <a:pt x="87" y="189"/>
                      <a:pt x="91" y="169"/>
                      <a:pt x="95" y="144"/>
                    </a:cubicBezTo>
                    <a:cubicBezTo>
                      <a:pt x="99" y="123"/>
                      <a:pt x="108" y="103"/>
                      <a:pt x="116" y="82"/>
                    </a:cubicBezTo>
                    <a:cubicBezTo>
                      <a:pt x="120" y="62"/>
                      <a:pt x="136" y="37"/>
                      <a:pt x="132" y="17"/>
                    </a:cubicBezTo>
                    <a:cubicBezTo>
                      <a:pt x="128" y="4"/>
                      <a:pt x="120" y="0"/>
                      <a:pt x="10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0" name="Google Shape;3240;p53"/>
              <p:cNvSpPr/>
              <p:nvPr/>
            </p:nvSpPr>
            <p:spPr>
              <a:xfrm>
                <a:off x="10884200" y="-1581080"/>
                <a:ext cx="398880" cy="366840"/>
              </a:xfrm>
              <a:custGeom>
                <a:avLst/>
                <a:gdLst/>
                <a:ahLst/>
                <a:cxnLst/>
                <a:rect l="l" t="t" r="r" b="b"/>
                <a:pathLst>
                  <a:path w="1108" h="1019" extrusionOk="0">
                    <a:moveTo>
                      <a:pt x="0" y="0"/>
                    </a:moveTo>
                    <a:lnTo>
                      <a:pt x="0" y="0"/>
                    </a:lnTo>
                    <a:cubicBezTo>
                      <a:pt x="168" y="123"/>
                      <a:pt x="378" y="164"/>
                      <a:pt x="571" y="242"/>
                    </a:cubicBezTo>
                    <a:cubicBezTo>
                      <a:pt x="665" y="284"/>
                      <a:pt x="755" y="337"/>
                      <a:pt x="829" y="411"/>
                    </a:cubicBezTo>
                    <a:cubicBezTo>
                      <a:pt x="899" y="485"/>
                      <a:pt x="953" y="575"/>
                      <a:pt x="993" y="669"/>
                    </a:cubicBezTo>
                    <a:cubicBezTo>
                      <a:pt x="1014" y="727"/>
                      <a:pt x="1034" y="780"/>
                      <a:pt x="1047" y="838"/>
                    </a:cubicBezTo>
                    <a:cubicBezTo>
                      <a:pt x="1055" y="866"/>
                      <a:pt x="1063" y="899"/>
                      <a:pt x="1071" y="928"/>
                    </a:cubicBezTo>
                    <a:cubicBezTo>
                      <a:pt x="1075" y="957"/>
                      <a:pt x="1079" y="985"/>
                      <a:pt x="1092" y="1014"/>
                    </a:cubicBezTo>
                    <a:cubicBezTo>
                      <a:pt x="1096" y="1023"/>
                      <a:pt x="1108" y="1018"/>
                      <a:pt x="1108" y="1010"/>
                    </a:cubicBezTo>
                    <a:cubicBezTo>
                      <a:pt x="1104" y="985"/>
                      <a:pt x="1100" y="961"/>
                      <a:pt x="1092" y="932"/>
                    </a:cubicBezTo>
                    <a:cubicBezTo>
                      <a:pt x="1088" y="907"/>
                      <a:pt x="1079" y="879"/>
                      <a:pt x="1075" y="854"/>
                    </a:cubicBezTo>
                    <a:cubicBezTo>
                      <a:pt x="1059" y="801"/>
                      <a:pt x="1047" y="751"/>
                      <a:pt x="1026" y="702"/>
                    </a:cubicBezTo>
                    <a:cubicBezTo>
                      <a:pt x="989" y="604"/>
                      <a:pt x="940" y="509"/>
                      <a:pt x="870" y="427"/>
                    </a:cubicBezTo>
                    <a:cubicBezTo>
                      <a:pt x="800" y="349"/>
                      <a:pt x="714" y="292"/>
                      <a:pt x="620" y="247"/>
                    </a:cubicBezTo>
                    <a:cubicBezTo>
                      <a:pt x="525" y="201"/>
                      <a:pt x="423" y="173"/>
                      <a:pt x="324" y="140"/>
                    </a:cubicBezTo>
                    <a:cubicBezTo>
                      <a:pt x="209" y="103"/>
                      <a:pt x="99" y="66"/>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1" name="Google Shape;3241;p53"/>
              <p:cNvSpPr/>
              <p:nvPr/>
            </p:nvSpPr>
            <p:spPr>
              <a:xfrm>
                <a:off x="11170760" y="-1623560"/>
                <a:ext cx="37440" cy="216000"/>
              </a:xfrm>
              <a:custGeom>
                <a:avLst/>
                <a:gdLst/>
                <a:ahLst/>
                <a:cxnLst/>
                <a:rect l="l" t="t" r="r" b="b"/>
                <a:pathLst>
                  <a:path w="104" h="600" extrusionOk="0">
                    <a:moveTo>
                      <a:pt x="33" y="3"/>
                    </a:moveTo>
                    <a:lnTo>
                      <a:pt x="33" y="3"/>
                    </a:lnTo>
                    <a:cubicBezTo>
                      <a:pt x="25" y="40"/>
                      <a:pt x="13" y="81"/>
                      <a:pt x="8" y="122"/>
                    </a:cubicBezTo>
                    <a:cubicBezTo>
                      <a:pt x="4" y="159"/>
                      <a:pt x="0" y="200"/>
                      <a:pt x="0" y="241"/>
                    </a:cubicBezTo>
                    <a:cubicBezTo>
                      <a:pt x="4" y="319"/>
                      <a:pt x="13" y="402"/>
                      <a:pt x="37" y="475"/>
                    </a:cubicBezTo>
                    <a:cubicBezTo>
                      <a:pt x="45" y="496"/>
                      <a:pt x="54" y="516"/>
                      <a:pt x="62" y="537"/>
                    </a:cubicBezTo>
                    <a:cubicBezTo>
                      <a:pt x="66" y="549"/>
                      <a:pt x="70" y="557"/>
                      <a:pt x="74" y="570"/>
                    </a:cubicBezTo>
                    <a:cubicBezTo>
                      <a:pt x="78" y="578"/>
                      <a:pt x="82" y="590"/>
                      <a:pt x="91" y="599"/>
                    </a:cubicBezTo>
                    <a:cubicBezTo>
                      <a:pt x="99" y="603"/>
                      <a:pt x="107" y="594"/>
                      <a:pt x="103" y="590"/>
                    </a:cubicBezTo>
                    <a:cubicBezTo>
                      <a:pt x="103" y="582"/>
                      <a:pt x="99" y="574"/>
                      <a:pt x="95" y="566"/>
                    </a:cubicBezTo>
                    <a:cubicBezTo>
                      <a:pt x="86" y="557"/>
                      <a:pt x="82" y="545"/>
                      <a:pt x="78" y="537"/>
                    </a:cubicBezTo>
                    <a:cubicBezTo>
                      <a:pt x="70" y="521"/>
                      <a:pt x="66" y="500"/>
                      <a:pt x="58" y="484"/>
                    </a:cubicBezTo>
                    <a:cubicBezTo>
                      <a:pt x="45" y="447"/>
                      <a:pt x="37" y="410"/>
                      <a:pt x="29" y="373"/>
                    </a:cubicBezTo>
                    <a:cubicBezTo>
                      <a:pt x="17" y="295"/>
                      <a:pt x="17" y="217"/>
                      <a:pt x="21" y="135"/>
                    </a:cubicBezTo>
                    <a:cubicBezTo>
                      <a:pt x="25" y="94"/>
                      <a:pt x="29" y="49"/>
                      <a:pt x="37" y="3"/>
                    </a:cubicBezTo>
                    <a:cubicBezTo>
                      <a:pt x="37" y="-1"/>
                      <a:pt x="33" y="-1"/>
                      <a:pt x="33"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2" name="Google Shape;3242;p53"/>
              <p:cNvSpPr/>
              <p:nvPr/>
            </p:nvSpPr>
            <p:spPr>
              <a:xfrm>
                <a:off x="11132240" y="-1730120"/>
                <a:ext cx="104760" cy="222480"/>
              </a:xfrm>
              <a:custGeom>
                <a:avLst/>
                <a:gdLst/>
                <a:ahLst/>
                <a:cxnLst/>
                <a:rect l="l" t="t" r="r" b="b"/>
                <a:pathLst>
                  <a:path w="291" h="618" extrusionOk="0">
                    <a:moveTo>
                      <a:pt x="124" y="615"/>
                    </a:moveTo>
                    <a:lnTo>
                      <a:pt x="124" y="615"/>
                    </a:lnTo>
                    <a:cubicBezTo>
                      <a:pt x="99" y="533"/>
                      <a:pt x="21" y="472"/>
                      <a:pt x="17" y="386"/>
                    </a:cubicBezTo>
                    <a:cubicBezTo>
                      <a:pt x="9" y="287"/>
                      <a:pt x="91" y="209"/>
                      <a:pt x="148" y="139"/>
                    </a:cubicBezTo>
                    <a:cubicBezTo>
                      <a:pt x="181" y="102"/>
                      <a:pt x="210" y="57"/>
                      <a:pt x="226" y="12"/>
                    </a:cubicBezTo>
                    <a:cubicBezTo>
                      <a:pt x="218" y="12"/>
                      <a:pt x="214" y="12"/>
                      <a:pt x="210" y="12"/>
                    </a:cubicBezTo>
                    <a:cubicBezTo>
                      <a:pt x="218" y="53"/>
                      <a:pt x="230" y="98"/>
                      <a:pt x="243" y="143"/>
                    </a:cubicBezTo>
                    <a:cubicBezTo>
                      <a:pt x="251" y="184"/>
                      <a:pt x="264" y="226"/>
                      <a:pt x="267" y="267"/>
                    </a:cubicBezTo>
                    <a:cubicBezTo>
                      <a:pt x="276" y="304"/>
                      <a:pt x="276" y="345"/>
                      <a:pt x="267" y="386"/>
                    </a:cubicBezTo>
                    <a:cubicBezTo>
                      <a:pt x="259" y="423"/>
                      <a:pt x="239" y="455"/>
                      <a:pt x="214" y="488"/>
                    </a:cubicBezTo>
                    <a:cubicBezTo>
                      <a:pt x="181" y="521"/>
                      <a:pt x="148" y="554"/>
                      <a:pt x="111" y="583"/>
                    </a:cubicBezTo>
                    <a:cubicBezTo>
                      <a:pt x="103" y="591"/>
                      <a:pt x="120" y="603"/>
                      <a:pt x="128" y="595"/>
                    </a:cubicBezTo>
                    <a:cubicBezTo>
                      <a:pt x="157" y="566"/>
                      <a:pt x="189" y="537"/>
                      <a:pt x="218" y="505"/>
                    </a:cubicBezTo>
                    <a:cubicBezTo>
                      <a:pt x="247" y="476"/>
                      <a:pt x="267" y="447"/>
                      <a:pt x="280" y="406"/>
                    </a:cubicBezTo>
                    <a:cubicBezTo>
                      <a:pt x="304" y="328"/>
                      <a:pt x="284" y="242"/>
                      <a:pt x="264" y="164"/>
                    </a:cubicBezTo>
                    <a:cubicBezTo>
                      <a:pt x="251" y="111"/>
                      <a:pt x="239" y="57"/>
                      <a:pt x="226" y="4"/>
                    </a:cubicBezTo>
                    <a:cubicBezTo>
                      <a:pt x="222" y="-5"/>
                      <a:pt x="210" y="0"/>
                      <a:pt x="206" y="8"/>
                    </a:cubicBezTo>
                    <a:cubicBezTo>
                      <a:pt x="181" y="98"/>
                      <a:pt x="99" y="160"/>
                      <a:pt x="46" y="238"/>
                    </a:cubicBezTo>
                    <a:cubicBezTo>
                      <a:pt x="21" y="279"/>
                      <a:pt x="1" y="324"/>
                      <a:pt x="1" y="373"/>
                    </a:cubicBezTo>
                    <a:cubicBezTo>
                      <a:pt x="-4" y="414"/>
                      <a:pt x="17" y="459"/>
                      <a:pt x="42" y="492"/>
                    </a:cubicBezTo>
                    <a:cubicBezTo>
                      <a:pt x="54" y="513"/>
                      <a:pt x="70" y="533"/>
                      <a:pt x="83" y="550"/>
                    </a:cubicBezTo>
                    <a:cubicBezTo>
                      <a:pt x="95" y="574"/>
                      <a:pt x="111" y="595"/>
                      <a:pt x="120" y="615"/>
                    </a:cubicBezTo>
                    <a:cubicBezTo>
                      <a:pt x="120" y="620"/>
                      <a:pt x="124" y="615"/>
                      <a:pt x="124" y="6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3" name="Google Shape;3243;p53"/>
              <p:cNvSpPr/>
              <p:nvPr/>
            </p:nvSpPr>
            <p:spPr>
              <a:xfrm>
                <a:off x="10820840" y="-1638680"/>
                <a:ext cx="211320" cy="141840"/>
              </a:xfrm>
              <a:custGeom>
                <a:avLst/>
                <a:gdLst/>
                <a:ahLst/>
                <a:cxnLst/>
                <a:rect l="l" t="t" r="r" b="b"/>
                <a:pathLst>
                  <a:path w="587" h="394" extrusionOk="0">
                    <a:moveTo>
                      <a:pt x="587" y="329"/>
                    </a:moveTo>
                    <a:lnTo>
                      <a:pt x="587" y="329"/>
                    </a:lnTo>
                    <a:cubicBezTo>
                      <a:pt x="554" y="308"/>
                      <a:pt x="533" y="275"/>
                      <a:pt x="517" y="238"/>
                    </a:cubicBezTo>
                    <a:cubicBezTo>
                      <a:pt x="496" y="197"/>
                      <a:pt x="472" y="160"/>
                      <a:pt x="439" y="127"/>
                    </a:cubicBezTo>
                    <a:cubicBezTo>
                      <a:pt x="406" y="95"/>
                      <a:pt x="369" y="70"/>
                      <a:pt x="328" y="58"/>
                    </a:cubicBezTo>
                    <a:cubicBezTo>
                      <a:pt x="279" y="41"/>
                      <a:pt x="229" y="33"/>
                      <a:pt x="180" y="25"/>
                    </a:cubicBezTo>
                    <a:cubicBezTo>
                      <a:pt x="123" y="17"/>
                      <a:pt x="65" y="8"/>
                      <a:pt x="12" y="0"/>
                    </a:cubicBezTo>
                    <a:cubicBezTo>
                      <a:pt x="4" y="0"/>
                      <a:pt x="0" y="4"/>
                      <a:pt x="0" y="8"/>
                    </a:cubicBezTo>
                    <a:cubicBezTo>
                      <a:pt x="4" y="111"/>
                      <a:pt x="45" y="210"/>
                      <a:pt x="119" y="283"/>
                    </a:cubicBezTo>
                    <a:cubicBezTo>
                      <a:pt x="193" y="357"/>
                      <a:pt x="295" y="394"/>
                      <a:pt x="402" y="394"/>
                    </a:cubicBezTo>
                    <a:cubicBezTo>
                      <a:pt x="463" y="390"/>
                      <a:pt x="525" y="374"/>
                      <a:pt x="574" y="345"/>
                    </a:cubicBezTo>
                    <a:cubicBezTo>
                      <a:pt x="587" y="341"/>
                      <a:pt x="578" y="320"/>
                      <a:pt x="566" y="329"/>
                    </a:cubicBezTo>
                    <a:cubicBezTo>
                      <a:pt x="476" y="378"/>
                      <a:pt x="365" y="386"/>
                      <a:pt x="270" y="353"/>
                    </a:cubicBezTo>
                    <a:cubicBezTo>
                      <a:pt x="176" y="320"/>
                      <a:pt x="102" y="251"/>
                      <a:pt x="57" y="164"/>
                    </a:cubicBezTo>
                    <a:cubicBezTo>
                      <a:pt x="32" y="115"/>
                      <a:pt x="20" y="62"/>
                      <a:pt x="16" y="8"/>
                    </a:cubicBezTo>
                    <a:cubicBezTo>
                      <a:pt x="12" y="13"/>
                      <a:pt x="12" y="13"/>
                      <a:pt x="8" y="17"/>
                    </a:cubicBezTo>
                    <a:cubicBezTo>
                      <a:pt x="106" y="29"/>
                      <a:pt x="205" y="41"/>
                      <a:pt x="303" y="70"/>
                    </a:cubicBezTo>
                    <a:cubicBezTo>
                      <a:pt x="328" y="74"/>
                      <a:pt x="348" y="82"/>
                      <a:pt x="369" y="91"/>
                    </a:cubicBezTo>
                    <a:cubicBezTo>
                      <a:pt x="390" y="103"/>
                      <a:pt x="410" y="119"/>
                      <a:pt x="426" y="136"/>
                    </a:cubicBezTo>
                    <a:cubicBezTo>
                      <a:pt x="459" y="169"/>
                      <a:pt x="484" y="205"/>
                      <a:pt x="509" y="247"/>
                    </a:cubicBezTo>
                    <a:cubicBezTo>
                      <a:pt x="525" y="279"/>
                      <a:pt x="545" y="320"/>
                      <a:pt x="587" y="3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4" name="Google Shape;3244;p53"/>
              <p:cNvSpPr/>
              <p:nvPr/>
            </p:nvSpPr>
            <p:spPr>
              <a:xfrm>
                <a:off x="10983200" y="-1471640"/>
                <a:ext cx="174240" cy="44280"/>
              </a:xfrm>
              <a:custGeom>
                <a:avLst/>
                <a:gdLst/>
                <a:ahLst/>
                <a:cxnLst/>
                <a:rect l="l" t="t" r="r" b="b"/>
                <a:pathLst>
                  <a:path w="484" h="123" extrusionOk="0">
                    <a:moveTo>
                      <a:pt x="4" y="123"/>
                    </a:moveTo>
                    <a:lnTo>
                      <a:pt x="4" y="123"/>
                    </a:lnTo>
                    <a:cubicBezTo>
                      <a:pt x="33" y="111"/>
                      <a:pt x="66" y="103"/>
                      <a:pt x="94" y="90"/>
                    </a:cubicBezTo>
                    <a:cubicBezTo>
                      <a:pt x="127" y="78"/>
                      <a:pt x="160" y="66"/>
                      <a:pt x="189" y="57"/>
                    </a:cubicBezTo>
                    <a:cubicBezTo>
                      <a:pt x="250" y="37"/>
                      <a:pt x="316" y="21"/>
                      <a:pt x="382" y="21"/>
                    </a:cubicBezTo>
                    <a:cubicBezTo>
                      <a:pt x="398" y="21"/>
                      <a:pt x="419" y="21"/>
                      <a:pt x="435" y="21"/>
                    </a:cubicBezTo>
                    <a:cubicBezTo>
                      <a:pt x="443" y="25"/>
                      <a:pt x="452" y="25"/>
                      <a:pt x="460" y="29"/>
                    </a:cubicBezTo>
                    <a:cubicBezTo>
                      <a:pt x="464" y="33"/>
                      <a:pt x="472" y="37"/>
                      <a:pt x="480" y="37"/>
                    </a:cubicBezTo>
                    <a:cubicBezTo>
                      <a:pt x="484" y="37"/>
                      <a:pt x="484" y="33"/>
                      <a:pt x="484" y="29"/>
                    </a:cubicBezTo>
                    <a:cubicBezTo>
                      <a:pt x="480" y="16"/>
                      <a:pt x="464" y="12"/>
                      <a:pt x="452" y="8"/>
                    </a:cubicBezTo>
                    <a:cubicBezTo>
                      <a:pt x="439" y="4"/>
                      <a:pt x="423" y="0"/>
                      <a:pt x="406" y="0"/>
                    </a:cubicBezTo>
                    <a:cubicBezTo>
                      <a:pt x="374" y="0"/>
                      <a:pt x="341" y="4"/>
                      <a:pt x="304" y="8"/>
                    </a:cubicBezTo>
                    <a:cubicBezTo>
                      <a:pt x="238" y="21"/>
                      <a:pt x="168" y="45"/>
                      <a:pt x="107" y="70"/>
                    </a:cubicBezTo>
                    <a:cubicBezTo>
                      <a:pt x="70" y="82"/>
                      <a:pt x="37" y="103"/>
                      <a:pt x="0" y="119"/>
                    </a:cubicBezTo>
                    <a:cubicBezTo>
                      <a:pt x="0" y="119"/>
                      <a:pt x="0" y="123"/>
                      <a:pt x="4" y="12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245" name="Google Shape;3245;p53"/>
              <p:cNvSpPr/>
              <p:nvPr/>
            </p:nvSpPr>
            <p:spPr>
              <a:xfrm>
                <a:off x="10870880" y="-1494320"/>
                <a:ext cx="223560" cy="118800"/>
              </a:xfrm>
              <a:custGeom>
                <a:avLst/>
                <a:gdLst/>
                <a:ahLst/>
                <a:cxnLst/>
                <a:rect l="l" t="t" r="r" b="b"/>
                <a:pathLst>
                  <a:path w="621" h="330" extrusionOk="0">
                    <a:moveTo>
                      <a:pt x="612" y="75"/>
                    </a:moveTo>
                    <a:lnTo>
                      <a:pt x="612" y="75"/>
                    </a:lnTo>
                    <a:cubicBezTo>
                      <a:pt x="558" y="14"/>
                      <a:pt x="468" y="-7"/>
                      <a:pt x="390" y="1"/>
                    </a:cubicBezTo>
                    <a:cubicBezTo>
                      <a:pt x="345" y="10"/>
                      <a:pt x="308" y="26"/>
                      <a:pt x="271" y="47"/>
                    </a:cubicBezTo>
                    <a:cubicBezTo>
                      <a:pt x="230" y="75"/>
                      <a:pt x="193" y="108"/>
                      <a:pt x="152" y="133"/>
                    </a:cubicBezTo>
                    <a:cubicBezTo>
                      <a:pt x="107" y="166"/>
                      <a:pt x="58" y="190"/>
                      <a:pt x="4" y="215"/>
                    </a:cubicBezTo>
                    <a:cubicBezTo>
                      <a:pt x="0" y="215"/>
                      <a:pt x="-4" y="227"/>
                      <a:pt x="4" y="231"/>
                    </a:cubicBezTo>
                    <a:cubicBezTo>
                      <a:pt x="95" y="285"/>
                      <a:pt x="193" y="326"/>
                      <a:pt x="300" y="330"/>
                    </a:cubicBezTo>
                    <a:cubicBezTo>
                      <a:pt x="349" y="330"/>
                      <a:pt x="402" y="322"/>
                      <a:pt x="448" y="301"/>
                    </a:cubicBezTo>
                    <a:cubicBezTo>
                      <a:pt x="489" y="285"/>
                      <a:pt x="530" y="256"/>
                      <a:pt x="558" y="219"/>
                    </a:cubicBezTo>
                    <a:cubicBezTo>
                      <a:pt x="579" y="203"/>
                      <a:pt x="591" y="178"/>
                      <a:pt x="603" y="157"/>
                    </a:cubicBezTo>
                    <a:cubicBezTo>
                      <a:pt x="620" y="133"/>
                      <a:pt x="628" y="108"/>
                      <a:pt x="612" y="84"/>
                    </a:cubicBezTo>
                    <a:cubicBezTo>
                      <a:pt x="608" y="71"/>
                      <a:pt x="587" y="84"/>
                      <a:pt x="595" y="92"/>
                    </a:cubicBezTo>
                    <a:cubicBezTo>
                      <a:pt x="608" y="112"/>
                      <a:pt x="591" y="137"/>
                      <a:pt x="583" y="157"/>
                    </a:cubicBezTo>
                    <a:cubicBezTo>
                      <a:pt x="571" y="174"/>
                      <a:pt x="558" y="190"/>
                      <a:pt x="546" y="207"/>
                    </a:cubicBezTo>
                    <a:cubicBezTo>
                      <a:pt x="517" y="240"/>
                      <a:pt x="480" y="264"/>
                      <a:pt x="439" y="285"/>
                    </a:cubicBezTo>
                    <a:cubicBezTo>
                      <a:pt x="353" y="322"/>
                      <a:pt x="251" y="313"/>
                      <a:pt x="160" y="285"/>
                    </a:cubicBezTo>
                    <a:cubicBezTo>
                      <a:pt x="111" y="268"/>
                      <a:pt x="62" y="244"/>
                      <a:pt x="12" y="215"/>
                    </a:cubicBezTo>
                    <a:cubicBezTo>
                      <a:pt x="12" y="219"/>
                      <a:pt x="12" y="223"/>
                      <a:pt x="12" y="231"/>
                    </a:cubicBezTo>
                    <a:cubicBezTo>
                      <a:pt x="54" y="211"/>
                      <a:pt x="99" y="190"/>
                      <a:pt x="136" y="166"/>
                    </a:cubicBezTo>
                    <a:cubicBezTo>
                      <a:pt x="177" y="141"/>
                      <a:pt x="214" y="112"/>
                      <a:pt x="251" y="84"/>
                    </a:cubicBezTo>
                    <a:cubicBezTo>
                      <a:pt x="283" y="59"/>
                      <a:pt x="324" y="34"/>
                      <a:pt x="365" y="22"/>
                    </a:cubicBezTo>
                    <a:cubicBezTo>
                      <a:pt x="406" y="14"/>
                      <a:pt x="443" y="14"/>
                      <a:pt x="484" y="22"/>
                    </a:cubicBezTo>
                    <a:cubicBezTo>
                      <a:pt x="530" y="34"/>
                      <a:pt x="571" y="55"/>
                      <a:pt x="608" y="84"/>
                    </a:cubicBezTo>
                    <a:cubicBezTo>
                      <a:pt x="612" y="84"/>
                      <a:pt x="616" y="79"/>
                      <a:pt x="612"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246" name="Google Shape;3246;p53"/>
            <p:cNvGrpSpPr/>
            <p:nvPr/>
          </p:nvGrpSpPr>
          <p:grpSpPr>
            <a:xfrm>
              <a:off x="1386566" y="578765"/>
              <a:ext cx="2872374" cy="3861630"/>
              <a:chOff x="1309700" y="535775"/>
              <a:chExt cx="3026100" cy="4068300"/>
            </a:xfrm>
          </p:grpSpPr>
          <p:sp>
            <p:nvSpPr>
              <p:cNvPr id="3247" name="Google Shape;3247;p53"/>
              <p:cNvSpPr/>
              <p:nvPr/>
            </p:nvSpPr>
            <p:spPr>
              <a:xfrm>
                <a:off x="1309700" y="535775"/>
                <a:ext cx="3026100" cy="4068300"/>
              </a:xfrm>
              <a:prstGeom prst="roundRect">
                <a:avLst>
                  <a:gd name="adj" fmla="val 7541"/>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248" name="Google Shape;3248;p53"/>
              <p:cNvSpPr/>
              <p:nvPr/>
            </p:nvSpPr>
            <p:spPr>
              <a:xfrm>
                <a:off x="2357750" y="674675"/>
                <a:ext cx="109200" cy="109200"/>
              </a:xfrm>
              <a:prstGeom prst="ellipse">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249" name="Google Shape;3249;p53"/>
              <p:cNvSpPr/>
              <p:nvPr/>
            </p:nvSpPr>
            <p:spPr>
              <a:xfrm>
                <a:off x="2624600" y="674675"/>
                <a:ext cx="595200" cy="109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250" name="Google Shape;3250;p53"/>
              <p:cNvSpPr/>
              <p:nvPr/>
            </p:nvSpPr>
            <p:spPr>
              <a:xfrm>
                <a:off x="2241200" y="4395375"/>
                <a:ext cx="1163100" cy="109200"/>
              </a:xfrm>
              <a:prstGeom prst="roundRect">
                <a:avLst>
                  <a:gd name="adj" fmla="val 50000"/>
                </a:avLst>
              </a:pr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grpSp>
      <p:pic>
        <p:nvPicPr>
          <p:cNvPr id="3251" name="Google Shape;3251;p53"/>
          <p:cNvPicPr preferRelativeResize="0"/>
          <p:nvPr/>
        </p:nvPicPr>
        <p:blipFill rotWithShape="1">
          <a:blip r:embed="rId3">
            <a:alphaModFix/>
          </a:blip>
          <a:srcRect b="18785"/>
          <a:stretch/>
        </p:blipFill>
        <p:spPr>
          <a:xfrm>
            <a:off x="1916457" y="876320"/>
            <a:ext cx="2513400" cy="3266400"/>
          </a:xfrm>
          <a:prstGeom prst="roundRect">
            <a:avLst>
              <a:gd name="adj" fmla="val 6963"/>
            </a:avLst>
          </a:prstGeom>
          <a:noFill/>
          <a:ln w="9525" cap="flat" cmpd="sng">
            <a:solidFill>
              <a:schemeClr val="dk1"/>
            </a:solidFill>
            <a:prstDash val="solid"/>
            <a:round/>
            <a:headEnd type="none" w="sm" len="sm"/>
            <a:tailEnd type="none" w="sm" len="sm"/>
          </a:ln>
        </p:spPr>
      </p:pic>
      <p:pic>
        <p:nvPicPr>
          <p:cNvPr id="3" name="Picture 2">
            <a:extLst>
              <a:ext uri="{FF2B5EF4-FFF2-40B4-BE49-F238E27FC236}">
                <a16:creationId xmlns:a16="http://schemas.microsoft.com/office/drawing/2014/main" id="{B5902931-AE55-90FD-34F6-5BEBEDA68AA2}"/>
              </a:ext>
            </a:extLst>
          </p:cNvPr>
          <p:cNvPicPr>
            <a:picLocks noChangeAspect="1"/>
          </p:cNvPicPr>
          <p:nvPr/>
        </p:nvPicPr>
        <p:blipFill>
          <a:blip r:embed="rId4"/>
          <a:stretch>
            <a:fillRect/>
          </a:stretch>
        </p:blipFill>
        <p:spPr>
          <a:xfrm>
            <a:off x="133299" y="506942"/>
            <a:ext cx="8877401" cy="424449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36"/>
          <p:cNvSpPr txBox="1">
            <a:spLocks noGrp="1"/>
          </p:cNvSpPr>
          <p:nvPr>
            <p:ph type="title"/>
          </p:nvPr>
        </p:nvSpPr>
        <p:spPr>
          <a:xfrm>
            <a:off x="713225" y="54455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lumMod val="25000"/>
                  </a:schemeClr>
                </a:solidFill>
              </a:rPr>
              <a:t>Table of contents</a:t>
            </a:r>
            <a:endParaRPr dirty="0">
              <a:solidFill>
                <a:schemeClr val="bg2">
                  <a:lumMod val="25000"/>
                </a:schemeClr>
              </a:solidFill>
            </a:endParaRPr>
          </a:p>
        </p:txBody>
      </p:sp>
      <p:sp>
        <p:nvSpPr>
          <p:cNvPr id="1545" name="Google Shape;1545;p36"/>
          <p:cNvSpPr txBox="1">
            <a:spLocks noGrp="1"/>
          </p:cNvSpPr>
          <p:nvPr>
            <p:ph type="subTitle" idx="3"/>
          </p:nvPr>
        </p:nvSpPr>
        <p:spPr>
          <a:xfrm>
            <a:off x="4324650" y="4238300"/>
            <a:ext cx="4098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describe the topic of the section here</a:t>
            </a:r>
            <a:endParaRPr sz="1600" dirty="0">
              <a:solidFill>
                <a:srgbClr val="666666"/>
              </a:solidFill>
            </a:endParaRPr>
          </a:p>
        </p:txBody>
      </p:sp>
      <p:sp>
        <p:nvSpPr>
          <p:cNvPr id="1546" name="Google Shape;1546;p36"/>
          <p:cNvSpPr txBox="1">
            <a:spLocks noGrp="1"/>
          </p:cNvSpPr>
          <p:nvPr>
            <p:ph type="subTitle" idx="1"/>
          </p:nvPr>
        </p:nvSpPr>
        <p:spPr>
          <a:xfrm>
            <a:off x="4324650" y="2116641"/>
            <a:ext cx="4098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547" name="Google Shape;1547;p36"/>
          <p:cNvSpPr txBox="1">
            <a:spLocks noGrp="1"/>
          </p:cNvSpPr>
          <p:nvPr>
            <p:ph type="subTitle" idx="2"/>
          </p:nvPr>
        </p:nvSpPr>
        <p:spPr>
          <a:xfrm>
            <a:off x="4324650" y="3177470"/>
            <a:ext cx="40989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1548" name="Google Shape;1548;p36"/>
          <p:cNvSpPr txBox="1">
            <a:spLocks noGrp="1"/>
          </p:cNvSpPr>
          <p:nvPr>
            <p:ph type="title" idx="4"/>
          </p:nvPr>
        </p:nvSpPr>
        <p:spPr>
          <a:xfrm>
            <a:off x="3419275" y="1711450"/>
            <a:ext cx="7347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1549" name="Google Shape;1549;p36"/>
          <p:cNvSpPr txBox="1">
            <a:spLocks noGrp="1"/>
          </p:cNvSpPr>
          <p:nvPr>
            <p:ph type="title" idx="5"/>
          </p:nvPr>
        </p:nvSpPr>
        <p:spPr>
          <a:xfrm>
            <a:off x="3419275" y="3837998"/>
            <a:ext cx="734700" cy="48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550" name="Google Shape;1550;p36"/>
          <p:cNvSpPr txBox="1">
            <a:spLocks noGrp="1"/>
          </p:cNvSpPr>
          <p:nvPr>
            <p:ph type="title" idx="6"/>
          </p:nvPr>
        </p:nvSpPr>
        <p:spPr>
          <a:xfrm>
            <a:off x="3419271" y="2774724"/>
            <a:ext cx="734700" cy="48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1551" name="Google Shape;1551;p36"/>
          <p:cNvSpPr txBox="1">
            <a:spLocks noGrp="1"/>
          </p:cNvSpPr>
          <p:nvPr>
            <p:ph type="subTitle" idx="7"/>
          </p:nvPr>
        </p:nvSpPr>
        <p:spPr>
          <a:xfrm>
            <a:off x="4324650" y="1711450"/>
            <a:ext cx="40989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552" name="Google Shape;1552;p36"/>
          <p:cNvSpPr txBox="1">
            <a:spLocks noGrp="1"/>
          </p:cNvSpPr>
          <p:nvPr>
            <p:ph type="subTitle" idx="8"/>
          </p:nvPr>
        </p:nvSpPr>
        <p:spPr>
          <a:xfrm>
            <a:off x="4324650" y="2774724"/>
            <a:ext cx="40989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Genres</a:t>
            </a:r>
            <a:endParaRPr/>
          </a:p>
        </p:txBody>
      </p:sp>
      <p:sp>
        <p:nvSpPr>
          <p:cNvPr id="1553" name="Google Shape;1553;p36"/>
          <p:cNvSpPr txBox="1">
            <a:spLocks noGrp="1"/>
          </p:cNvSpPr>
          <p:nvPr>
            <p:ph type="subTitle" idx="9"/>
          </p:nvPr>
        </p:nvSpPr>
        <p:spPr>
          <a:xfrm>
            <a:off x="4324650" y="3837998"/>
            <a:ext cx="4098900" cy="48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Reading tips</a:t>
            </a:r>
            <a:endParaRPr/>
          </a:p>
        </p:txBody>
      </p:sp>
      <p:cxnSp>
        <p:nvCxnSpPr>
          <p:cNvPr id="1554" name="Google Shape;1554;p36"/>
          <p:cNvCxnSpPr>
            <a:stCxn id="1548" idx="3"/>
            <a:endCxn id="1551" idx="1"/>
          </p:cNvCxnSpPr>
          <p:nvPr/>
        </p:nvCxnSpPr>
        <p:spPr>
          <a:xfrm>
            <a:off x="4153975" y="1953700"/>
            <a:ext cx="170700" cy="0"/>
          </a:xfrm>
          <a:prstGeom prst="straightConnector1">
            <a:avLst/>
          </a:prstGeom>
          <a:noFill/>
          <a:ln w="9525" cap="flat" cmpd="sng">
            <a:solidFill>
              <a:schemeClr val="dk1"/>
            </a:solidFill>
            <a:prstDash val="solid"/>
            <a:round/>
            <a:headEnd type="none" w="med" len="med"/>
            <a:tailEnd type="none" w="med" len="med"/>
          </a:ln>
        </p:spPr>
      </p:cxnSp>
      <p:cxnSp>
        <p:nvCxnSpPr>
          <p:cNvPr id="1555" name="Google Shape;1555;p36"/>
          <p:cNvCxnSpPr>
            <a:stCxn id="1550" idx="3"/>
            <a:endCxn id="1552" idx="1"/>
          </p:cNvCxnSpPr>
          <p:nvPr/>
        </p:nvCxnSpPr>
        <p:spPr>
          <a:xfrm>
            <a:off x="4153971" y="3016974"/>
            <a:ext cx="170700" cy="0"/>
          </a:xfrm>
          <a:prstGeom prst="straightConnector1">
            <a:avLst/>
          </a:prstGeom>
          <a:noFill/>
          <a:ln w="9525" cap="flat" cmpd="sng">
            <a:solidFill>
              <a:schemeClr val="dk1"/>
            </a:solidFill>
            <a:prstDash val="solid"/>
            <a:round/>
            <a:headEnd type="none" w="med" len="med"/>
            <a:tailEnd type="none" w="med" len="med"/>
          </a:ln>
        </p:spPr>
      </p:cxnSp>
      <p:cxnSp>
        <p:nvCxnSpPr>
          <p:cNvPr id="1556" name="Google Shape;1556;p36"/>
          <p:cNvCxnSpPr>
            <a:stCxn id="1549" idx="3"/>
            <a:endCxn id="1553" idx="1"/>
          </p:cNvCxnSpPr>
          <p:nvPr/>
        </p:nvCxnSpPr>
        <p:spPr>
          <a:xfrm>
            <a:off x="4153975" y="4080248"/>
            <a:ext cx="170700" cy="0"/>
          </a:xfrm>
          <a:prstGeom prst="straightConnector1">
            <a:avLst/>
          </a:prstGeom>
          <a:noFill/>
          <a:ln w="9525" cap="flat" cmpd="sng">
            <a:solidFill>
              <a:schemeClr val="dk1"/>
            </a:solidFill>
            <a:prstDash val="solid"/>
            <a:round/>
            <a:headEnd type="none" w="med" len="med"/>
            <a:tailEnd type="none" w="med" len="med"/>
          </a:ln>
        </p:spPr>
      </p:cxnSp>
      <p:grpSp>
        <p:nvGrpSpPr>
          <p:cNvPr id="1557" name="Google Shape;1557;p36"/>
          <p:cNvGrpSpPr/>
          <p:nvPr/>
        </p:nvGrpSpPr>
        <p:grpSpPr>
          <a:xfrm>
            <a:off x="183950" y="2045606"/>
            <a:ext cx="3069908" cy="2547644"/>
            <a:chOff x="183950" y="2198006"/>
            <a:chExt cx="3069908" cy="2547644"/>
          </a:xfrm>
        </p:grpSpPr>
        <p:sp>
          <p:nvSpPr>
            <p:cNvPr id="1558" name="Google Shape;1558;p36"/>
            <p:cNvSpPr/>
            <p:nvPr/>
          </p:nvSpPr>
          <p:spPr>
            <a:xfrm>
              <a:off x="1027238" y="4261150"/>
              <a:ext cx="2188800" cy="484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1559" name="Google Shape;1559;p36"/>
            <p:cNvSpPr/>
            <p:nvPr/>
          </p:nvSpPr>
          <p:spPr>
            <a:xfrm>
              <a:off x="621822" y="2512527"/>
              <a:ext cx="674000" cy="1036917"/>
            </a:xfrm>
            <a:custGeom>
              <a:avLst/>
              <a:gdLst/>
              <a:ahLst/>
              <a:cxnLst/>
              <a:rect l="l" t="t" r="r" b="b"/>
              <a:pathLst>
                <a:path w="3057" h="4703" extrusionOk="0">
                  <a:moveTo>
                    <a:pt x="2637" y="4703"/>
                  </a:moveTo>
                  <a:lnTo>
                    <a:pt x="2637" y="4703"/>
                  </a:lnTo>
                  <a:cubicBezTo>
                    <a:pt x="2989" y="4318"/>
                    <a:pt x="3084" y="3837"/>
                    <a:pt x="2998" y="3597"/>
                  </a:cubicBezTo>
                  <a:cubicBezTo>
                    <a:pt x="2912" y="3365"/>
                    <a:pt x="2775" y="3331"/>
                    <a:pt x="2775" y="3331"/>
                  </a:cubicBezTo>
                  <a:cubicBezTo>
                    <a:pt x="3238" y="2747"/>
                    <a:pt x="3041" y="2345"/>
                    <a:pt x="2827" y="2250"/>
                  </a:cubicBezTo>
                  <a:cubicBezTo>
                    <a:pt x="2612" y="2147"/>
                    <a:pt x="2483" y="2336"/>
                    <a:pt x="2483" y="2336"/>
                  </a:cubicBezTo>
                  <a:cubicBezTo>
                    <a:pt x="2740" y="1882"/>
                    <a:pt x="2543" y="1573"/>
                    <a:pt x="2328" y="1479"/>
                  </a:cubicBezTo>
                  <a:cubicBezTo>
                    <a:pt x="2123" y="1376"/>
                    <a:pt x="2011" y="1470"/>
                    <a:pt x="2011" y="1470"/>
                  </a:cubicBezTo>
                  <a:cubicBezTo>
                    <a:pt x="2106" y="810"/>
                    <a:pt x="1539" y="742"/>
                    <a:pt x="1402" y="784"/>
                  </a:cubicBezTo>
                  <a:cubicBezTo>
                    <a:pt x="1265" y="836"/>
                    <a:pt x="1171" y="1050"/>
                    <a:pt x="1171" y="1050"/>
                  </a:cubicBezTo>
                  <a:cubicBezTo>
                    <a:pt x="1171" y="1050"/>
                    <a:pt x="1025" y="639"/>
                    <a:pt x="879" y="407"/>
                  </a:cubicBezTo>
                  <a:cubicBezTo>
                    <a:pt x="733" y="175"/>
                    <a:pt x="296" y="-134"/>
                    <a:pt x="90" y="64"/>
                  </a:cubicBezTo>
                  <a:cubicBezTo>
                    <a:pt x="-125" y="252"/>
                    <a:pt x="81" y="759"/>
                    <a:pt x="330" y="982"/>
                  </a:cubicBezTo>
                  <a:cubicBezTo>
                    <a:pt x="570" y="1204"/>
                    <a:pt x="570" y="1204"/>
                    <a:pt x="570" y="1204"/>
                  </a:cubicBezTo>
                  <a:cubicBezTo>
                    <a:pt x="570" y="1204"/>
                    <a:pt x="193" y="1016"/>
                    <a:pt x="141" y="1367"/>
                  </a:cubicBezTo>
                  <a:cubicBezTo>
                    <a:pt x="81" y="1711"/>
                    <a:pt x="596" y="1960"/>
                    <a:pt x="596" y="1960"/>
                  </a:cubicBezTo>
                  <a:cubicBezTo>
                    <a:pt x="596" y="1960"/>
                    <a:pt x="244" y="1934"/>
                    <a:pt x="219" y="2182"/>
                  </a:cubicBezTo>
                  <a:cubicBezTo>
                    <a:pt x="201" y="2439"/>
                    <a:pt x="562" y="2902"/>
                    <a:pt x="699" y="2962"/>
                  </a:cubicBezTo>
                  <a:cubicBezTo>
                    <a:pt x="836" y="3031"/>
                    <a:pt x="905" y="3091"/>
                    <a:pt x="905" y="3091"/>
                  </a:cubicBezTo>
                  <a:cubicBezTo>
                    <a:pt x="905" y="3091"/>
                    <a:pt x="562" y="3176"/>
                    <a:pt x="578" y="3349"/>
                  </a:cubicBezTo>
                  <a:cubicBezTo>
                    <a:pt x="596" y="3528"/>
                    <a:pt x="1077" y="3872"/>
                    <a:pt x="1291" y="3974"/>
                  </a:cubicBezTo>
                  <a:cubicBezTo>
                    <a:pt x="1007" y="4043"/>
                    <a:pt x="1077" y="4301"/>
                    <a:pt x="1316" y="4369"/>
                  </a:cubicBezTo>
                  <a:cubicBezTo>
                    <a:pt x="1565" y="4429"/>
                    <a:pt x="2165" y="4600"/>
                    <a:pt x="2174" y="4600"/>
                  </a:cubicBezTo>
                  <a:cubicBezTo>
                    <a:pt x="2192" y="4609"/>
                    <a:pt x="2637" y="4703"/>
                    <a:pt x="2637" y="470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36"/>
            <p:cNvSpPr/>
            <p:nvPr/>
          </p:nvSpPr>
          <p:spPr>
            <a:xfrm>
              <a:off x="630200" y="2518921"/>
              <a:ext cx="100317" cy="204385"/>
            </a:xfrm>
            <a:custGeom>
              <a:avLst/>
              <a:gdLst/>
              <a:ahLst/>
              <a:cxnLst/>
              <a:rect l="l" t="t" r="r" b="b"/>
              <a:pathLst>
                <a:path w="455" h="927" extrusionOk="0">
                  <a:moveTo>
                    <a:pt x="206" y="0"/>
                  </a:moveTo>
                  <a:lnTo>
                    <a:pt x="206" y="0"/>
                  </a:lnTo>
                  <a:cubicBezTo>
                    <a:pt x="129" y="0"/>
                    <a:pt x="60" y="78"/>
                    <a:pt x="26" y="138"/>
                  </a:cubicBezTo>
                  <a:cubicBezTo>
                    <a:pt x="-17" y="232"/>
                    <a:pt x="0" y="335"/>
                    <a:pt x="35" y="429"/>
                  </a:cubicBezTo>
                  <a:cubicBezTo>
                    <a:pt x="69" y="524"/>
                    <a:pt x="112" y="618"/>
                    <a:pt x="155" y="713"/>
                  </a:cubicBezTo>
                  <a:cubicBezTo>
                    <a:pt x="181" y="755"/>
                    <a:pt x="206" y="807"/>
                    <a:pt x="249" y="841"/>
                  </a:cubicBezTo>
                  <a:cubicBezTo>
                    <a:pt x="266" y="858"/>
                    <a:pt x="283" y="876"/>
                    <a:pt x="301" y="884"/>
                  </a:cubicBezTo>
                  <a:cubicBezTo>
                    <a:pt x="326" y="901"/>
                    <a:pt x="344" y="918"/>
                    <a:pt x="377" y="927"/>
                  </a:cubicBezTo>
                  <a:cubicBezTo>
                    <a:pt x="377" y="927"/>
                    <a:pt x="386" y="927"/>
                    <a:pt x="395" y="927"/>
                  </a:cubicBezTo>
                  <a:cubicBezTo>
                    <a:pt x="429" y="927"/>
                    <a:pt x="455" y="901"/>
                    <a:pt x="455" y="867"/>
                  </a:cubicBezTo>
                  <a:cubicBezTo>
                    <a:pt x="455" y="841"/>
                    <a:pt x="455" y="824"/>
                    <a:pt x="447" y="807"/>
                  </a:cubicBezTo>
                  <a:cubicBezTo>
                    <a:pt x="437" y="781"/>
                    <a:pt x="437" y="764"/>
                    <a:pt x="437" y="747"/>
                  </a:cubicBezTo>
                  <a:cubicBezTo>
                    <a:pt x="421" y="704"/>
                    <a:pt x="395" y="661"/>
                    <a:pt x="377" y="627"/>
                  </a:cubicBezTo>
                  <a:cubicBezTo>
                    <a:pt x="344" y="558"/>
                    <a:pt x="309" y="489"/>
                    <a:pt x="274" y="412"/>
                  </a:cubicBezTo>
                  <a:cubicBezTo>
                    <a:pt x="258" y="378"/>
                    <a:pt x="241" y="344"/>
                    <a:pt x="232" y="301"/>
                  </a:cubicBezTo>
                  <a:cubicBezTo>
                    <a:pt x="223" y="275"/>
                    <a:pt x="223" y="258"/>
                    <a:pt x="223" y="223"/>
                  </a:cubicBezTo>
                  <a:cubicBezTo>
                    <a:pt x="223" y="215"/>
                    <a:pt x="223" y="215"/>
                    <a:pt x="223" y="215"/>
                  </a:cubicBezTo>
                  <a:lnTo>
                    <a:pt x="223" y="215"/>
                  </a:lnTo>
                  <a:cubicBezTo>
                    <a:pt x="223" y="206"/>
                    <a:pt x="223" y="198"/>
                    <a:pt x="223" y="190"/>
                  </a:cubicBezTo>
                  <a:cubicBezTo>
                    <a:pt x="232" y="181"/>
                    <a:pt x="232" y="163"/>
                    <a:pt x="241" y="146"/>
                  </a:cubicBezTo>
                  <a:cubicBezTo>
                    <a:pt x="241" y="120"/>
                    <a:pt x="258" y="95"/>
                    <a:pt x="266" y="60"/>
                  </a:cubicBezTo>
                  <a:cubicBezTo>
                    <a:pt x="266" y="43"/>
                    <a:pt x="258" y="9"/>
                    <a:pt x="232" y="9"/>
                  </a:cubicBezTo>
                  <a:cubicBezTo>
                    <a:pt x="223" y="0"/>
                    <a:pt x="215" y="0"/>
                    <a:pt x="20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36"/>
            <p:cNvSpPr/>
            <p:nvPr/>
          </p:nvSpPr>
          <p:spPr>
            <a:xfrm>
              <a:off x="661729" y="2783938"/>
              <a:ext cx="83781" cy="115311"/>
            </a:xfrm>
            <a:custGeom>
              <a:avLst/>
              <a:gdLst/>
              <a:ahLst/>
              <a:cxnLst/>
              <a:rect l="l" t="t" r="r" b="b"/>
              <a:pathLst>
                <a:path w="380" h="523" extrusionOk="0">
                  <a:moveTo>
                    <a:pt x="234" y="274"/>
                  </a:moveTo>
                  <a:lnTo>
                    <a:pt x="234" y="274"/>
                  </a:lnTo>
                  <a:lnTo>
                    <a:pt x="234" y="274"/>
                  </a:lnTo>
                  <a:lnTo>
                    <a:pt x="234" y="282"/>
                  </a:lnTo>
                  <a:lnTo>
                    <a:pt x="243" y="291"/>
                  </a:lnTo>
                  <a:lnTo>
                    <a:pt x="243" y="291"/>
                  </a:lnTo>
                  <a:cubicBezTo>
                    <a:pt x="243" y="291"/>
                    <a:pt x="234" y="282"/>
                    <a:pt x="234" y="274"/>
                  </a:cubicBezTo>
                  <a:moveTo>
                    <a:pt x="166" y="0"/>
                  </a:moveTo>
                  <a:lnTo>
                    <a:pt x="166" y="0"/>
                  </a:lnTo>
                  <a:cubicBezTo>
                    <a:pt x="149" y="0"/>
                    <a:pt x="131" y="0"/>
                    <a:pt x="115" y="8"/>
                  </a:cubicBezTo>
                  <a:cubicBezTo>
                    <a:pt x="55" y="43"/>
                    <a:pt x="12" y="111"/>
                    <a:pt x="3" y="179"/>
                  </a:cubicBezTo>
                  <a:cubicBezTo>
                    <a:pt x="-5" y="231"/>
                    <a:pt x="3" y="274"/>
                    <a:pt x="12" y="326"/>
                  </a:cubicBezTo>
                  <a:cubicBezTo>
                    <a:pt x="38" y="377"/>
                    <a:pt x="72" y="429"/>
                    <a:pt x="106" y="472"/>
                  </a:cubicBezTo>
                  <a:cubicBezTo>
                    <a:pt x="115" y="480"/>
                    <a:pt x="123" y="488"/>
                    <a:pt x="123" y="488"/>
                  </a:cubicBezTo>
                  <a:cubicBezTo>
                    <a:pt x="123" y="497"/>
                    <a:pt x="131" y="497"/>
                    <a:pt x="131" y="497"/>
                  </a:cubicBezTo>
                  <a:cubicBezTo>
                    <a:pt x="149" y="505"/>
                    <a:pt x="175" y="523"/>
                    <a:pt x="201" y="523"/>
                  </a:cubicBezTo>
                  <a:lnTo>
                    <a:pt x="209" y="523"/>
                  </a:lnTo>
                  <a:cubicBezTo>
                    <a:pt x="218" y="523"/>
                    <a:pt x="226" y="523"/>
                    <a:pt x="234" y="514"/>
                  </a:cubicBezTo>
                  <a:lnTo>
                    <a:pt x="234" y="514"/>
                  </a:lnTo>
                  <a:cubicBezTo>
                    <a:pt x="243" y="514"/>
                    <a:pt x="243" y="514"/>
                    <a:pt x="243" y="514"/>
                  </a:cubicBezTo>
                  <a:lnTo>
                    <a:pt x="252" y="514"/>
                  </a:lnTo>
                  <a:cubicBezTo>
                    <a:pt x="278" y="505"/>
                    <a:pt x="294" y="472"/>
                    <a:pt x="294" y="445"/>
                  </a:cubicBezTo>
                  <a:lnTo>
                    <a:pt x="294" y="445"/>
                  </a:lnTo>
                  <a:cubicBezTo>
                    <a:pt x="304" y="429"/>
                    <a:pt x="304" y="402"/>
                    <a:pt x="294" y="385"/>
                  </a:cubicBezTo>
                  <a:cubicBezTo>
                    <a:pt x="286" y="377"/>
                    <a:pt x="286" y="369"/>
                    <a:pt x="278" y="360"/>
                  </a:cubicBezTo>
                  <a:cubicBezTo>
                    <a:pt x="278" y="360"/>
                    <a:pt x="269" y="342"/>
                    <a:pt x="269" y="334"/>
                  </a:cubicBezTo>
                  <a:cubicBezTo>
                    <a:pt x="269" y="342"/>
                    <a:pt x="269" y="342"/>
                    <a:pt x="278" y="351"/>
                  </a:cubicBezTo>
                  <a:cubicBezTo>
                    <a:pt x="269" y="342"/>
                    <a:pt x="269" y="334"/>
                    <a:pt x="269" y="334"/>
                  </a:cubicBezTo>
                  <a:cubicBezTo>
                    <a:pt x="261" y="326"/>
                    <a:pt x="261" y="317"/>
                    <a:pt x="252" y="309"/>
                  </a:cubicBezTo>
                  <a:cubicBezTo>
                    <a:pt x="252" y="299"/>
                    <a:pt x="243" y="291"/>
                    <a:pt x="243" y="291"/>
                  </a:cubicBezTo>
                  <a:cubicBezTo>
                    <a:pt x="234" y="282"/>
                    <a:pt x="234" y="282"/>
                    <a:pt x="234" y="282"/>
                  </a:cubicBezTo>
                  <a:cubicBezTo>
                    <a:pt x="234" y="274"/>
                    <a:pt x="234" y="274"/>
                    <a:pt x="234" y="274"/>
                  </a:cubicBezTo>
                  <a:lnTo>
                    <a:pt x="234" y="274"/>
                  </a:lnTo>
                  <a:lnTo>
                    <a:pt x="234" y="274"/>
                  </a:lnTo>
                  <a:cubicBezTo>
                    <a:pt x="226" y="257"/>
                    <a:pt x="226" y="248"/>
                    <a:pt x="218" y="231"/>
                  </a:cubicBezTo>
                  <a:cubicBezTo>
                    <a:pt x="218" y="223"/>
                    <a:pt x="218" y="214"/>
                    <a:pt x="218" y="206"/>
                  </a:cubicBezTo>
                  <a:lnTo>
                    <a:pt x="218" y="197"/>
                  </a:lnTo>
                  <a:cubicBezTo>
                    <a:pt x="218" y="206"/>
                    <a:pt x="218" y="214"/>
                    <a:pt x="218" y="214"/>
                  </a:cubicBezTo>
                  <a:cubicBezTo>
                    <a:pt x="218" y="214"/>
                    <a:pt x="218" y="206"/>
                    <a:pt x="218" y="188"/>
                  </a:cubicBezTo>
                  <a:cubicBezTo>
                    <a:pt x="218" y="179"/>
                    <a:pt x="226" y="171"/>
                    <a:pt x="226" y="171"/>
                  </a:cubicBezTo>
                  <a:cubicBezTo>
                    <a:pt x="226" y="163"/>
                    <a:pt x="226" y="163"/>
                    <a:pt x="226" y="163"/>
                  </a:cubicBezTo>
                  <a:cubicBezTo>
                    <a:pt x="243" y="154"/>
                    <a:pt x="261" y="154"/>
                    <a:pt x="278" y="145"/>
                  </a:cubicBezTo>
                  <a:cubicBezTo>
                    <a:pt x="286" y="145"/>
                    <a:pt x="294" y="145"/>
                    <a:pt x="304" y="136"/>
                  </a:cubicBezTo>
                  <a:lnTo>
                    <a:pt x="321" y="128"/>
                  </a:lnTo>
                  <a:lnTo>
                    <a:pt x="321" y="128"/>
                  </a:lnTo>
                  <a:cubicBezTo>
                    <a:pt x="337" y="120"/>
                    <a:pt x="355" y="120"/>
                    <a:pt x="364" y="103"/>
                  </a:cubicBezTo>
                  <a:cubicBezTo>
                    <a:pt x="381" y="76"/>
                    <a:pt x="389" y="51"/>
                    <a:pt x="364" y="33"/>
                  </a:cubicBezTo>
                  <a:cubicBezTo>
                    <a:pt x="346" y="17"/>
                    <a:pt x="329" y="17"/>
                    <a:pt x="312" y="8"/>
                  </a:cubicBezTo>
                  <a:cubicBezTo>
                    <a:pt x="304" y="8"/>
                    <a:pt x="294" y="8"/>
                    <a:pt x="286" y="8"/>
                  </a:cubicBezTo>
                  <a:cubicBezTo>
                    <a:pt x="278" y="8"/>
                    <a:pt x="269" y="0"/>
                    <a:pt x="269" y="0"/>
                  </a:cubicBezTo>
                  <a:cubicBezTo>
                    <a:pt x="261" y="0"/>
                    <a:pt x="261" y="0"/>
                    <a:pt x="261" y="0"/>
                  </a:cubicBezTo>
                  <a:cubicBezTo>
                    <a:pt x="234" y="0"/>
                    <a:pt x="218" y="0"/>
                    <a:pt x="192" y="0"/>
                  </a:cubicBezTo>
                  <a:cubicBezTo>
                    <a:pt x="183" y="0"/>
                    <a:pt x="175" y="0"/>
                    <a:pt x="166"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36"/>
            <p:cNvSpPr/>
            <p:nvPr/>
          </p:nvSpPr>
          <p:spPr>
            <a:xfrm>
              <a:off x="900729" y="2687368"/>
              <a:ext cx="158964" cy="121044"/>
            </a:xfrm>
            <a:custGeom>
              <a:avLst/>
              <a:gdLst/>
              <a:ahLst/>
              <a:cxnLst/>
              <a:rect l="l" t="t" r="r" b="b"/>
              <a:pathLst>
                <a:path w="721" h="549" extrusionOk="0">
                  <a:moveTo>
                    <a:pt x="558" y="369"/>
                  </a:moveTo>
                  <a:lnTo>
                    <a:pt x="558" y="369"/>
                  </a:lnTo>
                  <a:lnTo>
                    <a:pt x="558" y="360"/>
                  </a:lnTo>
                  <a:lnTo>
                    <a:pt x="558" y="360"/>
                  </a:lnTo>
                  <a:cubicBezTo>
                    <a:pt x="558" y="369"/>
                    <a:pt x="558" y="369"/>
                    <a:pt x="558" y="369"/>
                  </a:cubicBezTo>
                  <a:moveTo>
                    <a:pt x="274" y="0"/>
                  </a:moveTo>
                  <a:lnTo>
                    <a:pt x="274" y="0"/>
                  </a:lnTo>
                  <a:cubicBezTo>
                    <a:pt x="163" y="0"/>
                    <a:pt x="51" y="43"/>
                    <a:pt x="0" y="137"/>
                  </a:cubicBezTo>
                  <a:cubicBezTo>
                    <a:pt x="0" y="163"/>
                    <a:pt x="0" y="180"/>
                    <a:pt x="34" y="197"/>
                  </a:cubicBezTo>
                  <a:cubicBezTo>
                    <a:pt x="43" y="205"/>
                    <a:pt x="51" y="205"/>
                    <a:pt x="60" y="205"/>
                  </a:cubicBezTo>
                  <a:cubicBezTo>
                    <a:pt x="94" y="205"/>
                    <a:pt x="120" y="189"/>
                    <a:pt x="146" y="180"/>
                  </a:cubicBezTo>
                  <a:cubicBezTo>
                    <a:pt x="163" y="180"/>
                    <a:pt x="180" y="172"/>
                    <a:pt x="197" y="163"/>
                  </a:cubicBezTo>
                  <a:cubicBezTo>
                    <a:pt x="206" y="163"/>
                    <a:pt x="214" y="163"/>
                    <a:pt x="223" y="163"/>
                  </a:cubicBezTo>
                  <a:cubicBezTo>
                    <a:pt x="223" y="163"/>
                    <a:pt x="214" y="163"/>
                    <a:pt x="223" y="163"/>
                  </a:cubicBezTo>
                  <a:lnTo>
                    <a:pt x="240" y="154"/>
                  </a:lnTo>
                  <a:cubicBezTo>
                    <a:pt x="257" y="154"/>
                    <a:pt x="274" y="154"/>
                    <a:pt x="292" y="154"/>
                  </a:cubicBezTo>
                  <a:lnTo>
                    <a:pt x="292" y="154"/>
                  </a:lnTo>
                  <a:cubicBezTo>
                    <a:pt x="300" y="154"/>
                    <a:pt x="309" y="154"/>
                    <a:pt x="326" y="154"/>
                  </a:cubicBezTo>
                  <a:cubicBezTo>
                    <a:pt x="317" y="154"/>
                    <a:pt x="317" y="154"/>
                    <a:pt x="317" y="154"/>
                  </a:cubicBezTo>
                  <a:cubicBezTo>
                    <a:pt x="309" y="154"/>
                    <a:pt x="335" y="154"/>
                    <a:pt x="335" y="154"/>
                  </a:cubicBezTo>
                  <a:cubicBezTo>
                    <a:pt x="343" y="163"/>
                    <a:pt x="352" y="163"/>
                    <a:pt x="360" y="163"/>
                  </a:cubicBezTo>
                  <a:cubicBezTo>
                    <a:pt x="360" y="163"/>
                    <a:pt x="377" y="172"/>
                    <a:pt x="386" y="172"/>
                  </a:cubicBezTo>
                  <a:lnTo>
                    <a:pt x="395" y="180"/>
                  </a:lnTo>
                  <a:cubicBezTo>
                    <a:pt x="412" y="180"/>
                    <a:pt x="420" y="189"/>
                    <a:pt x="428" y="197"/>
                  </a:cubicBezTo>
                  <a:lnTo>
                    <a:pt x="428" y="197"/>
                  </a:lnTo>
                  <a:lnTo>
                    <a:pt x="438" y="197"/>
                  </a:lnTo>
                  <a:cubicBezTo>
                    <a:pt x="438" y="205"/>
                    <a:pt x="446" y="205"/>
                    <a:pt x="455" y="215"/>
                  </a:cubicBezTo>
                  <a:cubicBezTo>
                    <a:pt x="463" y="223"/>
                    <a:pt x="463" y="232"/>
                    <a:pt x="472" y="240"/>
                  </a:cubicBezTo>
                  <a:lnTo>
                    <a:pt x="489" y="249"/>
                  </a:lnTo>
                  <a:lnTo>
                    <a:pt x="480" y="249"/>
                  </a:lnTo>
                  <a:cubicBezTo>
                    <a:pt x="506" y="275"/>
                    <a:pt x="515" y="308"/>
                    <a:pt x="532" y="335"/>
                  </a:cubicBezTo>
                  <a:cubicBezTo>
                    <a:pt x="540" y="343"/>
                    <a:pt x="540" y="343"/>
                    <a:pt x="540" y="343"/>
                  </a:cubicBezTo>
                  <a:cubicBezTo>
                    <a:pt x="540" y="352"/>
                    <a:pt x="549" y="352"/>
                    <a:pt x="549" y="360"/>
                  </a:cubicBezTo>
                  <a:lnTo>
                    <a:pt x="549" y="360"/>
                  </a:lnTo>
                  <a:cubicBezTo>
                    <a:pt x="566" y="386"/>
                    <a:pt x="566" y="411"/>
                    <a:pt x="583" y="429"/>
                  </a:cubicBezTo>
                  <a:cubicBezTo>
                    <a:pt x="583" y="438"/>
                    <a:pt x="583" y="446"/>
                    <a:pt x="592" y="455"/>
                  </a:cubicBezTo>
                  <a:cubicBezTo>
                    <a:pt x="601" y="463"/>
                    <a:pt x="601" y="471"/>
                    <a:pt x="609" y="481"/>
                  </a:cubicBezTo>
                  <a:cubicBezTo>
                    <a:pt x="618" y="481"/>
                    <a:pt x="618" y="481"/>
                    <a:pt x="618" y="481"/>
                  </a:cubicBezTo>
                  <a:lnTo>
                    <a:pt x="618" y="481"/>
                  </a:lnTo>
                  <a:cubicBezTo>
                    <a:pt x="618" y="489"/>
                    <a:pt x="626" y="489"/>
                    <a:pt x="626" y="498"/>
                  </a:cubicBezTo>
                  <a:cubicBezTo>
                    <a:pt x="635" y="506"/>
                    <a:pt x="635" y="514"/>
                    <a:pt x="643" y="523"/>
                  </a:cubicBezTo>
                  <a:cubicBezTo>
                    <a:pt x="652" y="541"/>
                    <a:pt x="669" y="549"/>
                    <a:pt x="686" y="549"/>
                  </a:cubicBezTo>
                  <a:cubicBezTo>
                    <a:pt x="704" y="549"/>
                    <a:pt x="712" y="541"/>
                    <a:pt x="721" y="532"/>
                  </a:cubicBezTo>
                  <a:cubicBezTo>
                    <a:pt x="721" y="523"/>
                    <a:pt x="721" y="506"/>
                    <a:pt x="721" y="489"/>
                  </a:cubicBezTo>
                  <a:cubicBezTo>
                    <a:pt x="686" y="300"/>
                    <a:pt x="575" y="69"/>
                    <a:pt x="369" y="9"/>
                  </a:cubicBezTo>
                  <a:cubicBezTo>
                    <a:pt x="343" y="0"/>
                    <a:pt x="309" y="0"/>
                    <a:pt x="274"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3" name="Google Shape;1563;p36"/>
            <p:cNvSpPr/>
            <p:nvPr/>
          </p:nvSpPr>
          <p:spPr>
            <a:xfrm>
              <a:off x="1053742" y="2833105"/>
              <a:ext cx="108034" cy="137800"/>
            </a:xfrm>
            <a:custGeom>
              <a:avLst/>
              <a:gdLst/>
              <a:ahLst/>
              <a:cxnLst/>
              <a:rect l="l" t="t" r="r" b="b"/>
              <a:pathLst>
                <a:path w="490" h="625" extrusionOk="0">
                  <a:moveTo>
                    <a:pt x="18" y="274"/>
                  </a:moveTo>
                  <a:lnTo>
                    <a:pt x="18" y="274"/>
                  </a:lnTo>
                  <a:moveTo>
                    <a:pt x="190" y="0"/>
                  </a:moveTo>
                  <a:lnTo>
                    <a:pt x="190" y="0"/>
                  </a:lnTo>
                  <a:lnTo>
                    <a:pt x="190" y="0"/>
                  </a:lnTo>
                  <a:lnTo>
                    <a:pt x="190" y="0"/>
                  </a:lnTo>
                  <a:cubicBezTo>
                    <a:pt x="147" y="8"/>
                    <a:pt x="103" y="34"/>
                    <a:pt x="78" y="68"/>
                  </a:cubicBezTo>
                  <a:cubicBezTo>
                    <a:pt x="70" y="68"/>
                    <a:pt x="61" y="76"/>
                    <a:pt x="52" y="86"/>
                  </a:cubicBezTo>
                  <a:cubicBezTo>
                    <a:pt x="44" y="111"/>
                    <a:pt x="27" y="137"/>
                    <a:pt x="10" y="162"/>
                  </a:cubicBezTo>
                  <a:cubicBezTo>
                    <a:pt x="10" y="162"/>
                    <a:pt x="10" y="171"/>
                    <a:pt x="0" y="171"/>
                  </a:cubicBezTo>
                  <a:cubicBezTo>
                    <a:pt x="0" y="197"/>
                    <a:pt x="0" y="222"/>
                    <a:pt x="0" y="249"/>
                  </a:cubicBezTo>
                  <a:cubicBezTo>
                    <a:pt x="10" y="257"/>
                    <a:pt x="10" y="265"/>
                    <a:pt x="18" y="274"/>
                  </a:cubicBezTo>
                  <a:lnTo>
                    <a:pt x="18" y="274"/>
                  </a:lnTo>
                  <a:lnTo>
                    <a:pt x="18" y="274"/>
                  </a:lnTo>
                  <a:lnTo>
                    <a:pt x="18" y="282"/>
                  </a:lnTo>
                  <a:lnTo>
                    <a:pt x="18" y="282"/>
                  </a:lnTo>
                  <a:lnTo>
                    <a:pt x="35" y="300"/>
                  </a:lnTo>
                  <a:cubicBezTo>
                    <a:pt x="44" y="309"/>
                    <a:pt x="44" y="317"/>
                    <a:pt x="52" y="317"/>
                  </a:cubicBezTo>
                  <a:cubicBezTo>
                    <a:pt x="61" y="317"/>
                    <a:pt x="70" y="309"/>
                    <a:pt x="70" y="300"/>
                  </a:cubicBezTo>
                  <a:cubicBezTo>
                    <a:pt x="87" y="291"/>
                    <a:pt x="103" y="291"/>
                    <a:pt x="112" y="274"/>
                  </a:cubicBezTo>
                  <a:cubicBezTo>
                    <a:pt x="121" y="265"/>
                    <a:pt x="121" y="265"/>
                    <a:pt x="130" y="257"/>
                  </a:cubicBezTo>
                  <a:lnTo>
                    <a:pt x="130" y="257"/>
                  </a:lnTo>
                  <a:cubicBezTo>
                    <a:pt x="138" y="257"/>
                    <a:pt x="147" y="249"/>
                    <a:pt x="155" y="240"/>
                  </a:cubicBezTo>
                  <a:lnTo>
                    <a:pt x="164" y="231"/>
                  </a:lnTo>
                  <a:lnTo>
                    <a:pt x="155" y="240"/>
                  </a:lnTo>
                  <a:cubicBezTo>
                    <a:pt x="164" y="231"/>
                    <a:pt x="173" y="231"/>
                    <a:pt x="173" y="222"/>
                  </a:cubicBezTo>
                  <a:cubicBezTo>
                    <a:pt x="181" y="222"/>
                    <a:pt x="181" y="222"/>
                    <a:pt x="181" y="214"/>
                  </a:cubicBezTo>
                  <a:cubicBezTo>
                    <a:pt x="190" y="214"/>
                    <a:pt x="198" y="214"/>
                    <a:pt x="206" y="214"/>
                  </a:cubicBezTo>
                  <a:cubicBezTo>
                    <a:pt x="206" y="214"/>
                    <a:pt x="215" y="214"/>
                    <a:pt x="215" y="206"/>
                  </a:cubicBezTo>
                  <a:cubicBezTo>
                    <a:pt x="224" y="206"/>
                    <a:pt x="224" y="206"/>
                    <a:pt x="233" y="206"/>
                  </a:cubicBezTo>
                  <a:lnTo>
                    <a:pt x="233" y="206"/>
                  </a:lnTo>
                  <a:lnTo>
                    <a:pt x="233" y="206"/>
                  </a:lnTo>
                  <a:cubicBezTo>
                    <a:pt x="241" y="206"/>
                    <a:pt x="250" y="206"/>
                    <a:pt x="258" y="206"/>
                  </a:cubicBezTo>
                  <a:lnTo>
                    <a:pt x="258" y="206"/>
                  </a:lnTo>
                  <a:cubicBezTo>
                    <a:pt x="266" y="206"/>
                    <a:pt x="276" y="206"/>
                    <a:pt x="284" y="214"/>
                  </a:cubicBezTo>
                  <a:lnTo>
                    <a:pt x="284" y="214"/>
                  </a:lnTo>
                  <a:lnTo>
                    <a:pt x="284" y="214"/>
                  </a:lnTo>
                  <a:cubicBezTo>
                    <a:pt x="293" y="214"/>
                    <a:pt x="301" y="222"/>
                    <a:pt x="301" y="222"/>
                  </a:cubicBezTo>
                  <a:lnTo>
                    <a:pt x="309" y="222"/>
                  </a:lnTo>
                  <a:cubicBezTo>
                    <a:pt x="309" y="231"/>
                    <a:pt x="318" y="240"/>
                    <a:pt x="327" y="240"/>
                  </a:cubicBezTo>
                  <a:cubicBezTo>
                    <a:pt x="327" y="249"/>
                    <a:pt x="327" y="249"/>
                    <a:pt x="327" y="249"/>
                  </a:cubicBezTo>
                  <a:cubicBezTo>
                    <a:pt x="336" y="257"/>
                    <a:pt x="336" y="257"/>
                    <a:pt x="336" y="257"/>
                  </a:cubicBezTo>
                  <a:cubicBezTo>
                    <a:pt x="344" y="265"/>
                    <a:pt x="344" y="265"/>
                    <a:pt x="344" y="274"/>
                  </a:cubicBezTo>
                  <a:lnTo>
                    <a:pt x="344" y="282"/>
                  </a:lnTo>
                  <a:cubicBezTo>
                    <a:pt x="344" y="282"/>
                    <a:pt x="344" y="274"/>
                    <a:pt x="344" y="265"/>
                  </a:cubicBezTo>
                  <a:cubicBezTo>
                    <a:pt x="353" y="274"/>
                    <a:pt x="353" y="300"/>
                    <a:pt x="361" y="317"/>
                  </a:cubicBezTo>
                  <a:cubicBezTo>
                    <a:pt x="361" y="334"/>
                    <a:pt x="369" y="352"/>
                    <a:pt x="378" y="368"/>
                  </a:cubicBezTo>
                  <a:cubicBezTo>
                    <a:pt x="387" y="403"/>
                    <a:pt x="396" y="445"/>
                    <a:pt x="404" y="480"/>
                  </a:cubicBezTo>
                  <a:cubicBezTo>
                    <a:pt x="404" y="497"/>
                    <a:pt x="404" y="515"/>
                    <a:pt x="412" y="531"/>
                  </a:cubicBezTo>
                  <a:cubicBezTo>
                    <a:pt x="421" y="547"/>
                    <a:pt x="421" y="573"/>
                    <a:pt x="430" y="590"/>
                  </a:cubicBezTo>
                  <a:cubicBezTo>
                    <a:pt x="439" y="607"/>
                    <a:pt x="447" y="616"/>
                    <a:pt x="464" y="625"/>
                  </a:cubicBezTo>
                  <a:cubicBezTo>
                    <a:pt x="447" y="480"/>
                    <a:pt x="447" y="300"/>
                    <a:pt x="490" y="146"/>
                  </a:cubicBezTo>
                  <a:cubicBezTo>
                    <a:pt x="490" y="137"/>
                    <a:pt x="481" y="137"/>
                    <a:pt x="472" y="128"/>
                  </a:cubicBezTo>
                  <a:cubicBezTo>
                    <a:pt x="439" y="94"/>
                    <a:pt x="387" y="59"/>
                    <a:pt x="336" y="34"/>
                  </a:cubicBezTo>
                  <a:cubicBezTo>
                    <a:pt x="241" y="34"/>
                    <a:pt x="190" y="34"/>
                    <a:pt x="190" y="34"/>
                  </a:cubicBezTo>
                  <a:cubicBezTo>
                    <a:pt x="198" y="0"/>
                    <a:pt x="198" y="0"/>
                    <a:pt x="198" y="0"/>
                  </a:cubicBezTo>
                  <a:lnTo>
                    <a:pt x="198" y="0"/>
                  </a:lnTo>
                  <a:lnTo>
                    <a:pt x="19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4" name="Google Shape;1564;p36"/>
            <p:cNvSpPr/>
            <p:nvPr/>
          </p:nvSpPr>
          <p:spPr>
            <a:xfrm>
              <a:off x="674517" y="2953707"/>
              <a:ext cx="126775" cy="189172"/>
            </a:xfrm>
            <a:custGeom>
              <a:avLst/>
              <a:gdLst/>
              <a:ahLst/>
              <a:cxnLst/>
              <a:rect l="l" t="t" r="r" b="b"/>
              <a:pathLst>
                <a:path w="575" h="858" extrusionOk="0">
                  <a:moveTo>
                    <a:pt x="211" y="189"/>
                  </a:moveTo>
                  <a:lnTo>
                    <a:pt x="211" y="189"/>
                  </a:lnTo>
                  <a:moveTo>
                    <a:pt x="203" y="189"/>
                  </a:moveTo>
                  <a:lnTo>
                    <a:pt x="203" y="189"/>
                  </a:lnTo>
                  <a:moveTo>
                    <a:pt x="211" y="181"/>
                  </a:moveTo>
                  <a:lnTo>
                    <a:pt x="211" y="181"/>
                  </a:lnTo>
                  <a:cubicBezTo>
                    <a:pt x="211" y="172"/>
                    <a:pt x="211" y="172"/>
                    <a:pt x="220" y="172"/>
                  </a:cubicBezTo>
                  <a:lnTo>
                    <a:pt x="220" y="172"/>
                  </a:lnTo>
                  <a:cubicBezTo>
                    <a:pt x="220" y="172"/>
                    <a:pt x="220" y="181"/>
                    <a:pt x="211" y="181"/>
                  </a:cubicBezTo>
                  <a:moveTo>
                    <a:pt x="220" y="0"/>
                  </a:moveTo>
                  <a:lnTo>
                    <a:pt x="220" y="0"/>
                  </a:lnTo>
                  <a:cubicBezTo>
                    <a:pt x="211" y="0"/>
                    <a:pt x="211" y="0"/>
                    <a:pt x="211" y="0"/>
                  </a:cubicBezTo>
                  <a:cubicBezTo>
                    <a:pt x="160" y="0"/>
                    <a:pt x="117" y="18"/>
                    <a:pt x="73" y="52"/>
                  </a:cubicBezTo>
                  <a:cubicBezTo>
                    <a:pt x="-20" y="138"/>
                    <a:pt x="-12" y="284"/>
                    <a:pt x="31" y="395"/>
                  </a:cubicBezTo>
                  <a:cubicBezTo>
                    <a:pt x="65" y="515"/>
                    <a:pt x="151" y="635"/>
                    <a:pt x="236" y="730"/>
                  </a:cubicBezTo>
                  <a:cubicBezTo>
                    <a:pt x="254" y="755"/>
                    <a:pt x="271" y="773"/>
                    <a:pt x="297" y="798"/>
                  </a:cubicBezTo>
                  <a:cubicBezTo>
                    <a:pt x="357" y="833"/>
                    <a:pt x="434" y="858"/>
                    <a:pt x="512" y="858"/>
                  </a:cubicBezTo>
                  <a:lnTo>
                    <a:pt x="512" y="858"/>
                  </a:lnTo>
                  <a:cubicBezTo>
                    <a:pt x="572" y="858"/>
                    <a:pt x="597" y="781"/>
                    <a:pt x="554" y="746"/>
                  </a:cubicBezTo>
                  <a:cubicBezTo>
                    <a:pt x="494" y="687"/>
                    <a:pt x="434" y="635"/>
                    <a:pt x="382" y="575"/>
                  </a:cubicBezTo>
                  <a:cubicBezTo>
                    <a:pt x="366" y="558"/>
                    <a:pt x="357" y="550"/>
                    <a:pt x="339" y="532"/>
                  </a:cubicBezTo>
                  <a:cubicBezTo>
                    <a:pt x="348" y="532"/>
                    <a:pt x="348" y="541"/>
                    <a:pt x="348" y="541"/>
                  </a:cubicBezTo>
                  <a:lnTo>
                    <a:pt x="331" y="524"/>
                  </a:lnTo>
                  <a:cubicBezTo>
                    <a:pt x="331" y="515"/>
                    <a:pt x="323" y="507"/>
                    <a:pt x="314" y="498"/>
                  </a:cubicBezTo>
                  <a:cubicBezTo>
                    <a:pt x="306" y="481"/>
                    <a:pt x="297" y="464"/>
                    <a:pt x="279" y="447"/>
                  </a:cubicBezTo>
                  <a:cubicBezTo>
                    <a:pt x="279" y="438"/>
                    <a:pt x="271" y="429"/>
                    <a:pt x="271" y="421"/>
                  </a:cubicBezTo>
                  <a:cubicBezTo>
                    <a:pt x="271" y="421"/>
                    <a:pt x="263" y="404"/>
                    <a:pt x="254" y="395"/>
                  </a:cubicBezTo>
                  <a:cubicBezTo>
                    <a:pt x="254" y="387"/>
                    <a:pt x="254" y="378"/>
                    <a:pt x="254" y="378"/>
                  </a:cubicBezTo>
                  <a:cubicBezTo>
                    <a:pt x="246" y="369"/>
                    <a:pt x="246" y="361"/>
                    <a:pt x="236" y="352"/>
                  </a:cubicBezTo>
                  <a:cubicBezTo>
                    <a:pt x="236" y="326"/>
                    <a:pt x="228" y="309"/>
                    <a:pt x="220" y="284"/>
                  </a:cubicBezTo>
                  <a:lnTo>
                    <a:pt x="220" y="266"/>
                  </a:lnTo>
                  <a:lnTo>
                    <a:pt x="220" y="266"/>
                  </a:lnTo>
                  <a:cubicBezTo>
                    <a:pt x="220" y="258"/>
                    <a:pt x="220" y="249"/>
                    <a:pt x="220" y="249"/>
                  </a:cubicBezTo>
                  <a:cubicBezTo>
                    <a:pt x="211" y="223"/>
                    <a:pt x="211" y="206"/>
                    <a:pt x="211" y="189"/>
                  </a:cubicBezTo>
                  <a:lnTo>
                    <a:pt x="211" y="181"/>
                  </a:lnTo>
                  <a:cubicBezTo>
                    <a:pt x="220" y="181"/>
                    <a:pt x="220" y="181"/>
                    <a:pt x="220" y="181"/>
                  </a:cubicBezTo>
                  <a:cubicBezTo>
                    <a:pt x="228" y="181"/>
                    <a:pt x="236" y="172"/>
                    <a:pt x="246" y="172"/>
                  </a:cubicBezTo>
                  <a:cubicBezTo>
                    <a:pt x="263" y="172"/>
                    <a:pt x="271" y="172"/>
                    <a:pt x="288" y="172"/>
                  </a:cubicBezTo>
                  <a:cubicBezTo>
                    <a:pt x="297" y="172"/>
                    <a:pt x="306" y="172"/>
                    <a:pt x="314" y="172"/>
                  </a:cubicBezTo>
                  <a:cubicBezTo>
                    <a:pt x="323" y="172"/>
                    <a:pt x="323" y="172"/>
                    <a:pt x="331" y="172"/>
                  </a:cubicBezTo>
                  <a:cubicBezTo>
                    <a:pt x="357" y="172"/>
                    <a:pt x="374" y="172"/>
                    <a:pt x="391" y="163"/>
                  </a:cubicBezTo>
                  <a:cubicBezTo>
                    <a:pt x="426" y="155"/>
                    <a:pt x="442" y="121"/>
                    <a:pt x="434" y="95"/>
                  </a:cubicBezTo>
                  <a:cubicBezTo>
                    <a:pt x="409" y="18"/>
                    <a:pt x="314" y="0"/>
                    <a:pt x="246" y="0"/>
                  </a:cubicBezTo>
                  <a:cubicBezTo>
                    <a:pt x="236" y="0"/>
                    <a:pt x="228" y="0"/>
                    <a:pt x="220"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5" name="Google Shape;1565;p36"/>
            <p:cNvSpPr/>
            <p:nvPr/>
          </p:nvSpPr>
          <p:spPr>
            <a:xfrm>
              <a:off x="757638" y="3203511"/>
              <a:ext cx="201957" cy="164478"/>
            </a:xfrm>
            <a:custGeom>
              <a:avLst/>
              <a:gdLst/>
              <a:ahLst/>
              <a:cxnLst/>
              <a:rect l="l" t="t" r="r" b="b"/>
              <a:pathLst>
                <a:path w="916" h="746" extrusionOk="0">
                  <a:moveTo>
                    <a:pt x="263" y="0"/>
                  </a:moveTo>
                  <a:lnTo>
                    <a:pt x="263" y="0"/>
                  </a:lnTo>
                  <a:cubicBezTo>
                    <a:pt x="211" y="0"/>
                    <a:pt x="152" y="9"/>
                    <a:pt x="108" y="42"/>
                  </a:cubicBezTo>
                  <a:cubicBezTo>
                    <a:pt x="57" y="69"/>
                    <a:pt x="23" y="103"/>
                    <a:pt x="5" y="154"/>
                  </a:cubicBezTo>
                  <a:cubicBezTo>
                    <a:pt x="-11" y="215"/>
                    <a:pt x="14" y="283"/>
                    <a:pt x="40" y="334"/>
                  </a:cubicBezTo>
                  <a:cubicBezTo>
                    <a:pt x="65" y="378"/>
                    <a:pt x="92" y="420"/>
                    <a:pt x="125" y="454"/>
                  </a:cubicBezTo>
                  <a:cubicBezTo>
                    <a:pt x="203" y="523"/>
                    <a:pt x="289" y="592"/>
                    <a:pt x="383" y="660"/>
                  </a:cubicBezTo>
                  <a:cubicBezTo>
                    <a:pt x="409" y="677"/>
                    <a:pt x="434" y="686"/>
                    <a:pt x="461" y="703"/>
                  </a:cubicBezTo>
                  <a:cubicBezTo>
                    <a:pt x="503" y="712"/>
                    <a:pt x="555" y="720"/>
                    <a:pt x="597" y="729"/>
                  </a:cubicBezTo>
                  <a:cubicBezTo>
                    <a:pt x="640" y="738"/>
                    <a:pt x="692" y="746"/>
                    <a:pt x="735" y="746"/>
                  </a:cubicBezTo>
                  <a:cubicBezTo>
                    <a:pt x="769" y="746"/>
                    <a:pt x="795" y="738"/>
                    <a:pt x="821" y="729"/>
                  </a:cubicBezTo>
                  <a:cubicBezTo>
                    <a:pt x="846" y="729"/>
                    <a:pt x="863" y="729"/>
                    <a:pt x="889" y="720"/>
                  </a:cubicBezTo>
                  <a:cubicBezTo>
                    <a:pt x="923" y="703"/>
                    <a:pt x="923" y="669"/>
                    <a:pt x="898" y="652"/>
                  </a:cubicBezTo>
                  <a:cubicBezTo>
                    <a:pt x="881" y="635"/>
                    <a:pt x="863" y="635"/>
                    <a:pt x="846" y="626"/>
                  </a:cubicBezTo>
                  <a:cubicBezTo>
                    <a:pt x="829" y="617"/>
                    <a:pt x="821" y="609"/>
                    <a:pt x="803" y="600"/>
                  </a:cubicBezTo>
                  <a:cubicBezTo>
                    <a:pt x="769" y="584"/>
                    <a:pt x="735" y="574"/>
                    <a:pt x="692" y="566"/>
                  </a:cubicBezTo>
                  <a:cubicBezTo>
                    <a:pt x="632" y="549"/>
                    <a:pt x="564" y="532"/>
                    <a:pt x="494" y="514"/>
                  </a:cubicBezTo>
                  <a:cubicBezTo>
                    <a:pt x="383" y="489"/>
                    <a:pt x="263" y="446"/>
                    <a:pt x="177" y="360"/>
                  </a:cubicBezTo>
                  <a:cubicBezTo>
                    <a:pt x="135" y="308"/>
                    <a:pt x="74" y="197"/>
                    <a:pt x="135" y="137"/>
                  </a:cubicBezTo>
                  <a:cubicBezTo>
                    <a:pt x="177" y="103"/>
                    <a:pt x="246" y="120"/>
                    <a:pt x="298" y="112"/>
                  </a:cubicBezTo>
                  <a:cubicBezTo>
                    <a:pt x="340" y="103"/>
                    <a:pt x="374" y="94"/>
                    <a:pt x="417" y="94"/>
                  </a:cubicBezTo>
                  <a:cubicBezTo>
                    <a:pt x="443" y="94"/>
                    <a:pt x="469" y="103"/>
                    <a:pt x="494" y="112"/>
                  </a:cubicBezTo>
                  <a:lnTo>
                    <a:pt x="494" y="112"/>
                  </a:lnTo>
                  <a:cubicBezTo>
                    <a:pt x="503" y="112"/>
                    <a:pt x="503" y="103"/>
                    <a:pt x="494" y="94"/>
                  </a:cubicBezTo>
                  <a:cubicBezTo>
                    <a:pt x="434" y="52"/>
                    <a:pt x="358" y="17"/>
                    <a:pt x="280" y="0"/>
                  </a:cubicBezTo>
                  <a:cubicBezTo>
                    <a:pt x="271" y="0"/>
                    <a:pt x="271" y="0"/>
                    <a:pt x="263" y="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6" name="Google Shape;1566;p36"/>
            <p:cNvSpPr/>
            <p:nvPr/>
          </p:nvSpPr>
          <p:spPr>
            <a:xfrm>
              <a:off x="787182" y="2721322"/>
              <a:ext cx="391568" cy="695835"/>
            </a:xfrm>
            <a:custGeom>
              <a:avLst/>
              <a:gdLst/>
              <a:ahLst/>
              <a:cxnLst/>
              <a:rect l="l" t="t" r="r" b="b"/>
              <a:pathLst>
                <a:path w="1776" h="3156" extrusionOk="0">
                  <a:moveTo>
                    <a:pt x="9" y="0"/>
                  </a:moveTo>
                  <a:lnTo>
                    <a:pt x="9" y="0"/>
                  </a:lnTo>
                  <a:cubicBezTo>
                    <a:pt x="1" y="0"/>
                    <a:pt x="1" y="0"/>
                    <a:pt x="1" y="0"/>
                  </a:cubicBezTo>
                  <a:cubicBezTo>
                    <a:pt x="-9" y="121"/>
                    <a:pt x="69" y="232"/>
                    <a:pt x="121" y="335"/>
                  </a:cubicBezTo>
                  <a:cubicBezTo>
                    <a:pt x="189" y="455"/>
                    <a:pt x="249" y="575"/>
                    <a:pt x="318" y="686"/>
                  </a:cubicBezTo>
                  <a:cubicBezTo>
                    <a:pt x="446" y="927"/>
                    <a:pt x="584" y="1157"/>
                    <a:pt x="721" y="1389"/>
                  </a:cubicBezTo>
                  <a:cubicBezTo>
                    <a:pt x="978" y="1852"/>
                    <a:pt x="1236" y="2307"/>
                    <a:pt x="1475" y="2787"/>
                  </a:cubicBezTo>
                  <a:cubicBezTo>
                    <a:pt x="1536" y="2907"/>
                    <a:pt x="1587" y="3027"/>
                    <a:pt x="1630" y="3156"/>
                  </a:cubicBezTo>
                  <a:cubicBezTo>
                    <a:pt x="1648" y="3045"/>
                    <a:pt x="1665" y="2950"/>
                    <a:pt x="1716" y="2907"/>
                  </a:cubicBezTo>
                  <a:cubicBezTo>
                    <a:pt x="1776" y="2907"/>
                    <a:pt x="1776" y="2907"/>
                    <a:pt x="1776" y="2907"/>
                  </a:cubicBezTo>
                  <a:cubicBezTo>
                    <a:pt x="1665" y="2633"/>
                    <a:pt x="1510" y="2367"/>
                    <a:pt x="1373" y="2109"/>
                  </a:cubicBezTo>
                  <a:cubicBezTo>
                    <a:pt x="1116" y="1638"/>
                    <a:pt x="850" y="1149"/>
                    <a:pt x="549" y="695"/>
                  </a:cubicBezTo>
                  <a:cubicBezTo>
                    <a:pt x="463" y="566"/>
                    <a:pt x="378" y="438"/>
                    <a:pt x="292" y="309"/>
                  </a:cubicBezTo>
                  <a:cubicBezTo>
                    <a:pt x="215" y="198"/>
                    <a:pt x="137" y="43"/>
                    <a:pt x="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7" name="Google Shape;1567;p36"/>
            <p:cNvSpPr/>
            <p:nvPr/>
          </p:nvSpPr>
          <p:spPr>
            <a:xfrm>
              <a:off x="738015" y="2645697"/>
              <a:ext cx="507319" cy="1062934"/>
            </a:xfrm>
            <a:custGeom>
              <a:avLst/>
              <a:gdLst/>
              <a:ahLst/>
              <a:cxnLst/>
              <a:rect l="l" t="t" r="r" b="b"/>
              <a:pathLst>
                <a:path w="2301" h="4821" extrusionOk="0">
                  <a:moveTo>
                    <a:pt x="0" y="0"/>
                  </a:moveTo>
                  <a:lnTo>
                    <a:pt x="0" y="0"/>
                  </a:lnTo>
                  <a:cubicBezTo>
                    <a:pt x="189" y="292"/>
                    <a:pt x="387" y="575"/>
                    <a:pt x="566" y="866"/>
                  </a:cubicBezTo>
                  <a:cubicBezTo>
                    <a:pt x="756" y="1167"/>
                    <a:pt x="927" y="1466"/>
                    <a:pt x="1090" y="1775"/>
                  </a:cubicBezTo>
                  <a:cubicBezTo>
                    <a:pt x="1253" y="2084"/>
                    <a:pt x="1407" y="2401"/>
                    <a:pt x="1544" y="2718"/>
                  </a:cubicBezTo>
                  <a:cubicBezTo>
                    <a:pt x="1682" y="3044"/>
                    <a:pt x="1810" y="3362"/>
                    <a:pt x="1931" y="3697"/>
                  </a:cubicBezTo>
                  <a:cubicBezTo>
                    <a:pt x="2042" y="4023"/>
                    <a:pt x="2145" y="4357"/>
                    <a:pt x="2240" y="4691"/>
                  </a:cubicBezTo>
                  <a:cubicBezTo>
                    <a:pt x="2248" y="4734"/>
                    <a:pt x="2256" y="4769"/>
                    <a:pt x="2273" y="4812"/>
                  </a:cubicBezTo>
                  <a:cubicBezTo>
                    <a:pt x="2282" y="4829"/>
                    <a:pt x="2308" y="4820"/>
                    <a:pt x="2300" y="4803"/>
                  </a:cubicBezTo>
                  <a:cubicBezTo>
                    <a:pt x="2273" y="4631"/>
                    <a:pt x="2213" y="4460"/>
                    <a:pt x="2170" y="4297"/>
                  </a:cubicBezTo>
                  <a:cubicBezTo>
                    <a:pt x="2119" y="4126"/>
                    <a:pt x="2059" y="3963"/>
                    <a:pt x="2007" y="3800"/>
                  </a:cubicBezTo>
                  <a:cubicBezTo>
                    <a:pt x="1896" y="3465"/>
                    <a:pt x="1768" y="3139"/>
                    <a:pt x="1630" y="2813"/>
                  </a:cubicBezTo>
                  <a:cubicBezTo>
                    <a:pt x="1493" y="2496"/>
                    <a:pt x="1347" y="2178"/>
                    <a:pt x="1184" y="1869"/>
                  </a:cubicBezTo>
                  <a:cubicBezTo>
                    <a:pt x="1030" y="1560"/>
                    <a:pt x="849" y="1253"/>
                    <a:pt x="669" y="961"/>
                  </a:cubicBezTo>
                  <a:cubicBezTo>
                    <a:pt x="575" y="806"/>
                    <a:pt x="480" y="660"/>
                    <a:pt x="387" y="524"/>
                  </a:cubicBezTo>
                  <a:cubicBezTo>
                    <a:pt x="292" y="378"/>
                    <a:pt x="189" y="232"/>
                    <a:pt x="78" y="103"/>
                  </a:cubicBezTo>
                  <a:cubicBezTo>
                    <a:pt x="51" y="69"/>
                    <a:pt x="26" y="3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8" name="Google Shape;1568;p36"/>
            <p:cNvSpPr/>
            <p:nvPr/>
          </p:nvSpPr>
          <p:spPr>
            <a:xfrm>
              <a:off x="617633" y="2507236"/>
              <a:ext cx="683701" cy="1048162"/>
            </a:xfrm>
            <a:custGeom>
              <a:avLst/>
              <a:gdLst/>
              <a:ahLst/>
              <a:cxnLst/>
              <a:rect l="l" t="t" r="r" b="b"/>
              <a:pathLst>
                <a:path w="3101" h="4754" extrusionOk="0">
                  <a:moveTo>
                    <a:pt x="1172" y="1032"/>
                  </a:moveTo>
                  <a:lnTo>
                    <a:pt x="1172" y="1032"/>
                  </a:lnTo>
                  <a:cubicBezTo>
                    <a:pt x="1164" y="929"/>
                    <a:pt x="1138" y="834"/>
                    <a:pt x="1104" y="740"/>
                  </a:cubicBezTo>
                  <a:cubicBezTo>
                    <a:pt x="1061" y="645"/>
                    <a:pt x="1009" y="560"/>
                    <a:pt x="958" y="474"/>
                  </a:cubicBezTo>
                  <a:cubicBezTo>
                    <a:pt x="838" y="311"/>
                    <a:pt x="684" y="148"/>
                    <a:pt x="504" y="53"/>
                  </a:cubicBezTo>
                  <a:cubicBezTo>
                    <a:pt x="409" y="10"/>
                    <a:pt x="306" y="-15"/>
                    <a:pt x="212" y="10"/>
                  </a:cubicBezTo>
                  <a:cubicBezTo>
                    <a:pt x="126" y="37"/>
                    <a:pt x="49" y="88"/>
                    <a:pt x="14" y="173"/>
                  </a:cubicBezTo>
                  <a:cubicBezTo>
                    <a:pt x="-20" y="276"/>
                    <a:pt x="14" y="397"/>
                    <a:pt x="40" y="491"/>
                  </a:cubicBezTo>
                  <a:cubicBezTo>
                    <a:pt x="66" y="585"/>
                    <a:pt x="109" y="680"/>
                    <a:pt x="152" y="774"/>
                  </a:cubicBezTo>
                  <a:cubicBezTo>
                    <a:pt x="263" y="971"/>
                    <a:pt x="418" y="1143"/>
                    <a:pt x="606" y="1272"/>
                  </a:cubicBezTo>
                  <a:cubicBezTo>
                    <a:pt x="632" y="1280"/>
                    <a:pt x="649" y="1255"/>
                    <a:pt x="632" y="1228"/>
                  </a:cubicBezTo>
                  <a:cubicBezTo>
                    <a:pt x="564" y="1152"/>
                    <a:pt x="452" y="1125"/>
                    <a:pt x="349" y="1143"/>
                  </a:cubicBezTo>
                  <a:cubicBezTo>
                    <a:pt x="255" y="1169"/>
                    <a:pt x="169" y="1255"/>
                    <a:pt x="143" y="1349"/>
                  </a:cubicBezTo>
                  <a:cubicBezTo>
                    <a:pt x="109" y="1461"/>
                    <a:pt x="152" y="1581"/>
                    <a:pt x="212" y="1675"/>
                  </a:cubicBezTo>
                  <a:cubicBezTo>
                    <a:pt x="272" y="1769"/>
                    <a:pt x="349" y="1838"/>
                    <a:pt x="434" y="1906"/>
                  </a:cubicBezTo>
                  <a:cubicBezTo>
                    <a:pt x="537" y="1975"/>
                    <a:pt x="649" y="2034"/>
                    <a:pt x="770" y="2094"/>
                  </a:cubicBezTo>
                  <a:cubicBezTo>
                    <a:pt x="770" y="2077"/>
                    <a:pt x="778" y="2060"/>
                    <a:pt x="787" y="2051"/>
                  </a:cubicBezTo>
                  <a:cubicBezTo>
                    <a:pt x="658" y="2001"/>
                    <a:pt x="504" y="1941"/>
                    <a:pt x="366" y="2001"/>
                  </a:cubicBezTo>
                  <a:cubicBezTo>
                    <a:pt x="238" y="2051"/>
                    <a:pt x="195" y="2197"/>
                    <a:pt x="212" y="2326"/>
                  </a:cubicBezTo>
                  <a:cubicBezTo>
                    <a:pt x="238" y="2463"/>
                    <a:pt x="306" y="2600"/>
                    <a:pt x="392" y="2712"/>
                  </a:cubicBezTo>
                  <a:cubicBezTo>
                    <a:pt x="478" y="2823"/>
                    <a:pt x="589" y="2926"/>
                    <a:pt x="709" y="3012"/>
                  </a:cubicBezTo>
                  <a:cubicBezTo>
                    <a:pt x="846" y="3107"/>
                    <a:pt x="1001" y="3175"/>
                    <a:pt x="1164" y="3210"/>
                  </a:cubicBezTo>
                  <a:cubicBezTo>
                    <a:pt x="1199" y="3218"/>
                    <a:pt x="1215" y="3167"/>
                    <a:pt x="1181" y="3158"/>
                  </a:cubicBezTo>
                  <a:cubicBezTo>
                    <a:pt x="1044" y="3115"/>
                    <a:pt x="890" y="3072"/>
                    <a:pt x="752" y="3132"/>
                  </a:cubicBezTo>
                  <a:cubicBezTo>
                    <a:pt x="649" y="3175"/>
                    <a:pt x="564" y="3278"/>
                    <a:pt x="581" y="3398"/>
                  </a:cubicBezTo>
                  <a:cubicBezTo>
                    <a:pt x="597" y="3466"/>
                    <a:pt x="632" y="3527"/>
                    <a:pt x="667" y="3578"/>
                  </a:cubicBezTo>
                  <a:cubicBezTo>
                    <a:pt x="700" y="3630"/>
                    <a:pt x="743" y="3672"/>
                    <a:pt x="787" y="3715"/>
                  </a:cubicBezTo>
                  <a:cubicBezTo>
                    <a:pt x="881" y="3801"/>
                    <a:pt x="984" y="3870"/>
                    <a:pt x="1096" y="3921"/>
                  </a:cubicBezTo>
                  <a:cubicBezTo>
                    <a:pt x="1224" y="3981"/>
                    <a:pt x="1361" y="4016"/>
                    <a:pt x="1498" y="4050"/>
                  </a:cubicBezTo>
                  <a:cubicBezTo>
                    <a:pt x="1524" y="4059"/>
                    <a:pt x="1541" y="4007"/>
                    <a:pt x="1507" y="3998"/>
                  </a:cubicBezTo>
                  <a:cubicBezTo>
                    <a:pt x="1404" y="3973"/>
                    <a:pt x="1267" y="3947"/>
                    <a:pt x="1181" y="4016"/>
                  </a:cubicBezTo>
                  <a:cubicBezTo>
                    <a:pt x="1078" y="4093"/>
                    <a:pt x="1096" y="4239"/>
                    <a:pt x="1181" y="4325"/>
                  </a:cubicBezTo>
                  <a:cubicBezTo>
                    <a:pt x="1224" y="4367"/>
                    <a:pt x="1284" y="4402"/>
                    <a:pt x="1353" y="4418"/>
                  </a:cubicBezTo>
                  <a:cubicBezTo>
                    <a:pt x="1430" y="4445"/>
                    <a:pt x="1507" y="4462"/>
                    <a:pt x="1584" y="4488"/>
                  </a:cubicBezTo>
                  <a:cubicBezTo>
                    <a:pt x="1747" y="4521"/>
                    <a:pt x="1919" y="4565"/>
                    <a:pt x="2081" y="4608"/>
                  </a:cubicBezTo>
                  <a:cubicBezTo>
                    <a:pt x="2271" y="4659"/>
                    <a:pt x="2459" y="4702"/>
                    <a:pt x="2648" y="4754"/>
                  </a:cubicBezTo>
                  <a:cubicBezTo>
                    <a:pt x="2656" y="4754"/>
                    <a:pt x="2665" y="4754"/>
                    <a:pt x="2674" y="4745"/>
                  </a:cubicBezTo>
                  <a:cubicBezTo>
                    <a:pt x="2846" y="4539"/>
                    <a:pt x="2974" y="4290"/>
                    <a:pt x="3025" y="4033"/>
                  </a:cubicBezTo>
                  <a:cubicBezTo>
                    <a:pt x="3042" y="3896"/>
                    <a:pt x="3060" y="3767"/>
                    <a:pt x="3042" y="3630"/>
                  </a:cubicBezTo>
                  <a:cubicBezTo>
                    <a:pt x="3042" y="3527"/>
                    <a:pt x="3017" y="3389"/>
                    <a:pt x="2905" y="3338"/>
                  </a:cubicBezTo>
                  <a:cubicBezTo>
                    <a:pt x="2819" y="3295"/>
                    <a:pt x="2674" y="3346"/>
                    <a:pt x="2683" y="3458"/>
                  </a:cubicBezTo>
                  <a:cubicBezTo>
                    <a:pt x="2683" y="3484"/>
                    <a:pt x="2708" y="3492"/>
                    <a:pt x="2725" y="3476"/>
                  </a:cubicBezTo>
                  <a:cubicBezTo>
                    <a:pt x="2819" y="3373"/>
                    <a:pt x="2905" y="3252"/>
                    <a:pt x="2974" y="3115"/>
                  </a:cubicBezTo>
                  <a:cubicBezTo>
                    <a:pt x="3034" y="2995"/>
                    <a:pt x="3077" y="2866"/>
                    <a:pt x="3094" y="2729"/>
                  </a:cubicBezTo>
                  <a:cubicBezTo>
                    <a:pt x="3111" y="2617"/>
                    <a:pt x="3103" y="2489"/>
                    <a:pt x="3034" y="2386"/>
                  </a:cubicBezTo>
                  <a:cubicBezTo>
                    <a:pt x="2965" y="2274"/>
                    <a:pt x="2837" y="2214"/>
                    <a:pt x="2708" y="2231"/>
                  </a:cubicBezTo>
                  <a:cubicBezTo>
                    <a:pt x="2571" y="2240"/>
                    <a:pt x="2450" y="2343"/>
                    <a:pt x="2408" y="2472"/>
                  </a:cubicBezTo>
                  <a:cubicBezTo>
                    <a:pt x="2399" y="2506"/>
                    <a:pt x="2442" y="2514"/>
                    <a:pt x="2450" y="2489"/>
                  </a:cubicBezTo>
                  <a:cubicBezTo>
                    <a:pt x="2580" y="2309"/>
                    <a:pt x="2674" y="2077"/>
                    <a:pt x="2631" y="1846"/>
                  </a:cubicBezTo>
                  <a:cubicBezTo>
                    <a:pt x="2596" y="1624"/>
                    <a:pt x="2399" y="1426"/>
                    <a:pt x="2159" y="1426"/>
                  </a:cubicBezTo>
                  <a:cubicBezTo>
                    <a:pt x="2039" y="1434"/>
                    <a:pt x="1910" y="1512"/>
                    <a:pt x="1910" y="1649"/>
                  </a:cubicBezTo>
                  <a:cubicBezTo>
                    <a:pt x="1910" y="1675"/>
                    <a:pt x="1945" y="1675"/>
                    <a:pt x="1962" y="1666"/>
                  </a:cubicBezTo>
                  <a:cubicBezTo>
                    <a:pt x="2048" y="1589"/>
                    <a:pt x="2065" y="1469"/>
                    <a:pt x="2056" y="1358"/>
                  </a:cubicBezTo>
                  <a:cubicBezTo>
                    <a:pt x="2048" y="1237"/>
                    <a:pt x="2013" y="1117"/>
                    <a:pt x="1953" y="1014"/>
                  </a:cubicBezTo>
                  <a:cubicBezTo>
                    <a:pt x="1893" y="920"/>
                    <a:pt x="1807" y="834"/>
                    <a:pt x="1704" y="791"/>
                  </a:cubicBezTo>
                  <a:cubicBezTo>
                    <a:pt x="1610" y="748"/>
                    <a:pt x="1498" y="757"/>
                    <a:pt x="1404" y="791"/>
                  </a:cubicBezTo>
                  <a:cubicBezTo>
                    <a:pt x="1302" y="834"/>
                    <a:pt x="1224" y="911"/>
                    <a:pt x="1199" y="1022"/>
                  </a:cubicBezTo>
                  <a:cubicBezTo>
                    <a:pt x="1199" y="1057"/>
                    <a:pt x="1250" y="1074"/>
                    <a:pt x="1250" y="1040"/>
                  </a:cubicBezTo>
                  <a:cubicBezTo>
                    <a:pt x="1284" y="860"/>
                    <a:pt x="1498" y="783"/>
                    <a:pt x="1653" y="826"/>
                  </a:cubicBezTo>
                  <a:cubicBezTo>
                    <a:pt x="1859" y="886"/>
                    <a:pt x="1970" y="1117"/>
                    <a:pt x="2005" y="1306"/>
                  </a:cubicBezTo>
                  <a:cubicBezTo>
                    <a:pt x="2022" y="1418"/>
                    <a:pt x="2013" y="1554"/>
                    <a:pt x="1919" y="1632"/>
                  </a:cubicBezTo>
                  <a:cubicBezTo>
                    <a:pt x="1936" y="1632"/>
                    <a:pt x="1953" y="1640"/>
                    <a:pt x="1962" y="1649"/>
                  </a:cubicBezTo>
                  <a:cubicBezTo>
                    <a:pt x="1962" y="1537"/>
                    <a:pt x="2073" y="1478"/>
                    <a:pt x="2176" y="1478"/>
                  </a:cubicBezTo>
                  <a:cubicBezTo>
                    <a:pt x="2279" y="1486"/>
                    <a:pt x="2382" y="1537"/>
                    <a:pt x="2450" y="1606"/>
                  </a:cubicBezTo>
                  <a:cubicBezTo>
                    <a:pt x="2605" y="1752"/>
                    <a:pt x="2613" y="1966"/>
                    <a:pt x="2562" y="2163"/>
                  </a:cubicBezTo>
                  <a:cubicBezTo>
                    <a:pt x="2528" y="2266"/>
                    <a:pt x="2477" y="2369"/>
                    <a:pt x="2408" y="2463"/>
                  </a:cubicBezTo>
                  <a:cubicBezTo>
                    <a:pt x="2425" y="2472"/>
                    <a:pt x="2442" y="2480"/>
                    <a:pt x="2459" y="2489"/>
                  </a:cubicBezTo>
                  <a:cubicBezTo>
                    <a:pt x="2493" y="2377"/>
                    <a:pt x="2588" y="2291"/>
                    <a:pt x="2699" y="2283"/>
                  </a:cubicBezTo>
                  <a:cubicBezTo>
                    <a:pt x="2819" y="2266"/>
                    <a:pt x="2940" y="2326"/>
                    <a:pt x="3000" y="2420"/>
                  </a:cubicBezTo>
                  <a:cubicBezTo>
                    <a:pt x="3052" y="2514"/>
                    <a:pt x="3060" y="2635"/>
                    <a:pt x="3042" y="2738"/>
                  </a:cubicBezTo>
                  <a:cubicBezTo>
                    <a:pt x="3025" y="2858"/>
                    <a:pt x="2982" y="2969"/>
                    <a:pt x="2931" y="3080"/>
                  </a:cubicBezTo>
                  <a:cubicBezTo>
                    <a:pt x="2871" y="3210"/>
                    <a:pt x="2786" y="3330"/>
                    <a:pt x="2691" y="3441"/>
                  </a:cubicBezTo>
                  <a:cubicBezTo>
                    <a:pt x="2699" y="3449"/>
                    <a:pt x="2716" y="3449"/>
                    <a:pt x="2734" y="3458"/>
                  </a:cubicBezTo>
                  <a:cubicBezTo>
                    <a:pt x="2725" y="3373"/>
                    <a:pt x="2854" y="3355"/>
                    <a:pt x="2905" y="3398"/>
                  </a:cubicBezTo>
                  <a:cubicBezTo>
                    <a:pt x="2991" y="3466"/>
                    <a:pt x="2991" y="3595"/>
                    <a:pt x="3000" y="3698"/>
                  </a:cubicBezTo>
                  <a:cubicBezTo>
                    <a:pt x="3000" y="3930"/>
                    <a:pt x="2957" y="4162"/>
                    <a:pt x="2854" y="4376"/>
                  </a:cubicBezTo>
                  <a:cubicBezTo>
                    <a:pt x="2794" y="4496"/>
                    <a:pt x="2725" y="4608"/>
                    <a:pt x="2640" y="4711"/>
                  </a:cubicBezTo>
                  <a:cubicBezTo>
                    <a:pt x="2648" y="4711"/>
                    <a:pt x="2656" y="4702"/>
                    <a:pt x="2665" y="4702"/>
                  </a:cubicBezTo>
                  <a:cubicBezTo>
                    <a:pt x="2356" y="4624"/>
                    <a:pt x="2056" y="4548"/>
                    <a:pt x="1756" y="4479"/>
                  </a:cubicBezTo>
                  <a:cubicBezTo>
                    <a:pt x="1679" y="4453"/>
                    <a:pt x="1610" y="4436"/>
                    <a:pt x="1533" y="4418"/>
                  </a:cubicBezTo>
                  <a:cubicBezTo>
                    <a:pt x="1464" y="4402"/>
                    <a:pt x="1387" y="4385"/>
                    <a:pt x="1327" y="4359"/>
                  </a:cubicBezTo>
                  <a:cubicBezTo>
                    <a:pt x="1267" y="4333"/>
                    <a:pt x="1215" y="4299"/>
                    <a:pt x="1181" y="4247"/>
                  </a:cubicBezTo>
                  <a:cubicBezTo>
                    <a:pt x="1155" y="4196"/>
                    <a:pt x="1147" y="4136"/>
                    <a:pt x="1172" y="4093"/>
                  </a:cubicBezTo>
                  <a:cubicBezTo>
                    <a:pt x="1241" y="3981"/>
                    <a:pt x="1395" y="4024"/>
                    <a:pt x="1498" y="4050"/>
                  </a:cubicBezTo>
                  <a:cubicBezTo>
                    <a:pt x="1498" y="4033"/>
                    <a:pt x="1507" y="4016"/>
                    <a:pt x="1507" y="3998"/>
                  </a:cubicBezTo>
                  <a:cubicBezTo>
                    <a:pt x="1292" y="3947"/>
                    <a:pt x="1069" y="3870"/>
                    <a:pt x="890" y="3732"/>
                  </a:cubicBezTo>
                  <a:cubicBezTo>
                    <a:pt x="803" y="3664"/>
                    <a:pt x="727" y="3587"/>
                    <a:pt x="675" y="3492"/>
                  </a:cubicBezTo>
                  <a:cubicBezTo>
                    <a:pt x="649" y="3441"/>
                    <a:pt x="624" y="3373"/>
                    <a:pt x="640" y="3312"/>
                  </a:cubicBezTo>
                  <a:cubicBezTo>
                    <a:pt x="658" y="3261"/>
                    <a:pt x="692" y="3227"/>
                    <a:pt x="743" y="3200"/>
                  </a:cubicBezTo>
                  <a:cubicBezTo>
                    <a:pt x="872" y="3115"/>
                    <a:pt x="1036" y="3167"/>
                    <a:pt x="1164" y="3210"/>
                  </a:cubicBezTo>
                  <a:cubicBezTo>
                    <a:pt x="1172" y="3192"/>
                    <a:pt x="1172" y="3175"/>
                    <a:pt x="1181" y="3158"/>
                  </a:cubicBezTo>
                  <a:cubicBezTo>
                    <a:pt x="915" y="3098"/>
                    <a:pt x="675" y="2961"/>
                    <a:pt x="494" y="2755"/>
                  </a:cubicBezTo>
                  <a:cubicBezTo>
                    <a:pt x="409" y="2660"/>
                    <a:pt x="323" y="2540"/>
                    <a:pt x="289" y="2420"/>
                  </a:cubicBezTo>
                  <a:cubicBezTo>
                    <a:pt x="246" y="2309"/>
                    <a:pt x="238" y="2163"/>
                    <a:pt x="331" y="2077"/>
                  </a:cubicBezTo>
                  <a:cubicBezTo>
                    <a:pt x="452" y="1975"/>
                    <a:pt x="640" y="2043"/>
                    <a:pt x="770" y="2094"/>
                  </a:cubicBezTo>
                  <a:cubicBezTo>
                    <a:pt x="795" y="2103"/>
                    <a:pt x="812" y="2060"/>
                    <a:pt x="787" y="2051"/>
                  </a:cubicBezTo>
                  <a:cubicBezTo>
                    <a:pt x="615" y="1966"/>
                    <a:pt x="434" y="1872"/>
                    <a:pt x="306" y="1727"/>
                  </a:cubicBezTo>
                  <a:cubicBezTo>
                    <a:pt x="246" y="1649"/>
                    <a:pt x="186" y="1554"/>
                    <a:pt x="177" y="1452"/>
                  </a:cubicBezTo>
                  <a:cubicBezTo>
                    <a:pt x="169" y="1349"/>
                    <a:pt x="220" y="1263"/>
                    <a:pt x="315" y="1212"/>
                  </a:cubicBezTo>
                  <a:cubicBezTo>
                    <a:pt x="409" y="1160"/>
                    <a:pt x="529" y="1186"/>
                    <a:pt x="606" y="1263"/>
                  </a:cubicBezTo>
                  <a:cubicBezTo>
                    <a:pt x="615" y="1255"/>
                    <a:pt x="624" y="1237"/>
                    <a:pt x="632" y="1228"/>
                  </a:cubicBezTo>
                  <a:cubicBezTo>
                    <a:pt x="478" y="1125"/>
                    <a:pt x="340" y="989"/>
                    <a:pt x="238" y="826"/>
                  </a:cubicBezTo>
                  <a:cubicBezTo>
                    <a:pt x="195" y="748"/>
                    <a:pt x="152" y="663"/>
                    <a:pt x="117" y="577"/>
                  </a:cubicBezTo>
                  <a:cubicBezTo>
                    <a:pt x="83" y="491"/>
                    <a:pt x="49" y="388"/>
                    <a:pt x="49" y="294"/>
                  </a:cubicBezTo>
                  <a:cubicBezTo>
                    <a:pt x="40" y="191"/>
                    <a:pt x="83" y="113"/>
                    <a:pt x="177" y="70"/>
                  </a:cubicBezTo>
                  <a:cubicBezTo>
                    <a:pt x="263" y="28"/>
                    <a:pt x="366" y="45"/>
                    <a:pt x="452" y="88"/>
                  </a:cubicBezTo>
                  <a:cubicBezTo>
                    <a:pt x="546" y="122"/>
                    <a:pt x="624" y="191"/>
                    <a:pt x="700" y="251"/>
                  </a:cubicBezTo>
                  <a:cubicBezTo>
                    <a:pt x="770" y="319"/>
                    <a:pt x="838" y="388"/>
                    <a:pt x="890" y="465"/>
                  </a:cubicBezTo>
                  <a:cubicBezTo>
                    <a:pt x="958" y="542"/>
                    <a:pt x="1009" y="637"/>
                    <a:pt x="1052" y="731"/>
                  </a:cubicBezTo>
                  <a:cubicBezTo>
                    <a:pt x="1096" y="826"/>
                    <a:pt x="1138" y="929"/>
                    <a:pt x="1164" y="1040"/>
                  </a:cubicBezTo>
                  <a:cubicBezTo>
                    <a:pt x="1164" y="1049"/>
                    <a:pt x="1181" y="1040"/>
                    <a:pt x="1172" y="10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69" name="Google Shape;1569;p36"/>
            <p:cNvSpPr/>
            <p:nvPr/>
          </p:nvSpPr>
          <p:spPr>
            <a:xfrm>
              <a:off x="973267" y="3149714"/>
              <a:ext cx="192256" cy="110460"/>
            </a:xfrm>
            <a:custGeom>
              <a:avLst/>
              <a:gdLst/>
              <a:ahLst/>
              <a:cxnLst/>
              <a:rect l="l" t="t" r="r" b="b"/>
              <a:pathLst>
                <a:path w="872" h="501" extrusionOk="0">
                  <a:moveTo>
                    <a:pt x="864" y="4"/>
                  </a:moveTo>
                  <a:lnTo>
                    <a:pt x="864" y="4"/>
                  </a:lnTo>
                  <a:cubicBezTo>
                    <a:pt x="812" y="81"/>
                    <a:pt x="761" y="158"/>
                    <a:pt x="709" y="235"/>
                  </a:cubicBezTo>
                  <a:cubicBezTo>
                    <a:pt x="683" y="269"/>
                    <a:pt x="658" y="313"/>
                    <a:pt x="631" y="356"/>
                  </a:cubicBezTo>
                  <a:cubicBezTo>
                    <a:pt x="615" y="389"/>
                    <a:pt x="598" y="424"/>
                    <a:pt x="546" y="432"/>
                  </a:cubicBezTo>
                  <a:cubicBezTo>
                    <a:pt x="468" y="459"/>
                    <a:pt x="375" y="459"/>
                    <a:pt x="280" y="459"/>
                  </a:cubicBezTo>
                  <a:cubicBezTo>
                    <a:pt x="237" y="459"/>
                    <a:pt x="194" y="459"/>
                    <a:pt x="151" y="459"/>
                  </a:cubicBezTo>
                  <a:cubicBezTo>
                    <a:pt x="99" y="459"/>
                    <a:pt x="57" y="450"/>
                    <a:pt x="14" y="450"/>
                  </a:cubicBezTo>
                  <a:cubicBezTo>
                    <a:pt x="-3" y="459"/>
                    <a:pt x="-3" y="475"/>
                    <a:pt x="6" y="475"/>
                  </a:cubicBezTo>
                  <a:cubicBezTo>
                    <a:pt x="48" y="492"/>
                    <a:pt x="109" y="492"/>
                    <a:pt x="151" y="501"/>
                  </a:cubicBezTo>
                  <a:cubicBezTo>
                    <a:pt x="203" y="501"/>
                    <a:pt x="254" y="501"/>
                    <a:pt x="297" y="501"/>
                  </a:cubicBezTo>
                  <a:cubicBezTo>
                    <a:pt x="349" y="501"/>
                    <a:pt x="392" y="501"/>
                    <a:pt x="443" y="492"/>
                  </a:cubicBezTo>
                  <a:cubicBezTo>
                    <a:pt x="486" y="492"/>
                    <a:pt x="529" y="484"/>
                    <a:pt x="571" y="475"/>
                  </a:cubicBezTo>
                  <a:cubicBezTo>
                    <a:pt x="606" y="459"/>
                    <a:pt x="631" y="432"/>
                    <a:pt x="649" y="407"/>
                  </a:cubicBezTo>
                  <a:cubicBezTo>
                    <a:pt x="674" y="364"/>
                    <a:pt x="701" y="321"/>
                    <a:pt x="726" y="278"/>
                  </a:cubicBezTo>
                  <a:cubicBezTo>
                    <a:pt x="777" y="193"/>
                    <a:pt x="821" y="98"/>
                    <a:pt x="872" y="4"/>
                  </a:cubicBezTo>
                  <a:cubicBezTo>
                    <a:pt x="872" y="4"/>
                    <a:pt x="864" y="-5"/>
                    <a:pt x="8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0" name="Google Shape;1570;p36"/>
            <p:cNvSpPr/>
            <p:nvPr/>
          </p:nvSpPr>
          <p:spPr>
            <a:xfrm>
              <a:off x="1053521" y="3341532"/>
              <a:ext cx="161169" cy="127878"/>
            </a:xfrm>
            <a:custGeom>
              <a:avLst/>
              <a:gdLst/>
              <a:ahLst/>
              <a:cxnLst/>
              <a:rect l="l" t="t" r="r" b="b"/>
              <a:pathLst>
                <a:path w="731" h="580" extrusionOk="0">
                  <a:moveTo>
                    <a:pt x="722" y="0"/>
                  </a:moveTo>
                  <a:lnTo>
                    <a:pt x="722" y="0"/>
                  </a:lnTo>
                  <a:cubicBezTo>
                    <a:pt x="628" y="163"/>
                    <a:pt x="560" y="335"/>
                    <a:pt x="482" y="506"/>
                  </a:cubicBezTo>
                  <a:cubicBezTo>
                    <a:pt x="473" y="532"/>
                    <a:pt x="465" y="541"/>
                    <a:pt x="440" y="532"/>
                  </a:cubicBezTo>
                  <a:cubicBezTo>
                    <a:pt x="422" y="523"/>
                    <a:pt x="397" y="515"/>
                    <a:pt x="379" y="506"/>
                  </a:cubicBezTo>
                  <a:cubicBezTo>
                    <a:pt x="345" y="489"/>
                    <a:pt x="302" y="472"/>
                    <a:pt x="267" y="463"/>
                  </a:cubicBezTo>
                  <a:cubicBezTo>
                    <a:pt x="182" y="446"/>
                    <a:pt x="96" y="420"/>
                    <a:pt x="11" y="420"/>
                  </a:cubicBezTo>
                  <a:cubicBezTo>
                    <a:pt x="1" y="420"/>
                    <a:pt x="-7" y="438"/>
                    <a:pt x="11" y="446"/>
                  </a:cubicBezTo>
                  <a:cubicBezTo>
                    <a:pt x="53" y="455"/>
                    <a:pt x="104" y="463"/>
                    <a:pt x="148" y="472"/>
                  </a:cubicBezTo>
                  <a:cubicBezTo>
                    <a:pt x="191" y="489"/>
                    <a:pt x="234" y="506"/>
                    <a:pt x="285" y="515"/>
                  </a:cubicBezTo>
                  <a:cubicBezTo>
                    <a:pt x="328" y="532"/>
                    <a:pt x="370" y="558"/>
                    <a:pt x="413" y="575"/>
                  </a:cubicBezTo>
                  <a:cubicBezTo>
                    <a:pt x="448" y="583"/>
                    <a:pt x="482" y="583"/>
                    <a:pt x="508" y="558"/>
                  </a:cubicBezTo>
                  <a:cubicBezTo>
                    <a:pt x="525" y="541"/>
                    <a:pt x="525" y="515"/>
                    <a:pt x="533" y="498"/>
                  </a:cubicBezTo>
                  <a:cubicBezTo>
                    <a:pt x="543" y="480"/>
                    <a:pt x="560" y="455"/>
                    <a:pt x="568" y="429"/>
                  </a:cubicBezTo>
                  <a:cubicBezTo>
                    <a:pt x="585" y="378"/>
                    <a:pt x="611" y="335"/>
                    <a:pt x="628" y="283"/>
                  </a:cubicBezTo>
                  <a:cubicBezTo>
                    <a:pt x="663" y="197"/>
                    <a:pt x="706" y="103"/>
                    <a:pt x="731" y="0"/>
                  </a:cubicBezTo>
                  <a:cubicBezTo>
                    <a:pt x="722" y="0"/>
                    <a:pt x="722" y="0"/>
                    <a:pt x="72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1" name="Google Shape;1571;p36"/>
            <p:cNvSpPr/>
            <p:nvPr/>
          </p:nvSpPr>
          <p:spPr>
            <a:xfrm>
              <a:off x="185273" y="3329405"/>
              <a:ext cx="1105033" cy="914551"/>
            </a:xfrm>
            <a:custGeom>
              <a:avLst/>
              <a:gdLst/>
              <a:ahLst/>
              <a:cxnLst/>
              <a:rect l="l" t="t" r="r" b="b"/>
              <a:pathLst>
                <a:path w="5012" h="4148" extrusionOk="0">
                  <a:moveTo>
                    <a:pt x="4660" y="3804"/>
                  </a:moveTo>
                  <a:lnTo>
                    <a:pt x="4660" y="3804"/>
                  </a:lnTo>
                  <a:cubicBezTo>
                    <a:pt x="4969" y="3280"/>
                    <a:pt x="5106" y="2491"/>
                    <a:pt x="4943" y="2183"/>
                  </a:cubicBezTo>
                  <a:cubicBezTo>
                    <a:pt x="4772" y="1874"/>
                    <a:pt x="4635" y="1359"/>
                    <a:pt x="4395" y="1796"/>
                  </a:cubicBezTo>
                  <a:cubicBezTo>
                    <a:pt x="4326" y="973"/>
                    <a:pt x="3846" y="870"/>
                    <a:pt x="3846" y="870"/>
                  </a:cubicBezTo>
                  <a:cubicBezTo>
                    <a:pt x="3846" y="870"/>
                    <a:pt x="3537" y="844"/>
                    <a:pt x="3554" y="1188"/>
                  </a:cubicBezTo>
                  <a:cubicBezTo>
                    <a:pt x="3554" y="1188"/>
                    <a:pt x="3279" y="398"/>
                    <a:pt x="2954" y="227"/>
                  </a:cubicBezTo>
                  <a:cubicBezTo>
                    <a:pt x="2628" y="55"/>
                    <a:pt x="2250" y="106"/>
                    <a:pt x="2353" y="570"/>
                  </a:cubicBezTo>
                  <a:cubicBezTo>
                    <a:pt x="2353" y="570"/>
                    <a:pt x="2018" y="141"/>
                    <a:pt x="1727" y="106"/>
                  </a:cubicBezTo>
                  <a:cubicBezTo>
                    <a:pt x="1443" y="81"/>
                    <a:pt x="1504" y="561"/>
                    <a:pt x="1504" y="561"/>
                  </a:cubicBezTo>
                  <a:cubicBezTo>
                    <a:pt x="1177" y="167"/>
                    <a:pt x="225" y="-288"/>
                    <a:pt x="20" y="235"/>
                  </a:cubicBezTo>
                  <a:cubicBezTo>
                    <a:pt x="-178" y="759"/>
                    <a:pt x="1195" y="1128"/>
                    <a:pt x="1195" y="1128"/>
                  </a:cubicBezTo>
                  <a:cubicBezTo>
                    <a:pt x="1195" y="1128"/>
                    <a:pt x="697" y="1170"/>
                    <a:pt x="843" y="1530"/>
                  </a:cubicBezTo>
                  <a:cubicBezTo>
                    <a:pt x="989" y="1891"/>
                    <a:pt x="1616" y="1728"/>
                    <a:pt x="1616" y="1728"/>
                  </a:cubicBezTo>
                  <a:cubicBezTo>
                    <a:pt x="1616" y="1728"/>
                    <a:pt x="1092" y="2148"/>
                    <a:pt x="1469" y="2517"/>
                  </a:cubicBezTo>
                  <a:cubicBezTo>
                    <a:pt x="1847" y="2878"/>
                    <a:pt x="2473" y="2594"/>
                    <a:pt x="2473" y="2594"/>
                  </a:cubicBezTo>
                  <a:cubicBezTo>
                    <a:pt x="2473" y="2594"/>
                    <a:pt x="1769" y="3006"/>
                    <a:pt x="2344" y="3392"/>
                  </a:cubicBezTo>
                  <a:cubicBezTo>
                    <a:pt x="2910" y="3778"/>
                    <a:pt x="3391" y="3418"/>
                    <a:pt x="3391" y="3418"/>
                  </a:cubicBezTo>
                  <a:cubicBezTo>
                    <a:pt x="3391" y="3418"/>
                    <a:pt x="3013" y="3830"/>
                    <a:pt x="3528" y="4061"/>
                  </a:cubicBezTo>
                  <a:cubicBezTo>
                    <a:pt x="4042" y="4284"/>
                    <a:pt x="4541" y="4035"/>
                    <a:pt x="4660" y="380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2" name="Google Shape;1572;p36"/>
            <p:cNvSpPr/>
            <p:nvPr/>
          </p:nvSpPr>
          <p:spPr>
            <a:xfrm>
              <a:off x="283386" y="3424873"/>
              <a:ext cx="1009346" cy="862738"/>
            </a:xfrm>
            <a:custGeom>
              <a:avLst/>
              <a:gdLst/>
              <a:ahLst/>
              <a:cxnLst/>
              <a:rect l="l" t="t" r="r" b="b"/>
              <a:pathLst>
                <a:path w="4578" h="3913" extrusionOk="0">
                  <a:moveTo>
                    <a:pt x="4" y="8"/>
                  </a:moveTo>
                  <a:lnTo>
                    <a:pt x="4" y="8"/>
                  </a:lnTo>
                  <a:cubicBezTo>
                    <a:pt x="363" y="163"/>
                    <a:pt x="707" y="351"/>
                    <a:pt x="1041" y="557"/>
                  </a:cubicBezTo>
                  <a:cubicBezTo>
                    <a:pt x="1376" y="763"/>
                    <a:pt x="1702" y="986"/>
                    <a:pt x="2020" y="1227"/>
                  </a:cubicBezTo>
                  <a:cubicBezTo>
                    <a:pt x="2328" y="1466"/>
                    <a:pt x="2620" y="1732"/>
                    <a:pt x="2903" y="2006"/>
                  </a:cubicBezTo>
                  <a:cubicBezTo>
                    <a:pt x="3186" y="2282"/>
                    <a:pt x="3461" y="2565"/>
                    <a:pt x="3718" y="2865"/>
                  </a:cubicBezTo>
                  <a:cubicBezTo>
                    <a:pt x="3984" y="3165"/>
                    <a:pt x="4224" y="3482"/>
                    <a:pt x="4465" y="3800"/>
                  </a:cubicBezTo>
                  <a:cubicBezTo>
                    <a:pt x="4490" y="3834"/>
                    <a:pt x="4524" y="3877"/>
                    <a:pt x="4558" y="3911"/>
                  </a:cubicBezTo>
                  <a:cubicBezTo>
                    <a:pt x="4568" y="3919"/>
                    <a:pt x="4584" y="3903"/>
                    <a:pt x="4576" y="3886"/>
                  </a:cubicBezTo>
                  <a:cubicBezTo>
                    <a:pt x="4524" y="3800"/>
                    <a:pt x="4473" y="3723"/>
                    <a:pt x="4413" y="3645"/>
                  </a:cubicBezTo>
                  <a:cubicBezTo>
                    <a:pt x="4353" y="3568"/>
                    <a:pt x="4284" y="3482"/>
                    <a:pt x="4224" y="3405"/>
                  </a:cubicBezTo>
                  <a:cubicBezTo>
                    <a:pt x="4104" y="3251"/>
                    <a:pt x="3975" y="3096"/>
                    <a:pt x="3847" y="2942"/>
                  </a:cubicBezTo>
                  <a:cubicBezTo>
                    <a:pt x="3589" y="2641"/>
                    <a:pt x="3323" y="2350"/>
                    <a:pt x="3040" y="2067"/>
                  </a:cubicBezTo>
                  <a:cubicBezTo>
                    <a:pt x="2757" y="1792"/>
                    <a:pt x="2465" y="1526"/>
                    <a:pt x="2156" y="1278"/>
                  </a:cubicBezTo>
                  <a:cubicBezTo>
                    <a:pt x="1847" y="1037"/>
                    <a:pt x="1530" y="806"/>
                    <a:pt x="1196" y="600"/>
                  </a:cubicBezTo>
                  <a:cubicBezTo>
                    <a:pt x="853" y="394"/>
                    <a:pt x="501" y="205"/>
                    <a:pt x="141" y="51"/>
                  </a:cubicBezTo>
                  <a:cubicBezTo>
                    <a:pt x="97" y="34"/>
                    <a:pt x="46" y="17"/>
                    <a:pt x="4" y="0"/>
                  </a:cubicBezTo>
                  <a:cubicBezTo>
                    <a:pt x="4" y="0"/>
                    <a:pt x="-5" y="8"/>
                    <a:pt x="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3" name="Google Shape;1573;p36"/>
            <p:cNvSpPr/>
            <p:nvPr/>
          </p:nvSpPr>
          <p:spPr>
            <a:xfrm>
              <a:off x="183950" y="3327862"/>
              <a:ext cx="1103049" cy="854801"/>
            </a:xfrm>
            <a:custGeom>
              <a:avLst/>
              <a:gdLst/>
              <a:ahLst/>
              <a:cxnLst/>
              <a:rect l="l" t="t" r="r" b="b"/>
              <a:pathLst>
                <a:path w="5003" h="3877" extrusionOk="0">
                  <a:moveTo>
                    <a:pt x="1201" y="1117"/>
                  </a:moveTo>
                  <a:lnTo>
                    <a:pt x="1201" y="1117"/>
                  </a:lnTo>
                  <a:cubicBezTo>
                    <a:pt x="987" y="1074"/>
                    <a:pt x="781" y="1014"/>
                    <a:pt x="583" y="902"/>
                  </a:cubicBezTo>
                  <a:cubicBezTo>
                    <a:pt x="489" y="851"/>
                    <a:pt x="394" y="783"/>
                    <a:pt x="309" y="714"/>
                  </a:cubicBezTo>
                  <a:cubicBezTo>
                    <a:pt x="231" y="645"/>
                    <a:pt x="154" y="568"/>
                    <a:pt x="103" y="474"/>
                  </a:cubicBezTo>
                  <a:cubicBezTo>
                    <a:pt x="51" y="388"/>
                    <a:pt x="26" y="276"/>
                    <a:pt x="68" y="182"/>
                  </a:cubicBezTo>
                  <a:cubicBezTo>
                    <a:pt x="111" y="105"/>
                    <a:pt x="197" y="62"/>
                    <a:pt x="283" y="53"/>
                  </a:cubicBezTo>
                  <a:cubicBezTo>
                    <a:pt x="377" y="36"/>
                    <a:pt x="472" y="53"/>
                    <a:pt x="558" y="71"/>
                  </a:cubicBezTo>
                  <a:cubicBezTo>
                    <a:pt x="669" y="96"/>
                    <a:pt x="772" y="131"/>
                    <a:pt x="875" y="174"/>
                  </a:cubicBezTo>
                  <a:cubicBezTo>
                    <a:pt x="1107" y="276"/>
                    <a:pt x="1321" y="414"/>
                    <a:pt x="1492" y="585"/>
                  </a:cubicBezTo>
                  <a:cubicBezTo>
                    <a:pt x="1510" y="603"/>
                    <a:pt x="1544" y="585"/>
                    <a:pt x="1535" y="568"/>
                  </a:cubicBezTo>
                  <a:cubicBezTo>
                    <a:pt x="1501" y="482"/>
                    <a:pt x="1458" y="379"/>
                    <a:pt x="1501" y="285"/>
                  </a:cubicBezTo>
                  <a:cubicBezTo>
                    <a:pt x="1527" y="216"/>
                    <a:pt x="1595" y="174"/>
                    <a:pt x="1664" y="148"/>
                  </a:cubicBezTo>
                  <a:cubicBezTo>
                    <a:pt x="1844" y="105"/>
                    <a:pt x="2007" y="234"/>
                    <a:pt x="2119" y="354"/>
                  </a:cubicBezTo>
                  <a:cubicBezTo>
                    <a:pt x="2187" y="431"/>
                    <a:pt x="2256" y="525"/>
                    <a:pt x="2342" y="594"/>
                  </a:cubicBezTo>
                  <a:cubicBezTo>
                    <a:pt x="2359" y="611"/>
                    <a:pt x="2393" y="594"/>
                    <a:pt x="2376" y="568"/>
                  </a:cubicBezTo>
                  <a:cubicBezTo>
                    <a:pt x="2307" y="465"/>
                    <a:pt x="2342" y="319"/>
                    <a:pt x="2428" y="242"/>
                  </a:cubicBezTo>
                  <a:cubicBezTo>
                    <a:pt x="2531" y="156"/>
                    <a:pt x="2676" y="148"/>
                    <a:pt x="2797" y="182"/>
                  </a:cubicBezTo>
                  <a:cubicBezTo>
                    <a:pt x="2933" y="225"/>
                    <a:pt x="3045" y="319"/>
                    <a:pt x="3139" y="414"/>
                  </a:cubicBezTo>
                  <a:cubicBezTo>
                    <a:pt x="3234" y="517"/>
                    <a:pt x="3320" y="637"/>
                    <a:pt x="3388" y="757"/>
                  </a:cubicBezTo>
                  <a:cubicBezTo>
                    <a:pt x="3457" y="894"/>
                    <a:pt x="3508" y="1049"/>
                    <a:pt x="3534" y="1195"/>
                  </a:cubicBezTo>
                  <a:cubicBezTo>
                    <a:pt x="3534" y="1228"/>
                    <a:pt x="3577" y="1211"/>
                    <a:pt x="3586" y="1186"/>
                  </a:cubicBezTo>
                  <a:cubicBezTo>
                    <a:pt x="3586" y="1100"/>
                    <a:pt x="3603" y="980"/>
                    <a:pt x="3679" y="920"/>
                  </a:cubicBezTo>
                  <a:cubicBezTo>
                    <a:pt x="3783" y="851"/>
                    <a:pt x="3912" y="920"/>
                    <a:pt x="3997" y="989"/>
                  </a:cubicBezTo>
                  <a:cubicBezTo>
                    <a:pt x="4160" y="1108"/>
                    <a:pt x="4246" y="1306"/>
                    <a:pt x="4306" y="1494"/>
                  </a:cubicBezTo>
                  <a:cubicBezTo>
                    <a:pt x="4341" y="1606"/>
                    <a:pt x="4366" y="1726"/>
                    <a:pt x="4392" y="1838"/>
                  </a:cubicBezTo>
                  <a:cubicBezTo>
                    <a:pt x="4409" y="1838"/>
                    <a:pt x="4417" y="1829"/>
                    <a:pt x="4435" y="1821"/>
                  </a:cubicBezTo>
                  <a:cubicBezTo>
                    <a:pt x="4409" y="1760"/>
                    <a:pt x="4469" y="1700"/>
                    <a:pt x="4529" y="1683"/>
                  </a:cubicBezTo>
                  <a:cubicBezTo>
                    <a:pt x="4598" y="1667"/>
                    <a:pt x="4666" y="1726"/>
                    <a:pt x="4710" y="1778"/>
                  </a:cubicBezTo>
                  <a:cubicBezTo>
                    <a:pt x="4813" y="1906"/>
                    <a:pt x="4872" y="2078"/>
                    <a:pt x="4907" y="2232"/>
                  </a:cubicBezTo>
                  <a:cubicBezTo>
                    <a:pt x="4984" y="2576"/>
                    <a:pt x="4941" y="2936"/>
                    <a:pt x="4838" y="3262"/>
                  </a:cubicBezTo>
                  <a:cubicBezTo>
                    <a:pt x="4778" y="3459"/>
                    <a:pt x="4692" y="3648"/>
                    <a:pt x="4598" y="3828"/>
                  </a:cubicBezTo>
                  <a:cubicBezTo>
                    <a:pt x="4580" y="3862"/>
                    <a:pt x="4632" y="3897"/>
                    <a:pt x="4650" y="3862"/>
                  </a:cubicBezTo>
                  <a:cubicBezTo>
                    <a:pt x="4829" y="3502"/>
                    <a:pt x="4975" y="3124"/>
                    <a:pt x="5001" y="2722"/>
                  </a:cubicBezTo>
                  <a:cubicBezTo>
                    <a:pt x="5009" y="2533"/>
                    <a:pt x="5001" y="2344"/>
                    <a:pt x="4949" y="2164"/>
                  </a:cubicBezTo>
                  <a:cubicBezTo>
                    <a:pt x="4924" y="2078"/>
                    <a:pt x="4889" y="1992"/>
                    <a:pt x="4846" y="1906"/>
                  </a:cubicBezTo>
                  <a:cubicBezTo>
                    <a:pt x="4813" y="1829"/>
                    <a:pt x="4769" y="1752"/>
                    <a:pt x="4701" y="1692"/>
                  </a:cubicBezTo>
                  <a:cubicBezTo>
                    <a:pt x="4632" y="1632"/>
                    <a:pt x="4547" y="1606"/>
                    <a:pt x="4469" y="1649"/>
                  </a:cubicBezTo>
                  <a:cubicBezTo>
                    <a:pt x="4401" y="1692"/>
                    <a:pt x="4349" y="1778"/>
                    <a:pt x="4392" y="1846"/>
                  </a:cubicBezTo>
                  <a:cubicBezTo>
                    <a:pt x="4409" y="1881"/>
                    <a:pt x="4444" y="1855"/>
                    <a:pt x="4444" y="1829"/>
                  </a:cubicBezTo>
                  <a:cubicBezTo>
                    <a:pt x="4392" y="1606"/>
                    <a:pt x="4341" y="1374"/>
                    <a:pt x="4221" y="1177"/>
                  </a:cubicBezTo>
                  <a:cubicBezTo>
                    <a:pt x="4169" y="1083"/>
                    <a:pt x="4092" y="997"/>
                    <a:pt x="4006" y="929"/>
                  </a:cubicBezTo>
                  <a:cubicBezTo>
                    <a:pt x="3912" y="860"/>
                    <a:pt x="3774" y="808"/>
                    <a:pt x="3671" y="869"/>
                  </a:cubicBezTo>
                  <a:cubicBezTo>
                    <a:pt x="3560" y="937"/>
                    <a:pt x="3543" y="1074"/>
                    <a:pt x="3534" y="1195"/>
                  </a:cubicBezTo>
                  <a:cubicBezTo>
                    <a:pt x="3551" y="1186"/>
                    <a:pt x="3568" y="1186"/>
                    <a:pt x="3577" y="1186"/>
                  </a:cubicBezTo>
                  <a:cubicBezTo>
                    <a:pt x="3525" y="886"/>
                    <a:pt x="3388" y="603"/>
                    <a:pt x="3174" y="379"/>
                  </a:cubicBezTo>
                  <a:cubicBezTo>
                    <a:pt x="3071" y="276"/>
                    <a:pt x="2942" y="174"/>
                    <a:pt x="2797" y="131"/>
                  </a:cubicBezTo>
                  <a:cubicBezTo>
                    <a:pt x="2659" y="96"/>
                    <a:pt x="2504" y="113"/>
                    <a:pt x="2401" y="208"/>
                  </a:cubicBezTo>
                  <a:cubicBezTo>
                    <a:pt x="2290" y="294"/>
                    <a:pt x="2256" y="474"/>
                    <a:pt x="2333" y="594"/>
                  </a:cubicBezTo>
                  <a:cubicBezTo>
                    <a:pt x="2350" y="585"/>
                    <a:pt x="2359" y="568"/>
                    <a:pt x="2376" y="560"/>
                  </a:cubicBezTo>
                  <a:cubicBezTo>
                    <a:pt x="2222" y="422"/>
                    <a:pt x="2110" y="225"/>
                    <a:pt x="1913" y="139"/>
                  </a:cubicBezTo>
                  <a:cubicBezTo>
                    <a:pt x="1827" y="96"/>
                    <a:pt x="1741" y="79"/>
                    <a:pt x="1647" y="105"/>
                  </a:cubicBezTo>
                  <a:cubicBezTo>
                    <a:pt x="1570" y="122"/>
                    <a:pt x="1501" y="174"/>
                    <a:pt x="1467" y="242"/>
                  </a:cubicBezTo>
                  <a:cubicBezTo>
                    <a:pt x="1407" y="354"/>
                    <a:pt x="1449" y="474"/>
                    <a:pt x="1492" y="577"/>
                  </a:cubicBezTo>
                  <a:cubicBezTo>
                    <a:pt x="1501" y="568"/>
                    <a:pt x="1519" y="560"/>
                    <a:pt x="1527" y="560"/>
                  </a:cubicBezTo>
                  <a:cubicBezTo>
                    <a:pt x="1356" y="388"/>
                    <a:pt x="1158" y="251"/>
                    <a:pt x="944" y="156"/>
                  </a:cubicBezTo>
                  <a:cubicBezTo>
                    <a:pt x="832" y="105"/>
                    <a:pt x="721" y="62"/>
                    <a:pt x="609" y="36"/>
                  </a:cubicBezTo>
                  <a:cubicBezTo>
                    <a:pt x="515" y="10"/>
                    <a:pt x="412" y="-7"/>
                    <a:pt x="309" y="2"/>
                  </a:cubicBezTo>
                  <a:cubicBezTo>
                    <a:pt x="223" y="10"/>
                    <a:pt x="128" y="45"/>
                    <a:pt x="68" y="113"/>
                  </a:cubicBezTo>
                  <a:cubicBezTo>
                    <a:pt x="0" y="191"/>
                    <a:pt x="-17" y="294"/>
                    <a:pt x="17" y="397"/>
                  </a:cubicBezTo>
                  <a:cubicBezTo>
                    <a:pt x="43" y="500"/>
                    <a:pt x="111" y="594"/>
                    <a:pt x="189" y="671"/>
                  </a:cubicBezTo>
                  <a:cubicBezTo>
                    <a:pt x="274" y="748"/>
                    <a:pt x="369" y="826"/>
                    <a:pt x="463" y="886"/>
                  </a:cubicBezTo>
                  <a:cubicBezTo>
                    <a:pt x="686" y="1023"/>
                    <a:pt x="935" y="1126"/>
                    <a:pt x="1201" y="1143"/>
                  </a:cubicBezTo>
                  <a:cubicBezTo>
                    <a:pt x="1210" y="1143"/>
                    <a:pt x="1210" y="1126"/>
                    <a:pt x="1201" y="111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4" name="Google Shape;1574;p36"/>
            <p:cNvSpPr/>
            <p:nvPr/>
          </p:nvSpPr>
          <p:spPr>
            <a:xfrm>
              <a:off x="359231" y="3575902"/>
              <a:ext cx="849941" cy="678417"/>
            </a:xfrm>
            <a:custGeom>
              <a:avLst/>
              <a:gdLst/>
              <a:ahLst/>
              <a:cxnLst/>
              <a:rect l="l" t="t" r="r" b="b"/>
              <a:pathLst>
                <a:path w="3855" h="3077" extrusionOk="0">
                  <a:moveTo>
                    <a:pt x="406" y="1"/>
                  </a:moveTo>
                  <a:lnTo>
                    <a:pt x="406" y="1"/>
                  </a:lnTo>
                  <a:cubicBezTo>
                    <a:pt x="303" y="10"/>
                    <a:pt x="192" y="27"/>
                    <a:pt x="106" y="95"/>
                  </a:cubicBezTo>
                  <a:cubicBezTo>
                    <a:pt x="37" y="146"/>
                    <a:pt x="-14" y="233"/>
                    <a:pt x="3" y="336"/>
                  </a:cubicBezTo>
                  <a:cubicBezTo>
                    <a:pt x="11" y="387"/>
                    <a:pt x="37" y="430"/>
                    <a:pt x="54" y="481"/>
                  </a:cubicBezTo>
                  <a:cubicBezTo>
                    <a:pt x="80" y="515"/>
                    <a:pt x="106" y="558"/>
                    <a:pt x="131" y="593"/>
                  </a:cubicBezTo>
                  <a:cubicBezTo>
                    <a:pt x="209" y="678"/>
                    <a:pt x="312" y="687"/>
                    <a:pt x="415" y="678"/>
                  </a:cubicBezTo>
                  <a:cubicBezTo>
                    <a:pt x="551" y="678"/>
                    <a:pt x="697" y="661"/>
                    <a:pt x="835" y="645"/>
                  </a:cubicBezTo>
                  <a:cubicBezTo>
                    <a:pt x="835" y="627"/>
                    <a:pt x="835" y="610"/>
                    <a:pt x="827" y="593"/>
                  </a:cubicBezTo>
                  <a:cubicBezTo>
                    <a:pt x="766" y="610"/>
                    <a:pt x="724" y="661"/>
                    <a:pt x="680" y="704"/>
                  </a:cubicBezTo>
                  <a:cubicBezTo>
                    <a:pt x="637" y="756"/>
                    <a:pt x="594" y="816"/>
                    <a:pt x="569" y="876"/>
                  </a:cubicBezTo>
                  <a:cubicBezTo>
                    <a:pt x="509" y="987"/>
                    <a:pt x="500" y="1125"/>
                    <a:pt x="551" y="1245"/>
                  </a:cubicBezTo>
                  <a:cubicBezTo>
                    <a:pt x="654" y="1494"/>
                    <a:pt x="920" y="1605"/>
                    <a:pt x="1178" y="1605"/>
                  </a:cubicBezTo>
                  <a:cubicBezTo>
                    <a:pt x="1358" y="1605"/>
                    <a:pt x="1530" y="1571"/>
                    <a:pt x="1701" y="1527"/>
                  </a:cubicBezTo>
                  <a:cubicBezTo>
                    <a:pt x="1736" y="1519"/>
                    <a:pt x="1727" y="1476"/>
                    <a:pt x="1693" y="1476"/>
                  </a:cubicBezTo>
                  <a:cubicBezTo>
                    <a:pt x="1564" y="1485"/>
                    <a:pt x="1452" y="1562"/>
                    <a:pt x="1384" y="1665"/>
                  </a:cubicBezTo>
                  <a:cubicBezTo>
                    <a:pt x="1315" y="1777"/>
                    <a:pt x="1298" y="1905"/>
                    <a:pt x="1341" y="2026"/>
                  </a:cubicBezTo>
                  <a:cubicBezTo>
                    <a:pt x="1375" y="2154"/>
                    <a:pt x="1470" y="2257"/>
                    <a:pt x="1581" y="2325"/>
                  </a:cubicBezTo>
                  <a:cubicBezTo>
                    <a:pt x="1718" y="2403"/>
                    <a:pt x="1872" y="2411"/>
                    <a:pt x="2027" y="2403"/>
                  </a:cubicBezTo>
                  <a:cubicBezTo>
                    <a:pt x="2216" y="2403"/>
                    <a:pt x="2413" y="2377"/>
                    <a:pt x="2602" y="2343"/>
                  </a:cubicBezTo>
                  <a:cubicBezTo>
                    <a:pt x="2593" y="2325"/>
                    <a:pt x="2585" y="2317"/>
                    <a:pt x="2576" y="2300"/>
                  </a:cubicBezTo>
                  <a:cubicBezTo>
                    <a:pt x="2490" y="2411"/>
                    <a:pt x="2404" y="2540"/>
                    <a:pt x="2447" y="2686"/>
                  </a:cubicBezTo>
                  <a:cubicBezTo>
                    <a:pt x="2482" y="2806"/>
                    <a:pt x="2593" y="2892"/>
                    <a:pt x="2705" y="2952"/>
                  </a:cubicBezTo>
                  <a:cubicBezTo>
                    <a:pt x="2936" y="3089"/>
                    <a:pt x="3228" y="3115"/>
                    <a:pt x="3486" y="3020"/>
                  </a:cubicBezTo>
                  <a:cubicBezTo>
                    <a:pt x="3622" y="2968"/>
                    <a:pt x="3752" y="2892"/>
                    <a:pt x="3846" y="2780"/>
                  </a:cubicBezTo>
                  <a:cubicBezTo>
                    <a:pt x="3871" y="2754"/>
                    <a:pt x="3837" y="2720"/>
                    <a:pt x="3812" y="2746"/>
                  </a:cubicBezTo>
                  <a:cubicBezTo>
                    <a:pt x="3640" y="2917"/>
                    <a:pt x="3408" y="3029"/>
                    <a:pt x="3160" y="3020"/>
                  </a:cubicBezTo>
                  <a:cubicBezTo>
                    <a:pt x="3039" y="3020"/>
                    <a:pt x="2911" y="2995"/>
                    <a:pt x="2799" y="2943"/>
                  </a:cubicBezTo>
                  <a:cubicBezTo>
                    <a:pt x="2696" y="2892"/>
                    <a:pt x="2585" y="2823"/>
                    <a:pt x="2525" y="2720"/>
                  </a:cubicBezTo>
                  <a:cubicBezTo>
                    <a:pt x="2447" y="2583"/>
                    <a:pt x="2542" y="2437"/>
                    <a:pt x="2619" y="2325"/>
                  </a:cubicBezTo>
                  <a:cubicBezTo>
                    <a:pt x="2636" y="2308"/>
                    <a:pt x="2610" y="2282"/>
                    <a:pt x="2585" y="2282"/>
                  </a:cubicBezTo>
                  <a:cubicBezTo>
                    <a:pt x="2430" y="2317"/>
                    <a:pt x="2276" y="2334"/>
                    <a:pt x="2113" y="2343"/>
                  </a:cubicBezTo>
                  <a:cubicBezTo>
                    <a:pt x="1967" y="2351"/>
                    <a:pt x="1821" y="2360"/>
                    <a:pt x="1684" y="2308"/>
                  </a:cubicBezTo>
                  <a:cubicBezTo>
                    <a:pt x="1470" y="2231"/>
                    <a:pt x="1307" y="1974"/>
                    <a:pt x="1400" y="1751"/>
                  </a:cubicBezTo>
                  <a:cubicBezTo>
                    <a:pt x="1461" y="1630"/>
                    <a:pt x="1564" y="1536"/>
                    <a:pt x="1693" y="1527"/>
                  </a:cubicBezTo>
                  <a:cubicBezTo>
                    <a:pt x="1693" y="1511"/>
                    <a:pt x="1693" y="1494"/>
                    <a:pt x="1684" y="1476"/>
                  </a:cubicBezTo>
                  <a:cubicBezTo>
                    <a:pt x="1427" y="1536"/>
                    <a:pt x="1152" y="1597"/>
                    <a:pt x="895" y="1502"/>
                  </a:cubicBezTo>
                  <a:cubicBezTo>
                    <a:pt x="680" y="1416"/>
                    <a:pt x="509" y="1193"/>
                    <a:pt x="586" y="962"/>
                  </a:cubicBezTo>
                  <a:cubicBezTo>
                    <a:pt x="612" y="893"/>
                    <a:pt x="646" y="833"/>
                    <a:pt x="689" y="773"/>
                  </a:cubicBezTo>
                  <a:cubicBezTo>
                    <a:pt x="732" y="721"/>
                    <a:pt x="775" y="661"/>
                    <a:pt x="843" y="645"/>
                  </a:cubicBezTo>
                  <a:cubicBezTo>
                    <a:pt x="869" y="635"/>
                    <a:pt x="860" y="593"/>
                    <a:pt x="835" y="593"/>
                  </a:cubicBezTo>
                  <a:cubicBezTo>
                    <a:pt x="724" y="610"/>
                    <a:pt x="621" y="618"/>
                    <a:pt x="509" y="627"/>
                  </a:cubicBezTo>
                  <a:cubicBezTo>
                    <a:pt x="415" y="635"/>
                    <a:pt x="303" y="653"/>
                    <a:pt x="217" y="601"/>
                  </a:cubicBezTo>
                  <a:cubicBezTo>
                    <a:pt x="140" y="558"/>
                    <a:pt x="97" y="464"/>
                    <a:pt x="71" y="387"/>
                  </a:cubicBezTo>
                  <a:cubicBezTo>
                    <a:pt x="46" y="344"/>
                    <a:pt x="37" y="301"/>
                    <a:pt x="46" y="249"/>
                  </a:cubicBezTo>
                  <a:cubicBezTo>
                    <a:pt x="62" y="206"/>
                    <a:pt x="80" y="173"/>
                    <a:pt x="114" y="146"/>
                  </a:cubicBezTo>
                  <a:cubicBezTo>
                    <a:pt x="192" y="70"/>
                    <a:pt x="312" y="52"/>
                    <a:pt x="415" y="35"/>
                  </a:cubicBezTo>
                  <a:cubicBezTo>
                    <a:pt x="431" y="27"/>
                    <a:pt x="423" y="-8"/>
                    <a:pt x="406" y="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5" name="Google Shape;1575;p36"/>
            <p:cNvSpPr/>
            <p:nvPr/>
          </p:nvSpPr>
          <p:spPr>
            <a:xfrm>
              <a:off x="1001488" y="3911252"/>
              <a:ext cx="205706" cy="243630"/>
            </a:xfrm>
            <a:custGeom>
              <a:avLst/>
              <a:gdLst/>
              <a:ahLst/>
              <a:cxnLst/>
              <a:rect l="l" t="t" r="r" b="b"/>
              <a:pathLst>
                <a:path w="933" h="1105" extrusionOk="0">
                  <a:moveTo>
                    <a:pt x="6" y="1105"/>
                  </a:moveTo>
                  <a:lnTo>
                    <a:pt x="6" y="1105"/>
                  </a:lnTo>
                  <a:cubicBezTo>
                    <a:pt x="101" y="1062"/>
                    <a:pt x="195" y="1019"/>
                    <a:pt x="298" y="993"/>
                  </a:cubicBezTo>
                  <a:cubicBezTo>
                    <a:pt x="349" y="976"/>
                    <a:pt x="401" y="967"/>
                    <a:pt x="452" y="959"/>
                  </a:cubicBezTo>
                  <a:cubicBezTo>
                    <a:pt x="495" y="950"/>
                    <a:pt x="546" y="950"/>
                    <a:pt x="590" y="933"/>
                  </a:cubicBezTo>
                  <a:cubicBezTo>
                    <a:pt x="633" y="925"/>
                    <a:pt x="658" y="890"/>
                    <a:pt x="676" y="856"/>
                  </a:cubicBezTo>
                  <a:cubicBezTo>
                    <a:pt x="693" y="804"/>
                    <a:pt x="709" y="761"/>
                    <a:pt x="727" y="710"/>
                  </a:cubicBezTo>
                  <a:cubicBezTo>
                    <a:pt x="761" y="598"/>
                    <a:pt x="796" y="487"/>
                    <a:pt x="830" y="384"/>
                  </a:cubicBezTo>
                  <a:cubicBezTo>
                    <a:pt x="847" y="324"/>
                    <a:pt x="872" y="264"/>
                    <a:pt x="890" y="204"/>
                  </a:cubicBezTo>
                  <a:cubicBezTo>
                    <a:pt x="907" y="136"/>
                    <a:pt x="924" y="76"/>
                    <a:pt x="933" y="6"/>
                  </a:cubicBezTo>
                  <a:cubicBezTo>
                    <a:pt x="933" y="-2"/>
                    <a:pt x="924" y="-2"/>
                    <a:pt x="915" y="6"/>
                  </a:cubicBezTo>
                  <a:cubicBezTo>
                    <a:pt x="890" y="50"/>
                    <a:pt x="872" y="101"/>
                    <a:pt x="855" y="153"/>
                  </a:cubicBezTo>
                  <a:cubicBezTo>
                    <a:pt x="839" y="204"/>
                    <a:pt x="821" y="256"/>
                    <a:pt x="804" y="307"/>
                  </a:cubicBezTo>
                  <a:cubicBezTo>
                    <a:pt x="769" y="410"/>
                    <a:pt x="736" y="513"/>
                    <a:pt x="701" y="616"/>
                  </a:cubicBezTo>
                  <a:cubicBezTo>
                    <a:pt x="684" y="668"/>
                    <a:pt x="676" y="727"/>
                    <a:pt x="658" y="779"/>
                  </a:cubicBezTo>
                  <a:cubicBezTo>
                    <a:pt x="641" y="822"/>
                    <a:pt x="633" y="873"/>
                    <a:pt x="581" y="890"/>
                  </a:cubicBezTo>
                  <a:cubicBezTo>
                    <a:pt x="538" y="907"/>
                    <a:pt x="495" y="907"/>
                    <a:pt x="452" y="916"/>
                  </a:cubicBezTo>
                  <a:cubicBezTo>
                    <a:pt x="401" y="933"/>
                    <a:pt x="358" y="942"/>
                    <a:pt x="307" y="959"/>
                  </a:cubicBezTo>
                  <a:cubicBezTo>
                    <a:pt x="204" y="993"/>
                    <a:pt x="92" y="1027"/>
                    <a:pt x="6" y="1096"/>
                  </a:cubicBezTo>
                  <a:cubicBezTo>
                    <a:pt x="-2" y="1096"/>
                    <a:pt x="-2" y="1105"/>
                    <a:pt x="6" y="11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6" name="Google Shape;1576;p36"/>
            <p:cNvSpPr/>
            <p:nvPr/>
          </p:nvSpPr>
          <p:spPr>
            <a:xfrm>
              <a:off x="2793766" y="3176833"/>
              <a:ext cx="201737" cy="159628"/>
            </a:xfrm>
            <a:custGeom>
              <a:avLst/>
              <a:gdLst/>
              <a:ahLst/>
              <a:cxnLst/>
              <a:rect l="l" t="t" r="r" b="b"/>
              <a:pathLst>
                <a:path w="915" h="724" extrusionOk="0">
                  <a:moveTo>
                    <a:pt x="0" y="0"/>
                  </a:moveTo>
                  <a:lnTo>
                    <a:pt x="0" y="0"/>
                  </a:lnTo>
                  <a:cubicBezTo>
                    <a:pt x="60" y="190"/>
                    <a:pt x="137" y="369"/>
                    <a:pt x="214" y="558"/>
                  </a:cubicBezTo>
                  <a:cubicBezTo>
                    <a:pt x="231" y="593"/>
                    <a:pt x="249" y="644"/>
                    <a:pt x="274" y="678"/>
                  </a:cubicBezTo>
                  <a:cubicBezTo>
                    <a:pt x="292" y="713"/>
                    <a:pt x="317" y="730"/>
                    <a:pt x="360" y="721"/>
                  </a:cubicBezTo>
                  <a:cubicBezTo>
                    <a:pt x="394" y="713"/>
                    <a:pt x="437" y="695"/>
                    <a:pt x="480" y="678"/>
                  </a:cubicBezTo>
                  <a:cubicBezTo>
                    <a:pt x="515" y="661"/>
                    <a:pt x="566" y="644"/>
                    <a:pt x="600" y="627"/>
                  </a:cubicBezTo>
                  <a:cubicBezTo>
                    <a:pt x="703" y="593"/>
                    <a:pt x="806" y="575"/>
                    <a:pt x="909" y="550"/>
                  </a:cubicBezTo>
                  <a:cubicBezTo>
                    <a:pt x="917" y="550"/>
                    <a:pt x="917" y="532"/>
                    <a:pt x="909" y="532"/>
                  </a:cubicBezTo>
                  <a:cubicBezTo>
                    <a:pt x="824" y="532"/>
                    <a:pt x="738" y="550"/>
                    <a:pt x="660" y="575"/>
                  </a:cubicBezTo>
                  <a:cubicBezTo>
                    <a:pt x="575" y="593"/>
                    <a:pt x="497" y="618"/>
                    <a:pt x="420" y="653"/>
                  </a:cubicBezTo>
                  <a:cubicBezTo>
                    <a:pt x="386" y="670"/>
                    <a:pt x="334" y="695"/>
                    <a:pt x="309" y="653"/>
                  </a:cubicBezTo>
                  <a:cubicBezTo>
                    <a:pt x="283" y="618"/>
                    <a:pt x="274" y="567"/>
                    <a:pt x="249" y="524"/>
                  </a:cubicBezTo>
                  <a:cubicBezTo>
                    <a:pt x="214" y="447"/>
                    <a:pt x="180" y="361"/>
                    <a:pt x="146" y="284"/>
                  </a:cubicBezTo>
                  <a:cubicBezTo>
                    <a:pt x="103" y="190"/>
                    <a:pt x="51" y="95"/>
                    <a:pt x="0"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77" name="Google Shape;1577;p36"/>
            <p:cNvSpPr/>
            <p:nvPr/>
          </p:nvSpPr>
          <p:spPr>
            <a:xfrm>
              <a:off x="1102908" y="4062060"/>
              <a:ext cx="1717299" cy="391572"/>
            </a:xfrm>
            <a:custGeom>
              <a:avLst/>
              <a:gdLst/>
              <a:ahLst/>
              <a:cxnLst/>
              <a:rect l="l" t="t" r="r" b="b"/>
              <a:pathLst>
                <a:path w="7789" h="1776" extrusionOk="0">
                  <a:moveTo>
                    <a:pt x="7789" y="1099"/>
                  </a:moveTo>
                  <a:lnTo>
                    <a:pt x="7789" y="1099"/>
                  </a:lnTo>
                  <a:cubicBezTo>
                    <a:pt x="7789" y="1159"/>
                    <a:pt x="7780" y="1219"/>
                    <a:pt x="7772" y="1287"/>
                  </a:cubicBezTo>
                  <a:cubicBezTo>
                    <a:pt x="7737" y="1493"/>
                    <a:pt x="7677" y="1725"/>
                    <a:pt x="7677" y="1725"/>
                  </a:cubicBezTo>
                  <a:cubicBezTo>
                    <a:pt x="104" y="1776"/>
                    <a:pt x="104" y="1776"/>
                    <a:pt x="104" y="1776"/>
                  </a:cubicBezTo>
                  <a:cubicBezTo>
                    <a:pt x="104" y="1776"/>
                    <a:pt x="61" y="1536"/>
                    <a:pt x="35" y="1235"/>
                  </a:cubicBezTo>
                  <a:cubicBezTo>
                    <a:pt x="1" y="884"/>
                    <a:pt x="-25" y="455"/>
                    <a:pt x="43" y="249"/>
                  </a:cubicBezTo>
                  <a:cubicBezTo>
                    <a:pt x="1150" y="129"/>
                    <a:pt x="1150" y="129"/>
                    <a:pt x="1150" y="129"/>
                  </a:cubicBezTo>
                  <a:cubicBezTo>
                    <a:pt x="2780" y="95"/>
                    <a:pt x="2780" y="95"/>
                    <a:pt x="2780" y="95"/>
                  </a:cubicBezTo>
                  <a:cubicBezTo>
                    <a:pt x="7695" y="0"/>
                    <a:pt x="7695" y="0"/>
                    <a:pt x="7695" y="0"/>
                  </a:cubicBezTo>
                  <a:cubicBezTo>
                    <a:pt x="7720" y="266"/>
                    <a:pt x="7720" y="266"/>
                    <a:pt x="7720" y="266"/>
                  </a:cubicBezTo>
                  <a:cubicBezTo>
                    <a:pt x="7720" y="266"/>
                    <a:pt x="7789" y="866"/>
                    <a:pt x="7789" y="1099"/>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8" name="Google Shape;1578;p36"/>
            <p:cNvSpPr/>
            <p:nvPr/>
          </p:nvSpPr>
          <p:spPr>
            <a:xfrm>
              <a:off x="1151193" y="3091948"/>
              <a:ext cx="1607722" cy="266560"/>
            </a:xfrm>
            <a:custGeom>
              <a:avLst/>
              <a:gdLst/>
              <a:ahLst/>
              <a:cxnLst/>
              <a:rect l="l" t="t" r="r" b="b"/>
              <a:pathLst>
                <a:path w="7292" h="1209" extrusionOk="0">
                  <a:moveTo>
                    <a:pt x="7287" y="746"/>
                  </a:moveTo>
                  <a:lnTo>
                    <a:pt x="7287" y="746"/>
                  </a:lnTo>
                  <a:cubicBezTo>
                    <a:pt x="7270" y="892"/>
                    <a:pt x="7235" y="987"/>
                    <a:pt x="7235" y="987"/>
                  </a:cubicBezTo>
                  <a:cubicBezTo>
                    <a:pt x="3470" y="1038"/>
                    <a:pt x="3470" y="1038"/>
                    <a:pt x="3470" y="1038"/>
                  </a:cubicBezTo>
                  <a:cubicBezTo>
                    <a:pt x="3385" y="1072"/>
                    <a:pt x="3385" y="1072"/>
                    <a:pt x="3385" y="1072"/>
                  </a:cubicBezTo>
                  <a:cubicBezTo>
                    <a:pt x="125" y="1209"/>
                    <a:pt x="125" y="1209"/>
                    <a:pt x="125" y="1209"/>
                  </a:cubicBezTo>
                  <a:cubicBezTo>
                    <a:pt x="125" y="1209"/>
                    <a:pt x="90" y="1123"/>
                    <a:pt x="22" y="849"/>
                  </a:cubicBezTo>
                  <a:cubicBezTo>
                    <a:pt x="22" y="840"/>
                    <a:pt x="14" y="832"/>
                    <a:pt x="14" y="824"/>
                  </a:cubicBezTo>
                  <a:cubicBezTo>
                    <a:pt x="-38" y="548"/>
                    <a:pt x="73" y="171"/>
                    <a:pt x="117" y="0"/>
                  </a:cubicBezTo>
                  <a:cubicBezTo>
                    <a:pt x="7184" y="0"/>
                    <a:pt x="7184" y="0"/>
                    <a:pt x="7184" y="0"/>
                  </a:cubicBezTo>
                  <a:cubicBezTo>
                    <a:pt x="7184" y="0"/>
                    <a:pt x="7192" y="77"/>
                    <a:pt x="7270" y="403"/>
                  </a:cubicBezTo>
                  <a:cubicBezTo>
                    <a:pt x="7295" y="531"/>
                    <a:pt x="7295" y="651"/>
                    <a:pt x="7287" y="74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9" name="Google Shape;1579;p36"/>
            <p:cNvSpPr/>
            <p:nvPr/>
          </p:nvSpPr>
          <p:spPr>
            <a:xfrm>
              <a:off x="1033898" y="3606328"/>
              <a:ext cx="1750371" cy="172195"/>
            </a:xfrm>
            <a:custGeom>
              <a:avLst/>
              <a:gdLst/>
              <a:ahLst/>
              <a:cxnLst/>
              <a:rect l="l" t="t" r="r" b="b"/>
              <a:pathLst>
                <a:path w="7939" h="781" extrusionOk="0">
                  <a:moveTo>
                    <a:pt x="22" y="257"/>
                  </a:moveTo>
                  <a:lnTo>
                    <a:pt x="22" y="257"/>
                  </a:lnTo>
                  <a:cubicBezTo>
                    <a:pt x="22" y="257"/>
                    <a:pt x="-12" y="781"/>
                    <a:pt x="5" y="781"/>
                  </a:cubicBezTo>
                  <a:cubicBezTo>
                    <a:pt x="31" y="781"/>
                    <a:pt x="7896" y="463"/>
                    <a:pt x="7896" y="463"/>
                  </a:cubicBezTo>
                  <a:cubicBezTo>
                    <a:pt x="7939" y="0"/>
                    <a:pt x="7939" y="0"/>
                    <a:pt x="7939" y="0"/>
                  </a:cubicBezTo>
                  <a:cubicBezTo>
                    <a:pt x="3831" y="51"/>
                    <a:pt x="3831" y="51"/>
                    <a:pt x="3831" y="51"/>
                  </a:cubicBezTo>
                  <a:lnTo>
                    <a:pt x="22" y="25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36"/>
            <p:cNvSpPr/>
            <p:nvPr/>
          </p:nvSpPr>
          <p:spPr>
            <a:xfrm>
              <a:off x="1284584" y="4090502"/>
              <a:ext cx="156980" cy="351886"/>
            </a:xfrm>
            <a:custGeom>
              <a:avLst/>
              <a:gdLst/>
              <a:ahLst/>
              <a:cxnLst/>
              <a:rect l="l" t="t" r="r" b="b"/>
              <a:pathLst>
                <a:path w="712" h="1596" extrusionOk="0">
                  <a:moveTo>
                    <a:pt x="0" y="26"/>
                  </a:moveTo>
                  <a:lnTo>
                    <a:pt x="0" y="26"/>
                  </a:lnTo>
                  <a:cubicBezTo>
                    <a:pt x="0" y="309"/>
                    <a:pt x="95" y="1561"/>
                    <a:pt x="129" y="1596"/>
                  </a:cubicBezTo>
                  <a:cubicBezTo>
                    <a:pt x="712" y="1596"/>
                    <a:pt x="712" y="1596"/>
                    <a:pt x="712" y="1596"/>
                  </a:cubicBezTo>
                  <a:cubicBezTo>
                    <a:pt x="712" y="1596"/>
                    <a:pt x="592" y="1166"/>
                    <a:pt x="610" y="867"/>
                  </a:cubicBezTo>
                  <a:cubicBezTo>
                    <a:pt x="618" y="566"/>
                    <a:pt x="712" y="0"/>
                    <a:pt x="712" y="0"/>
                  </a:cubicBezTo>
                  <a:cubicBezTo>
                    <a:pt x="712" y="0"/>
                    <a:pt x="0" y="0"/>
                    <a:pt x="0" y="2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36"/>
            <p:cNvSpPr/>
            <p:nvPr/>
          </p:nvSpPr>
          <p:spPr>
            <a:xfrm>
              <a:off x="1545190" y="4084770"/>
              <a:ext cx="112003" cy="357619"/>
            </a:xfrm>
            <a:custGeom>
              <a:avLst/>
              <a:gdLst/>
              <a:ahLst/>
              <a:cxnLst/>
              <a:rect l="l" t="t" r="r" b="b"/>
              <a:pathLst>
                <a:path w="508" h="1622" extrusionOk="0">
                  <a:moveTo>
                    <a:pt x="53" y="17"/>
                  </a:moveTo>
                  <a:lnTo>
                    <a:pt x="53" y="17"/>
                  </a:lnTo>
                  <a:cubicBezTo>
                    <a:pt x="-7" y="404"/>
                    <a:pt x="-7" y="1150"/>
                    <a:pt x="11" y="1287"/>
                  </a:cubicBezTo>
                  <a:cubicBezTo>
                    <a:pt x="20" y="1433"/>
                    <a:pt x="53" y="1622"/>
                    <a:pt x="53" y="1622"/>
                  </a:cubicBezTo>
                  <a:cubicBezTo>
                    <a:pt x="508" y="1587"/>
                    <a:pt x="508" y="1587"/>
                    <a:pt x="508" y="1587"/>
                  </a:cubicBezTo>
                  <a:cubicBezTo>
                    <a:pt x="508" y="1587"/>
                    <a:pt x="380" y="1081"/>
                    <a:pt x="397" y="798"/>
                  </a:cubicBezTo>
                  <a:cubicBezTo>
                    <a:pt x="422" y="515"/>
                    <a:pt x="482" y="0"/>
                    <a:pt x="482" y="0"/>
                  </a:cubicBezTo>
                  <a:cubicBezTo>
                    <a:pt x="53" y="17"/>
                    <a:pt x="53" y="17"/>
                    <a:pt x="53" y="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2" name="Google Shape;1582;p36"/>
            <p:cNvSpPr/>
            <p:nvPr/>
          </p:nvSpPr>
          <p:spPr>
            <a:xfrm>
              <a:off x="2778553" y="3103193"/>
              <a:ext cx="321456" cy="1342944"/>
            </a:xfrm>
            <a:custGeom>
              <a:avLst/>
              <a:gdLst/>
              <a:ahLst/>
              <a:cxnLst/>
              <a:rect l="l" t="t" r="r" b="b"/>
              <a:pathLst>
                <a:path w="1458" h="6091" extrusionOk="0">
                  <a:moveTo>
                    <a:pt x="0" y="77"/>
                  </a:moveTo>
                  <a:lnTo>
                    <a:pt x="0" y="77"/>
                  </a:lnTo>
                  <a:cubicBezTo>
                    <a:pt x="9" y="95"/>
                    <a:pt x="378" y="6091"/>
                    <a:pt x="378" y="6091"/>
                  </a:cubicBezTo>
                  <a:cubicBezTo>
                    <a:pt x="378" y="6091"/>
                    <a:pt x="687" y="6091"/>
                    <a:pt x="1004" y="6091"/>
                  </a:cubicBezTo>
                  <a:cubicBezTo>
                    <a:pt x="1313" y="6083"/>
                    <a:pt x="1458" y="6005"/>
                    <a:pt x="1458" y="6005"/>
                  </a:cubicBezTo>
                  <a:cubicBezTo>
                    <a:pt x="1004" y="0"/>
                    <a:pt x="1004" y="0"/>
                    <a:pt x="1004" y="0"/>
                  </a:cubicBezTo>
                  <a:cubicBezTo>
                    <a:pt x="1004" y="0"/>
                    <a:pt x="283" y="-8"/>
                    <a:pt x="0" y="7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3" name="Google Shape;1583;p36"/>
            <p:cNvSpPr/>
            <p:nvPr/>
          </p:nvSpPr>
          <p:spPr>
            <a:xfrm>
              <a:off x="1145241" y="3301845"/>
              <a:ext cx="1646526" cy="353650"/>
            </a:xfrm>
            <a:custGeom>
              <a:avLst/>
              <a:gdLst/>
              <a:ahLst/>
              <a:cxnLst/>
              <a:rect l="l" t="t" r="r" b="b"/>
              <a:pathLst>
                <a:path w="7468" h="1604" extrusionOk="0">
                  <a:moveTo>
                    <a:pt x="92" y="274"/>
                  </a:moveTo>
                  <a:lnTo>
                    <a:pt x="92" y="274"/>
                  </a:lnTo>
                  <a:cubicBezTo>
                    <a:pt x="-79" y="446"/>
                    <a:pt x="32" y="1244"/>
                    <a:pt x="75" y="1356"/>
                  </a:cubicBezTo>
                  <a:cubicBezTo>
                    <a:pt x="117" y="1458"/>
                    <a:pt x="178" y="1604"/>
                    <a:pt x="178" y="1604"/>
                  </a:cubicBezTo>
                  <a:cubicBezTo>
                    <a:pt x="3506" y="1424"/>
                    <a:pt x="3506" y="1424"/>
                    <a:pt x="3506" y="1424"/>
                  </a:cubicBezTo>
                  <a:cubicBezTo>
                    <a:pt x="7434" y="1381"/>
                    <a:pt x="7434" y="1381"/>
                    <a:pt x="7434" y="1381"/>
                  </a:cubicBezTo>
                  <a:cubicBezTo>
                    <a:pt x="7468" y="1150"/>
                    <a:pt x="7468" y="1150"/>
                    <a:pt x="7468" y="1150"/>
                  </a:cubicBezTo>
                  <a:cubicBezTo>
                    <a:pt x="5718" y="1141"/>
                    <a:pt x="5718" y="1141"/>
                    <a:pt x="5718" y="1141"/>
                  </a:cubicBezTo>
                  <a:cubicBezTo>
                    <a:pt x="5718" y="1141"/>
                    <a:pt x="3738" y="1338"/>
                    <a:pt x="3695" y="1235"/>
                  </a:cubicBezTo>
                  <a:cubicBezTo>
                    <a:pt x="3660" y="1132"/>
                    <a:pt x="3600" y="463"/>
                    <a:pt x="3609" y="455"/>
                  </a:cubicBezTo>
                  <a:cubicBezTo>
                    <a:pt x="3617" y="446"/>
                    <a:pt x="3678" y="292"/>
                    <a:pt x="3678" y="292"/>
                  </a:cubicBezTo>
                  <a:cubicBezTo>
                    <a:pt x="7468" y="231"/>
                    <a:pt x="7468" y="231"/>
                    <a:pt x="7468" y="231"/>
                  </a:cubicBezTo>
                  <a:cubicBezTo>
                    <a:pt x="7442" y="86"/>
                    <a:pt x="7442" y="86"/>
                    <a:pt x="7442" y="86"/>
                  </a:cubicBezTo>
                  <a:cubicBezTo>
                    <a:pt x="7305" y="0"/>
                    <a:pt x="7305" y="0"/>
                    <a:pt x="7305" y="0"/>
                  </a:cubicBezTo>
                  <a:cubicBezTo>
                    <a:pt x="7116" y="35"/>
                    <a:pt x="7116" y="35"/>
                    <a:pt x="7116" y="35"/>
                  </a:cubicBezTo>
                  <a:cubicBezTo>
                    <a:pt x="3497" y="86"/>
                    <a:pt x="3497" y="86"/>
                    <a:pt x="3497" y="86"/>
                  </a:cubicBezTo>
                  <a:cubicBezTo>
                    <a:pt x="3223" y="163"/>
                    <a:pt x="3223" y="163"/>
                    <a:pt x="3223" y="163"/>
                  </a:cubicBezTo>
                  <a:cubicBezTo>
                    <a:pt x="3223" y="163"/>
                    <a:pt x="1885" y="146"/>
                    <a:pt x="1867" y="163"/>
                  </a:cubicBezTo>
                  <a:cubicBezTo>
                    <a:pt x="1842" y="189"/>
                    <a:pt x="761" y="214"/>
                    <a:pt x="761" y="214"/>
                  </a:cubicBezTo>
                  <a:cubicBezTo>
                    <a:pt x="92" y="274"/>
                    <a:pt x="92" y="274"/>
                    <a:pt x="92" y="27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4" name="Google Shape;1584;p36"/>
            <p:cNvSpPr/>
            <p:nvPr/>
          </p:nvSpPr>
          <p:spPr>
            <a:xfrm>
              <a:off x="1139729" y="3715907"/>
              <a:ext cx="1633077" cy="397305"/>
            </a:xfrm>
            <a:custGeom>
              <a:avLst/>
              <a:gdLst/>
              <a:ahLst/>
              <a:cxnLst/>
              <a:rect l="l" t="t" r="r" b="b"/>
              <a:pathLst>
                <a:path w="7407" h="1802" extrusionOk="0">
                  <a:moveTo>
                    <a:pt x="125" y="1545"/>
                  </a:moveTo>
                  <a:lnTo>
                    <a:pt x="125" y="1545"/>
                  </a:lnTo>
                  <a:cubicBezTo>
                    <a:pt x="6" y="1605"/>
                    <a:pt x="-12" y="1708"/>
                    <a:pt x="6" y="1750"/>
                  </a:cubicBezTo>
                  <a:cubicBezTo>
                    <a:pt x="22" y="1802"/>
                    <a:pt x="31" y="1802"/>
                    <a:pt x="31" y="1802"/>
                  </a:cubicBezTo>
                  <a:cubicBezTo>
                    <a:pt x="1018" y="1716"/>
                    <a:pt x="1018" y="1716"/>
                    <a:pt x="1018" y="1716"/>
                  </a:cubicBezTo>
                  <a:cubicBezTo>
                    <a:pt x="7201" y="1570"/>
                    <a:pt x="7201" y="1570"/>
                    <a:pt x="7201" y="1570"/>
                  </a:cubicBezTo>
                  <a:cubicBezTo>
                    <a:pt x="7201" y="1570"/>
                    <a:pt x="7407" y="1193"/>
                    <a:pt x="7407" y="995"/>
                  </a:cubicBezTo>
                  <a:cubicBezTo>
                    <a:pt x="7407" y="789"/>
                    <a:pt x="7365" y="498"/>
                    <a:pt x="7347" y="438"/>
                  </a:cubicBezTo>
                  <a:cubicBezTo>
                    <a:pt x="7330" y="378"/>
                    <a:pt x="7081" y="0"/>
                    <a:pt x="7081" y="0"/>
                  </a:cubicBezTo>
                  <a:cubicBezTo>
                    <a:pt x="7081" y="0"/>
                    <a:pt x="4132" y="61"/>
                    <a:pt x="4063" y="61"/>
                  </a:cubicBezTo>
                  <a:cubicBezTo>
                    <a:pt x="4003" y="61"/>
                    <a:pt x="572" y="241"/>
                    <a:pt x="572" y="241"/>
                  </a:cubicBezTo>
                  <a:cubicBezTo>
                    <a:pt x="572" y="241"/>
                    <a:pt x="272" y="258"/>
                    <a:pt x="194" y="284"/>
                  </a:cubicBezTo>
                  <a:cubicBezTo>
                    <a:pt x="117" y="309"/>
                    <a:pt x="57" y="378"/>
                    <a:pt x="100" y="395"/>
                  </a:cubicBezTo>
                  <a:cubicBezTo>
                    <a:pt x="142" y="404"/>
                    <a:pt x="451" y="412"/>
                    <a:pt x="451" y="412"/>
                  </a:cubicBezTo>
                  <a:cubicBezTo>
                    <a:pt x="451" y="412"/>
                    <a:pt x="614" y="738"/>
                    <a:pt x="572" y="995"/>
                  </a:cubicBezTo>
                  <a:cubicBezTo>
                    <a:pt x="537" y="1245"/>
                    <a:pt x="511" y="1527"/>
                    <a:pt x="511" y="1527"/>
                  </a:cubicBezTo>
                  <a:lnTo>
                    <a:pt x="125" y="1545"/>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36"/>
            <p:cNvSpPr/>
            <p:nvPr/>
          </p:nvSpPr>
          <p:spPr>
            <a:xfrm>
              <a:off x="1943156" y="3349028"/>
              <a:ext cx="808932" cy="225110"/>
            </a:xfrm>
            <a:custGeom>
              <a:avLst/>
              <a:gdLst/>
              <a:ahLst/>
              <a:cxnLst/>
              <a:rect l="l" t="t" r="r" b="b"/>
              <a:pathLst>
                <a:path w="3669" h="1021" extrusionOk="0">
                  <a:moveTo>
                    <a:pt x="59" y="78"/>
                  </a:moveTo>
                  <a:lnTo>
                    <a:pt x="59" y="78"/>
                  </a:lnTo>
                  <a:cubicBezTo>
                    <a:pt x="-2" y="215"/>
                    <a:pt x="-19" y="481"/>
                    <a:pt x="25" y="695"/>
                  </a:cubicBezTo>
                  <a:cubicBezTo>
                    <a:pt x="68" y="901"/>
                    <a:pt x="76" y="1021"/>
                    <a:pt x="76" y="1021"/>
                  </a:cubicBezTo>
                  <a:cubicBezTo>
                    <a:pt x="2357" y="927"/>
                    <a:pt x="2357" y="927"/>
                    <a:pt x="2357" y="927"/>
                  </a:cubicBezTo>
                  <a:cubicBezTo>
                    <a:pt x="3643" y="936"/>
                    <a:pt x="3643" y="936"/>
                    <a:pt x="3643" y="936"/>
                  </a:cubicBezTo>
                  <a:cubicBezTo>
                    <a:pt x="3643" y="936"/>
                    <a:pt x="3557" y="644"/>
                    <a:pt x="3557" y="507"/>
                  </a:cubicBezTo>
                  <a:cubicBezTo>
                    <a:pt x="3567" y="369"/>
                    <a:pt x="3669" y="0"/>
                    <a:pt x="3669" y="0"/>
                  </a:cubicBezTo>
                  <a:cubicBezTo>
                    <a:pt x="968" y="60"/>
                    <a:pt x="968" y="60"/>
                    <a:pt x="968" y="60"/>
                  </a:cubicBezTo>
                  <a:lnTo>
                    <a:pt x="59"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36"/>
            <p:cNvSpPr/>
            <p:nvPr/>
          </p:nvSpPr>
          <p:spPr>
            <a:xfrm>
              <a:off x="1233653" y="3770806"/>
              <a:ext cx="1492412" cy="285742"/>
            </a:xfrm>
            <a:custGeom>
              <a:avLst/>
              <a:gdLst/>
              <a:ahLst/>
              <a:cxnLst/>
              <a:rect l="l" t="t" r="r" b="b"/>
              <a:pathLst>
                <a:path w="6769" h="1296" extrusionOk="0">
                  <a:moveTo>
                    <a:pt x="0" y="155"/>
                  </a:moveTo>
                  <a:lnTo>
                    <a:pt x="0" y="155"/>
                  </a:lnTo>
                  <a:cubicBezTo>
                    <a:pt x="103" y="352"/>
                    <a:pt x="171" y="643"/>
                    <a:pt x="146" y="798"/>
                  </a:cubicBezTo>
                  <a:cubicBezTo>
                    <a:pt x="120" y="952"/>
                    <a:pt x="85" y="1296"/>
                    <a:pt x="85" y="1296"/>
                  </a:cubicBezTo>
                  <a:cubicBezTo>
                    <a:pt x="3534" y="1218"/>
                    <a:pt x="3534" y="1218"/>
                    <a:pt x="3534" y="1218"/>
                  </a:cubicBezTo>
                  <a:cubicBezTo>
                    <a:pt x="6595" y="1167"/>
                    <a:pt x="6595" y="1167"/>
                    <a:pt x="6595" y="1167"/>
                  </a:cubicBezTo>
                  <a:cubicBezTo>
                    <a:pt x="6595" y="1167"/>
                    <a:pt x="6758" y="969"/>
                    <a:pt x="6767" y="833"/>
                  </a:cubicBezTo>
                  <a:cubicBezTo>
                    <a:pt x="6775" y="695"/>
                    <a:pt x="6758" y="447"/>
                    <a:pt x="6724" y="369"/>
                  </a:cubicBezTo>
                  <a:cubicBezTo>
                    <a:pt x="6690" y="301"/>
                    <a:pt x="6544" y="0"/>
                    <a:pt x="6544" y="0"/>
                  </a:cubicBezTo>
                  <a:cubicBezTo>
                    <a:pt x="6544" y="0"/>
                    <a:pt x="3766" y="52"/>
                    <a:pt x="3766" y="43"/>
                  </a:cubicBezTo>
                  <a:cubicBezTo>
                    <a:pt x="3774" y="43"/>
                    <a:pt x="1639" y="95"/>
                    <a:pt x="1639" y="95"/>
                  </a:cubicBezTo>
                  <a:cubicBezTo>
                    <a:pt x="309" y="129"/>
                    <a:pt x="309" y="129"/>
                    <a:pt x="309" y="129"/>
                  </a:cubicBezTo>
                  <a:lnTo>
                    <a:pt x="0" y="15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7" name="Google Shape;1587;p36"/>
            <p:cNvSpPr/>
            <p:nvPr/>
          </p:nvSpPr>
          <p:spPr>
            <a:xfrm>
              <a:off x="1342129" y="3131635"/>
              <a:ext cx="123026" cy="138682"/>
            </a:xfrm>
            <a:custGeom>
              <a:avLst/>
              <a:gdLst/>
              <a:ahLst/>
              <a:cxnLst/>
              <a:rect l="l" t="t" r="r" b="b"/>
              <a:pathLst>
                <a:path w="558" h="629" extrusionOk="0">
                  <a:moveTo>
                    <a:pt x="314" y="0"/>
                  </a:moveTo>
                  <a:lnTo>
                    <a:pt x="314" y="0"/>
                  </a:lnTo>
                  <a:cubicBezTo>
                    <a:pt x="143" y="0"/>
                    <a:pt x="-55" y="180"/>
                    <a:pt x="14" y="378"/>
                  </a:cubicBezTo>
                  <a:cubicBezTo>
                    <a:pt x="83" y="574"/>
                    <a:pt x="160" y="644"/>
                    <a:pt x="288" y="626"/>
                  </a:cubicBezTo>
                  <a:cubicBezTo>
                    <a:pt x="409" y="609"/>
                    <a:pt x="545" y="549"/>
                    <a:pt x="554" y="429"/>
                  </a:cubicBezTo>
                  <a:cubicBezTo>
                    <a:pt x="563" y="317"/>
                    <a:pt x="563" y="214"/>
                    <a:pt x="520" y="137"/>
                  </a:cubicBezTo>
                  <a:cubicBezTo>
                    <a:pt x="477" y="60"/>
                    <a:pt x="391" y="0"/>
                    <a:pt x="314"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8" name="Google Shape;1588;p36"/>
            <p:cNvSpPr/>
            <p:nvPr/>
          </p:nvSpPr>
          <p:spPr>
            <a:xfrm>
              <a:off x="2275859" y="3876857"/>
              <a:ext cx="86868" cy="107594"/>
            </a:xfrm>
            <a:custGeom>
              <a:avLst/>
              <a:gdLst/>
              <a:ahLst/>
              <a:cxnLst/>
              <a:rect l="l" t="t" r="r" b="b"/>
              <a:pathLst>
                <a:path w="394" h="488" extrusionOk="0">
                  <a:moveTo>
                    <a:pt x="0" y="17"/>
                  </a:moveTo>
                  <a:lnTo>
                    <a:pt x="0" y="17"/>
                  </a:lnTo>
                  <a:cubicBezTo>
                    <a:pt x="8" y="26"/>
                    <a:pt x="43" y="488"/>
                    <a:pt x="43" y="488"/>
                  </a:cubicBezTo>
                  <a:cubicBezTo>
                    <a:pt x="394" y="360"/>
                    <a:pt x="394" y="360"/>
                    <a:pt x="394" y="360"/>
                  </a:cubicBezTo>
                  <a:cubicBezTo>
                    <a:pt x="377" y="0"/>
                    <a:pt x="377" y="0"/>
                    <a:pt x="377" y="0"/>
                  </a:cubicBezTo>
                  <a:lnTo>
                    <a:pt x="0" y="1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36"/>
            <p:cNvSpPr/>
            <p:nvPr/>
          </p:nvSpPr>
          <p:spPr>
            <a:xfrm>
              <a:off x="1241149" y="3303609"/>
              <a:ext cx="1507184" cy="53136"/>
            </a:xfrm>
            <a:custGeom>
              <a:avLst/>
              <a:gdLst/>
              <a:ahLst/>
              <a:cxnLst/>
              <a:rect l="l" t="t" r="r" b="b"/>
              <a:pathLst>
                <a:path w="6836" h="241" extrusionOk="0">
                  <a:moveTo>
                    <a:pt x="2170" y="146"/>
                  </a:moveTo>
                  <a:lnTo>
                    <a:pt x="2170" y="146"/>
                  </a:lnTo>
                  <a:moveTo>
                    <a:pt x="1887" y="146"/>
                  </a:moveTo>
                  <a:lnTo>
                    <a:pt x="1887" y="146"/>
                  </a:lnTo>
                  <a:cubicBezTo>
                    <a:pt x="1638" y="146"/>
                    <a:pt x="1441" y="146"/>
                    <a:pt x="1432" y="155"/>
                  </a:cubicBezTo>
                  <a:cubicBezTo>
                    <a:pt x="1407" y="181"/>
                    <a:pt x="326" y="206"/>
                    <a:pt x="326" y="206"/>
                  </a:cubicBezTo>
                  <a:cubicBezTo>
                    <a:pt x="0" y="241"/>
                    <a:pt x="0" y="241"/>
                    <a:pt x="0" y="241"/>
                  </a:cubicBezTo>
                  <a:cubicBezTo>
                    <a:pt x="2170" y="146"/>
                    <a:pt x="2170" y="146"/>
                    <a:pt x="2170" y="146"/>
                  </a:cubicBezTo>
                  <a:lnTo>
                    <a:pt x="2170" y="146"/>
                  </a:lnTo>
                  <a:cubicBezTo>
                    <a:pt x="2076" y="146"/>
                    <a:pt x="1973" y="146"/>
                    <a:pt x="1887" y="146"/>
                  </a:cubicBezTo>
                  <a:moveTo>
                    <a:pt x="4409" y="60"/>
                  </a:moveTo>
                  <a:lnTo>
                    <a:pt x="4409" y="60"/>
                  </a:lnTo>
                  <a:cubicBezTo>
                    <a:pt x="3062" y="78"/>
                    <a:pt x="3062" y="78"/>
                    <a:pt x="3062" y="78"/>
                  </a:cubicBezTo>
                  <a:cubicBezTo>
                    <a:pt x="2977" y="103"/>
                    <a:pt x="2977" y="103"/>
                    <a:pt x="2977" y="103"/>
                  </a:cubicBezTo>
                  <a:cubicBezTo>
                    <a:pt x="2986" y="103"/>
                    <a:pt x="2994" y="103"/>
                    <a:pt x="3003" y="103"/>
                  </a:cubicBezTo>
                  <a:lnTo>
                    <a:pt x="3003" y="103"/>
                  </a:lnTo>
                  <a:cubicBezTo>
                    <a:pt x="3011" y="103"/>
                    <a:pt x="3011" y="103"/>
                    <a:pt x="3011" y="103"/>
                  </a:cubicBezTo>
                  <a:cubicBezTo>
                    <a:pt x="3062" y="78"/>
                    <a:pt x="3062" y="78"/>
                    <a:pt x="3062" y="78"/>
                  </a:cubicBezTo>
                  <a:cubicBezTo>
                    <a:pt x="4409" y="60"/>
                    <a:pt x="4409" y="60"/>
                    <a:pt x="4409" y="60"/>
                  </a:cubicBezTo>
                  <a:moveTo>
                    <a:pt x="6836" y="0"/>
                  </a:moveTo>
                  <a:lnTo>
                    <a:pt x="6836" y="0"/>
                  </a:lnTo>
                  <a:cubicBezTo>
                    <a:pt x="6681" y="27"/>
                    <a:pt x="6681" y="27"/>
                    <a:pt x="6681" y="27"/>
                  </a:cubicBezTo>
                  <a:cubicBezTo>
                    <a:pt x="6827" y="27"/>
                    <a:pt x="6827" y="27"/>
                    <a:pt x="6827" y="27"/>
                  </a:cubicBezTo>
                  <a:cubicBezTo>
                    <a:pt x="6827" y="27"/>
                    <a:pt x="6836" y="18"/>
                    <a:pt x="6836" y="0"/>
                  </a:cubicBezTo>
                  <a:close/>
                </a:path>
              </a:pathLst>
            </a:custGeom>
            <a:solidFill>
              <a:srgbClr val="6F844E"/>
            </a:solidFill>
            <a:ln>
              <a:noFill/>
            </a:ln>
          </p:spPr>
          <p:txBody>
            <a:bodyPr spcFirstLastPara="1" wrap="square" lIns="90000" tIns="41750" rIns="90000" bIns="41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36"/>
            <p:cNvSpPr/>
            <p:nvPr/>
          </p:nvSpPr>
          <p:spPr>
            <a:xfrm>
              <a:off x="1697542" y="3335799"/>
              <a:ext cx="133830" cy="282876"/>
            </a:xfrm>
            <a:custGeom>
              <a:avLst/>
              <a:gdLst/>
              <a:ahLst/>
              <a:cxnLst/>
              <a:rect l="l" t="t" r="r" b="b"/>
              <a:pathLst>
                <a:path w="607" h="1283" extrusionOk="0">
                  <a:moveTo>
                    <a:pt x="100" y="0"/>
                  </a:moveTo>
                  <a:lnTo>
                    <a:pt x="100" y="0"/>
                  </a:lnTo>
                  <a:cubicBezTo>
                    <a:pt x="-37" y="326"/>
                    <a:pt x="-11" y="755"/>
                    <a:pt x="49" y="884"/>
                  </a:cubicBezTo>
                  <a:cubicBezTo>
                    <a:pt x="100" y="1013"/>
                    <a:pt x="203" y="1278"/>
                    <a:pt x="203" y="1278"/>
                  </a:cubicBezTo>
                  <a:cubicBezTo>
                    <a:pt x="203" y="1278"/>
                    <a:pt x="607" y="1295"/>
                    <a:pt x="607" y="1262"/>
                  </a:cubicBezTo>
                  <a:cubicBezTo>
                    <a:pt x="607" y="1227"/>
                    <a:pt x="461" y="969"/>
                    <a:pt x="461" y="670"/>
                  </a:cubicBezTo>
                  <a:cubicBezTo>
                    <a:pt x="461" y="361"/>
                    <a:pt x="529" y="26"/>
                    <a:pt x="529" y="26"/>
                  </a:cubicBezTo>
                  <a:cubicBezTo>
                    <a:pt x="100" y="0"/>
                    <a:pt x="100" y="0"/>
                    <a:pt x="10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1" name="Google Shape;1591;p36"/>
            <p:cNvSpPr/>
            <p:nvPr/>
          </p:nvSpPr>
          <p:spPr>
            <a:xfrm>
              <a:off x="2916352" y="4149150"/>
              <a:ext cx="111341" cy="215629"/>
            </a:xfrm>
            <a:custGeom>
              <a:avLst/>
              <a:gdLst/>
              <a:ahLst/>
              <a:cxnLst/>
              <a:rect l="l" t="t" r="r" b="b"/>
              <a:pathLst>
                <a:path w="505" h="978" extrusionOk="0">
                  <a:moveTo>
                    <a:pt x="250" y="0"/>
                  </a:moveTo>
                  <a:lnTo>
                    <a:pt x="250" y="0"/>
                  </a:lnTo>
                  <a:cubicBezTo>
                    <a:pt x="10" y="0"/>
                    <a:pt x="-33" y="412"/>
                    <a:pt x="19" y="601"/>
                  </a:cubicBezTo>
                  <a:cubicBezTo>
                    <a:pt x="70" y="789"/>
                    <a:pt x="44" y="978"/>
                    <a:pt x="301" y="978"/>
                  </a:cubicBezTo>
                  <a:cubicBezTo>
                    <a:pt x="559" y="978"/>
                    <a:pt x="499" y="403"/>
                    <a:pt x="499" y="403"/>
                  </a:cubicBezTo>
                  <a:cubicBezTo>
                    <a:pt x="499" y="403"/>
                    <a:pt x="534" y="0"/>
                    <a:pt x="25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2" name="Google Shape;1592;p36"/>
            <p:cNvSpPr/>
            <p:nvPr/>
          </p:nvSpPr>
          <p:spPr>
            <a:xfrm>
              <a:off x="2801262" y="3284868"/>
              <a:ext cx="219375" cy="140225"/>
            </a:xfrm>
            <a:custGeom>
              <a:avLst/>
              <a:gdLst/>
              <a:ahLst/>
              <a:cxnLst/>
              <a:rect l="l" t="t" r="r" b="b"/>
              <a:pathLst>
                <a:path w="995" h="636" extrusionOk="0">
                  <a:moveTo>
                    <a:pt x="0" y="103"/>
                  </a:moveTo>
                  <a:lnTo>
                    <a:pt x="0" y="103"/>
                  </a:lnTo>
                  <a:cubicBezTo>
                    <a:pt x="155" y="25"/>
                    <a:pt x="687" y="0"/>
                    <a:pt x="780" y="0"/>
                  </a:cubicBezTo>
                  <a:cubicBezTo>
                    <a:pt x="883" y="0"/>
                    <a:pt x="944" y="25"/>
                    <a:pt x="944" y="25"/>
                  </a:cubicBezTo>
                  <a:cubicBezTo>
                    <a:pt x="995" y="497"/>
                    <a:pt x="995" y="497"/>
                    <a:pt x="995" y="497"/>
                  </a:cubicBezTo>
                  <a:cubicBezTo>
                    <a:pt x="995" y="497"/>
                    <a:pt x="678" y="523"/>
                    <a:pt x="498" y="549"/>
                  </a:cubicBezTo>
                  <a:cubicBezTo>
                    <a:pt x="318" y="574"/>
                    <a:pt x="0" y="643"/>
                    <a:pt x="0" y="635"/>
                  </a:cubicBezTo>
                  <a:cubicBezTo>
                    <a:pt x="0" y="626"/>
                    <a:pt x="0" y="103"/>
                    <a:pt x="0" y="103"/>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3" name="Google Shape;1593;p36"/>
            <p:cNvSpPr/>
            <p:nvPr/>
          </p:nvSpPr>
          <p:spPr>
            <a:xfrm>
              <a:off x="1732818" y="3330067"/>
              <a:ext cx="153232" cy="7717"/>
            </a:xfrm>
            <a:custGeom>
              <a:avLst/>
              <a:gdLst/>
              <a:ahLst/>
              <a:cxnLst/>
              <a:rect l="l" t="t" r="r" b="b"/>
              <a:pathLst>
                <a:path w="695" h="35" extrusionOk="0">
                  <a:moveTo>
                    <a:pt x="695" y="0"/>
                  </a:moveTo>
                  <a:lnTo>
                    <a:pt x="695" y="0"/>
                  </a:lnTo>
                  <a:cubicBezTo>
                    <a:pt x="189" y="18"/>
                    <a:pt x="189" y="18"/>
                    <a:pt x="189" y="18"/>
                  </a:cubicBezTo>
                  <a:cubicBezTo>
                    <a:pt x="121" y="18"/>
                    <a:pt x="61" y="26"/>
                    <a:pt x="0" y="26"/>
                  </a:cubicBezTo>
                  <a:cubicBezTo>
                    <a:pt x="292" y="35"/>
                    <a:pt x="558" y="35"/>
                    <a:pt x="558" y="35"/>
                  </a:cubicBezTo>
                  <a:cubicBezTo>
                    <a:pt x="695" y="0"/>
                    <a:pt x="695" y="0"/>
                    <a:pt x="695"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4" name="Google Shape;1594;p36"/>
            <p:cNvSpPr/>
            <p:nvPr/>
          </p:nvSpPr>
          <p:spPr>
            <a:xfrm>
              <a:off x="1774489" y="3326319"/>
              <a:ext cx="123026" cy="7717"/>
            </a:xfrm>
            <a:custGeom>
              <a:avLst/>
              <a:gdLst/>
              <a:ahLst/>
              <a:cxnLst/>
              <a:rect l="l" t="t" r="r" b="b"/>
              <a:pathLst>
                <a:path w="558" h="35" extrusionOk="0">
                  <a:moveTo>
                    <a:pt x="558" y="0"/>
                  </a:moveTo>
                  <a:lnTo>
                    <a:pt x="558" y="0"/>
                  </a:lnTo>
                  <a:cubicBezTo>
                    <a:pt x="369" y="17"/>
                    <a:pt x="180" y="27"/>
                    <a:pt x="0" y="35"/>
                  </a:cubicBezTo>
                  <a:cubicBezTo>
                    <a:pt x="506" y="17"/>
                    <a:pt x="506" y="17"/>
                    <a:pt x="506" y="17"/>
                  </a:cubicBezTo>
                  <a:cubicBezTo>
                    <a:pt x="558" y="0"/>
                    <a:pt x="558" y="0"/>
                    <a:pt x="558" y="0"/>
                  </a:cubicBezTo>
                  <a:close/>
                </a:path>
              </a:pathLst>
            </a:custGeom>
            <a:solidFill>
              <a:srgbClr val="D79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5" name="Google Shape;1595;p36"/>
            <p:cNvSpPr/>
            <p:nvPr/>
          </p:nvSpPr>
          <p:spPr>
            <a:xfrm>
              <a:off x="1886052" y="3326319"/>
              <a:ext cx="18961" cy="3748"/>
            </a:xfrm>
            <a:custGeom>
              <a:avLst/>
              <a:gdLst/>
              <a:ahLst/>
              <a:cxnLst/>
              <a:rect l="l" t="t" r="r" b="b"/>
              <a:pathLst>
                <a:path w="86" h="17" extrusionOk="0">
                  <a:moveTo>
                    <a:pt x="78" y="0"/>
                  </a:moveTo>
                  <a:lnTo>
                    <a:pt x="78" y="0"/>
                  </a:lnTo>
                  <a:lnTo>
                    <a:pt x="78" y="0"/>
                  </a:lnTo>
                  <a:cubicBezTo>
                    <a:pt x="69" y="0"/>
                    <a:pt x="61" y="0"/>
                    <a:pt x="52" y="0"/>
                  </a:cubicBezTo>
                  <a:cubicBezTo>
                    <a:pt x="0" y="17"/>
                    <a:pt x="0" y="17"/>
                    <a:pt x="0" y="17"/>
                  </a:cubicBezTo>
                  <a:cubicBezTo>
                    <a:pt x="52" y="9"/>
                    <a:pt x="52" y="9"/>
                    <a:pt x="52" y="9"/>
                  </a:cubicBezTo>
                  <a:cubicBezTo>
                    <a:pt x="86" y="0"/>
                    <a:pt x="86" y="0"/>
                    <a:pt x="86" y="0"/>
                  </a:cubicBezTo>
                  <a:lnTo>
                    <a:pt x="78" y="0"/>
                  </a:lnTo>
                  <a:close/>
                </a:path>
              </a:pathLst>
            </a:custGeom>
            <a:solidFill>
              <a:srgbClr val="98A77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6" name="Google Shape;1596;p36"/>
            <p:cNvSpPr/>
            <p:nvPr/>
          </p:nvSpPr>
          <p:spPr>
            <a:xfrm>
              <a:off x="2915250" y="4188836"/>
              <a:ext cx="18079" cy="140005"/>
            </a:xfrm>
            <a:custGeom>
              <a:avLst/>
              <a:gdLst/>
              <a:ahLst/>
              <a:cxnLst/>
              <a:rect l="l" t="t" r="r" b="b"/>
              <a:pathLst>
                <a:path w="82" h="635" extrusionOk="0">
                  <a:moveTo>
                    <a:pt x="41" y="0"/>
                  </a:moveTo>
                  <a:lnTo>
                    <a:pt x="41" y="0"/>
                  </a:lnTo>
                  <a:cubicBezTo>
                    <a:pt x="-11" y="137"/>
                    <a:pt x="-11" y="309"/>
                    <a:pt x="24" y="421"/>
                  </a:cubicBezTo>
                  <a:cubicBezTo>
                    <a:pt x="41" y="497"/>
                    <a:pt x="49" y="575"/>
                    <a:pt x="75" y="635"/>
                  </a:cubicBezTo>
                  <a:cubicBezTo>
                    <a:pt x="84" y="566"/>
                    <a:pt x="84" y="497"/>
                    <a:pt x="75" y="421"/>
                  </a:cubicBezTo>
                  <a:cubicBezTo>
                    <a:pt x="75" y="335"/>
                    <a:pt x="67" y="240"/>
                    <a:pt x="58" y="146"/>
                  </a:cubicBezTo>
                  <a:cubicBezTo>
                    <a:pt x="49" y="103"/>
                    <a:pt x="49" y="52"/>
                    <a:pt x="41" y="0"/>
                  </a:cubicBezTo>
                  <a:close/>
                </a:path>
              </a:pathLst>
            </a:custGeom>
            <a:solidFill>
              <a:srgbClr val="F3D57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7" name="Google Shape;1597;p36"/>
            <p:cNvSpPr/>
            <p:nvPr/>
          </p:nvSpPr>
          <p:spPr>
            <a:xfrm>
              <a:off x="2788033" y="4061619"/>
              <a:ext cx="32631" cy="390029"/>
            </a:xfrm>
            <a:custGeom>
              <a:avLst/>
              <a:gdLst/>
              <a:ahLst/>
              <a:cxnLst/>
              <a:rect l="l" t="t" r="r" b="b"/>
              <a:pathLst>
                <a:path w="148" h="1769" extrusionOk="0">
                  <a:moveTo>
                    <a:pt x="9" y="19"/>
                  </a:moveTo>
                  <a:lnTo>
                    <a:pt x="9" y="19"/>
                  </a:lnTo>
                  <a:cubicBezTo>
                    <a:pt x="9" y="19"/>
                    <a:pt x="17" y="28"/>
                    <a:pt x="26" y="28"/>
                  </a:cubicBezTo>
                  <a:cubicBezTo>
                    <a:pt x="34" y="37"/>
                    <a:pt x="26" y="54"/>
                    <a:pt x="34" y="62"/>
                  </a:cubicBezTo>
                  <a:cubicBezTo>
                    <a:pt x="34" y="97"/>
                    <a:pt x="34" y="122"/>
                    <a:pt x="43" y="157"/>
                  </a:cubicBezTo>
                  <a:cubicBezTo>
                    <a:pt x="52" y="217"/>
                    <a:pt x="52" y="268"/>
                    <a:pt x="60" y="328"/>
                  </a:cubicBezTo>
                  <a:cubicBezTo>
                    <a:pt x="69" y="448"/>
                    <a:pt x="77" y="569"/>
                    <a:pt x="86" y="680"/>
                  </a:cubicBezTo>
                  <a:cubicBezTo>
                    <a:pt x="94" y="920"/>
                    <a:pt x="86" y="1152"/>
                    <a:pt x="69" y="1392"/>
                  </a:cubicBezTo>
                  <a:cubicBezTo>
                    <a:pt x="60" y="1452"/>
                    <a:pt x="60" y="1521"/>
                    <a:pt x="52" y="1581"/>
                  </a:cubicBezTo>
                  <a:cubicBezTo>
                    <a:pt x="43" y="1615"/>
                    <a:pt x="43" y="1649"/>
                    <a:pt x="34" y="1684"/>
                  </a:cubicBezTo>
                  <a:cubicBezTo>
                    <a:pt x="34" y="1718"/>
                    <a:pt x="26" y="1744"/>
                    <a:pt x="43" y="1761"/>
                  </a:cubicBezTo>
                  <a:cubicBezTo>
                    <a:pt x="52" y="1769"/>
                    <a:pt x="60" y="1769"/>
                    <a:pt x="69" y="1769"/>
                  </a:cubicBezTo>
                  <a:cubicBezTo>
                    <a:pt x="94" y="1752"/>
                    <a:pt x="94" y="1727"/>
                    <a:pt x="103" y="1701"/>
                  </a:cubicBezTo>
                  <a:cubicBezTo>
                    <a:pt x="103" y="1658"/>
                    <a:pt x="112" y="1624"/>
                    <a:pt x="112" y="1589"/>
                  </a:cubicBezTo>
                  <a:cubicBezTo>
                    <a:pt x="120" y="1530"/>
                    <a:pt x="129" y="1461"/>
                    <a:pt x="129" y="1400"/>
                  </a:cubicBezTo>
                  <a:cubicBezTo>
                    <a:pt x="146" y="1264"/>
                    <a:pt x="146" y="1134"/>
                    <a:pt x="146" y="998"/>
                  </a:cubicBezTo>
                  <a:cubicBezTo>
                    <a:pt x="154" y="732"/>
                    <a:pt x="137" y="466"/>
                    <a:pt x="94" y="208"/>
                  </a:cubicBezTo>
                  <a:cubicBezTo>
                    <a:pt x="86" y="165"/>
                    <a:pt x="86" y="131"/>
                    <a:pt x="77" y="97"/>
                  </a:cubicBezTo>
                  <a:cubicBezTo>
                    <a:pt x="69" y="71"/>
                    <a:pt x="69" y="37"/>
                    <a:pt x="52" y="19"/>
                  </a:cubicBezTo>
                  <a:cubicBezTo>
                    <a:pt x="43" y="11"/>
                    <a:pt x="26" y="-6"/>
                    <a:pt x="9" y="2"/>
                  </a:cubicBezTo>
                  <a:cubicBezTo>
                    <a:pt x="0" y="2"/>
                    <a:pt x="0" y="11"/>
                    <a:pt x="0" y="19"/>
                  </a:cubicBezTo>
                  <a:lnTo>
                    <a:pt x="9" y="1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8" name="Google Shape;1598;p36"/>
            <p:cNvSpPr/>
            <p:nvPr/>
          </p:nvSpPr>
          <p:spPr>
            <a:xfrm>
              <a:off x="1110625" y="4056548"/>
              <a:ext cx="1693047" cy="60412"/>
            </a:xfrm>
            <a:custGeom>
              <a:avLst/>
              <a:gdLst/>
              <a:ahLst/>
              <a:cxnLst/>
              <a:rect l="l" t="t" r="r" b="b"/>
              <a:pathLst>
                <a:path w="7679" h="274" extrusionOk="0">
                  <a:moveTo>
                    <a:pt x="8" y="274"/>
                  </a:moveTo>
                  <a:lnTo>
                    <a:pt x="8" y="274"/>
                  </a:lnTo>
                  <a:cubicBezTo>
                    <a:pt x="249" y="266"/>
                    <a:pt x="498" y="240"/>
                    <a:pt x="746" y="223"/>
                  </a:cubicBezTo>
                  <a:cubicBezTo>
                    <a:pt x="995" y="205"/>
                    <a:pt x="1244" y="188"/>
                    <a:pt x="1492" y="180"/>
                  </a:cubicBezTo>
                  <a:cubicBezTo>
                    <a:pt x="1991" y="163"/>
                    <a:pt x="2488" y="154"/>
                    <a:pt x="2985" y="145"/>
                  </a:cubicBezTo>
                  <a:cubicBezTo>
                    <a:pt x="3980" y="120"/>
                    <a:pt x="4976" y="102"/>
                    <a:pt x="5978" y="77"/>
                  </a:cubicBezTo>
                  <a:cubicBezTo>
                    <a:pt x="6535" y="68"/>
                    <a:pt x="7094" y="60"/>
                    <a:pt x="7660" y="51"/>
                  </a:cubicBezTo>
                  <a:cubicBezTo>
                    <a:pt x="7685" y="42"/>
                    <a:pt x="7685" y="0"/>
                    <a:pt x="7660" y="0"/>
                  </a:cubicBezTo>
                  <a:cubicBezTo>
                    <a:pt x="6656" y="17"/>
                    <a:pt x="5654" y="42"/>
                    <a:pt x="4650" y="60"/>
                  </a:cubicBezTo>
                  <a:cubicBezTo>
                    <a:pt x="4152" y="68"/>
                    <a:pt x="3646" y="85"/>
                    <a:pt x="3149" y="94"/>
                  </a:cubicBezTo>
                  <a:cubicBezTo>
                    <a:pt x="2651" y="102"/>
                    <a:pt x="2162" y="112"/>
                    <a:pt x="1665" y="128"/>
                  </a:cubicBezTo>
                  <a:cubicBezTo>
                    <a:pt x="1381" y="137"/>
                    <a:pt x="1107" y="154"/>
                    <a:pt x="832" y="171"/>
                  </a:cubicBezTo>
                  <a:cubicBezTo>
                    <a:pt x="558" y="197"/>
                    <a:pt x="274" y="214"/>
                    <a:pt x="0" y="274"/>
                  </a:cubicBezTo>
                  <a:lnTo>
                    <a:pt x="8" y="27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99" name="Google Shape;1599;p36"/>
            <p:cNvSpPr/>
            <p:nvPr/>
          </p:nvSpPr>
          <p:spPr>
            <a:xfrm>
              <a:off x="1280835" y="4094691"/>
              <a:ext cx="38584" cy="354091"/>
            </a:xfrm>
            <a:custGeom>
              <a:avLst/>
              <a:gdLst/>
              <a:ahLst/>
              <a:cxnLst/>
              <a:rect l="l" t="t" r="r" b="b"/>
              <a:pathLst>
                <a:path w="175" h="1606" extrusionOk="0">
                  <a:moveTo>
                    <a:pt x="9" y="7"/>
                  </a:moveTo>
                  <a:lnTo>
                    <a:pt x="9" y="7"/>
                  </a:lnTo>
                  <a:cubicBezTo>
                    <a:pt x="9" y="58"/>
                    <a:pt x="0" y="110"/>
                    <a:pt x="0" y="161"/>
                  </a:cubicBezTo>
                  <a:cubicBezTo>
                    <a:pt x="0" y="213"/>
                    <a:pt x="0" y="273"/>
                    <a:pt x="0" y="324"/>
                  </a:cubicBezTo>
                  <a:cubicBezTo>
                    <a:pt x="0" y="427"/>
                    <a:pt x="0" y="530"/>
                    <a:pt x="9" y="633"/>
                  </a:cubicBezTo>
                  <a:cubicBezTo>
                    <a:pt x="17" y="848"/>
                    <a:pt x="34" y="1054"/>
                    <a:pt x="52" y="1268"/>
                  </a:cubicBezTo>
                  <a:cubicBezTo>
                    <a:pt x="60" y="1371"/>
                    <a:pt x="77" y="1483"/>
                    <a:pt x="120" y="1586"/>
                  </a:cubicBezTo>
                  <a:cubicBezTo>
                    <a:pt x="137" y="1577"/>
                    <a:pt x="155" y="1577"/>
                    <a:pt x="172" y="1568"/>
                  </a:cubicBezTo>
                  <a:cubicBezTo>
                    <a:pt x="163" y="1551"/>
                    <a:pt x="155" y="1542"/>
                    <a:pt x="146" y="1525"/>
                  </a:cubicBezTo>
                  <a:cubicBezTo>
                    <a:pt x="129" y="1516"/>
                    <a:pt x="112" y="1534"/>
                    <a:pt x="112" y="1551"/>
                  </a:cubicBezTo>
                  <a:cubicBezTo>
                    <a:pt x="112" y="1568"/>
                    <a:pt x="120" y="1577"/>
                    <a:pt x="129" y="1594"/>
                  </a:cubicBezTo>
                  <a:cubicBezTo>
                    <a:pt x="137" y="1619"/>
                    <a:pt x="189" y="1602"/>
                    <a:pt x="172" y="1568"/>
                  </a:cubicBezTo>
                  <a:cubicBezTo>
                    <a:pt x="137" y="1483"/>
                    <a:pt x="120" y="1388"/>
                    <a:pt x="112" y="1285"/>
                  </a:cubicBezTo>
                  <a:cubicBezTo>
                    <a:pt x="103" y="1182"/>
                    <a:pt x="95" y="1079"/>
                    <a:pt x="86" y="976"/>
                  </a:cubicBezTo>
                  <a:cubicBezTo>
                    <a:pt x="69" y="770"/>
                    <a:pt x="52" y="564"/>
                    <a:pt x="44" y="359"/>
                  </a:cubicBezTo>
                  <a:cubicBezTo>
                    <a:pt x="44" y="298"/>
                    <a:pt x="44" y="238"/>
                    <a:pt x="44" y="187"/>
                  </a:cubicBezTo>
                  <a:cubicBezTo>
                    <a:pt x="34" y="127"/>
                    <a:pt x="26" y="67"/>
                    <a:pt x="26" y="7"/>
                  </a:cubicBezTo>
                  <a:cubicBezTo>
                    <a:pt x="26"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0" name="Google Shape;1600;p36"/>
            <p:cNvSpPr/>
            <p:nvPr/>
          </p:nvSpPr>
          <p:spPr>
            <a:xfrm>
              <a:off x="1412462" y="4094691"/>
              <a:ext cx="34835" cy="352107"/>
            </a:xfrm>
            <a:custGeom>
              <a:avLst/>
              <a:gdLst/>
              <a:ahLst/>
              <a:cxnLst/>
              <a:rect l="l" t="t" r="r" b="b"/>
              <a:pathLst>
                <a:path w="158" h="1597" extrusionOk="0">
                  <a:moveTo>
                    <a:pt x="98" y="7"/>
                  </a:moveTo>
                  <a:lnTo>
                    <a:pt x="98" y="7"/>
                  </a:lnTo>
                  <a:cubicBezTo>
                    <a:pt x="98" y="24"/>
                    <a:pt x="81" y="50"/>
                    <a:pt x="81" y="75"/>
                  </a:cubicBezTo>
                  <a:cubicBezTo>
                    <a:pt x="72" y="101"/>
                    <a:pt x="64" y="127"/>
                    <a:pt x="64" y="161"/>
                  </a:cubicBezTo>
                  <a:cubicBezTo>
                    <a:pt x="47" y="213"/>
                    <a:pt x="47" y="264"/>
                    <a:pt x="38" y="324"/>
                  </a:cubicBezTo>
                  <a:cubicBezTo>
                    <a:pt x="20" y="427"/>
                    <a:pt x="12" y="530"/>
                    <a:pt x="12" y="633"/>
                  </a:cubicBezTo>
                  <a:cubicBezTo>
                    <a:pt x="-5" y="848"/>
                    <a:pt x="-5" y="1062"/>
                    <a:pt x="20" y="1277"/>
                  </a:cubicBezTo>
                  <a:cubicBezTo>
                    <a:pt x="30" y="1328"/>
                    <a:pt x="38" y="1388"/>
                    <a:pt x="55" y="1448"/>
                  </a:cubicBezTo>
                  <a:cubicBezTo>
                    <a:pt x="64" y="1474"/>
                    <a:pt x="72" y="1499"/>
                    <a:pt x="81" y="1525"/>
                  </a:cubicBezTo>
                  <a:cubicBezTo>
                    <a:pt x="90" y="1551"/>
                    <a:pt x="98" y="1577"/>
                    <a:pt x="123" y="1594"/>
                  </a:cubicBezTo>
                  <a:cubicBezTo>
                    <a:pt x="132" y="1602"/>
                    <a:pt x="158" y="1594"/>
                    <a:pt x="158" y="1577"/>
                  </a:cubicBezTo>
                  <a:cubicBezTo>
                    <a:pt x="150" y="1559"/>
                    <a:pt x="141" y="1534"/>
                    <a:pt x="132" y="1516"/>
                  </a:cubicBezTo>
                  <a:cubicBezTo>
                    <a:pt x="123" y="1491"/>
                    <a:pt x="115" y="1465"/>
                    <a:pt x="107" y="1448"/>
                  </a:cubicBezTo>
                  <a:cubicBezTo>
                    <a:pt x="90" y="1396"/>
                    <a:pt x="81" y="1345"/>
                    <a:pt x="72" y="1293"/>
                  </a:cubicBezTo>
                  <a:cubicBezTo>
                    <a:pt x="55" y="1190"/>
                    <a:pt x="55" y="1087"/>
                    <a:pt x="55" y="984"/>
                  </a:cubicBezTo>
                  <a:cubicBezTo>
                    <a:pt x="47" y="779"/>
                    <a:pt x="55" y="564"/>
                    <a:pt x="81" y="359"/>
                  </a:cubicBezTo>
                  <a:cubicBezTo>
                    <a:pt x="81" y="298"/>
                    <a:pt x="90" y="238"/>
                    <a:pt x="98" y="178"/>
                  </a:cubicBezTo>
                  <a:cubicBezTo>
                    <a:pt x="107" y="153"/>
                    <a:pt x="107" y="118"/>
                    <a:pt x="107" y="93"/>
                  </a:cubicBezTo>
                  <a:cubicBezTo>
                    <a:pt x="115" y="58"/>
                    <a:pt x="107" y="32"/>
                    <a:pt x="115" y="7"/>
                  </a:cubicBezTo>
                  <a:cubicBezTo>
                    <a:pt x="115" y="-2"/>
                    <a:pt x="107" y="-2"/>
                    <a:pt x="98"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1" name="Google Shape;1601;p36"/>
            <p:cNvSpPr/>
            <p:nvPr/>
          </p:nvSpPr>
          <p:spPr>
            <a:xfrm>
              <a:off x="1538576" y="4094250"/>
              <a:ext cx="22268" cy="353429"/>
            </a:xfrm>
            <a:custGeom>
              <a:avLst/>
              <a:gdLst/>
              <a:ahLst/>
              <a:cxnLst/>
              <a:rect l="l" t="t" r="r" b="b"/>
              <a:pathLst>
                <a:path w="101" h="1603" extrusionOk="0">
                  <a:moveTo>
                    <a:pt x="66" y="0"/>
                  </a:moveTo>
                  <a:lnTo>
                    <a:pt x="66" y="0"/>
                  </a:lnTo>
                  <a:cubicBezTo>
                    <a:pt x="66" y="52"/>
                    <a:pt x="66" y="95"/>
                    <a:pt x="58" y="146"/>
                  </a:cubicBezTo>
                  <a:cubicBezTo>
                    <a:pt x="58" y="197"/>
                    <a:pt x="50" y="249"/>
                    <a:pt x="41" y="292"/>
                  </a:cubicBezTo>
                  <a:cubicBezTo>
                    <a:pt x="23" y="395"/>
                    <a:pt x="15" y="506"/>
                    <a:pt x="7" y="609"/>
                  </a:cubicBezTo>
                  <a:cubicBezTo>
                    <a:pt x="-2" y="815"/>
                    <a:pt x="-2" y="1029"/>
                    <a:pt x="7" y="1235"/>
                  </a:cubicBezTo>
                  <a:cubicBezTo>
                    <a:pt x="15" y="1295"/>
                    <a:pt x="15" y="1347"/>
                    <a:pt x="23" y="1407"/>
                  </a:cubicBezTo>
                  <a:cubicBezTo>
                    <a:pt x="32" y="1467"/>
                    <a:pt x="32" y="1527"/>
                    <a:pt x="50" y="1588"/>
                  </a:cubicBezTo>
                  <a:cubicBezTo>
                    <a:pt x="50" y="1613"/>
                    <a:pt x="92" y="1604"/>
                    <a:pt x="92" y="1579"/>
                  </a:cubicBezTo>
                  <a:cubicBezTo>
                    <a:pt x="92" y="1527"/>
                    <a:pt x="83" y="1476"/>
                    <a:pt x="75" y="1425"/>
                  </a:cubicBezTo>
                  <a:cubicBezTo>
                    <a:pt x="66" y="1364"/>
                    <a:pt x="66" y="1313"/>
                    <a:pt x="58" y="1261"/>
                  </a:cubicBezTo>
                  <a:cubicBezTo>
                    <a:pt x="58" y="1159"/>
                    <a:pt x="50" y="1047"/>
                    <a:pt x="50" y="944"/>
                  </a:cubicBezTo>
                  <a:cubicBezTo>
                    <a:pt x="50" y="729"/>
                    <a:pt x="58" y="524"/>
                    <a:pt x="83" y="309"/>
                  </a:cubicBezTo>
                  <a:cubicBezTo>
                    <a:pt x="92" y="258"/>
                    <a:pt x="101" y="206"/>
                    <a:pt x="101" y="146"/>
                  </a:cubicBezTo>
                  <a:cubicBezTo>
                    <a:pt x="101" y="95"/>
                    <a:pt x="92" y="52"/>
                    <a:pt x="6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2" name="Google Shape;1602;p36"/>
            <p:cNvSpPr/>
            <p:nvPr/>
          </p:nvSpPr>
          <p:spPr>
            <a:xfrm>
              <a:off x="1627870" y="4087195"/>
              <a:ext cx="29324" cy="362249"/>
            </a:xfrm>
            <a:custGeom>
              <a:avLst/>
              <a:gdLst/>
              <a:ahLst/>
              <a:cxnLst/>
              <a:rect l="l" t="t" r="r" b="b"/>
              <a:pathLst>
                <a:path w="133" h="1643" extrusionOk="0">
                  <a:moveTo>
                    <a:pt x="99" y="6"/>
                  </a:moveTo>
                  <a:lnTo>
                    <a:pt x="99" y="6"/>
                  </a:lnTo>
                  <a:cubicBezTo>
                    <a:pt x="65" y="109"/>
                    <a:pt x="56" y="212"/>
                    <a:pt x="39" y="324"/>
                  </a:cubicBezTo>
                  <a:cubicBezTo>
                    <a:pt x="30" y="427"/>
                    <a:pt x="22" y="530"/>
                    <a:pt x="14" y="633"/>
                  </a:cubicBezTo>
                  <a:cubicBezTo>
                    <a:pt x="-4" y="847"/>
                    <a:pt x="-4" y="1061"/>
                    <a:pt x="14" y="1276"/>
                  </a:cubicBezTo>
                  <a:cubicBezTo>
                    <a:pt x="30" y="1396"/>
                    <a:pt x="47" y="1508"/>
                    <a:pt x="82" y="1628"/>
                  </a:cubicBezTo>
                  <a:cubicBezTo>
                    <a:pt x="90" y="1653"/>
                    <a:pt x="133" y="1645"/>
                    <a:pt x="133" y="1620"/>
                  </a:cubicBezTo>
                  <a:cubicBezTo>
                    <a:pt x="133" y="1602"/>
                    <a:pt x="125" y="1576"/>
                    <a:pt x="125" y="1559"/>
                  </a:cubicBezTo>
                  <a:cubicBezTo>
                    <a:pt x="117" y="1542"/>
                    <a:pt x="99" y="1542"/>
                    <a:pt x="90" y="1559"/>
                  </a:cubicBezTo>
                  <a:cubicBezTo>
                    <a:pt x="90" y="1576"/>
                    <a:pt x="82" y="1593"/>
                    <a:pt x="82" y="1611"/>
                  </a:cubicBezTo>
                  <a:cubicBezTo>
                    <a:pt x="99" y="1611"/>
                    <a:pt x="117" y="1611"/>
                    <a:pt x="133" y="1611"/>
                  </a:cubicBezTo>
                  <a:cubicBezTo>
                    <a:pt x="22" y="1208"/>
                    <a:pt x="39" y="779"/>
                    <a:pt x="82" y="358"/>
                  </a:cubicBezTo>
                  <a:cubicBezTo>
                    <a:pt x="99" y="247"/>
                    <a:pt x="117" y="127"/>
                    <a:pt x="107" y="6"/>
                  </a:cubicBezTo>
                  <a:cubicBezTo>
                    <a:pt x="107" y="-2"/>
                    <a:pt x="99" y="-2"/>
                    <a:pt x="99"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3" name="Google Shape;1603;p36"/>
            <p:cNvSpPr/>
            <p:nvPr/>
          </p:nvSpPr>
          <p:spPr>
            <a:xfrm>
              <a:off x="1135098" y="4025460"/>
              <a:ext cx="1559437" cy="84664"/>
            </a:xfrm>
            <a:custGeom>
              <a:avLst/>
              <a:gdLst/>
              <a:ahLst/>
              <a:cxnLst/>
              <a:rect l="l" t="t" r="r" b="b"/>
              <a:pathLst>
                <a:path w="7073" h="384" extrusionOk="0">
                  <a:moveTo>
                    <a:pt x="52" y="364"/>
                  </a:moveTo>
                  <a:lnTo>
                    <a:pt x="52" y="364"/>
                  </a:lnTo>
                  <a:cubicBezTo>
                    <a:pt x="27" y="329"/>
                    <a:pt x="35" y="278"/>
                    <a:pt x="61" y="243"/>
                  </a:cubicBezTo>
                  <a:cubicBezTo>
                    <a:pt x="87" y="201"/>
                    <a:pt x="146" y="183"/>
                    <a:pt x="198" y="175"/>
                  </a:cubicBezTo>
                  <a:cubicBezTo>
                    <a:pt x="301" y="166"/>
                    <a:pt x="412" y="166"/>
                    <a:pt x="524" y="166"/>
                  </a:cubicBezTo>
                  <a:cubicBezTo>
                    <a:pt x="764" y="158"/>
                    <a:pt x="1004" y="150"/>
                    <a:pt x="1236" y="150"/>
                  </a:cubicBezTo>
                  <a:cubicBezTo>
                    <a:pt x="1708" y="132"/>
                    <a:pt x="2179" y="115"/>
                    <a:pt x="2643" y="106"/>
                  </a:cubicBezTo>
                  <a:cubicBezTo>
                    <a:pt x="3115" y="90"/>
                    <a:pt x="3587" y="80"/>
                    <a:pt x="4058" y="72"/>
                  </a:cubicBezTo>
                  <a:cubicBezTo>
                    <a:pt x="4530" y="63"/>
                    <a:pt x="4993" y="55"/>
                    <a:pt x="5465" y="47"/>
                  </a:cubicBezTo>
                  <a:cubicBezTo>
                    <a:pt x="5936" y="38"/>
                    <a:pt x="6408" y="38"/>
                    <a:pt x="6880" y="29"/>
                  </a:cubicBezTo>
                  <a:cubicBezTo>
                    <a:pt x="6939" y="29"/>
                    <a:pt x="6999" y="29"/>
                    <a:pt x="7059" y="29"/>
                  </a:cubicBezTo>
                  <a:cubicBezTo>
                    <a:pt x="7077" y="29"/>
                    <a:pt x="7077" y="3"/>
                    <a:pt x="7059" y="3"/>
                  </a:cubicBezTo>
                  <a:cubicBezTo>
                    <a:pt x="6571" y="-5"/>
                    <a:pt x="6082" y="3"/>
                    <a:pt x="5594" y="3"/>
                  </a:cubicBezTo>
                  <a:cubicBezTo>
                    <a:pt x="5114" y="12"/>
                    <a:pt x="4624" y="20"/>
                    <a:pt x="4144" y="29"/>
                  </a:cubicBezTo>
                  <a:cubicBezTo>
                    <a:pt x="3655" y="47"/>
                    <a:pt x="3175" y="55"/>
                    <a:pt x="2694" y="63"/>
                  </a:cubicBezTo>
                  <a:cubicBezTo>
                    <a:pt x="2205" y="80"/>
                    <a:pt x="1725" y="98"/>
                    <a:pt x="1236" y="106"/>
                  </a:cubicBezTo>
                  <a:cubicBezTo>
                    <a:pt x="996" y="115"/>
                    <a:pt x="747" y="123"/>
                    <a:pt x="507" y="132"/>
                  </a:cubicBezTo>
                  <a:cubicBezTo>
                    <a:pt x="396" y="132"/>
                    <a:pt x="275" y="123"/>
                    <a:pt x="173" y="141"/>
                  </a:cubicBezTo>
                  <a:cubicBezTo>
                    <a:pt x="95" y="158"/>
                    <a:pt x="18" y="201"/>
                    <a:pt x="0" y="286"/>
                  </a:cubicBezTo>
                  <a:cubicBezTo>
                    <a:pt x="0" y="321"/>
                    <a:pt x="0" y="355"/>
                    <a:pt x="27" y="381"/>
                  </a:cubicBezTo>
                  <a:cubicBezTo>
                    <a:pt x="35" y="389"/>
                    <a:pt x="61" y="381"/>
                    <a:pt x="52" y="36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4" name="Google Shape;1604;p36"/>
            <p:cNvSpPr/>
            <p:nvPr/>
          </p:nvSpPr>
          <p:spPr>
            <a:xfrm>
              <a:off x="2676250" y="3771247"/>
              <a:ext cx="56222" cy="258623"/>
            </a:xfrm>
            <a:custGeom>
              <a:avLst/>
              <a:gdLst/>
              <a:ahLst/>
              <a:cxnLst/>
              <a:rect l="l" t="t" r="r" b="b"/>
              <a:pathLst>
                <a:path w="255" h="1173" extrusionOk="0">
                  <a:moveTo>
                    <a:pt x="61" y="1173"/>
                  </a:moveTo>
                  <a:lnTo>
                    <a:pt x="61" y="1173"/>
                  </a:lnTo>
                  <a:cubicBezTo>
                    <a:pt x="96" y="1156"/>
                    <a:pt x="112" y="1122"/>
                    <a:pt x="139" y="1097"/>
                  </a:cubicBezTo>
                  <a:cubicBezTo>
                    <a:pt x="164" y="1062"/>
                    <a:pt x="181" y="1028"/>
                    <a:pt x="199" y="994"/>
                  </a:cubicBezTo>
                  <a:cubicBezTo>
                    <a:pt x="224" y="925"/>
                    <a:pt x="242" y="847"/>
                    <a:pt x="250" y="771"/>
                  </a:cubicBezTo>
                  <a:cubicBezTo>
                    <a:pt x="267" y="599"/>
                    <a:pt x="232" y="427"/>
                    <a:pt x="172" y="264"/>
                  </a:cubicBezTo>
                  <a:cubicBezTo>
                    <a:pt x="155" y="221"/>
                    <a:pt x="139" y="179"/>
                    <a:pt x="112" y="136"/>
                  </a:cubicBezTo>
                  <a:cubicBezTo>
                    <a:pt x="96" y="93"/>
                    <a:pt x="69" y="41"/>
                    <a:pt x="36" y="7"/>
                  </a:cubicBezTo>
                  <a:cubicBezTo>
                    <a:pt x="27" y="-10"/>
                    <a:pt x="-7" y="7"/>
                    <a:pt x="1" y="24"/>
                  </a:cubicBezTo>
                  <a:cubicBezTo>
                    <a:pt x="18" y="67"/>
                    <a:pt x="44" y="101"/>
                    <a:pt x="61" y="136"/>
                  </a:cubicBezTo>
                  <a:cubicBezTo>
                    <a:pt x="78" y="170"/>
                    <a:pt x="104" y="213"/>
                    <a:pt x="112" y="247"/>
                  </a:cubicBezTo>
                  <a:cubicBezTo>
                    <a:pt x="147" y="324"/>
                    <a:pt x="172" y="402"/>
                    <a:pt x="190" y="487"/>
                  </a:cubicBezTo>
                  <a:cubicBezTo>
                    <a:pt x="224" y="641"/>
                    <a:pt x="215" y="796"/>
                    <a:pt x="164" y="942"/>
                  </a:cubicBezTo>
                  <a:cubicBezTo>
                    <a:pt x="155" y="985"/>
                    <a:pt x="130" y="1019"/>
                    <a:pt x="121" y="1053"/>
                  </a:cubicBezTo>
                  <a:cubicBezTo>
                    <a:pt x="104" y="1097"/>
                    <a:pt x="69" y="1131"/>
                    <a:pt x="61" y="11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5" name="Google Shape;1605;p36"/>
            <p:cNvSpPr/>
            <p:nvPr/>
          </p:nvSpPr>
          <p:spPr>
            <a:xfrm>
              <a:off x="1179194" y="3767058"/>
              <a:ext cx="1500129" cy="40568"/>
            </a:xfrm>
            <a:custGeom>
              <a:avLst/>
              <a:gdLst/>
              <a:ahLst/>
              <a:cxnLst/>
              <a:rect l="l" t="t" r="r" b="b"/>
              <a:pathLst>
                <a:path w="6804" h="184" extrusionOk="0">
                  <a:moveTo>
                    <a:pt x="6" y="180"/>
                  </a:moveTo>
                  <a:lnTo>
                    <a:pt x="6" y="180"/>
                  </a:lnTo>
                  <a:cubicBezTo>
                    <a:pt x="221" y="189"/>
                    <a:pt x="444" y="180"/>
                    <a:pt x="667" y="172"/>
                  </a:cubicBezTo>
                  <a:cubicBezTo>
                    <a:pt x="890" y="163"/>
                    <a:pt x="1113" y="155"/>
                    <a:pt x="1328" y="146"/>
                  </a:cubicBezTo>
                  <a:cubicBezTo>
                    <a:pt x="1774" y="137"/>
                    <a:pt x="2220" y="120"/>
                    <a:pt x="2657" y="112"/>
                  </a:cubicBezTo>
                  <a:cubicBezTo>
                    <a:pt x="3541" y="86"/>
                    <a:pt x="4416" y="69"/>
                    <a:pt x="5299" y="52"/>
                  </a:cubicBezTo>
                  <a:cubicBezTo>
                    <a:pt x="5796" y="43"/>
                    <a:pt x="6294" y="34"/>
                    <a:pt x="6791" y="34"/>
                  </a:cubicBezTo>
                  <a:cubicBezTo>
                    <a:pt x="6808" y="34"/>
                    <a:pt x="6808" y="0"/>
                    <a:pt x="6791" y="0"/>
                  </a:cubicBezTo>
                  <a:cubicBezTo>
                    <a:pt x="5907" y="0"/>
                    <a:pt x="5017" y="17"/>
                    <a:pt x="4133" y="34"/>
                  </a:cubicBezTo>
                  <a:cubicBezTo>
                    <a:pt x="3249" y="52"/>
                    <a:pt x="2374" y="77"/>
                    <a:pt x="1490" y="103"/>
                  </a:cubicBezTo>
                  <a:cubicBezTo>
                    <a:pt x="1242" y="112"/>
                    <a:pt x="993" y="120"/>
                    <a:pt x="744" y="129"/>
                  </a:cubicBezTo>
                  <a:cubicBezTo>
                    <a:pt x="495" y="137"/>
                    <a:pt x="247" y="146"/>
                    <a:pt x="6" y="172"/>
                  </a:cubicBezTo>
                  <a:cubicBezTo>
                    <a:pt x="-2" y="172"/>
                    <a:pt x="-2" y="180"/>
                    <a:pt x="6" y="180"/>
                  </a:cubicBezTo>
                  <a:close/>
                </a:path>
              </a:pathLst>
            </a:custGeom>
            <a:solidFill>
              <a:schemeClr val="dk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6" name="Google Shape;1606;p36"/>
            <p:cNvSpPr/>
            <p:nvPr/>
          </p:nvSpPr>
          <p:spPr>
            <a:xfrm>
              <a:off x="1148548" y="3712158"/>
              <a:ext cx="1558335" cy="95027"/>
            </a:xfrm>
            <a:custGeom>
              <a:avLst/>
              <a:gdLst/>
              <a:ahLst/>
              <a:cxnLst/>
              <a:rect l="l" t="t" r="r" b="b"/>
              <a:pathLst>
                <a:path w="7068" h="431" extrusionOk="0">
                  <a:moveTo>
                    <a:pt x="137" y="412"/>
                  </a:moveTo>
                  <a:lnTo>
                    <a:pt x="137" y="412"/>
                  </a:lnTo>
                  <a:cubicBezTo>
                    <a:pt x="94" y="421"/>
                    <a:pt x="42" y="404"/>
                    <a:pt x="17" y="352"/>
                  </a:cubicBezTo>
                  <a:cubicBezTo>
                    <a:pt x="17" y="361"/>
                    <a:pt x="17" y="361"/>
                    <a:pt x="17" y="369"/>
                  </a:cubicBezTo>
                  <a:cubicBezTo>
                    <a:pt x="102" y="309"/>
                    <a:pt x="205" y="301"/>
                    <a:pt x="308" y="292"/>
                  </a:cubicBezTo>
                  <a:cubicBezTo>
                    <a:pt x="429" y="283"/>
                    <a:pt x="541" y="275"/>
                    <a:pt x="652" y="266"/>
                  </a:cubicBezTo>
                  <a:cubicBezTo>
                    <a:pt x="883" y="249"/>
                    <a:pt x="1115" y="232"/>
                    <a:pt x="1338" y="223"/>
                  </a:cubicBezTo>
                  <a:cubicBezTo>
                    <a:pt x="1801" y="198"/>
                    <a:pt x="2264" y="172"/>
                    <a:pt x="2728" y="146"/>
                  </a:cubicBezTo>
                  <a:cubicBezTo>
                    <a:pt x="3645" y="103"/>
                    <a:pt x="4572" y="69"/>
                    <a:pt x="5490" y="52"/>
                  </a:cubicBezTo>
                  <a:cubicBezTo>
                    <a:pt x="5746" y="52"/>
                    <a:pt x="6004" y="43"/>
                    <a:pt x="6261" y="43"/>
                  </a:cubicBezTo>
                  <a:cubicBezTo>
                    <a:pt x="6390" y="43"/>
                    <a:pt x="6518" y="43"/>
                    <a:pt x="6656" y="43"/>
                  </a:cubicBezTo>
                  <a:cubicBezTo>
                    <a:pt x="6784" y="43"/>
                    <a:pt x="6913" y="35"/>
                    <a:pt x="7041" y="43"/>
                  </a:cubicBezTo>
                  <a:cubicBezTo>
                    <a:pt x="7076" y="43"/>
                    <a:pt x="7076" y="0"/>
                    <a:pt x="7041" y="0"/>
                  </a:cubicBezTo>
                  <a:cubicBezTo>
                    <a:pt x="6810" y="17"/>
                    <a:pt x="6578" y="9"/>
                    <a:pt x="6347" y="9"/>
                  </a:cubicBezTo>
                  <a:cubicBezTo>
                    <a:pt x="6107" y="17"/>
                    <a:pt x="5875" y="17"/>
                    <a:pt x="5644" y="27"/>
                  </a:cubicBezTo>
                  <a:cubicBezTo>
                    <a:pt x="5181" y="35"/>
                    <a:pt x="4717" y="43"/>
                    <a:pt x="4255" y="60"/>
                  </a:cubicBezTo>
                  <a:cubicBezTo>
                    <a:pt x="3328" y="86"/>
                    <a:pt x="2393" y="129"/>
                    <a:pt x="1467" y="189"/>
                  </a:cubicBezTo>
                  <a:cubicBezTo>
                    <a:pt x="1201" y="206"/>
                    <a:pt x="943" y="223"/>
                    <a:pt x="686" y="241"/>
                  </a:cubicBezTo>
                  <a:cubicBezTo>
                    <a:pt x="557" y="249"/>
                    <a:pt x="429" y="258"/>
                    <a:pt x="300" y="266"/>
                  </a:cubicBezTo>
                  <a:cubicBezTo>
                    <a:pt x="197" y="275"/>
                    <a:pt x="94" y="292"/>
                    <a:pt x="9" y="352"/>
                  </a:cubicBezTo>
                  <a:cubicBezTo>
                    <a:pt x="0" y="352"/>
                    <a:pt x="0" y="361"/>
                    <a:pt x="0" y="361"/>
                  </a:cubicBezTo>
                  <a:cubicBezTo>
                    <a:pt x="26" y="421"/>
                    <a:pt x="85" y="447"/>
                    <a:pt x="145" y="421"/>
                  </a:cubicBezTo>
                  <a:cubicBezTo>
                    <a:pt x="145" y="421"/>
                    <a:pt x="145" y="412"/>
                    <a:pt x="137" y="4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7" name="Google Shape;1607;p36"/>
            <p:cNvSpPr/>
            <p:nvPr/>
          </p:nvSpPr>
          <p:spPr>
            <a:xfrm>
              <a:off x="2697416" y="3719875"/>
              <a:ext cx="81577" cy="336673"/>
            </a:xfrm>
            <a:custGeom>
              <a:avLst/>
              <a:gdLst/>
              <a:ahLst/>
              <a:cxnLst/>
              <a:rect l="l" t="t" r="r" b="b"/>
              <a:pathLst>
                <a:path w="370" h="1527" extrusionOk="0">
                  <a:moveTo>
                    <a:pt x="0" y="8"/>
                  </a:moveTo>
                  <a:lnTo>
                    <a:pt x="0" y="8"/>
                  </a:lnTo>
                  <a:cubicBezTo>
                    <a:pt x="94" y="60"/>
                    <a:pt x="154" y="154"/>
                    <a:pt x="197" y="240"/>
                  </a:cubicBezTo>
                  <a:cubicBezTo>
                    <a:pt x="239" y="334"/>
                    <a:pt x="265" y="446"/>
                    <a:pt x="291" y="549"/>
                  </a:cubicBezTo>
                  <a:cubicBezTo>
                    <a:pt x="334" y="755"/>
                    <a:pt x="334" y="977"/>
                    <a:pt x="274" y="1192"/>
                  </a:cubicBezTo>
                  <a:cubicBezTo>
                    <a:pt x="265" y="1252"/>
                    <a:pt x="239" y="1303"/>
                    <a:pt x="214" y="1355"/>
                  </a:cubicBezTo>
                  <a:cubicBezTo>
                    <a:pt x="197" y="1381"/>
                    <a:pt x="188" y="1406"/>
                    <a:pt x="171" y="1433"/>
                  </a:cubicBezTo>
                  <a:cubicBezTo>
                    <a:pt x="154" y="1458"/>
                    <a:pt x="136" y="1484"/>
                    <a:pt x="136" y="1509"/>
                  </a:cubicBezTo>
                  <a:cubicBezTo>
                    <a:pt x="136" y="1518"/>
                    <a:pt x="146" y="1527"/>
                    <a:pt x="154" y="1527"/>
                  </a:cubicBezTo>
                  <a:cubicBezTo>
                    <a:pt x="179" y="1518"/>
                    <a:pt x="188" y="1492"/>
                    <a:pt x="206" y="1476"/>
                  </a:cubicBezTo>
                  <a:cubicBezTo>
                    <a:pt x="222" y="1449"/>
                    <a:pt x="239" y="1424"/>
                    <a:pt x="248" y="1398"/>
                  </a:cubicBezTo>
                  <a:cubicBezTo>
                    <a:pt x="274" y="1346"/>
                    <a:pt x="300" y="1295"/>
                    <a:pt x="317" y="1243"/>
                  </a:cubicBezTo>
                  <a:cubicBezTo>
                    <a:pt x="351" y="1132"/>
                    <a:pt x="368" y="1021"/>
                    <a:pt x="368" y="909"/>
                  </a:cubicBezTo>
                  <a:cubicBezTo>
                    <a:pt x="377" y="678"/>
                    <a:pt x="334" y="437"/>
                    <a:pt x="239" y="231"/>
                  </a:cubicBezTo>
                  <a:cubicBezTo>
                    <a:pt x="197" y="128"/>
                    <a:pt x="128" y="25"/>
                    <a:pt x="8" y="0"/>
                  </a:cubicBezTo>
                  <a:lnTo>
                    <a:pt x="0"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8" name="Google Shape;1608;p36"/>
            <p:cNvSpPr/>
            <p:nvPr/>
          </p:nvSpPr>
          <p:spPr>
            <a:xfrm>
              <a:off x="1229684" y="3808729"/>
              <a:ext cx="41670" cy="252229"/>
            </a:xfrm>
            <a:custGeom>
              <a:avLst/>
              <a:gdLst/>
              <a:ahLst/>
              <a:cxnLst/>
              <a:rect l="l" t="t" r="r" b="b"/>
              <a:pathLst>
                <a:path w="189" h="1144" extrusionOk="0">
                  <a:moveTo>
                    <a:pt x="10" y="34"/>
                  </a:moveTo>
                  <a:lnTo>
                    <a:pt x="10" y="34"/>
                  </a:lnTo>
                  <a:cubicBezTo>
                    <a:pt x="26" y="43"/>
                    <a:pt x="35" y="69"/>
                    <a:pt x="43" y="86"/>
                  </a:cubicBezTo>
                  <a:cubicBezTo>
                    <a:pt x="52" y="111"/>
                    <a:pt x="61" y="129"/>
                    <a:pt x="61" y="154"/>
                  </a:cubicBezTo>
                  <a:cubicBezTo>
                    <a:pt x="78" y="197"/>
                    <a:pt x="86" y="240"/>
                    <a:pt x="103" y="283"/>
                  </a:cubicBezTo>
                  <a:cubicBezTo>
                    <a:pt x="121" y="377"/>
                    <a:pt x="138" y="480"/>
                    <a:pt x="138" y="574"/>
                  </a:cubicBezTo>
                  <a:cubicBezTo>
                    <a:pt x="146" y="669"/>
                    <a:pt x="146" y="772"/>
                    <a:pt x="129" y="867"/>
                  </a:cubicBezTo>
                  <a:cubicBezTo>
                    <a:pt x="121" y="909"/>
                    <a:pt x="112" y="961"/>
                    <a:pt x="103" y="1003"/>
                  </a:cubicBezTo>
                  <a:cubicBezTo>
                    <a:pt x="103" y="1030"/>
                    <a:pt x="95" y="1055"/>
                    <a:pt x="86" y="1073"/>
                  </a:cubicBezTo>
                  <a:cubicBezTo>
                    <a:pt x="86" y="1098"/>
                    <a:pt x="78" y="1115"/>
                    <a:pt x="86" y="1133"/>
                  </a:cubicBezTo>
                  <a:cubicBezTo>
                    <a:pt x="86" y="1141"/>
                    <a:pt x="103" y="1149"/>
                    <a:pt x="112" y="1141"/>
                  </a:cubicBezTo>
                  <a:cubicBezTo>
                    <a:pt x="138" y="1124"/>
                    <a:pt x="138" y="1073"/>
                    <a:pt x="146" y="1046"/>
                  </a:cubicBezTo>
                  <a:cubicBezTo>
                    <a:pt x="155" y="1003"/>
                    <a:pt x="164" y="961"/>
                    <a:pt x="173" y="918"/>
                  </a:cubicBezTo>
                  <a:cubicBezTo>
                    <a:pt x="181" y="840"/>
                    <a:pt x="189" y="764"/>
                    <a:pt x="189" y="677"/>
                  </a:cubicBezTo>
                  <a:cubicBezTo>
                    <a:pt x="189" y="515"/>
                    <a:pt x="173" y="352"/>
                    <a:pt x="121" y="189"/>
                  </a:cubicBezTo>
                  <a:cubicBezTo>
                    <a:pt x="112" y="146"/>
                    <a:pt x="95" y="103"/>
                    <a:pt x="78" y="60"/>
                  </a:cubicBezTo>
                  <a:cubicBezTo>
                    <a:pt x="70" y="34"/>
                    <a:pt x="52" y="0"/>
                    <a:pt x="18" y="0"/>
                  </a:cubicBezTo>
                  <a:cubicBezTo>
                    <a:pt x="0" y="0"/>
                    <a:pt x="-8" y="26"/>
                    <a:pt x="10" y="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09" name="Google Shape;1609;p36"/>
            <p:cNvSpPr/>
            <p:nvPr/>
          </p:nvSpPr>
          <p:spPr>
            <a:xfrm>
              <a:off x="1035001" y="3762869"/>
              <a:ext cx="191815" cy="16536"/>
            </a:xfrm>
            <a:custGeom>
              <a:avLst/>
              <a:gdLst/>
              <a:ahLst/>
              <a:cxnLst/>
              <a:rect l="l" t="t" r="r" b="b"/>
              <a:pathLst>
                <a:path w="870" h="75" extrusionOk="0">
                  <a:moveTo>
                    <a:pt x="0" y="71"/>
                  </a:moveTo>
                  <a:lnTo>
                    <a:pt x="0" y="71"/>
                  </a:lnTo>
                  <a:cubicBezTo>
                    <a:pt x="34" y="79"/>
                    <a:pt x="69" y="71"/>
                    <a:pt x="103" y="71"/>
                  </a:cubicBezTo>
                  <a:cubicBezTo>
                    <a:pt x="137" y="71"/>
                    <a:pt x="172" y="62"/>
                    <a:pt x="206" y="62"/>
                  </a:cubicBezTo>
                  <a:cubicBezTo>
                    <a:pt x="283" y="62"/>
                    <a:pt x="361" y="62"/>
                    <a:pt x="438" y="62"/>
                  </a:cubicBezTo>
                  <a:cubicBezTo>
                    <a:pt x="506" y="62"/>
                    <a:pt x="584" y="62"/>
                    <a:pt x="660" y="53"/>
                  </a:cubicBezTo>
                  <a:cubicBezTo>
                    <a:pt x="729" y="53"/>
                    <a:pt x="798" y="45"/>
                    <a:pt x="866" y="19"/>
                  </a:cubicBezTo>
                  <a:cubicBezTo>
                    <a:pt x="875" y="11"/>
                    <a:pt x="866" y="2"/>
                    <a:pt x="858" y="2"/>
                  </a:cubicBezTo>
                  <a:cubicBezTo>
                    <a:pt x="790" y="-7"/>
                    <a:pt x="712" y="11"/>
                    <a:pt x="644" y="11"/>
                  </a:cubicBezTo>
                  <a:cubicBezTo>
                    <a:pt x="566" y="19"/>
                    <a:pt x="489" y="19"/>
                    <a:pt x="421" y="19"/>
                  </a:cubicBezTo>
                  <a:cubicBezTo>
                    <a:pt x="343" y="19"/>
                    <a:pt x="275" y="19"/>
                    <a:pt x="206" y="28"/>
                  </a:cubicBezTo>
                  <a:cubicBezTo>
                    <a:pt x="137" y="36"/>
                    <a:pt x="60" y="36"/>
                    <a:pt x="0" y="7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0" name="Google Shape;1610;p36"/>
            <p:cNvSpPr/>
            <p:nvPr/>
          </p:nvSpPr>
          <p:spPr>
            <a:xfrm>
              <a:off x="1033237" y="3594202"/>
              <a:ext cx="1750371" cy="187628"/>
            </a:xfrm>
            <a:custGeom>
              <a:avLst/>
              <a:gdLst/>
              <a:ahLst/>
              <a:cxnLst/>
              <a:rect l="l" t="t" r="r" b="b"/>
              <a:pathLst>
                <a:path w="7939" h="851" extrusionOk="0">
                  <a:moveTo>
                    <a:pt x="17" y="844"/>
                  </a:moveTo>
                  <a:lnTo>
                    <a:pt x="17" y="844"/>
                  </a:lnTo>
                  <a:cubicBezTo>
                    <a:pt x="34" y="801"/>
                    <a:pt x="42" y="767"/>
                    <a:pt x="42" y="724"/>
                  </a:cubicBezTo>
                  <a:cubicBezTo>
                    <a:pt x="51" y="681"/>
                    <a:pt x="51" y="630"/>
                    <a:pt x="51" y="587"/>
                  </a:cubicBezTo>
                  <a:cubicBezTo>
                    <a:pt x="60" y="492"/>
                    <a:pt x="51" y="407"/>
                    <a:pt x="51" y="312"/>
                  </a:cubicBezTo>
                  <a:cubicBezTo>
                    <a:pt x="42" y="321"/>
                    <a:pt x="34" y="329"/>
                    <a:pt x="25" y="338"/>
                  </a:cubicBezTo>
                  <a:cubicBezTo>
                    <a:pt x="1055" y="269"/>
                    <a:pt x="2084" y="209"/>
                    <a:pt x="3113" y="158"/>
                  </a:cubicBezTo>
                  <a:cubicBezTo>
                    <a:pt x="4134" y="106"/>
                    <a:pt x="5155" y="72"/>
                    <a:pt x="6184" y="55"/>
                  </a:cubicBezTo>
                  <a:cubicBezTo>
                    <a:pt x="6758" y="47"/>
                    <a:pt x="7342" y="47"/>
                    <a:pt x="7916" y="55"/>
                  </a:cubicBezTo>
                  <a:cubicBezTo>
                    <a:pt x="7950" y="55"/>
                    <a:pt x="7942" y="3"/>
                    <a:pt x="7916" y="3"/>
                  </a:cubicBezTo>
                  <a:cubicBezTo>
                    <a:pt x="6886" y="-5"/>
                    <a:pt x="5858" y="3"/>
                    <a:pt x="4829" y="38"/>
                  </a:cubicBezTo>
                  <a:cubicBezTo>
                    <a:pt x="3799" y="72"/>
                    <a:pt x="2779" y="123"/>
                    <a:pt x="1758" y="184"/>
                  </a:cubicBezTo>
                  <a:cubicBezTo>
                    <a:pt x="1175" y="218"/>
                    <a:pt x="600" y="253"/>
                    <a:pt x="25" y="286"/>
                  </a:cubicBezTo>
                  <a:cubicBezTo>
                    <a:pt x="8" y="286"/>
                    <a:pt x="0" y="304"/>
                    <a:pt x="0" y="312"/>
                  </a:cubicBezTo>
                  <a:cubicBezTo>
                    <a:pt x="8" y="492"/>
                    <a:pt x="0" y="673"/>
                    <a:pt x="8" y="844"/>
                  </a:cubicBezTo>
                  <a:cubicBezTo>
                    <a:pt x="8" y="853"/>
                    <a:pt x="17" y="853"/>
                    <a:pt x="17" y="84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1" name="Google Shape;1611;p36"/>
            <p:cNvSpPr/>
            <p:nvPr/>
          </p:nvSpPr>
          <p:spPr>
            <a:xfrm>
              <a:off x="2699180" y="3600155"/>
              <a:ext cx="97010" cy="121484"/>
            </a:xfrm>
            <a:custGeom>
              <a:avLst/>
              <a:gdLst/>
              <a:ahLst/>
              <a:cxnLst/>
              <a:rect l="l" t="t" r="r" b="b"/>
              <a:pathLst>
                <a:path w="440" h="551" extrusionOk="0">
                  <a:moveTo>
                    <a:pt x="0" y="525"/>
                  </a:moveTo>
                  <a:lnTo>
                    <a:pt x="0" y="525"/>
                  </a:lnTo>
                  <a:cubicBezTo>
                    <a:pt x="8" y="525"/>
                    <a:pt x="17" y="535"/>
                    <a:pt x="35" y="535"/>
                  </a:cubicBezTo>
                  <a:cubicBezTo>
                    <a:pt x="43" y="543"/>
                    <a:pt x="60" y="543"/>
                    <a:pt x="68" y="543"/>
                  </a:cubicBezTo>
                  <a:cubicBezTo>
                    <a:pt x="86" y="551"/>
                    <a:pt x="111" y="551"/>
                    <a:pt x="128" y="551"/>
                  </a:cubicBezTo>
                  <a:cubicBezTo>
                    <a:pt x="180" y="551"/>
                    <a:pt x="223" y="543"/>
                    <a:pt x="266" y="543"/>
                  </a:cubicBezTo>
                  <a:cubicBezTo>
                    <a:pt x="301" y="535"/>
                    <a:pt x="360" y="535"/>
                    <a:pt x="369" y="491"/>
                  </a:cubicBezTo>
                  <a:cubicBezTo>
                    <a:pt x="377" y="474"/>
                    <a:pt x="377" y="457"/>
                    <a:pt x="377" y="440"/>
                  </a:cubicBezTo>
                  <a:cubicBezTo>
                    <a:pt x="377" y="423"/>
                    <a:pt x="377" y="397"/>
                    <a:pt x="377" y="380"/>
                  </a:cubicBezTo>
                  <a:cubicBezTo>
                    <a:pt x="394" y="294"/>
                    <a:pt x="429" y="208"/>
                    <a:pt x="437" y="131"/>
                  </a:cubicBezTo>
                  <a:cubicBezTo>
                    <a:pt x="437" y="96"/>
                    <a:pt x="446" y="45"/>
                    <a:pt x="429" y="20"/>
                  </a:cubicBezTo>
                  <a:cubicBezTo>
                    <a:pt x="412" y="-7"/>
                    <a:pt x="377" y="-7"/>
                    <a:pt x="369" y="20"/>
                  </a:cubicBezTo>
                  <a:cubicBezTo>
                    <a:pt x="360" y="36"/>
                    <a:pt x="386" y="45"/>
                    <a:pt x="394" y="36"/>
                  </a:cubicBezTo>
                  <a:cubicBezTo>
                    <a:pt x="403" y="36"/>
                    <a:pt x="403" y="36"/>
                    <a:pt x="403" y="36"/>
                  </a:cubicBezTo>
                  <a:cubicBezTo>
                    <a:pt x="394" y="36"/>
                    <a:pt x="394" y="36"/>
                    <a:pt x="386" y="36"/>
                  </a:cubicBezTo>
                  <a:cubicBezTo>
                    <a:pt x="394" y="36"/>
                    <a:pt x="394" y="36"/>
                    <a:pt x="394" y="36"/>
                  </a:cubicBezTo>
                  <a:cubicBezTo>
                    <a:pt x="386" y="36"/>
                    <a:pt x="386" y="36"/>
                    <a:pt x="377" y="36"/>
                  </a:cubicBezTo>
                  <a:cubicBezTo>
                    <a:pt x="369" y="28"/>
                    <a:pt x="377" y="36"/>
                    <a:pt x="386" y="36"/>
                  </a:cubicBezTo>
                  <a:cubicBezTo>
                    <a:pt x="386" y="45"/>
                    <a:pt x="386" y="45"/>
                    <a:pt x="394" y="54"/>
                  </a:cubicBezTo>
                  <a:cubicBezTo>
                    <a:pt x="394" y="71"/>
                    <a:pt x="394" y="88"/>
                    <a:pt x="386" y="105"/>
                  </a:cubicBezTo>
                  <a:cubicBezTo>
                    <a:pt x="386" y="139"/>
                    <a:pt x="377" y="166"/>
                    <a:pt x="377" y="199"/>
                  </a:cubicBezTo>
                  <a:cubicBezTo>
                    <a:pt x="360" y="259"/>
                    <a:pt x="334" y="329"/>
                    <a:pt x="334" y="397"/>
                  </a:cubicBezTo>
                  <a:cubicBezTo>
                    <a:pt x="326" y="405"/>
                    <a:pt x="326" y="423"/>
                    <a:pt x="326" y="440"/>
                  </a:cubicBezTo>
                  <a:cubicBezTo>
                    <a:pt x="326" y="448"/>
                    <a:pt x="334" y="474"/>
                    <a:pt x="326" y="483"/>
                  </a:cubicBezTo>
                  <a:cubicBezTo>
                    <a:pt x="317" y="491"/>
                    <a:pt x="283" y="491"/>
                    <a:pt x="274" y="491"/>
                  </a:cubicBezTo>
                  <a:cubicBezTo>
                    <a:pt x="257" y="491"/>
                    <a:pt x="240" y="500"/>
                    <a:pt x="223" y="500"/>
                  </a:cubicBezTo>
                  <a:cubicBezTo>
                    <a:pt x="180" y="508"/>
                    <a:pt x="146" y="508"/>
                    <a:pt x="111" y="508"/>
                  </a:cubicBezTo>
                  <a:cubicBezTo>
                    <a:pt x="95" y="508"/>
                    <a:pt x="77" y="508"/>
                    <a:pt x="60" y="508"/>
                  </a:cubicBezTo>
                  <a:cubicBezTo>
                    <a:pt x="43" y="508"/>
                    <a:pt x="17" y="525"/>
                    <a:pt x="0" y="517"/>
                  </a:cubicBezTo>
                  <a:lnTo>
                    <a:pt x="0" y="5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2" name="Google Shape;1612;p36"/>
            <p:cNvSpPr/>
            <p:nvPr/>
          </p:nvSpPr>
          <p:spPr>
            <a:xfrm>
              <a:off x="1136642" y="3362257"/>
              <a:ext cx="49828" cy="285522"/>
            </a:xfrm>
            <a:custGeom>
              <a:avLst/>
              <a:gdLst/>
              <a:ahLst/>
              <a:cxnLst/>
              <a:rect l="l" t="t" r="r" b="b"/>
              <a:pathLst>
                <a:path w="226" h="1295" extrusionOk="0">
                  <a:moveTo>
                    <a:pt x="139" y="0"/>
                  </a:moveTo>
                  <a:lnTo>
                    <a:pt x="139" y="0"/>
                  </a:lnTo>
                  <a:cubicBezTo>
                    <a:pt x="123" y="9"/>
                    <a:pt x="114" y="26"/>
                    <a:pt x="105" y="43"/>
                  </a:cubicBezTo>
                  <a:cubicBezTo>
                    <a:pt x="96" y="60"/>
                    <a:pt x="88" y="78"/>
                    <a:pt x="80" y="95"/>
                  </a:cubicBezTo>
                  <a:cubicBezTo>
                    <a:pt x="63" y="138"/>
                    <a:pt x="54" y="181"/>
                    <a:pt x="45" y="223"/>
                  </a:cubicBezTo>
                  <a:cubicBezTo>
                    <a:pt x="20" y="309"/>
                    <a:pt x="11" y="395"/>
                    <a:pt x="2" y="481"/>
                  </a:cubicBezTo>
                  <a:cubicBezTo>
                    <a:pt x="-7" y="661"/>
                    <a:pt x="11" y="833"/>
                    <a:pt x="63" y="1004"/>
                  </a:cubicBezTo>
                  <a:cubicBezTo>
                    <a:pt x="88" y="1099"/>
                    <a:pt x="123" y="1193"/>
                    <a:pt x="174" y="1278"/>
                  </a:cubicBezTo>
                  <a:cubicBezTo>
                    <a:pt x="183" y="1305"/>
                    <a:pt x="226" y="1296"/>
                    <a:pt x="226" y="1270"/>
                  </a:cubicBezTo>
                  <a:cubicBezTo>
                    <a:pt x="217" y="1253"/>
                    <a:pt x="217" y="1236"/>
                    <a:pt x="217" y="1227"/>
                  </a:cubicBezTo>
                  <a:cubicBezTo>
                    <a:pt x="208" y="1210"/>
                    <a:pt x="191" y="1210"/>
                    <a:pt x="183" y="1218"/>
                  </a:cubicBezTo>
                  <a:cubicBezTo>
                    <a:pt x="183" y="1236"/>
                    <a:pt x="174" y="1245"/>
                    <a:pt x="174" y="1261"/>
                  </a:cubicBezTo>
                  <a:cubicBezTo>
                    <a:pt x="183" y="1261"/>
                    <a:pt x="199" y="1261"/>
                    <a:pt x="217" y="1253"/>
                  </a:cubicBezTo>
                  <a:cubicBezTo>
                    <a:pt x="63" y="952"/>
                    <a:pt x="11" y="601"/>
                    <a:pt x="80" y="266"/>
                  </a:cubicBezTo>
                  <a:cubicBezTo>
                    <a:pt x="88" y="223"/>
                    <a:pt x="105" y="172"/>
                    <a:pt x="114" y="129"/>
                  </a:cubicBezTo>
                  <a:cubicBezTo>
                    <a:pt x="123" y="112"/>
                    <a:pt x="131" y="86"/>
                    <a:pt x="139" y="60"/>
                  </a:cubicBezTo>
                  <a:cubicBezTo>
                    <a:pt x="139" y="43"/>
                    <a:pt x="148" y="26"/>
                    <a:pt x="13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3" name="Google Shape;1613;p36"/>
            <p:cNvSpPr/>
            <p:nvPr/>
          </p:nvSpPr>
          <p:spPr>
            <a:xfrm>
              <a:off x="1889579" y="3314192"/>
              <a:ext cx="34394" cy="304042"/>
            </a:xfrm>
            <a:custGeom>
              <a:avLst/>
              <a:gdLst/>
              <a:ahLst/>
              <a:cxnLst/>
              <a:rect l="l" t="t" r="r" b="b"/>
              <a:pathLst>
                <a:path w="156" h="1379" extrusionOk="0">
                  <a:moveTo>
                    <a:pt x="113" y="4"/>
                  </a:moveTo>
                  <a:lnTo>
                    <a:pt x="113" y="4"/>
                  </a:lnTo>
                  <a:cubicBezTo>
                    <a:pt x="78" y="21"/>
                    <a:pt x="70" y="72"/>
                    <a:pt x="62" y="107"/>
                  </a:cubicBezTo>
                  <a:cubicBezTo>
                    <a:pt x="45" y="150"/>
                    <a:pt x="36" y="193"/>
                    <a:pt x="27" y="236"/>
                  </a:cubicBezTo>
                  <a:cubicBezTo>
                    <a:pt x="10" y="321"/>
                    <a:pt x="2" y="416"/>
                    <a:pt x="2" y="502"/>
                  </a:cubicBezTo>
                  <a:cubicBezTo>
                    <a:pt x="-7" y="690"/>
                    <a:pt x="18" y="870"/>
                    <a:pt x="45" y="1051"/>
                  </a:cubicBezTo>
                  <a:cubicBezTo>
                    <a:pt x="62" y="1154"/>
                    <a:pt x="78" y="1265"/>
                    <a:pt x="105" y="1360"/>
                  </a:cubicBezTo>
                  <a:cubicBezTo>
                    <a:pt x="121" y="1360"/>
                    <a:pt x="130" y="1351"/>
                    <a:pt x="148" y="1342"/>
                  </a:cubicBezTo>
                  <a:cubicBezTo>
                    <a:pt x="138" y="1325"/>
                    <a:pt x="130" y="1317"/>
                    <a:pt x="121" y="1308"/>
                  </a:cubicBezTo>
                  <a:cubicBezTo>
                    <a:pt x="113" y="1300"/>
                    <a:pt x="96" y="1308"/>
                    <a:pt x="96" y="1317"/>
                  </a:cubicBezTo>
                  <a:cubicBezTo>
                    <a:pt x="96" y="1333"/>
                    <a:pt x="96" y="1351"/>
                    <a:pt x="105" y="1360"/>
                  </a:cubicBezTo>
                  <a:cubicBezTo>
                    <a:pt x="113" y="1385"/>
                    <a:pt x="156" y="1385"/>
                    <a:pt x="156" y="1360"/>
                  </a:cubicBezTo>
                  <a:cubicBezTo>
                    <a:pt x="138" y="1265"/>
                    <a:pt x="121" y="1179"/>
                    <a:pt x="105" y="1094"/>
                  </a:cubicBezTo>
                  <a:cubicBezTo>
                    <a:pt x="87" y="1008"/>
                    <a:pt x="70" y="913"/>
                    <a:pt x="62" y="819"/>
                  </a:cubicBezTo>
                  <a:cubicBezTo>
                    <a:pt x="45" y="647"/>
                    <a:pt x="45" y="467"/>
                    <a:pt x="70" y="287"/>
                  </a:cubicBezTo>
                  <a:cubicBezTo>
                    <a:pt x="78" y="236"/>
                    <a:pt x="87" y="193"/>
                    <a:pt x="96" y="141"/>
                  </a:cubicBezTo>
                  <a:cubicBezTo>
                    <a:pt x="105" y="98"/>
                    <a:pt x="130" y="47"/>
                    <a:pt x="121" y="4"/>
                  </a:cubicBezTo>
                  <a:cubicBezTo>
                    <a:pt x="121" y="4"/>
                    <a:pt x="113" y="-5"/>
                    <a:pt x="113"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4" name="Google Shape;1614;p36"/>
            <p:cNvSpPr/>
            <p:nvPr/>
          </p:nvSpPr>
          <p:spPr>
            <a:xfrm>
              <a:off x="1909202" y="3304712"/>
              <a:ext cx="842004" cy="19843"/>
            </a:xfrm>
            <a:custGeom>
              <a:avLst/>
              <a:gdLst/>
              <a:ahLst/>
              <a:cxnLst/>
              <a:rect l="l" t="t" r="r" b="b"/>
              <a:pathLst>
                <a:path w="3819" h="90" extrusionOk="0">
                  <a:moveTo>
                    <a:pt x="7" y="64"/>
                  </a:moveTo>
                  <a:lnTo>
                    <a:pt x="7" y="64"/>
                  </a:lnTo>
                  <a:cubicBezTo>
                    <a:pt x="119" y="90"/>
                    <a:pt x="247" y="90"/>
                    <a:pt x="367" y="90"/>
                  </a:cubicBezTo>
                  <a:cubicBezTo>
                    <a:pt x="496" y="90"/>
                    <a:pt x="616" y="90"/>
                    <a:pt x="736" y="90"/>
                  </a:cubicBezTo>
                  <a:cubicBezTo>
                    <a:pt x="985" y="90"/>
                    <a:pt x="1234" y="90"/>
                    <a:pt x="1482" y="90"/>
                  </a:cubicBezTo>
                  <a:cubicBezTo>
                    <a:pt x="1980" y="90"/>
                    <a:pt x="2476" y="81"/>
                    <a:pt x="2974" y="73"/>
                  </a:cubicBezTo>
                  <a:cubicBezTo>
                    <a:pt x="3111" y="64"/>
                    <a:pt x="3257" y="64"/>
                    <a:pt x="3394" y="55"/>
                  </a:cubicBezTo>
                  <a:cubicBezTo>
                    <a:pt x="3463" y="55"/>
                    <a:pt x="3531" y="55"/>
                    <a:pt x="3600" y="55"/>
                  </a:cubicBezTo>
                  <a:cubicBezTo>
                    <a:pt x="3669" y="47"/>
                    <a:pt x="3737" y="55"/>
                    <a:pt x="3806" y="38"/>
                  </a:cubicBezTo>
                  <a:cubicBezTo>
                    <a:pt x="3823" y="38"/>
                    <a:pt x="3823" y="4"/>
                    <a:pt x="3806" y="4"/>
                  </a:cubicBezTo>
                  <a:cubicBezTo>
                    <a:pt x="3746" y="-5"/>
                    <a:pt x="3686" y="4"/>
                    <a:pt x="3626" y="4"/>
                  </a:cubicBezTo>
                  <a:cubicBezTo>
                    <a:pt x="3557" y="4"/>
                    <a:pt x="3497" y="4"/>
                    <a:pt x="3437" y="13"/>
                  </a:cubicBezTo>
                  <a:cubicBezTo>
                    <a:pt x="3309" y="13"/>
                    <a:pt x="3189" y="13"/>
                    <a:pt x="3068" y="22"/>
                  </a:cubicBezTo>
                  <a:cubicBezTo>
                    <a:pt x="2820" y="30"/>
                    <a:pt x="2571" y="30"/>
                    <a:pt x="2322" y="38"/>
                  </a:cubicBezTo>
                  <a:cubicBezTo>
                    <a:pt x="1826" y="47"/>
                    <a:pt x="1328" y="47"/>
                    <a:pt x="830" y="47"/>
                  </a:cubicBezTo>
                  <a:cubicBezTo>
                    <a:pt x="693" y="47"/>
                    <a:pt x="556" y="47"/>
                    <a:pt x="410" y="47"/>
                  </a:cubicBezTo>
                  <a:cubicBezTo>
                    <a:pt x="341" y="47"/>
                    <a:pt x="273" y="47"/>
                    <a:pt x="213" y="47"/>
                  </a:cubicBezTo>
                  <a:cubicBezTo>
                    <a:pt x="144" y="47"/>
                    <a:pt x="76" y="47"/>
                    <a:pt x="7" y="55"/>
                  </a:cubicBezTo>
                  <a:cubicBezTo>
                    <a:pt x="-2" y="55"/>
                    <a:pt x="-2" y="64"/>
                    <a:pt x="7" y="6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5" name="Google Shape;1615;p36"/>
            <p:cNvSpPr/>
            <p:nvPr/>
          </p:nvSpPr>
          <p:spPr>
            <a:xfrm>
              <a:off x="1954621" y="3548121"/>
              <a:ext cx="842885" cy="45860"/>
            </a:xfrm>
            <a:custGeom>
              <a:avLst/>
              <a:gdLst/>
              <a:ahLst/>
              <a:cxnLst/>
              <a:rect l="l" t="t" r="r" b="b"/>
              <a:pathLst>
                <a:path w="3823" h="208" extrusionOk="0">
                  <a:moveTo>
                    <a:pt x="7" y="144"/>
                  </a:moveTo>
                  <a:lnTo>
                    <a:pt x="7" y="144"/>
                  </a:lnTo>
                  <a:cubicBezTo>
                    <a:pt x="32" y="144"/>
                    <a:pt x="67" y="153"/>
                    <a:pt x="92" y="153"/>
                  </a:cubicBezTo>
                  <a:cubicBezTo>
                    <a:pt x="127" y="153"/>
                    <a:pt x="161" y="144"/>
                    <a:pt x="195" y="144"/>
                  </a:cubicBezTo>
                  <a:cubicBezTo>
                    <a:pt x="255" y="144"/>
                    <a:pt x="315" y="136"/>
                    <a:pt x="375" y="136"/>
                  </a:cubicBezTo>
                  <a:cubicBezTo>
                    <a:pt x="504" y="127"/>
                    <a:pt x="624" y="118"/>
                    <a:pt x="744" y="118"/>
                  </a:cubicBezTo>
                  <a:cubicBezTo>
                    <a:pt x="993" y="101"/>
                    <a:pt x="1234" y="93"/>
                    <a:pt x="1482" y="84"/>
                  </a:cubicBezTo>
                  <a:cubicBezTo>
                    <a:pt x="1980" y="66"/>
                    <a:pt x="2468" y="50"/>
                    <a:pt x="2965" y="50"/>
                  </a:cubicBezTo>
                  <a:cubicBezTo>
                    <a:pt x="3239" y="50"/>
                    <a:pt x="3523" y="50"/>
                    <a:pt x="3797" y="58"/>
                  </a:cubicBezTo>
                  <a:cubicBezTo>
                    <a:pt x="3789" y="50"/>
                    <a:pt x="3780" y="41"/>
                    <a:pt x="3771" y="33"/>
                  </a:cubicBezTo>
                  <a:cubicBezTo>
                    <a:pt x="3763" y="84"/>
                    <a:pt x="3754" y="136"/>
                    <a:pt x="3763" y="196"/>
                  </a:cubicBezTo>
                  <a:cubicBezTo>
                    <a:pt x="3763" y="212"/>
                    <a:pt x="3789" y="212"/>
                    <a:pt x="3797" y="196"/>
                  </a:cubicBezTo>
                  <a:cubicBezTo>
                    <a:pt x="3814" y="144"/>
                    <a:pt x="3814" y="84"/>
                    <a:pt x="3823" y="33"/>
                  </a:cubicBezTo>
                  <a:cubicBezTo>
                    <a:pt x="3823" y="15"/>
                    <a:pt x="3806" y="6"/>
                    <a:pt x="3797" y="6"/>
                  </a:cubicBezTo>
                  <a:cubicBezTo>
                    <a:pt x="3300" y="-2"/>
                    <a:pt x="2802" y="-2"/>
                    <a:pt x="2305" y="6"/>
                  </a:cubicBezTo>
                  <a:cubicBezTo>
                    <a:pt x="1817" y="24"/>
                    <a:pt x="1319" y="41"/>
                    <a:pt x="830" y="66"/>
                  </a:cubicBezTo>
                  <a:cubicBezTo>
                    <a:pt x="693" y="66"/>
                    <a:pt x="547" y="75"/>
                    <a:pt x="410" y="84"/>
                  </a:cubicBezTo>
                  <a:cubicBezTo>
                    <a:pt x="341" y="93"/>
                    <a:pt x="273" y="93"/>
                    <a:pt x="204" y="101"/>
                  </a:cubicBezTo>
                  <a:cubicBezTo>
                    <a:pt x="170" y="101"/>
                    <a:pt x="135" y="109"/>
                    <a:pt x="101" y="109"/>
                  </a:cubicBezTo>
                  <a:cubicBezTo>
                    <a:pt x="67" y="118"/>
                    <a:pt x="41" y="127"/>
                    <a:pt x="7" y="136"/>
                  </a:cubicBezTo>
                  <a:cubicBezTo>
                    <a:pt x="-2" y="136"/>
                    <a:pt x="-2" y="144"/>
                    <a:pt x="7" y="144"/>
                  </a:cubicBezTo>
                  <a:close/>
                </a:path>
              </a:pathLst>
            </a:custGeom>
            <a:solidFill>
              <a:schemeClr val="dk1"/>
            </a:solidFill>
            <a:ln>
              <a:noFill/>
            </a:ln>
          </p:spPr>
          <p:txBody>
            <a:bodyPr spcFirstLastPara="1" wrap="square" lIns="90000" tIns="29875" rIns="90000" bIns="29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6" name="Google Shape;1616;p36"/>
            <p:cNvSpPr/>
            <p:nvPr/>
          </p:nvSpPr>
          <p:spPr>
            <a:xfrm>
              <a:off x="1935880" y="3363359"/>
              <a:ext cx="29544" cy="214307"/>
            </a:xfrm>
            <a:custGeom>
              <a:avLst/>
              <a:gdLst/>
              <a:ahLst/>
              <a:cxnLst/>
              <a:rect l="l" t="t" r="r" b="b"/>
              <a:pathLst>
                <a:path w="134" h="972" extrusionOk="0">
                  <a:moveTo>
                    <a:pt x="134" y="939"/>
                  </a:moveTo>
                  <a:lnTo>
                    <a:pt x="134" y="939"/>
                  </a:lnTo>
                  <a:cubicBezTo>
                    <a:pt x="92" y="793"/>
                    <a:pt x="66" y="638"/>
                    <a:pt x="49" y="484"/>
                  </a:cubicBezTo>
                  <a:cubicBezTo>
                    <a:pt x="40" y="339"/>
                    <a:pt x="49" y="184"/>
                    <a:pt x="74" y="30"/>
                  </a:cubicBezTo>
                  <a:cubicBezTo>
                    <a:pt x="83" y="-5"/>
                    <a:pt x="31" y="-13"/>
                    <a:pt x="31" y="21"/>
                  </a:cubicBezTo>
                  <a:cubicBezTo>
                    <a:pt x="-20" y="321"/>
                    <a:pt x="-11" y="656"/>
                    <a:pt x="83" y="956"/>
                  </a:cubicBezTo>
                  <a:cubicBezTo>
                    <a:pt x="92" y="982"/>
                    <a:pt x="134" y="974"/>
                    <a:pt x="134" y="9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7" name="Google Shape;1617;p36"/>
            <p:cNvSpPr/>
            <p:nvPr/>
          </p:nvSpPr>
          <p:spPr>
            <a:xfrm>
              <a:off x="1951755" y="3297215"/>
              <a:ext cx="845090" cy="72758"/>
            </a:xfrm>
            <a:custGeom>
              <a:avLst/>
              <a:gdLst/>
              <a:ahLst/>
              <a:cxnLst/>
              <a:rect l="l" t="t" r="r" b="b"/>
              <a:pathLst>
                <a:path w="3833" h="330" extrusionOk="0">
                  <a:moveTo>
                    <a:pt x="20" y="330"/>
                  </a:moveTo>
                  <a:lnTo>
                    <a:pt x="20" y="330"/>
                  </a:lnTo>
                  <a:cubicBezTo>
                    <a:pt x="268" y="330"/>
                    <a:pt x="509" y="330"/>
                    <a:pt x="757" y="321"/>
                  </a:cubicBezTo>
                  <a:cubicBezTo>
                    <a:pt x="1006" y="321"/>
                    <a:pt x="1255" y="313"/>
                    <a:pt x="1495" y="313"/>
                  </a:cubicBezTo>
                  <a:cubicBezTo>
                    <a:pt x="1993" y="304"/>
                    <a:pt x="2481" y="295"/>
                    <a:pt x="2970" y="287"/>
                  </a:cubicBezTo>
                  <a:cubicBezTo>
                    <a:pt x="3252" y="278"/>
                    <a:pt x="3528" y="278"/>
                    <a:pt x="3810" y="270"/>
                  </a:cubicBezTo>
                  <a:cubicBezTo>
                    <a:pt x="3819" y="270"/>
                    <a:pt x="3827" y="261"/>
                    <a:pt x="3827" y="252"/>
                  </a:cubicBezTo>
                  <a:cubicBezTo>
                    <a:pt x="3845" y="175"/>
                    <a:pt x="3819" y="89"/>
                    <a:pt x="3759" y="38"/>
                  </a:cubicBezTo>
                  <a:cubicBezTo>
                    <a:pt x="3691" y="-5"/>
                    <a:pt x="3604" y="-14"/>
                    <a:pt x="3536" y="21"/>
                  </a:cubicBezTo>
                  <a:cubicBezTo>
                    <a:pt x="3501" y="38"/>
                    <a:pt x="3528" y="72"/>
                    <a:pt x="3561" y="64"/>
                  </a:cubicBezTo>
                  <a:cubicBezTo>
                    <a:pt x="3613" y="38"/>
                    <a:pt x="3682" y="38"/>
                    <a:pt x="3733" y="81"/>
                  </a:cubicBezTo>
                  <a:cubicBezTo>
                    <a:pt x="3784" y="115"/>
                    <a:pt x="3802" y="184"/>
                    <a:pt x="3784" y="244"/>
                  </a:cubicBezTo>
                  <a:cubicBezTo>
                    <a:pt x="3793" y="235"/>
                    <a:pt x="3802" y="235"/>
                    <a:pt x="3810" y="227"/>
                  </a:cubicBezTo>
                  <a:cubicBezTo>
                    <a:pt x="3313" y="235"/>
                    <a:pt x="2815" y="244"/>
                    <a:pt x="2326" y="252"/>
                  </a:cubicBezTo>
                  <a:cubicBezTo>
                    <a:pt x="1839" y="261"/>
                    <a:pt x="1340" y="270"/>
                    <a:pt x="852" y="278"/>
                  </a:cubicBezTo>
                  <a:cubicBezTo>
                    <a:pt x="577" y="278"/>
                    <a:pt x="295" y="278"/>
                    <a:pt x="20" y="295"/>
                  </a:cubicBezTo>
                  <a:cubicBezTo>
                    <a:pt x="-6" y="295"/>
                    <a:pt x="-6" y="330"/>
                    <a:pt x="20" y="3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8" name="Google Shape;1618;p36"/>
            <p:cNvSpPr/>
            <p:nvPr/>
          </p:nvSpPr>
          <p:spPr>
            <a:xfrm>
              <a:off x="2722551" y="3350792"/>
              <a:ext cx="33292" cy="203062"/>
            </a:xfrm>
            <a:custGeom>
              <a:avLst/>
              <a:gdLst/>
              <a:ahLst/>
              <a:cxnLst/>
              <a:rect l="l" t="t" r="r" b="b"/>
              <a:pathLst>
                <a:path w="151" h="921" extrusionOk="0">
                  <a:moveTo>
                    <a:pt x="117" y="9"/>
                  </a:moveTo>
                  <a:lnTo>
                    <a:pt x="117" y="9"/>
                  </a:lnTo>
                  <a:cubicBezTo>
                    <a:pt x="83" y="78"/>
                    <a:pt x="57" y="155"/>
                    <a:pt x="40" y="233"/>
                  </a:cubicBezTo>
                  <a:cubicBezTo>
                    <a:pt x="22" y="310"/>
                    <a:pt x="5" y="387"/>
                    <a:pt x="5" y="464"/>
                  </a:cubicBezTo>
                  <a:cubicBezTo>
                    <a:pt x="-3" y="541"/>
                    <a:pt x="-3" y="619"/>
                    <a:pt x="14" y="695"/>
                  </a:cubicBezTo>
                  <a:cubicBezTo>
                    <a:pt x="22" y="765"/>
                    <a:pt x="40" y="842"/>
                    <a:pt x="74" y="910"/>
                  </a:cubicBezTo>
                  <a:cubicBezTo>
                    <a:pt x="83" y="936"/>
                    <a:pt x="125" y="910"/>
                    <a:pt x="117" y="885"/>
                  </a:cubicBezTo>
                  <a:cubicBezTo>
                    <a:pt x="92" y="816"/>
                    <a:pt x="65" y="747"/>
                    <a:pt x="57" y="679"/>
                  </a:cubicBezTo>
                  <a:cubicBezTo>
                    <a:pt x="48" y="602"/>
                    <a:pt x="48" y="533"/>
                    <a:pt x="57" y="464"/>
                  </a:cubicBezTo>
                  <a:cubicBezTo>
                    <a:pt x="57" y="387"/>
                    <a:pt x="74" y="318"/>
                    <a:pt x="92" y="241"/>
                  </a:cubicBezTo>
                  <a:cubicBezTo>
                    <a:pt x="108" y="164"/>
                    <a:pt x="134" y="95"/>
                    <a:pt x="151" y="18"/>
                  </a:cubicBezTo>
                  <a:cubicBezTo>
                    <a:pt x="151" y="1"/>
                    <a:pt x="125" y="-8"/>
                    <a:pt x="117"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19" name="Google Shape;1619;p36"/>
            <p:cNvSpPr/>
            <p:nvPr/>
          </p:nvSpPr>
          <p:spPr>
            <a:xfrm>
              <a:off x="1163761" y="3316617"/>
              <a:ext cx="757781" cy="48506"/>
            </a:xfrm>
            <a:custGeom>
              <a:avLst/>
              <a:gdLst/>
              <a:ahLst/>
              <a:cxnLst/>
              <a:rect l="l" t="t" r="r" b="b"/>
              <a:pathLst>
                <a:path w="3437" h="220" extrusionOk="0">
                  <a:moveTo>
                    <a:pt x="8" y="216"/>
                  </a:moveTo>
                  <a:lnTo>
                    <a:pt x="8" y="216"/>
                  </a:lnTo>
                  <a:cubicBezTo>
                    <a:pt x="60" y="225"/>
                    <a:pt x="111" y="216"/>
                    <a:pt x="171" y="216"/>
                  </a:cubicBezTo>
                  <a:cubicBezTo>
                    <a:pt x="222" y="207"/>
                    <a:pt x="282" y="207"/>
                    <a:pt x="342" y="199"/>
                  </a:cubicBezTo>
                  <a:cubicBezTo>
                    <a:pt x="454" y="190"/>
                    <a:pt x="565" y="182"/>
                    <a:pt x="686" y="173"/>
                  </a:cubicBezTo>
                  <a:cubicBezTo>
                    <a:pt x="909" y="156"/>
                    <a:pt x="1140" y="147"/>
                    <a:pt x="1372" y="139"/>
                  </a:cubicBezTo>
                  <a:cubicBezTo>
                    <a:pt x="1835" y="122"/>
                    <a:pt x="2290" y="122"/>
                    <a:pt x="2753" y="130"/>
                  </a:cubicBezTo>
                  <a:cubicBezTo>
                    <a:pt x="2865" y="130"/>
                    <a:pt x="2985" y="139"/>
                    <a:pt x="3096" y="122"/>
                  </a:cubicBezTo>
                  <a:cubicBezTo>
                    <a:pt x="3207" y="113"/>
                    <a:pt x="3328" y="96"/>
                    <a:pt x="3430" y="36"/>
                  </a:cubicBezTo>
                  <a:cubicBezTo>
                    <a:pt x="3448" y="27"/>
                    <a:pt x="3430" y="-7"/>
                    <a:pt x="3413" y="1"/>
                  </a:cubicBezTo>
                  <a:cubicBezTo>
                    <a:pt x="3310" y="36"/>
                    <a:pt x="3216" y="61"/>
                    <a:pt x="3113" y="79"/>
                  </a:cubicBezTo>
                  <a:cubicBezTo>
                    <a:pt x="3010" y="87"/>
                    <a:pt x="2908" y="87"/>
                    <a:pt x="2805" y="87"/>
                  </a:cubicBezTo>
                  <a:cubicBezTo>
                    <a:pt x="2581" y="79"/>
                    <a:pt x="2350" y="79"/>
                    <a:pt x="2127" y="79"/>
                  </a:cubicBezTo>
                  <a:cubicBezTo>
                    <a:pt x="1672" y="79"/>
                    <a:pt x="1218" y="96"/>
                    <a:pt x="763" y="122"/>
                  </a:cubicBezTo>
                  <a:cubicBezTo>
                    <a:pt x="634" y="130"/>
                    <a:pt x="505" y="139"/>
                    <a:pt x="385" y="156"/>
                  </a:cubicBezTo>
                  <a:cubicBezTo>
                    <a:pt x="317" y="156"/>
                    <a:pt x="257" y="164"/>
                    <a:pt x="188" y="173"/>
                  </a:cubicBezTo>
                  <a:cubicBezTo>
                    <a:pt x="128" y="173"/>
                    <a:pt x="60" y="182"/>
                    <a:pt x="0" y="199"/>
                  </a:cubicBezTo>
                  <a:cubicBezTo>
                    <a:pt x="0" y="207"/>
                    <a:pt x="0" y="216"/>
                    <a:pt x="8" y="216"/>
                  </a:cubicBezTo>
                  <a:close/>
                </a:path>
              </a:pathLst>
            </a:custGeom>
            <a:solidFill>
              <a:schemeClr val="dk1"/>
            </a:solidFill>
            <a:ln>
              <a:noFill/>
            </a:ln>
          </p:spPr>
          <p:txBody>
            <a:bodyPr spcFirstLastPara="1" wrap="square" lIns="90000" tIns="34200" rIns="90000" bIns="34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0" name="Google Shape;1620;p36"/>
            <p:cNvSpPr/>
            <p:nvPr/>
          </p:nvSpPr>
          <p:spPr>
            <a:xfrm>
              <a:off x="1147886" y="3081586"/>
              <a:ext cx="36599" cy="278025"/>
            </a:xfrm>
            <a:custGeom>
              <a:avLst/>
              <a:gdLst/>
              <a:ahLst/>
              <a:cxnLst/>
              <a:rect l="l" t="t" r="r" b="b"/>
              <a:pathLst>
                <a:path w="166" h="1261" extrusionOk="0">
                  <a:moveTo>
                    <a:pt x="157" y="4"/>
                  </a:moveTo>
                  <a:lnTo>
                    <a:pt x="157" y="4"/>
                  </a:lnTo>
                  <a:cubicBezTo>
                    <a:pt x="72" y="141"/>
                    <a:pt x="29" y="313"/>
                    <a:pt x="12" y="467"/>
                  </a:cubicBezTo>
                  <a:cubicBezTo>
                    <a:pt x="-6" y="638"/>
                    <a:pt x="-6" y="801"/>
                    <a:pt x="29" y="973"/>
                  </a:cubicBezTo>
                  <a:cubicBezTo>
                    <a:pt x="45" y="1059"/>
                    <a:pt x="72" y="1153"/>
                    <a:pt x="97" y="1248"/>
                  </a:cubicBezTo>
                  <a:cubicBezTo>
                    <a:pt x="115" y="1273"/>
                    <a:pt x="157" y="1256"/>
                    <a:pt x="148" y="1230"/>
                  </a:cubicBezTo>
                  <a:cubicBezTo>
                    <a:pt x="37" y="922"/>
                    <a:pt x="20" y="587"/>
                    <a:pt x="97" y="269"/>
                  </a:cubicBezTo>
                  <a:cubicBezTo>
                    <a:pt x="115" y="175"/>
                    <a:pt x="148" y="90"/>
                    <a:pt x="166" y="4"/>
                  </a:cubicBezTo>
                  <a:cubicBezTo>
                    <a:pt x="166" y="4"/>
                    <a:pt x="157" y="-5"/>
                    <a:pt x="157"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1" name="Google Shape;1621;p36"/>
            <p:cNvSpPr/>
            <p:nvPr/>
          </p:nvSpPr>
          <p:spPr>
            <a:xfrm>
              <a:off x="1122972" y="4443931"/>
              <a:ext cx="1682243" cy="10142"/>
            </a:xfrm>
            <a:custGeom>
              <a:avLst/>
              <a:gdLst/>
              <a:ahLst/>
              <a:cxnLst/>
              <a:rect l="l" t="t" r="r" b="b"/>
              <a:pathLst>
                <a:path w="7630" h="46" extrusionOk="0">
                  <a:moveTo>
                    <a:pt x="22" y="35"/>
                  </a:moveTo>
                  <a:lnTo>
                    <a:pt x="22" y="35"/>
                  </a:lnTo>
                  <a:cubicBezTo>
                    <a:pt x="142" y="53"/>
                    <a:pt x="270" y="44"/>
                    <a:pt x="399" y="44"/>
                  </a:cubicBezTo>
                  <a:cubicBezTo>
                    <a:pt x="519" y="44"/>
                    <a:pt x="639" y="44"/>
                    <a:pt x="760" y="44"/>
                  </a:cubicBezTo>
                  <a:cubicBezTo>
                    <a:pt x="1008" y="44"/>
                    <a:pt x="1257" y="44"/>
                    <a:pt x="1506" y="44"/>
                  </a:cubicBezTo>
                  <a:cubicBezTo>
                    <a:pt x="1995" y="44"/>
                    <a:pt x="2492" y="44"/>
                    <a:pt x="2990" y="44"/>
                  </a:cubicBezTo>
                  <a:cubicBezTo>
                    <a:pt x="3976" y="44"/>
                    <a:pt x="4954" y="44"/>
                    <a:pt x="5939" y="44"/>
                  </a:cubicBezTo>
                  <a:cubicBezTo>
                    <a:pt x="6497" y="44"/>
                    <a:pt x="7054" y="44"/>
                    <a:pt x="7604" y="44"/>
                  </a:cubicBezTo>
                  <a:cubicBezTo>
                    <a:pt x="7638" y="44"/>
                    <a:pt x="7638" y="2"/>
                    <a:pt x="7604" y="2"/>
                  </a:cubicBezTo>
                  <a:cubicBezTo>
                    <a:pt x="6617" y="2"/>
                    <a:pt x="5623" y="2"/>
                    <a:pt x="4637" y="2"/>
                  </a:cubicBezTo>
                  <a:cubicBezTo>
                    <a:pt x="3650" y="2"/>
                    <a:pt x="2663" y="2"/>
                    <a:pt x="1686" y="2"/>
                  </a:cubicBezTo>
                  <a:cubicBezTo>
                    <a:pt x="1403" y="2"/>
                    <a:pt x="1128" y="2"/>
                    <a:pt x="853" y="2"/>
                  </a:cubicBezTo>
                  <a:cubicBezTo>
                    <a:pt x="716" y="2"/>
                    <a:pt x="579" y="2"/>
                    <a:pt x="442" y="2"/>
                  </a:cubicBezTo>
                  <a:cubicBezTo>
                    <a:pt x="296" y="2"/>
                    <a:pt x="158" y="-7"/>
                    <a:pt x="13" y="10"/>
                  </a:cubicBezTo>
                  <a:cubicBezTo>
                    <a:pt x="-5" y="10"/>
                    <a:pt x="-5" y="35"/>
                    <a:pt x="22" y="3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2" name="Google Shape;1622;p36"/>
            <p:cNvSpPr/>
            <p:nvPr/>
          </p:nvSpPr>
          <p:spPr>
            <a:xfrm>
              <a:off x="2731811" y="3095476"/>
              <a:ext cx="31308" cy="217173"/>
            </a:xfrm>
            <a:custGeom>
              <a:avLst/>
              <a:gdLst/>
              <a:ahLst/>
              <a:cxnLst/>
              <a:rect l="l" t="t" r="r" b="b"/>
              <a:pathLst>
                <a:path w="142" h="985" extrusionOk="0">
                  <a:moveTo>
                    <a:pt x="6" y="0"/>
                  </a:moveTo>
                  <a:lnTo>
                    <a:pt x="6" y="0"/>
                  </a:lnTo>
                  <a:cubicBezTo>
                    <a:pt x="-10" y="35"/>
                    <a:pt x="6" y="78"/>
                    <a:pt x="23" y="112"/>
                  </a:cubicBezTo>
                  <a:cubicBezTo>
                    <a:pt x="32" y="147"/>
                    <a:pt x="41" y="190"/>
                    <a:pt x="50" y="233"/>
                  </a:cubicBezTo>
                  <a:cubicBezTo>
                    <a:pt x="66" y="309"/>
                    <a:pt x="75" y="396"/>
                    <a:pt x="83" y="481"/>
                  </a:cubicBezTo>
                  <a:cubicBezTo>
                    <a:pt x="83" y="559"/>
                    <a:pt x="83" y="644"/>
                    <a:pt x="83" y="721"/>
                  </a:cubicBezTo>
                  <a:cubicBezTo>
                    <a:pt x="83" y="765"/>
                    <a:pt x="83" y="798"/>
                    <a:pt x="75" y="841"/>
                  </a:cubicBezTo>
                  <a:cubicBezTo>
                    <a:pt x="75" y="876"/>
                    <a:pt x="58" y="910"/>
                    <a:pt x="41" y="944"/>
                  </a:cubicBezTo>
                  <a:cubicBezTo>
                    <a:pt x="23" y="971"/>
                    <a:pt x="66" y="996"/>
                    <a:pt x="83" y="979"/>
                  </a:cubicBezTo>
                  <a:cubicBezTo>
                    <a:pt x="144" y="927"/>
                    <a:pt x="135" y="824"/>
                    <a:pt x="135" y="756"/>
                  </a:cubicBezTo>
                  <a:cubicBezTo>
                    <a:pt x="144" y="662"/>
                    <a:pt x="144" y="575"/>
                    <a:pt x="135" y="490"/>
                  </a:cubicBezTo>
                  <a:cubicBezTo>
                    <a:pt x="126" y="396"/>
                    <a:pt x="118" y="309"/>
                    <a:pt x="101" y="224"/>
                  </a:cubicBezTo>
                  <a:cubicBezTo>
                    <a:pt x="92" y="181"/>
                    <a:pt x="75" y="147"/>
                    <a:pt x="66" y="103"/>
                  </a:cubicBezTo>
                  <a:cubicBezTo>
                    <a:pt x="58" y="78"/>
                    <a:pt x="50" y="61"/>
                    <a:pt x="41" y="35"/>
                  </a:cubicBezTo>
                  <a:cubicBezTo>
                    <a:pt x="32" y="18"/>
                    <a:pt x="23" y="10"/>
                    <a:pt x="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3" name="Google Shape;1623;p36"/>
            <p:cNvSpPr/>
            <p:nvPr/>
          </p:nvSpPr>
          <p:spPr>
            <a:xfrm>
              <a:off x="1340806" y="3126123"/>
              <a:ext cx="126554" cy="149485"/>
            </a:xfrm>
            <a:custGeom>
              <a:avLst/>
              <a:gdLst/>
              <a:ahLst/>
              <a:cxnLst/>
              <a:rect l="l" t="t" r="r" b="b"/>
              <a:pathLst>
                <a:path w="574" h="678" extrusionOk="0">
                  <a:moveTo>
                    <a:pt x="123" y="127"/>
                  </a:moveTo>
                  <a:lnTo>
                    <a:pt x="123" y="127"/>
                  </a:lnTo>
                  <a:cubicBezTo>
                    <a:pt x="63" y="154"/>
                    <a:pt x="20" y="205"/>
                    <a:pt x="3" y="265"/>
                  </a:cubicBezTo>
                  <a:cubicBezTo>
                    <a:pt x="-6" y="333"/>
                    <a:pt x="11" y="411"/>
                    <a:pt x="37" y="471"/>
                  </a:cubicBezTo>
                  <a:cubicBezTo>
                    <a:pt x="80" y="591"/>
                    <a:pt x="191" y="685"/>
                    <a:pt x="329" y="677"/>
                  </a:cubicBezTo>
                  <a:cubicBezTo>
                    <a:pt x="397" y="669"/>
                    <a:pt x="448" y="634"/>
                    <a:pt x="483" y="582"/>
                  </a:cubicBezTo>
                  <a:cubicBezTo>
                    <a:pt x="526" y="531"/>
                    <a:pt x="560" y="463"/>
                    <a:pt x="569" y="393"/>
                  </a:cubicBezTo>
                  <a:cubicBezTo>
                    <a:pt x="586" y="325"/>
                    <a:pt x="560" y="248"/>
                    <a:pt x="535" y="188"/>
                  </a:cubicBezTo>
                  <a:cubicBezTo>
                    <a:pt x="518" y="127"/>
                    <a:pt x="483" y="76"/>
                    <a:pt x="440" y="42"/>
                  </a:cubicBezTo>
                  <a:cubicBezTo>
                    <a:pt x="380" y="-9"/>
                    <a:pt x="303" y="-9"/>
                    <a:pt x="234" y="16"/>
                  </a:cubicBezTo>
                  <a:cubicBezTo>
                    <a:pt x="157" y="42"/>
                    <a:pt x="106" y="94"/>
                    <a:pt x="63" y="162"/>
                  </a:cubicBezTo>
                  <a:cubicBezTo>
                    <a:pt x="54" y="188"/>
                    <a:pt x="80" y="205"/>
                    <a:pt x="97" y="188"/>
                  </a:cubicBezTo>
                  <a:cubicBezTo>
                    <a:pt x="166" y="111"/>
                    <a:pt x="269" y="8"/>
                    <a:pt x="380" y="59"/>
                  </a:cubicBezTo>
                  <a:cubicBezTo>
                    <a:pt x="432" y="85"/>
                    <a:pt x="457" y="127"/>
                    <a:pt x="483" y="179"/>
                  </a:cubicBezTo>
                  <a:cubicBezTo>
                    <a:pt x="500" y="222"/>
                    <a:pt x="518" y="282"/>
                    <a:pt x="526" y="333"/>
                  </a:cubicBezTo>
                  <a:cubicBezTo>
                    <a:pt x="526" y="393"/>
                    <a:pt x="500" y="454"/>
                    <a:pt x="475" y="505"/>
                  </a:cubicBezTo>
                  <a:cubicBezTo>
                    <a:pt x="448" y="557"/>
                    <a:pt x="415" y="599"/>
                    <a:pt x="363" y="617"/>
                  </a:cubicBezTo>
                  <a:cubicBezTo>
                    <a:pt x="252" y="651"/>
                    <a:pt x="149" y="582"/>
                    <a:pt x="97" y="488"/>
                  </a:cubicBezTo>
                  <a:cubicBezTo>
                    <a:pt x="63" y="428"/>
                    <a:pt x="46" y="360"/>
                    <a:pt x="46" y="300"/>
                  </a:cubicBezTo>
                  <a:cubicBezTo>
                    <a:pt x="54" y="239"/>
                    <a:pt x="89" y="170"/>
                    <a:pt x="131" y="137"/>
                  </a:cubicBezTo>
                  <a:cubicBezTo>
                    <a:pt x="131" y="127"/>
                    <a:pt x="131" y="127"/>
                    <a:pt x="123" y="1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4" name="Google Shape;1624;p36"/>
            <p:cNvSpPr/>
            <p:nvPr/>
          </p:nvSpPr>
          <p:spPr>
            <a:xfrm>
              <a:off x="1691809" y="3341532"/>
              <a:ext cx="54899" cy="284640"/>
            </a:xfrm>
            <a:custGeom>
              <a:avLst/>
              <a:gdLst/>
              <a:ahLst/>
              <a:cxnLst/>
              <a:rect l="l" t="t" r="r" b="b"/>
              <a:pathLst>
                <a:path w="249" h="1291" extrusionOk="0">
                  <a:moveTo>
                    <a:pt x="144" y="0"/>
                  </a:moveTo>
                  <a:lnTo>
                    <a:pt x="144" y="0"/>
                  </a:lnTo>
                  <a:cubicBezTo>
                    <a:pt x="75" y="17"/>
                    <a:pt x="49" y="94"/>
                    <a:pt x="32" y="154"/>
                  </a:cubicBezTo>
                  <a:cubicBezTo>
                    <a:pt x="15" y="240"/>
                    <a:pt x="15" y="326"/>
                    <a:pt x="6" y="403"/>
                  </a:cubicBezTo>
                  <a:cubicBezTo>
                    <a:pt x="-2" y="506"/>
                    <a:pt x="-2" y="601"/>
                    <a:pt x="15" y="704"/>
                  </a:cubicBezTo>
                  <a:cubicBezTo>
                    <a:pt x="23" y="798"/>
                    <a:pt x="58" y="892"/>
                    <a:pt x="92" y="978"/>
                  </a:cubicBezTo>
                  <a:cubicBezTo>
                    <a:pt x="118" y="1030"/>
                    <a:pt x="135" y="1081"/>
                    <a:pt x="161" y="1141"/>
                  </a:cubicBezTo>
                  <a:cubicBezTo>
                    <a:pt x="169" y="1166"/>
                    <a:pt x="178" y="1193"/>
                    <a:pt x="186" y="1218"/>
                  </a:cubicBezTo>
                  <a:cubicBezTo>
                    <a:pt x="195" y="1244"/>
                    <a:pt x="204" y="1261"/>
                    <a:pt x="229" y="1287"/>
                  </a:cubicBezTo>
                  <a:cubicBezTo>
                    <a:pt x="238" y="1296"/>
                    <a:pt x="255" y="1287"/>
                    <a:pt x="247" y="1278"/>
                  </a:cubicBezTo>
                  <a:cubicBezTo>
                    <a:pt x="247" y="1252"/>
                    <a:pt x="247" y="1236"/>
                    <a:pt x="238" y="1209"/>
                  </a:cubicBezTo>
                  <a:cubicBezTo>
                    <a:pt x="229" y="1193"/>
                    <a:pt x="221" y="1166"/>
                    <a:pt x="212" y="1141"/>
                  </a:cubicBezTo>
                  <a:cubicBezTo>
                    <a:pt x="195" y="1098"/>
                    <a:pt x="178" y="1055"/>
                    <a:pt x="161" y="1012"/>
                  </a:cubicBezTo>
                  <a:cubicBezTo>
                    <a:pt x="126" y="927"/>
                    <a:pt x="92" y="840"/>
                    <a:pt x="75" y="755"/>
                  </a:cubicBezTo>
                  <a:cubicBezTo>
                    <a:pt x="49" y="669"/>
                    <a:pt x="49" y="575"/>
                    <a:pt x="49" y="480"/>
                  </a:cubicBezTo>
                  <a:cubicBezTo>
                    <a:pt x="58" y="395"/>
                    <a:pt x="58" y="309"/>
                    <a:pt x="66" y="223"/>
                  </a:cubicBezTo>
                  <a:cubicBezTo>
                    <a:pt x="75" y="180"/>
                    <a:pt x="83" y="137"/>
                    <a:pt x="101" y="103"/>
                  </a:cubicBezTo>
                  <a:cubicBezTo>
                    <a:pt x="109" y="69"/>
                    <a:pt x="135" y="34"/>
                    <a:pt x="152" y="0"/>
                  </a:cubicBezTo>
                  <a:lnTo>
                    <a:pt x="1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5" name="Google Shape;1625;p36"/>
            <p:cNvSpPr/>
            <p:nvPr/>
          </p:nvSpPr>
          <p:spPr>
            <a:xfrm>
              <a:off x="1791466" y="3347705"/>
              <a:ext cx="44536" cy="272293"/>
            </a:xfrm>
            <a:custGeom>
              <a:avLst/>
              <a:gdLst/>
              <a:ahLst/>
              <a:cxnLst/>
              <a:rect l="l" t="t" r="r" b="b"/>
              <a:pathLst>
                <a:path w="202" h="1235" extrusionOk="0">
                  <a:moveTo>
                    <a:pt x="61" y="6"/>
                  </a:moveTo>
                  <a:lnTo>
                    <a:pt x="61" y="6"/>
                  </a:lnTo>
                  <a:cubicBezTo>
                    <a:pt x="51" y="32"/>
                    <a:pt x="43" y="58"/>
                    <a:pt x="43" y="84"/>
                  </a:cubicBezTo>
                  <a:cubicBezTo>
                    <a:pt x="35" y="109"/>
                    <a:pt x="35" y="144"/>
                    <a:pt x="26" y="169"/>
                  </a:cubicBezTo>
                  <a:cubicBezTo>
                    <a:pt x="26" y="221"/>
                    <a:pt x="18" y="272"/>
                    <a:pt x="9" y="332"/>
                  </a:cubicBezTo>
                  <a:cubicBezTo>
                    <a:pt x="0" y="435"/>
                    <a:pt x="0" y="547"/>
                    <a:pt x="0" y="650"/>
                  </a:cubicBezTo>
                  <a:cubicBezTo>
                    <a:pt x="9" y="753"/>
                    <a:pt x="26" y="847"/>
                    <a:pt x="43" y="942"/>
                  </a:cubicBezTo>
                  <a:cubicBezTo>
                    <a:pt x="69" y="1036"/>
                    <a:pt x="103" y="1138"/>
                    <a:pt x="154" y="1224"/>
                  </a:cubicBezTo>
                  <a:cubicBezTo>
                    <a:pt x="172" y="1250"/>
                    <a:pt x="215" y="1224"/>
                    <a:pt x="198" y="1190"/>
                  </a:cubicBezTo>
                  <a:cubicBezTo>
                    <a:pt x="163" y="1105"/>
                    <a:pt x="121" y="1018"/>
                    <a:pt x="103" y="924"/>
                  </a:cubicBezTo>
                  <a:cubicBezTo>
                    <a:pt x="78" y="830"/>
                    <a:pt x="61" y="736"/>
                    <a:pt x="61" y="633"/>
                  </a:cubicBezTo>
                  <a:cubicBezTo>
                    <a:pt x="51" y="530"/>
                    <a:pt x="61" y="427"/>
                    <a:pt x="69" y="324"/>
                  </a:cubicBezTo>
                  <a:cubicBezTo>
                    <a:pt x="69" y="272"/>
                    <a:pt x="78" y="221"/>
                    <a:pt x="78" y="169"/>
                  </a:cubicBezTo>
                  <a:cubicBezTo>
                    <a:pt x="86" y="118"/>
                    <a:pt x="103" y="58"/>
                    <a:pt x="86" y="6"/>
                  </a:cubicBezTo>
                  <a:cubicBezTo>
                    <a:pt x="86" y="-2"/>
                    <a:pt x="69" y="-2"/>
                    <a:pt x="61"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6" name="Google Shape;1626;p36"/>
            <p:cNvSpPr/>
            <p:nvPr/>
          </p:nvSpPr>
          <p:spPr>
            <a:xfrm>
              <a:off x="2778332" y="3119288"/>
              <a:ext cx="89073" cy="1326849"/>
            </a:xfrm>
            <a:custGeom>
              <a:avLst/>
              <a:gdLst/>
              <a:ahLst/>
              <a:cxnLst/>
              <a:rect l="l" t="t" r="r" b="b"/>
              <a:pathLst>
                <a:path w="404" h="6018" extrusionOk="0">
                  <a:moveTo>
                    <a:pt x="1" y="4"/>
                  </a:moveTo>
                  <a:lnTo>
                    <a:pt x="1" y="4"/>
                  </a:lnTo>
                  <a:cubicBezTo>
                    <a:pt x="-7" y="201"/>
                    <a:pt x="18" y="399"/>
                    <a:pt x="35" y="597"/>
                  </a:cubicBezTo>
                  <a:cubicBezTo>
                    <a:pt x="53" y="793"/>
                    <a:pt x="70" y="982"/>
                    <a:pt x="78" y="1180"/>
                  </a:cubicBezTo>
                  <a:cubicBezTo>
                    <a:pt x="113" y="1566"/>
                    <a:pt x="138" y="1951"/>
                    <a:pt x="164" y="2347"/>
                  </a:cubicBezTo>
                  <a:cubicBezTo>
                    <a:pt x="224" y="3118"/>
                    <a:pt x="267" y="3891"/>
                    <a:pt x="301" y="4671"/>
                  </a:cubicBezTo>
                  <a:cubicBezTo>
                    <a:pt x="319" y="5109"/>
                    <a:pt x="336" y="5554"/>
                    <a:pt x="353" y="5992"/>
                  </a:cubicBezTo>
                  <a:cubicBezTo>
                    <a:pt x="353" y="6026"/>
                    <a:pt x="404" y="6026"/>
                    <a:pt x="404" y="5992"/>
                  </a:cubicBezTo>
                  <a:cubicBezTo>
                    <a:pt x="379" y="5212"/>
                    <a:pt x="344" y="4431"/>
                    <a:pt x="301" y="3650"/>
                  </a:cubicBezTo>
                  <a:cubicBezTo>
                    <a:pt x="259" y="2870"/>
                    <a:pt x="207" y="2089"/>
                    <a:pt x="138" y="1308"/>
                  </a:cubicBezTo>
                  <a:cubicBezTo>
                    <a:pt x="121" y="1094"/>
                    <a:pt x="104" y="871"/>
                    <a:pt x="87" y="657"/>
                  </a:cubicBezTo>
                  <a:cubicBezTo>
                    <a:pt x="61" y="442"/>
                    <a:pt x="53" y="219"/>
                    <a:pt x="10" y="4"/>
                  </a:cubicBezTo>
                  <a:cubicBezTo>
                    <a:pt x="1" y="-5"/>
                    <a:pt x="1" y="4"/>
                    <a:pt x="1"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7" name="Google Shape;1627;p36"/>
            <p:cNvSpPr/>
            <p:nvPr/>
          </p:nvSpPr>
          <p:spPr>
            <a:xfrm>
              <a:off x="2861894" y="4423427"/>
              <a:ext cx="246053" cy="33954"/>
            </a:xfrm>
            <a:custGeom>
              <a:avLst/>
              <a:gdLst/>
              <a:ahLst/>
              <a:cxnLst/>
              <a:rect l="l" t="t" r="r" b="b"/>
              <a:pathLst>
                <a:path w="1116" h="154" extrusionOk="0">
                  <a:moveTo>
                    <a:pt x="0" y="103"/>
                  </a:moveTo>
                  <a:lnTo>
                    <a:pt x="0" y="103"/>
                  </a:lnTo>
                  <a:cubicBezTo>
                    <a:pt x="68" y="154"/>
                    <a:pt x="163" y="154"/>
                    <a:pt x="249" y="154"/>
                  </a:cubicBezTo>
                  <a:cubicBezTo>
                    <a:pt x="351" y="154"/>
                    <a:pt x="445" y="146"/>
                    <a:pt x="540" y="146"/>
                  </a:cubicBezTo>
                  <a:cubicBezTo>
                    <a:pt x="635" y="137"/>
                    <a:pt x="729" y="128"/>
                    <a:pt x="823" y="111"/>
                  </a:cubicBezTo>
                  <a:cubicBezTo>
                    <a:pt x="874" y="103"/>
                    <a:pt x="926" y="95"/>
                    <a:pt x="969" y="86"/>
                  </a:cubicBezTo>
                  <a:cubicBezTo>
                    <a:pt x="995" y="77"/>
                    <a:pt x="1020" y="68"/>
                    <a:pt x="1047" y="60"/>
                  </a:cubicBezTo>
                  <a:cubicBezTo>
                    <a:pt x="1063" y="60"/>
                    <a:pt x="1089" y="51"/>
                    <a:pt x="1107" y="43"/>
                  </a:cubicBezTo>
                  <a:cubicBezTo>
                    <a:pt x="1123" y="25"/>
                    <a:pt x="1115" y="0"/>
                    <a:pt x="1098" y="0"/>
                  </a:cubicBezTo>
                  <a:cubicBezTo>
                    <a:pt x="1072" y="0"/>
                    <a:pt x="1055" y="8"/>
                    <a:pt x="1029" y="17"/>
                  </a:cubicBezTo>
                  <a:cubicBezTo>
                    <a:pt x="1012" y="25"/>
                    <a:pt x="986" y="25"/>
                    <a:pt x="969" y="34"/>
                  </a:cubicBezTo>
                  <a:cubicBezTo>
                    <a:pt x="926" y="43"/>
                    <a:pt x="874" y="51"/>
                    <a:pt x="832" y="60"/>
                  </a:cubicBezTo>
                  <a:cubicBezTo>
                    <a:pt x="738" y="77"/>
                    <a:pt x="643" y="95"/>
                    <a:pt x="548" y="95"/>
                  </a:cubicBezTo>
                  <a:cubicBezTo>
                    <a:pt x="454" y="103"/>
                    <a:pt x="360" y="103"/>
                    <a:pt x="266" y="111"/>
                  </a:cubicBezTo>
                  <a:cubicBezTo>
                    <a:pt x="171" y="111"/>
                    <a:pt x="85" y="120"/>
                    <a:pt x="0" y="103"/>
                  </a:cubicBezTo>
                  <a:close/>
                </a:path>
              </a:pathLst>
            </a:custGeom>
            <a:solidFill>
              <a:schemeClr val="dk1"/>
            </a:solidFill>
            <a:ln>
              <a:noFill/>
            </a:ln>
          </p:spPr>
          <p:txBody>
            <a:bodyPr spcFirstLastPara="1" wrap="square" lIns="90000" tIns="10425" rIns="90000" bIns="10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8" name="Google Shape;1628;p36"/>
            <p:cNvSpPr/>
            <p:nvPr/>
          </p:nvSpPr>
          <p:spPr>
            <a:xfrm>
              <a:off x="2778553" y="3093712"/>
              <a:ext cx="225548" cy="31308"/>
            </a:xfrm>
            <a:custGeom>
              <a:avLst/>
              <a:gdLst/>
              <a:ahLst/>
              <a:cxnLst/>
              <a:rect l="l" t="t" r="r" b="b"/>
              <a:pathLst>
                <a:path w="1023" h="142" extrusionOk="0">
                  <a:moveTo>
                    <a:pt x="0" y="138"/>
                  </a:moveTo>
                  <a:lnTo>
                    <a:pt x="0" y="138"/>
                  </a:lnTo>
                  <a:cubicBezTo>
                    <a:pt x="17" y="146"/>
                    <a:pt x="34" y="138"/>
                    <a:pt x="52" y="129"/>
                  </a:cubicBezTo>
                  <a:cubicBezTo>
                    <a:pt x="77" y="129"/>
                    <a:pt x="103" y="120"/>
                    <a:pt x="120" y="111"/>
                  </a:cubicBezTo>
                  <a:cubicBezTo>
                    <a:pt x="172" y="103"/>
                    <a:pt x="223" y="95"/>
                    <a:pt x="266" y="86"/>
                  </a:cubicBezTo>
                  <a:cubicBezTo>
                    <a:pt x="361" y="78"/>
                    <a:pt x="463" y="69"/>
                    <a:pt x="558" y="60"/>
                  </a:cubicBezTo>
                  <a:cubicBezTo>
                    <a:pt x="661" y="60"/>
                    <a:pt x="755" y="52"/>
                    <a:pt x="858" y="43"/>
                  </a:cubicBezTo>
                  <a:cubicBezTo>
                    <a:pt x="883" y="43"/>
                    <a:pt x="901" y="43"/>
                    <a:pt x="926" y="52"/>
                  </a:cubicBezTo>
                  <a:cubicBezTo>
                    <a:pt x="944" y="52"/>
                    <a:pt x="961" y="69"/>
                    <a:pt x="978" y="69"/>
                  </a:cubicBezTo>
                  <a:cubicBezTo>
                    <a:pt x="1013" y="78"/>
                    <a:pt x="1038" y="52"/>
                    <a:pt x="1013" y="26"/>
                  </a:cubicBezTo>
                  <a:cubicBezTo>
                    <a:pt x="1013" y="18"/>
                    <a:pt x="1004" y="18"/>
                    <a:pt x="995" y="18"/>
                  </a:cubicBezTo>
                  <a:cubicBezTo>
                    <a:pt x="986" y="18"/>
                    <a:pt x="978" y="26"/>
                    <a:pt x="978" y="35"/>
                  </a:cubicBezTo>
                  <a:cubicBezTo>
                    <a:pt x="978" y="43"/>
                    <a:pt x="978" y="52"/>
                    <a:pt x="986" y="52"/>
                  </a:cubicBezTo>
                  <a:lnTo>
                    <a:pt x="986" y="52"/>
                  </a:lnTo>
                  <a:cubicBezTo>
                    <a:pt x="995" y="60"/>
                    <a:pt x="1004" y="52"/>
                    <a:pt x="1004" y="52"/>
                  </a:cubicBezTo>
                  <a:lnTo>
                    <a:pt x="1004" y="52"/>
                  </a:lnTo>
                  <a:cubicBezTo>
                    <a:pt x="995" y="52"/>
                    <a:pt x="995" y="52"/>
                    <a:pt x="986" y="52"/>
                  </a:cubicBezTo>
                  <a:cubicBezTo>
                    <a:pt x="978" y="52"/>
                    <a:pt x="978" y="52"/>
                    <a:pt x="986" y="52"/>
                  </a:cubicBezTo>
                  <a:cubicBezTo>
                    <a:pt x="986" y="52"/>
                    <a:pt x="978" y="43"/>
                    <a:pt x="978" y="35"/>
                  </a:cubicBezTo>
                  <a:cubicBezTo>
                    <a:pt x="995" y="26"/>
                    <a:pt x="986" y="26"/>
                    <a:pt x="978" y="18"/>
                  </a:cubicBezTo>
                  <a:lnTo>
                    <a:pt x="970" y="18"/>
                  </a:lnTo>
                  <a:cubicBezTo>
                    <a:pt x="961" y="8"/>
                    <a:pt x="953" y="8"/>
                    <a:pt x="944" y="8"/>
                  </a:cubicBezTo>
                  <a:cubicBezTo>
                    <a:pt x="926" y="0"/>
                    <a:pt x="910" y="0"/>
                    <a:pt x="893" y="0"/>
                  </a:cubicBezTo>
                  <a:cubicBezTo>
                    <a:pt x="850" y="0"/>
                    <a:pt x="798" y="0"/>
                    <a:pt x="755" y="8"/>
                  </a:cubicBezTo>
                  <a:cubicBezTo>
                    <a:pt x="661" y="18"/>
                    <a:pt x="575" y="18"/>
                    <a:pt x="481" y="26"/>
                  </a:cubicBezTo>
                  <a:cubicBezTo>
                    <a:pt x="395" y="35"/>
                    <a:pt x="309" y="43"/>
                    <a:pt x="223" y="60"/>
                  </a:cubicBezTo>
                  <a:cubicBezTo>
                    <a:pt x="180" y="69"/>
                    <a:pt x="137" y="78"/>
                    <a:pt x="95" y="86"/>
                  </a:cubicBezTo>
                  <a:cubicBezTo>
                    <a:pt x="69" y="103"/>
                    <a:pt x="17" y="111"/>
                    <a:pt x="0" y="138"/>
                  </a:cubicBezTo>
                  <a:close/>
                </a:path>
              </a:pathLst>
            </a:custGeom>
            <a:solidFill>
              <a:schemeClr val="dk1"/>
            </a:solidFill>
            <a:ln>
              <a:noFill/>
            </a:ln>
          </p:spPr>
          <p:txBody>
            <a:bodyPr spcFirstLastPara="1" wrap="square" lIns="90000" tIns="6100" rIns="90000" bIns="6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29" name="Google Shape;1629;p36"/>
            <p:cNvSpPr/>
            <p:nvPr/>
          </p:nvSpPr>
          <p:spPr>
            <a:xfrm>
              <a:off x="2997930" y="3105618"/>
              <a:ext cx="109798" cy="1327290"/>
            </a:xfrm>
            <a:custGeom>
              <a:avLst/>
              <a:gdLst/>
              <a:ahLst/>
              <a:cxnLst/>
              <a:rect l="l" t="t" r="r" b="b"/>
              <a:pathLst>
                <a:path w="498" h="6020" extrusionOk="0">
                  <a:moveTo>
                    <a:pt x="0" y="6"/>
                  </a:moveTo>
                  <a:lnTo>
                    <a:pt x="0" y="6"/>
                  </a:lnTo>
                  <a:cubicBezTo>
                    <a:pt x="0" y="204"/>
                    <a:pt x="18" y="393"/>
                    <a:pt x="26" y="589"/>
                  </a:cubicBezTo>
                  <a:cubicBezTo>
                    <a:pt x="43" y="787"/>
                    <a:pt x="61" y="984"/>
                    <a:pt x="69" y="1173"/>
                  </a:cubicBezTo>
                  <a:cubicBezTo>
                    <a:pt x="103" y="1568"/>
                    <a:pt x="129" y="1954"/>
                    <a:pt x="164" y="2348"/>
                  </a:cubicBezTo>
                  <a:cubicBezTo>
                    <a:pt x="224" y="3120"/>
                    <a:pt x="284" y="3901"/>
                    <a:pt x="335" y="4681"/>
                  </a:cubicBezTo>
                  <a:cubicBezTo>
                    <a:pt x="369" y="5119"/>
                    <a:pt x="403" y="5557"/>
                    <a:pt x="438" y="5994"/>
                  </a:cubicBezTo>
                  <a:cubicBezTo>
                    <a:pt x="446" y="6028"/>
                    <a:pt x="498" y="6028"/>
                    <a:pt x="498" y="5994"/>
                  </a:cubicBezTo>
                  <a:cubicBezTo>
                    <a:pt x="438" y="5213"/>
                    <a:pt x="378" y="4425"/>
                    <a:pt x="318" y="3644"/>
                  </a:cubicBezTo>
                  <a:cubicBezTo>
                    <a:pt x="257" y="2863"/>
                    <a:pt x="197" y="2082"/>
                    <a:pt x="129" y="1302"/>
                  </a:cubicBezTo>
                  <a:cubicBezTo>
                    <a:pt x="112" y="1087"/>
                    <a:pt x="94" y="864"/>
                    <a:pt x="78" y="650"/>
                  </a:cubicBezTo>
                  <a:cubicBezTo>
                    <a:pt x="61" y="435"/>
                    <a:pt x="43" y="220"/>
                    <a:pt x="9" y="6"/>
                  </a:cubicBezTo>
                  <a:cubicBezTo>
                    <a:pt x="9" y="-2"/>
                    <a:pt x="0" y="-2"/>
                    <a:pt x="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0" name="Google Shape;1630;p36"/>
            <p:cNvSpPr/>
            <p:nvPr/>
          </p:nvSpPr>
          <p:spPr>
            <a:xfrm>
              <a:off x="2910840" y="4142535"/>
              <a:ext cx="120381" cy="233709"/>
            </a:xfrm>
            <a:custGeom>
              <a:avLst/>
              <a:gdLst/>
              <a:ahLst/>
              <a:cxnLst/>
              <a:rect l="l" t="t" r="r" b="b"/>
              <a:pathLst>
                <a:path w="546" h="1060" extrusionOk="0">
                  <a:moveTo>
                    <a:pt x="120" y="90"/>
                  </a:moveTo>
                  <a:lnTo>
                    <a:pt x="120" y="90"/>
                  </a:lnTo>
                  <a:cubicBezTo>
                    <a:pt x="87" y="90"/>
                    <a:pt x="69" y="124"/>
                    <a:pt x="52" y="150"/>
                  </a:cubicBezTo>
                  <a:cubicBezTo>
                    <a:pt x="35" y="184"/>
                    <a:pt x="17" y="236"/>
                    <a:pt x="9" y="279"/>
                  </a:cubicBezTo>
                  <a:cubicBezTo>
                    <a:pt x="-8" y="373"/>
                    <a:pt x="1" y="468"/>
                    <a:pt x="9" y="553"/>
                  </a:cubicBezTo>
                  <a:cubicBezTo>
                    <a:pt x="17" y="648"/>
                    <a:pt x="35" y="751"/>
                    <a:pt x="61" y="837"/>
                  </a:cubicBezTo>
                  <a:cubicBezTo>
                    <a:pt x="78" y="922"/>
                    <a:pt x="120" y="1000"/>
                    <a:pt x="198" y="1042"/>
                  </a:cubicBezTo>
                  <a:cubicBezTo>
                    <a:pt x="275" y="1076"/>
                    <a:pt x="353" y="1060"/>
                    <a:pt x="413" y="1008"/>
                  </a:cubicBezTo>
                  <a:cubicBezTo>
                    <a:pt x="473" y="948"/>
                    <a:pt x="507" y="862"/>
                    <a:pt x="524" y="785"/>
                  </a:cubicBezTo>
                  <a:cubicBezTo>
                    <a:pt x="549" y="691"/>
                    <a:pt x="549" y="588"/>
                    <a:pt x="541" y="485"/>
                  </a:cubicBezTo>
                  <a:cubicBezTo>
                    <a:pt x="541" y="433"/>
                    <a:pt x="532" y="382"/>
                    <a:pt x="532" y="330"/>
                  </a:cubicBezTo>
                  <a:cubicBezTo>
                    <a:pt x="524" y="279"/>
                    <a:pt x="516" y="227"/>
                    <a:pt x="507" y="184"/>
                  </a:cubicBezTo>
                  <a:cubicBezTo>
                    <a:pt x="481" y="90"/>
                    <a:pt x="413" y="21"/>
                    <a:pt x="318" y="4"/>
                  </a:cubicBezTo>
                  <a:cubicBezTo>
                    <a:pt x="241" y="-13"/>
                    <a:pt x="112" y="21"/>
                    <a:pt x="87" y="116"/>
                  </a:cubicBezTo>
                  <a:cubicBezTo>
                    <a:pt x="87" y="133"/>
                    <a:pt x="104" y="150"/>
                    <a:pt x="120" y="142"/>
                  </a:cubicBezTo>
                  <a:cubicBezTo>
                    <a:pt x="147" y="124"/>
                    <a:pt x="172" y="99"/>
                    <a:pt x="198" y="81"/>
                  </a:cubicBezTo>
                  <a:cubicBezTo>
                    <a:pt x="232" y="64"/>
                    <a:pt x="267" y="64"/>
                    <a:pt x="301" y="64"/>
                  </a:cubicBezTo>
                  <a:cubicBezTo>
                    <a:pt x="370" y="73"/>
                    <a:pt x="429" y="124"/>
                    <a:pt x="447" y="193"/>
                  </a:cubicBezTo>
                  <a:cubicBezTo>
                    <a:pt x="456" y="227"/>
                    <a:pt x="464" y="270"/>
                    <a:pt x="473" y="313"/>
                  </a:cubicBezTo>
                  <a:cubicBezTo>
                    <a:pt x="473" y="356"/>
                    <a:pt x="481" y="398"/>
                    <a:pt x="489" y="442"/>
                  </a:cubicBezTo>
                  <a:cubicBezTo>
                    <a:pt x="498" y="528"/>
                    <a:pt x="498" y="613"/>
                    <a:pt x="489" y="699"/>
                  </a:cubicBezTo>
                  <a:cubicBezTo>
                    <a:pt x="481" y="776"/>
                    <a:pt x="464" y="854"/>
                    <a:pt x="421" y="913"/>
                  </a:cubicBezTo>
                  <a:cubicBezTo>
                    <a:pt x="386" y="965"/>
                    <a:pt x="326" y="1016"/>
                    <a:pt x="267" y="1008"/>
                  </a:cubicBezTo>
                  <a:cubicBezTo>
                    <a:pt x="190" y="1000"/>
                    <a:pt x="138" y="930"/>
                    <a:pt x="112" y="862"/>
                  </a:cubicBezTo>
                  <a:cubicBezTo>
                    <a:pt x="87" y="785"/>
                    <a:pt x="78" y="707"/>
                    <a:pt x="61" y="631"/>
                  </a:cubicBezTo>
                  <a:cubicBezTo>
                    <a:pt x="52" y="545"/>
                    <a:pt x="44" y="450"/>
                    <a:pt x="44" y="365"/>
                  </a:cubicBezTo>
                  <a:cubicBezTo>
                    <a:pt x="44" y="313"/>
                    <a:pt x="52" y="270"/>
                    <a:pt x="61" y="227"/>
                  </a:cubicBezTo>
                  <a:cubicBezTo>
                    <a:pt x="69" y="210"/>
                    <a:pt x="78" y="193"/>
                    <a:pt x="87" y="167"/>
                  </a:cubicBezTo>
                  <a:cubicBezTo>
                    <a:pt x="87" y="150"/>
                    <a:pt x="95" y="107"/>
                    <a:pt x="120" y="107"/>
                  </a:cubicBezTo>
                  <a:cubicBezTo>
                    <a:pt x="120" y="99"/>
                    <a:pt x="120" y="90"/>
                    <a:pt x="120" y="9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1" name="Google Shape;1631;p36"/>
            <p:cNvSpPr/>
            <p:nvPr/>
          </p:nvSpPr>
          <p:spPr>
            <a:xfrm>
              <a:off x="2799278" y="3280459"/>
              <a:ext cx="218052" cy="33513"/>
            </a:xfrm>
            <a:custGeom>
              <a:avLst/>
              <a:gdLst/>
              <a:ahLst/>
              <a:cxnLst/>
              <a:rect l="l" t="t" r="r" b="b"/>
              <a:pathLst>
                <a:path w="989" h="152" extrusionOk="0">
                  <a:moveTo>
                    <a:pt x="18" y="148"/>
                  </a:moveTo>
                  <a:lnTo>
                    <a:pt x="18" y="148"/>
                  </a:lnTo>
                  <a:cubicBezTo>
                    <a:pt x="18" y="140"/>
                    <a:pt x="18" y="140"/>
                    <a:pt x="26" y="140"/>
                  </a:cubicBezTo>
                  <a:cubicBezTo>
                    <a:pt x="26" y="132"/>
                    <a:pt x="26" y="132"/>
                    <a:pt x="26" y="132"/>
                  </a:cubicBezTo>
                  <a:cubicBezTo>
                    <a:pt x="35" y="132"/>
                    <a:pt x="43" y="132"/>
                    <a:pt x="52" y="123"/>
                  </a:cubicBezTo>
                  <a:cubicBezTo>
                    <a:pt x="69" y="123"/>
                    <a:pt x="86" y="114"/>
                    <a:pt x="103" y="114"/>
                  </a:cubicBezTo>
                  <a:cubicBezTo>
                    <a:pt x="138" y="114"/>
                    <a:pt x="181" y="105"/>
                    <a:pt x="224" y="97"/>
                  </a:cubicBezTo>
                  <a:cubicBezTo>
                    <a:pt x="301" y="88"/>
                    <a:pt x="387" y="80"/>
                    <a:pt x="472" y="71"/>
                  </a:cubicBezTo>
                  <a:cubicBezTo>
                    <a:pt x="635" y="45"/>
                    <a:pt x="799" y="29"/>
                    <a:pt x="953" y="71"/>
                  </a:cubicBezTo>
                  <a:cubicBezTo>
                    <a:pt x="953" y="54"/>
                    <a:pt x="953" y="37"/>
                    <a:pt x="953" y="20"/>
                  </a:cubicBezTo>
                  <a:cubicBezTo>
                    <a:pt x="935" y="29"/>
                    <a:pt x="927" y="37"/>
                    <a:pt x="919" y="45"/>
                  </a:cubicBezTo>
                  <a:cubicBezTo>
                    <a:pt x="910" y="54"/>
                    <a:pt x="919" y="80"/>
                    <a:pt x="935" y="80"/>
                  </a:cubicBezTo>
                  <a:cubicBezTo>
                    <a:pt x="944" y="71"/>
                    <a:pt x="962" y="71"/>
                    <a:pt x="970" y="71"/>
                  </a:cubicBezTo>
                  <a:cubicBezTo>
                    <a:pt x="995" y="62"/>
                    <a:pt x="995" y="29"/>
                    <a:pt x="970" y="20"/>
                  </a:cubicBezTo>
                  <a:cubicBezTo>
                    <a:pt x="764" y="-23"/>
                    <a:pt x="558" y="11"/>
                    <a:pt x="352" y="37"/>
                  </a:cubicBezTo>
                  <a:cubicBezTo>
                    <a:pt x="301" y="45"/>
                    <a:pt x="249" y="54"/>
                    <a:pt x="198" y="54"/>
                  </a:cubicBezTo>
                  <a:cubicBezTo>
                    <a:pt x="146" y="62"/>
                    <a:pt x="103" y="71"/>
                    <a:pt x="52" y="80"/>
                  </a:cubicBezTo>
                  <a:cubicBezTo>
                    <a:pt x="35" y="88"/>
                    <a:pt x="-8" y="105"/>
                    <a:pt x="1" y="140"/>
                  </a:cubicBezTo>
                  <a:cubicBezTo>
                    <a:pt x="1" y="148"/>
                    <a:pt x="18" y="157"/>
                    <a:pt x="18" y="148"/>
                  </a:cubicBezTo>
                  <a:close/>
                </a:path>
              </a:pathLst>
            </a:custGeom>
            <a:solidFill>
              <a:schemeClr val="dk1"/>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2" name="Google Shape;1632;p36"/>
            <p:cNvSpPr/>
            <p:nvPr/>
          </p:nvSpPr>
          <p:spPr>
            <a:xfrm>
              <a:off x="2799939" y="3383202"/>
              <a:ext cx="230840" cy="43435"/>
            </a:xfrm>
            <a:custGeom>
              <a:avLst/>
              <a:gdLst/>
              <a:ahLst/>
              <a:cxnLst/>
              <a:rect l="l" t="t" r="r" b="b"/>
              <a:pathLst>
                <a:path w="1047" h="197" extrusionOk="0">
                  <a:moveTo>
                    <a:pt x="6" y="197"/>
                  </a:moveTo>
                  <a:lnTo>
                    <a:pt x="6" y="197"/>
                  </a:lnTo>
                  <a:cubicBezTo>
                    <a:pt x="23" y="197"/>
                    <a:pt x="49" y="197"/>
                    <a:pt x="66" y="197"/>
                  </a:cubicBezTo>
                  <a:cubicBezTo>
                    <a:pt x="92" y="197"/>
                    <a:pt x="109" y="197"/>
                    <a:pt x="135" y="189"/>
                  </a:cubicBezTo>
                  <a:cubicBezTo>
                    <a:pt x="169" y="189"/>
                    <a:pt x="212" y="180"/>
                    <a:pt x="246" y="171"/>
                  </a:cubicBezTo>
                  <a:cubicBezTo>
                    <a:pt x="332" y="163"/>
                    <a:pt x="418" y="146"/>
                    <a:pt x="504" y="137"/>
                  </a:cubicBezTo>
                  <a:cubicBezTo>
                    <a:pt x="590" y="120"/>
                    <a:pt x="675" y="103"/>
                    <a:pt x="753" y="94"/>
                  </a:cubicBezTo>
                  <a:cubicBezTo>
                    <a:pt x="838" y="77"/>
                    <a:pt x="932" y="60"/>
                    <a:pt x="1019" y="68"/>
                  </a:cubicBezTo>
                  <a:cubicBezTo>
                    <a:pt x="1035" y="77"/>
                    <a:pt x="1062" y="43"/>
                    <a:pt x="1035" y="25"/>
                  </a:cubicBezTo>
                  <a:cubicBezTo>
                    <a:pt x="1019" y="17"/>
                    <a:pt x="1001" y="0"/>
                    <a:pt x="976" y="0"/>
                  </a:cubicBezTo>
                  <a:cubicBezTo>
                    <a:pt x="967" y="0"/>
                    <a:pt x="959" y="8"/>
                    <a:pt x="959" y="17"/>
                  </a:cubicBezTo>
                  <a:cubicBezTo>
                    <a:pt x="967" y="43"/>
                    <a:pt x="984" y="51"/>
                    <a:pt x="1001" y="68"/>
                  </a:cubicBezTo>
                  <a:cubicBezTo>
                    <a:pt x="1010" y="51"/>
                    <a:pt x="1019" y="34"/>
                    <a:pt x="1027" y="25"/>
                  </a:cubicBezTo>
                  <a:cubicBezTo>
                    <a:pt x="941" y="8"/>
                    <a:pt x="864" y="25"/>
                    <a:pt x="778" y="43"/>
                  </a:cubicBezTo>
                  <a:cubicBezTo>
                    <a:pt x="693" y="51"/>
                    <a:pt x="607" y="68"/>
                    <a:pt x="520" y="86"/>
                  </a:cubicBezTo>
                  <a:cubicBezTo>
                    <a:pt x="435" y="94"/>
                    <a:pt x="341" y="111"/>
                    <a:pt x="255" y="128"/>
                  </a:cubicBezTo>
                  <a:cubicBezTo>
                    <a:pt x="221" y="137"/>
                    <a:pt x="178" y="137"/>
                    <a:pt x="135" y="146"/>
                  </a:cubicBezTo>
                  <a:cubicBezTo>
                    <a:pt x="109" y="154"/>
                    <a:pt x="92" y="154"/>
                    <a:pt x="66" y="163"/>
                  </a:cubicBezTo>
                  <a:cubicBezTo>
                    <a:pt x="49" y="171"/>
                    <a:pt x="23" y="180"/>
                    <a:pt x="6" y="189"/>
                  </a:cubicBezTo>
                  <a:cubicBezTo>
                    <a:pt x="-2" y="189"/>
                    <a:pt x="-2" y="197"/>
                    <a:pt x="6" y="197"/>
                  </a:cubicBezTo>
                  <a:close/>
                </a:path>
              </a:pathLst>
            </a:custGeom>
            <a:solidFill>
              <a:schemeClr val="dk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3" name="Google Shape;1633;p36"/>
            <p:cNvSpPr/>
            <p:nvPr/>
          </p:nvSpPr>
          <p:spPr>
            <a:xfrm>
              <a:off x="2190534" y="3867597"/>
              <a:ext cx="247155" cy="13008"/>
            </a:xfrm>
            <a:custGeom>
              <a:avLst/>
              <a:gdLst/>
              <a:ahLst/>
              <a:cxnLst/>
              <a:rect l="l" t="t" r="r" b="b"/>
              <a:pathLst>
                <a:path w="1121" h="59" extrusionOk="0">
                  <a:moveTo>
                    <a:pt x="9" y="59"/>
                  </a:moveTo>
                  <a:lnTo>
                    <a:pt x="9" y="59"/>
                  </a:lnTo>
                  <a:cubicBezTo>
                    <a:pt x="94" y="42"/>
                    <a:pt x="189" y="42"/>
                    <a:pt x="275" y="50"/>
                  </a:cubicBezTo>
                  <a:cubicBezTo>
                    <a:pt x="369" y="50"/>
                    <a:pt x="463" y="59"/>
                    <a:pt x="558" y="59"/>
                  </a:cubicBezTo>
                  <a:cubicBezTo>
                    <a:pt x="653" y="59"/>
                    <a:pt x="747" y="59"/>
                    <a:pt x="841" y="50"/>
                  </a:cubicBezTo>
                  <a:cubicBezTo>
                    <a:pt x="935" y="50"/>
                    <a:pt x="1029" y="50"/>
                    <a:pt x="1115" y="25"/>
                  </a:cubicBezTo>
                  <a:cubicBezTo>
                    <a:pt x="1123" y="25"/>
                    <a:pt x="1123" y="16"/>
                    <a:pt x="1115" y="8"/>
                  </a:cubicBezTo>
                  <a:cubicBezTo>
                    <a:pt x="1020" y="-10"/>
                    <a:pt x="927" y="8"/>
                    <a:pt x="832" y="16"/>
                  </a:cubicBezTo>
                  <a:cubicBezTo>
                    <a:pt x="738" y="16"/>
                    <a:pt x="644" y="25"/>
                    <a:pt x="541" y="25"/>
                  </a:cubicBezTo>
                  <a:cubicBezTo>
                    <a:pt x="455" y="33"/>
                    <a:pt x="360" y="25"/>
                    <a:pt x="266" y="25"/>
                  </a:cubicBezTo>
                  <a:cubicBezTo>
                    <a:pt x="181" y="25"/>
                    <a:pt x="86" y="25"/>
                    <a:pt x="0" y="50"/>
                  </a:cubicBezTo>
                  <a:cubicBezTo>
                    <a:pt x="0" y="59"/>
                    <a:pt x="0" y="59"/>
                    <a:pt x="9" y="5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4" name="Google Shape;1634;p36"/>
            <p:cNvSpPr/>
            <p:nvPr/>
          </p:nvSpPr>
          <p:spPr>
            <a:xfrm>
              <a:off x="2271891" y="3873109"/>
              <a:ext cx="17197" cy="113547"/>
            </a:xfrm>
            <a:custGeom>
              <a:avLst/>
              <a:gdLst/>
              <a:ahLst/>
              <a:cxnLst/>
              <a:rect l="l" t="t" r="r" b="b"/>
              <a:pathLst>
                <a:path w="78" h="515" extrusionOk="0">
                  <a:moveTo>
                    <a:pt x="34" y="515"/>
                  </a:moveTo>
                  <a:lnTo>
                    <a:pt x="34" y="515"/>
                  </a:lnTo>
                  <a:cubicBezTo>
                    <a:pt x="69" y="505"/>
                    <a:pt x="69" y="454"/>
                    <a:pt x="78" y="429"/>
                  </a:cubicBezTo>
                  <a:cubicBezTo>
                    <a:pt x="78" y="385"/>
                    <a:pt x="78" y="342"/>
                    <a:pt x="78" y="300"/>
                  </a:cubicBezTo>
                  <a:cubicBezTo>
                    <a:pt x="69" y="257"/>
                    <a:pt x="69" y="206"/>
                    <a:pt x="61" y="163"/>
                  </a:cubicBezTo>
                  <a:cubicBezTo>
                    <a:pt x="61" y="146"/>
                    <a:pt x="51" y="120"/>
                    <a:pt x="51" y="103"/>
                  </a:cubicBezTo>
                  <a:cubicBezTo>
                    <a:pt x="51" y="85"/>
                    <a:pt x="43" y="76"/>
                    <a:pt x="43" y="68"/>
                  </a:cubicBezTo>
                  <a:cubicBezTo>
                    <a:pt x="43" y="60"/>
                    <a:pt x="43" y="51"/>
                    <a:pt x="43" y="51"/>
                  </a:cubicBezTo>
                  <a:cubicBezTo>
                    <a:pt x="43" y="43"/>
                    <a:pt x="43" y="34"/>
                    <a:pt x="34" y="43"/>
                  </a:cubicBezTo>
                  <a:cubicBezTo>
                    <a:pt x="26" y="34"/>
                    <a:pt x="26" y="34"/>
                    <a:pt x="26" y="34"/>
                  </a:cubicBezTo>
                  <a:lnTo>
                    <a:pt x="26" y="34"/>
                  </a:lnTo>
                  <a:cubicBezTo>
                    <a:pt x="26" y="43"/>
                    <a:pt x="26" y="43"/>
                    <a:pt x="34" y="43"/>
                  </a:cubicBezTo>
                  <a:cubicBezTo>
                    <a:pt x="43" y="34"/>
                    <a:pt x="51" y="25"/>
                    <a:pt x="43" y="17"/>
                  </a:cubicBezTo>
                  <a:cubicBezTo>
                    <a:pt x="43" y="8"/>
                    <a:pt x="34" y="0"/>
                    <a:pt x="26" y="0"/>
                  </a:cubicBezTo>
                  <a:lnTo>
                    <a:pt x="26" y="0"/>
                  </a:lnTo>
                  <a:cubicBezTo>
                    <a:pt x="18" y="0"/>
                    <a:pt x="9" y="8"/>
                    <a:pt x="9" y="8"/>
                  </a:cubicBezTo>
                  <a:cubicBezTo>
                    <a:pt x="0" y="25"/>
                    <a:pt x="0" y="43"/>
                    <a:pt x="0" y="60"/>
                  </a:cubicBezTo>
                  <a:cubicBezTo>
                    <a:pt x="9" y="76"/>
                    <a:pt x="9" y="103"/>
                    <a:pt x="9" y="128"/>
                  </a:cubicBezTo>
                  <a:cubicBezTo>
                    <a:pt x="18" y="171"/>
                    <a:pt x="26" y="214"/>
                    <a:pt x="34" y="257"/>
                  </a:cubicBezTo>
                  <a:cubicBezTo>
                    <a:pt x="34" y="309"/>
                    <a:pt x="34" y="351"/>
                    <a:pt x="34" y="394"/>
                  </a:cubicBezTo>
                  <a:cubicBezTo>
                    <a:pt x="34" y="412"/>
                    <a:pt x="34" y="437"/>
                    <a:pt x="34" y="454"/>
                  </a:cubicBezTo>
                  <a:cubicBezTo>
                    <a:pt x="34" y="472"/>
                    <a:pt x="26" y="488"/>
                    <a:pt x="34" y="505"/>
                  </a:cubicBezTo>
                  <a:lnTo>
                    <a:pt x="34" y="5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5" name="Google Shape;1635;p36"/>
            <p:cNvSpPr/>
            <p:nvPr/>
          </p:nvSpPr>
          <p:spPr>
            <a:xfrm>
              <a:off x="2276741" y="3876416"/>
              <a:ext cx="89734" cy="112004"/>
            </a:xfrm>
            <a:custGeom>
              <a:avLst/>
              <a:gdLst/>
              <a:ahLst/>
              <a:cxnLst/>
              <a:rect l="l" t="t" r="r" b="b"/>
              <a:pathLst>
                <a:path w="407" h="508" extrusionOk="0">
                  <a:moveTo>
                    <a:pt x="12" y="508"/>
                  </a:moveTo>
                  <a:lnTo>
                    <a:pt x="12" y="508"/>
                  </a:lnTo>
                  <a:cubicBezTo>
                    <a:pt x="141" y="473"/>
                    <a:pt x="262" y="414"/>
                    <a:pt x="398" y="379"/>
                  </a:cubicBezTo>
                  <a:cubicBezTo>
                    <a:pt x="398" y="379"/>
                    <a:pt x="407" y="370"/>
                    <a:pt x="407" y="362"/>
                  </a:cubicBezTo>
                  <a:cubicBezTo>
                    <a:pt x="390" y="251"/>
                    <a:pt x="381" y="131"/>
                    <a:pt x="381" y="19"/>
                  </a:cubicBezTo>
                  <a:cubicBezTo>
                    <a:pt x="381" y="-7"/>
                    <a:pt x="347" y="-7"/>
                    <a:pt x="347" y="19"/>
                  </a:cubicBezTo>
                  <a:cubicBezTo>
                    <a:pt x="347" y="139"/>
                    <a:pt x="356" y="251"/>
                    <a:pt x="373" y="362"/>
                  </a:cubicBezTo>
                  <a:cubicBezTo>
                    <a:pt x="381" y="362"/>
                    <a:pt x="381" y="354"/>
                    <a:pt x="390" y="345"/>
                  </a:cubicBezTo>
                  <a:cubicBezTo>
                    <a:pt x="321" y="362"/>
                    <a:pt x="262" y="388"/>
                    <a:pt x="193" y="414"/>
                  </a:cubicBezTo>
                  <a:cubicBezTo>
                    <a:pt x="132" y="439"/>
                    <a:pt x="64" y="457"/>
                    <a:pt x="4" y="490"/>
                  </a:cubicBezTo>
                  <a:cubicBezTo>
                    <a:pt x="-4" y="490"/>
                    <a:pt x="4" y="508"/>
                    <a:pt x="12" y="50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6" name="Google Shape;1636;p36"/>
            <p:cNvSpPr/>
            <p:nvPr/>
          </p:nvSpPr>
          <p:spPr>
            <a:xfrm>
              <a:off x="1179200" y="3084700"/>
              <a:ext cx="1562175" cy="11475"/>
            </a:xfrm>
            <a:custGeom>
              <a:avLst/>
              <a:gdLst/>
              <a:ahLst/>
              <a:cxnLst/>
              <a:rect l="l" t="t" r="r" b="b"/>
              <a:pathLst>
                <a:path w="7081" h="52" extrusionOk="0">
                  <a:moveTo>
                    <a:pt x="19" y="42"/>
                  </a:moveTo>
                  <a:lnTo>
                    <a:pt x="19" y="42"/>
                  </a:lnTo>
                  <a:cubicBezTo>
                    <a:pt x="131" y="52"/>
                    <a:pt x="251" y="52"/>
                    <a:pt x="371" y="52"/>
                  </a:cubicBezTo>
                  <a:cubicBezTo>
                    <a:pt x="482" y="52"/>
                    <a:pt x="594" y="52"/>
                    <a:pt x="705" y="52"/>
                  </a:cubicBezTo>
                  <a:cubicBezTo>
                    <a:pt x="937" y="52"/>
                    <a:pt x="1169" y="52"/>
                    <a:pt x="1391" y="52"/>
                  </a:cubicBezTo>
                  <a:cubicBezTo>
                    <a:pt x="1855" y="52"/>
                    <a:pt x="2310" y="52"/>
                    <a:pt x="2773" y="52"/>
                  </a:cubicBezTo>
                  <a:cubicBezTo>
                    <a:pt x="3691" y="52"/>
                    <a:pt x="4600" y="52"/>
                    <a:pt x="5518" y="52"/>
                  </a:cubicBezTo>
                  <a:cubicBezTo>
                    <a:pt x="6032" y="52"/>
                    <a:pt x="6546" y="42"/>
                    <a:pt x="7061" y="42"/>
                  </a:cubicBezTo>
                  <a:cubicBezTo>
                    <a:pt x="7087" y="42"/>
                    <a:pt x="7087" y="9"/>
                    <a:pt x="7061" y="9"/>
                  </a:cubicBezTo>
                  <a:cubicBezTo>
                    <a:pt x="6143" y="9"/>
                    <a:pt x="5226" y="0"/>
                    <a:pt x="4308" y="0"/>
                  </a:cubicBezTo>
                  <a:cubicBezTo>
                    <a:pt x="3391" y="0"/>
                    <a:pt x="2473" y="0"/>
                    <a:pt x="1563" y="0"/>
                  </a:cubicBezTo>
                  <a:cubicBezTo>
                    <a:pt x="1306" y="0"/>
                    <a:pt x="1049" y="0"/>
                    <a:pt x="791" y="0"/>
                  </a:cubicBezTo>
                  <a:cubicBezTo>
                    <a:pt x="662" y="0"/>
                    <a:pt x="534" y="0"/>
                    <a:pt x="406" y="0"/>
                  </a:cubicBezTo>
                  <a:cubicBezTo>
                    <a:pt x="276" y="0"/>
                    <a:pt x="148" y="0"/>
                    <a:pt x="19" y="9"/>
                  </a:cubicBezTo>
                  <a:cubicBezTo>
                    <a:pt x="-6" y="17"/>
                    <a:pt x="-6" y="42"/>
                    <a:pt x="19"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37" name="Google Shape;1637;p36"/>
            <p:cNvSpPr/>
            <p:nvPr/>
          </p:nvSpPr>
          <p:spPr>
            <a:xfrm>
              <a:off x="1093650" y="4120475"/>
              <a:ext cx="34400" cy="336404"/>
            </a:xfrm>
            <a:custGeom>
              <a:avLst/>
              <a:gdLst/>
              <a:ahLst/>
              <a:cxnLst/>
              <a:rect l="l" t="t" r="r" b="b"/>
              <a:pathLst>
                <a:path w="158" h="1545" extrusionOk="0">
                  <a:moveTo>
                    <a:pt x="77" y="7"/>
                  </a:moveTo>
                  <a:lnTo>
                    <a:pt x="77" y="7"/>
                  </a:lnTo>
                  <a:cubicBezTo>
                    <a:pt x="60" y="49"/>
                    <a:pt x="43" y="101"/>
                    <a:pt x="34" y="144"/>
                  </a:cubicBezTo>
                  <a:cubicBezTo>
                    <a:pt x="17" y="195"/>
                    <a:pt x="17" y="247"/>
                    <a:pt x="9" y="290"/>
                  </a:cubicBezTo>
                  <a:cubicBezTo>
                    <a:pt x="0" y="393"/>
                    <a:pt x="0" y="487"/>
                    <a:pt x="0" y="590"/>
                  </a:cubicBezTo>
                  <a:cubicBezTo>
                    <a:pt x="0" y="787"/>
                    <a:pt x="25" y="993"/>
                    <a:pt x="52" y="1191"/>
                  </a:cubicBezTo>
                  <a:cubicBezTo>
                    <a:pt x="69" y="1302"/>
                    <a:pt x="85" y="1413"/>
                    <a:pt x="112" y="1525"/>
                  </a:cubicBezTo>
                  <a:cubicBezTo>
                    <a:pt x="112" y="1551"/>
                    <a:pt x="155" y="1551"/>
                    <a:pt x="155" y="1525"/>
                  </a:cubicBezTo>
                  <a:cubicBezTo>
                    <a:pt x="163" y="1500"/>
                    <a:pt x="155" y="1482"/>
                    <a:pt x="155" y="1456"/>
                  </a:cubicBezTo>
                  <a:cubicBezTo>
                    <a:pt x="155" y="1439"/>
                    <a:pt x="137" y="1439"/>
                    <a:pt x="128" y="1456"/>
                  </a:cubicBezTo>
                  <a:cubicBezTo>
                    <a:pt x="128" y="1473"/>
                    <a:pt x="112" y="1491"/>
                    <a:pt x="112" y="1508"/>
                  </a:cubicBezTo>
                  <a:cubicBezTo>
                    <a:pt x="120" y="1508"/>
                    <a:pt x="137" y="1508"/>
                    <a:pt x="155" y="1508"/>
                  </a:cubicBezTo>
                  <a:cubicBezTo>
                    <a:pt x="95" y="1122"/>
                    <a:pt x="25" y="735"/>
                    <a:pt x="52" y="341"/>
                  </a:cubicBezTo>
                  <a:cubicBezTo>
                    <a:pt x="60" y="290"/>
                    <a:pt x="60" y="230"/>
                    <a:pt x="69" y="178"/>
                  </a:cubicBezTo>
                  <a:cubicBezTo>
                    <a:pt x="77" y="118"/>
                    <a:pt x="69" y="67"/>
                    <a:pt x="85" y="7"/>
                  </a:cubicBezTo>
                  <a:cubicBezTo>
                    <a:pt x="85" y="-2"/>
                    <a:pt x="77" y="-2"/>
                    <a:pt x="77"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638" name="Google Shape;1638;p36"/>
            <p:cNvGrpSpPr/>
            <p:nvPr/>
          </p:nvGrpSpPr>
          <p:grpSpPr>
            <a:xfrm>
              <a:off x="1886523" y="2602431"/>
              <a:ext cx="162135" cy="203001"/>
              <a:chOff x="6475205" y="1095765"/>
              <a:chExt cx="241200" cy="302040"/>
            </a:xfrm>
          </p:grpSpPr>
          <p:sp>
            <p:nvSpPr>
              <p:cNvPr id="1639" name="Google Shape;1639;p3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0" name="Google Shape;1640;p3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1" name="Google Shape;1641;p3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2" name="Google Shape;1642;p3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3" name="Google Shape;1643;p3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644" name="Google Shape;1644;p3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645" name="Google Shape;1645;p36"/>
            <p:cNvGrpSpPr/>
            <p:nvPr/>
          </p:nvGrpSpPr>
          <p:grpSpPr>
            <a:xfrm>
              <a:off x="661873" y="4274156"/>
              <a:ext cx="162135" cy="203001"/>
              <a:chOff x="6475205" y="1095765"/>
              <a:chExt cx="241200" cy="302040"/>
            </a:xfrm>
          </p:grpSpPr>
          <p:sp>
            <p:nvSpPr>
              <p:cNvPr id="1646" name="Google Shape;1646;p3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7" name="Google Shape;1647;p3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48" name="Google Shape;1648;p3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9" name="Google Shape;1649;p3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0" name="Google Shape;1650;p3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651" name="Google Shape;1651;p3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652" name="Google Shape;1652;p36"/>
            <p:cNvGrpSpPr/>
            <p:nvPr/>
          </p:nvGrpSpPr>
          <p:grpSpPr>
            <a:xfrm>
              <a:off x="2447973" y="2198006"/>
              <a:ext cx="162135" cy="203001"/>
              <a:chOff x="6475205" y="1095765"/>
              <a:chExt cx="241200" cy="302040"/>
            </a:xfrm>
          </p:grpSpPr>
          <p:sp>
            <p:nvSpPr>
              <p:cNvPr id="1653" name="Google Shape;1653;p3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4" name="Google Shape;1654;p3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5" name="Google Shape;1655;p3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6" name="Google Shape;1656;p3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57" name="Google Shape;1657;p3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658" name="Google Shape;1658;p3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659" name="Google Shape;1659;p36"/>
            <p:cNvGrpSpPr/>
            <p:nvPr/>
          </p:nvGrpSpPr>
          <p:grpSpPr>
            <a:xfrm>
              <a:off x="3091723" y="3477181"/>
              <a:ext cx="162135" cy="203001"/>
              <a:chOff x="6475205" y="1095765"/>
              <a:chExt cx="241200" cy="302040"/>
            </a:xfrm>
          </p:grpSpPr>
          <p:sp>
            <p:nvSpPr>
              <p:cNvPr id="1660" name="Google Shape;1660;p3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1" name="Google Shape;1661;p3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2" name="Google Shape;1662;p3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3" name="Google Shape;1663;p3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64" name="Google Shape;1664;p3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665" name="Google Shape;1665;p3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sp>
          <p:nvSpPr>
            <p:cNvPr id="1666" name="Google Shape;1666;p36"/>
            <p:cNvSpPr/>
            <p:nvPr/>
          </p:nvSpPr>
          <p:spPr>
            <a:xfrm>
              <a:off x="374885" y="3464559"/>
              <a:ext cx="798349" cy="654385"/>
            </a:xfrm>
            <a:custGeom>
              <a:avLst/>
              <a:gdLst/>
              <a:ahLst/>
              <a:cxnLst/>
              <a:rect l="l" t="t" r="r" b="b"/>
              <a:pathLst>
                <a:path w="3621" h="2968" extrusionOk="0">
                  <a:moveTo>
                    <a:pt x="9" y="25"/>
                  </a:moveTo>
                  <a:lnTo>
                    <a:pt x="9" y="25"/>
                  </a:lnTo>
                  <a:cubicBezTo>
                    <a:pt x="18" y="51"/>
                    <a:pt x="35" y="86"/>
                    <a:pt x="51" y="103"/>
                  </a:cubicBezTo>
                  <a:cubicBezTo>
                    <a:pt x="78" y="128"/>
                    <a:pt x="112" y="154"/>
                    <a:pt x="146" y="179"/>
                  </a:cubicBezTo>
                  <a:cubicBezTo>
                    <a:pt x="206" y="223"/>
                    <a:pt x="275" y="266"/>
                    <a:pt x="335" y="317"/>
                  </a:cubicBezTo>
                  <a:cubicBezTo>
                    <a:pt x="463" y="412"/>
                    <a:pt x="592" y="497"/>
                    <a:pt x="712" y="583"/>
                  </a:cubicBezTo>
                  <a:cubicBezTo>
                    <a:pt x="970" y="763"/>
                    <a:pt x="1218" y="944"/>
                    <a:pt x="1467" y="1132"/>
                  </a:cubicBezTo>
                  <a:cubicBezTo>
                    <a:pt x="1716" y="1321"/>
                    <a:pt x="1956" y="1527"/>
                    <a:pt x="2188" y="1741"/>
                  </a:cubicBezTo>
                  <a:cubicBezTo>
                    <a:pt x="2419" y="1964"/>
                    <a:pt x="2642" y="2204"/>
                    <a:pt x="2865" y="2453"/>
                  </a:cubicBezTo>
                  <a:cubicBezTo>
                    <a:pt x="2994" y="2591"/>
                    <a:pt x="3114" y="2727"/>
                    <a:pt x="3243" y="2865"/>
                  </a:cubicBezTo>
                  <a:cubicBezTo>
                    <a:pt x="3277" y="2899"/>
                    <a:pt x="3312" y="2933"/>
                    <a:pt x="3337" y="2968"/>
                  </a:cubicBezTo>
                  <a:lnTo>
                    <a:pt x="3345" y="2959"/>
                  </a:lnTo>
                  <a:cubicBezTo>
                    <a:pt x="3518" y="2942"/>
                    <a:pt x="3518" y="2942"/>
                    <a:pt x="3518" y="2942"/>
                  </a:cubicBezTo>
                  <a:cubicBezTo>
                    <a:pt x="3448" y="2856"/>
                    <a:pt x="3380" y="2770"/>
                    <a:pt x="3303" y="2685"/>
                  </a:cubicBezTo>
                  <a:cubicBezTo>
                    <a:pt x="3046" y="2385"/>
                    <a:pt x="2771" y="2102"/>
                    <a:pt x="2488" y="1826"/>
                  </a:cubicBezTo>
                  <a:cubicBezTo>
                    <a:pt x="2205" y="1552"/>
                    <a:pt x="1913" y="1286"/>
                    <a:pt x="1605" y="1047"/>
                  </a:cubicBezTo>
                  <a:cubicBezTo>
                    <a:pt x="1287" y="806"/>
                    <a:pt x="961" y="583"/>
                    <a:pt x="626" y="377"/>
                  </a:cubicBezTo>
                  <a:cubicBezTo>
                    <a:pt x="420" y="249"/>
                    <a:pt x="214" y="137"/>
                    <a:pt x="9" y="25"/>
                  </a:cubicBezTo>
                  <a:moveTo>
                    <a:pt x="43" y="0"/>
                  </a:moveTo>
                  <a:lnTo>
                    <a:pt x="43" y="0"/>
                  </a:lnTo>
                  <a:cubicBezTo>
                    <a:pt x="35" y="0"/>
                    <a:pt x="18" y="0"/>
                    <a:pt x="9" y="0"/>
                  </a:cubicBezTo>
                  <a:lnTo>
                    <a:pt x="0" y="0"/>
                  </a:lnTo>
                  <a:cubicBezTo>
                    <a:pt x="266" y="128"/>
                    <a:pt x="532" y="266"/>
                    <a:pt x="781" y="420"/>
                  </a:cubicBezTo>
                  <a:cubicBezTo>
                    <a:pt x="1115" y="626"/>
                    <a:pt x="1432" y="857"/>
                    <a:pt x="1741" y="1098"/>
                  </a:cubicBezTo>
                  <a:cubicBezTo>
                    <a:pt x="2050" y="1346"/>
                    <a:pt x="2342" y="1612"/>
                    <a:pt x="2625" y="1887"/>
                  </a:cubicBezTo>
                  <a:cubicBezTo>
                    <a:pt x="2908" y="2170"/>
                    <a:pt x="3174" y="2461"/>
                    <a:pt x="3432" y="2762"/>
                  </a:cubicBezTo>
                  <a:cubicBezTo>
                    <a:pt x="3483" y="2822"/>
                    <a:pt x="3526" y="2882"/>
                    <a:pt x="3578" y="2933"/>
                  </a:cubicBezTo>
                  <a:cubicBezTo>
                    <a:pt x="3621" y="2933"/>
                    <a:pt x="3621" y="2933"/>
                    <a:pt x="3621" y="2933"/>
                  </a:cubicBezTo>
                  <a:cubicBezTo>
                    <a:pt x="3569" y="2873"/>
                    <a:pt x="3518" y="2822"/>
                    <a:pt x="3466" y="2762"/>
                  </a:cubicBezTo>
                  <a:cubicBezTo>
                    <a:pt x="3345" y="2634"/>
                    <a:pt x="3234" y="2504"/>
                    <a:pt x="3114" y="2376"/>
                  </a:cubicBezTo>
                  <a:cubicBezTo>
                    <a:pt x="2891" y="2135"/>
                    <a:pt x="2668" y="1887"/>
                    <a:pt x="2428" y="1655"/>
                  </a:cubicBezTo>
                  <a:cubicBezTo>
                    <a:pt x="1982" y="1209"/>
                    <a:pt x="1467" y="814"/>
                    <a:pt x="935" y="480"/>
                  </a:cubicBezTo>
                  <a:cubicBezTo>
                    <a:pt x="781" y="385"/>
                    <a:pt x="626" y="291"/>
                    <a:pt x="472" y="197"/>
                  </a:cubicBezTo>
                  <a:cubicBezTo>
                    <a:pt x="395" y="154"/>
                    <a:pt x="317" y="111"/>
                    <a:pt x="249" y="76"/>
                  </a:cubicBezTo>
                  <a:cubicBezTo>
                    <a:pt x="206" y="51"/>
                    <a:pt x="163" y="25"/>
                    <a:pt x="121" y="8"/>
                  </a:cubicBezTo>
                  <a:cubicBezTo>
                    <a:pt x="94" y="0"/>
                    <a:pt x="69" y="0"/>
                    <a:pt x="43"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7" name="Google Shape;1667;p36"/>
            <p:cNvSpPr/>
            <p:nvPr/>
          </p:nvSpPr>
          <p:spPr>
            <a:xfrm>
              <a:off x="1547616" y="4366543"/>
              <a:ext cx="109577" cy="75845"/>
            </a:xfrm>
            <a:custGeom>
              <a:avLst/>
              <a:gdLst/>
              <a:ahLst/>
              <a:cxnLst/>
              <a:rect l="l" t="t" r="r" b="b"/>
              <a:pathLst>
                <a:path w="497" h="344" extrusionOk="0">
                  <a:moveTo>
                    <a:pt x="0" y="0"/>
                  </a:moveTo>
                  <a:lnTo>
                    <a:pt x="0" y="0"/>
                  </a:lnTo>
                  <a:lnTo>
                    <a:pt x="0" y="9"/>
                  </a:lnTo>
                  <a:cubicBezTo>
                    <a:pt x="9" y="155"/>
                    <a:pt x="42" y="344"/>
                    <a:pt x="42" y="344"/>
                  </a:cubicBezTo>
                  <a:cubicBezTo>
                    <a:pt x="497" y="309"/>
                    <a:pt x="497" y="309"/>
                    <a:pt x="497" y="309"/>
                  </a:cubicBezTo>
                  <a:cubicBezTo>
                    <a:pt x="497" y="309"/>
                    <a:pt x="463" y="172"/>
                    <a:pt x="429" y="0"/>
                  </a:cubicBezTo>
                  <a:cubicBezTo>
                    <a:pt x="283" y="0"/>
                    <a:pt x="137" y="0"/>
                    <a:pt x="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8" name="Google Shape;1668;p36"/>
            <p:cNvSpPr/>
            <p:nvPr/>
          </p:nvSpPr>
          <p:spPr>
            <a:xfrm>
              <a:off x="1301781" y="4359047"/>
              <a:ext cx="139783" cy="83341"/>
            </a:xfrm>
            <a:custGeom>
              <a:avLst/>
              <a:gdLst/>
              <a:ahLst/>
              <a:cxnLst/>
              <a:rect l="l" t="t" r="r" b="b"/>
              <a:pathLst>
                <a:path w="634" h="378" extrusionOk="0">
                  <a:moveTo>
                    <a:pt x="0" y="0"/>
                  </a:moveTo>
                  <a:lnTo>
                    <a:pt x="0" y="0"/>
                  </a:lnTo>
                  <a:cubicBezTo>
                    <a:pt x="17" y="206"/>
                    <a:pt x="42" y="369"/>
                    <a:pt x="51" y="378"/>
                  </a:cubicBezTo>
                  <a:cubicBezTo>
                    <a:pt x="634" y="378"/>
                    <a:pt x="634" y="378"/>
                    <a:pt x="634" y="378"/>
                  </a:cubicBezTo>
                  <a:cubicBezTo>
                    <a:pt x="634" y="378"/>
                    <a:pt x="592" y="214"/>
                    <a:pt x="557" y="18"/>
                  </a:cubicBezTo>
                  <a:cubicBezTo>
                    <a:pt x="360" y="18"/>
                    <a:pt x="171" y="9"/>
                    <a:pt x="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9" name="Google Shape;1669;p36"/>
            <p:cNvSpPr/>
            <p:nvPr/>
          </p:nvSpPr>
          <p:spPr>
            <a:xfrm>
              <a:off x="1110625" y="4330825"/>
              <a:ext cx="1705834" cy="122807"/>
            </a:xfrm>
            <a:custGeom>
              <a:avLst/>
              <a:gdLst/>
              <a:ahLst/>
              <a:cxnLst/>
              <a:rect l="l" t="t" r="r" b="b"/>
              <a:pathLst>
                <a:path w="7737" h="557" extrusionOk="0">
                  <a:moveTo>
                    <a:pt x="7720" y="0"/>
                  </a:moveTo>
                  <a:lnTo>
                    <a:pt x="7720" y="0"/>
                  </a:lnTo>
                  <a:cubicBezTo>
                    <a:pt x="7720" y="0"/>
                    <a:pt x="7625" y="103"/>
                    <a:pt x="7333" y="103"/>
                  </a:cubicBezTo>
                  <a:cubicBezTo>
                    <a:pt x="7170" y="103"/>
                    <a:pt x="4907" y="162"/>
                    <a:pt x="2934" y="162"/>
                  </a:cubicBezTo>
                  <a:cubicBezTo>
                    <a:pt x="2754" y="162"/>
                    <a:pt x="2582" y="162"/>
                    <a:pt x="2411" y="162"/>
                  </a:cubicBezTo>
                  <a:cubicBezTo>
                    <a:pt x="2445" y="334"/>
                    <a:pt x="2479" y="471"/>
                    <a:pt x="2479" y="471"/>
                  </a:cubicBezTo>
                  <a:cubicBezTo>
                    <a:pt x="2024" y="506"/>
                    <a:pt x="2024" y="506"/>
                    <a:pt x="2024" y="506"/>
                  </a:cubicBezTo>
                  <a:cubicBezTo>
                    <a:pt x="2024" y="506"/>
                    <a:pt x="1991" y="317"/>
                    <a:pt x="1982" y="171"/>
                  </a:cubicBezTo>
                  <a:lnTo>
                    <a:pt x="1982" y="162"/>
                  </a:lnTo>
                  <a:cubicBezTo>
                    <a:pt x="1785" y="154"/>
                    <a:pt x="1604" y="154"/>
                    <a:pt x="1424" y="146"/>
                  </a:cubicBezTo>
                  <a:cubicBezTo>
                    <a:pt x="1459" y="342"/>
                    <a:pt x="1501" y="506"/>
                    <a:pt x="1501" y="506"/>
                  </a:cubicBezTo>
                  <a:cubicBezTo>
                    <a:pt x="918" y="506"/>
                    <a:pt x="918" y="506"/>
                    <a:pt x="918" y="506"/>
                  </a:cubicBezTo>
                  <a:cubicBezTo>
                    <a:pt x="909" y="497"/>
                    <a:pt x="884" y="334"/>
                    <a:pt x="867" y="128"/>
                  </a:cubicBezTo>
                  <a:cubicBezTo>
                    <a:pt x="420" y="103"/>
                    <a:pt x="103" y="68"/>
                    <a:pt x="0" y="16"/>
                  </a:cubicBezTo>
                  <a:cubicBezTo>
                    <a:pt x="26" y="317"/>
                    <a:pt x="69" y="557"/>
                    <a:pt x="69" y="557"/>
                  </a:cubicBezTo>
                  <a:cubicBezTo>
                    <a:pt x="7642" y="506"/>
                    <a:pt x="7642" y="506"/>
                    <a:pt x="7642" y="506"/>
                  </a:cubicBezTo>
                  <a:cubicBezTo>
                    <a:pt x="7642" y="506"/>
                    <a:pt x="7702" y="274"/>
                    <a:pt x="7737" y="68"/>
                  </a:cubicBezTo>
                  <a:cubicBezTo>
                    <a:pt x="7720" y="0"/>
                    <a:pt x="7720" y="0"/>
                    <a:pt x="772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0" name="Google Shape;1670;p36"/>
            <p:cNvSpPr/>
            <p:nvPr/>
          </p:nvSpPr>
          <p:spPr>
            <a:xfrm>
              <a:off x="1154280" y="3250914"/>
              <a:ext cx="1603533" cy="107594"/>
            </a:xfrm>
            <a:custGeom>
              <a:avLst/>
              <a:gdLst/>
              <a:ahLst/>
              <a:cxnLst/>
              <a:rect l="l" t="t" r="r" b="b"/>
              <a:pathLst>
                <a:path w="7273" h="488" extrusionOk="0">
                  <a:moveTo>
                    <a:pt x="7264" y="0"/>
                  </a:moveTo>
                  <a:lnTo>
                    <a:pt x="7264" y="0"/>
                  </a:lnTo>
                  <a:cubicBezTo>
                    <a:pt x="7247" y="0"/>
                    <a:pt x="4048" y="85"/>
                    <a:pt x="4048" y="85"/>
                  </a:cubicBezTo>
                  <a:cubicBezTo>
                    <a:pt x="4048" y="85"/>
                    <a:pt x="2393" y="119"/>
                    <a:pt x="1201" y="119"/>
                  </a:cubicBezTo>
                  <a:cubicBezTo>
                    <a:pt x="600" y="119"/>
                    <a:pt x="111" y="111"/>
                    <a:pt x="8" y="85"/>
                  </a:cubicBezTo>
                  <a:cubicBezTo>
                    <a:pt x="8" y="85"/>
                    <a:pt x="8" y="93"/>
                    <a:pt x="0" y="103"/>
                  </a:cubicBezTo>
                  <a:cubicBezTo>
                    <a:pt x="0" y="111"/>
                    <a:pt x="8" y="119"/>
                    <a:pt x="8" y="128"/>
                  </a:cubicBezTo>
                  <a:cubicBezTo>
                    <a:pt x="76" y="402"/>
                    <a:pt x="111" y="488"/>
                    <a:pt x="111" y="488"/>
                  </a:cubicBezTo>
                  <a:cubicBezTo>
                    <a:pt x="394" y="480"/>
                    <a:pt x="394" y="480"/>
                    <a:pt x="394" y="480"/>
                  </a:cubicBezTo>
                  <a:cubicBezTo>
                    <a:pt x="720" y="445"/>
                    <a:pt x="720" y="445"/>
                    <a:pt x="720" y="445"/>
                  </a:cubicBezTo>
                  <a:cubicBezTo>
                    <a:pt x="720" y="445"/>
                    <a:pt x="1801" y="420"/>
                    <a:pt x="1826" y="394"/>
                  </a:cubicBezTo>
                  <a:cubicBezTo>
                    <a:pt x="1835" y="385"/>
                    <a:pt x="2032" y="385"/>
                    <a:pt x="2281" y="385"/>
                  </a:cubicBezTo>
                  <a:cubicBezTo>
                    <a:pt x="2367" y="385"/>
                    <a:pt x="2470" y="385"/>
                    <a:pt x="2564" y="385"/>
                  </a:cubicBezTo>
                  <a:lnTo>
                    <a:pt x="2564" y="385"/>
                  </a:lnTo>
                  <a:lnTo>
                    <a:pt x="2564" y="385"/>
                  </a:lnTo>
                  <a:lnTo>
                    <a:pt x="2564" y="385"/>
                  </a:lnTo>
                  <a:cubicBezTo>
                    <a:pt x="2813" y="377"/>
                    <a:pt x="2813" y="377"/>
                    <a:pt x="2813" y="377"/>
                  </a:cubicBezTo>
                  <a:cubicBezTo>
                    <a:pt x="2993" y="369"/>
                    <a:pt x="3182" y="359"/>
                    <a:pt x="3371" y="342"/>
                  </a:cubicBezTo>
                  <a:cubicBezTo>
                    <a:pt x="3456" y="317"/>
                    <a:pt x="3456" y="317"/>
                    <a:pt x="3456" y="317"/>
                  </a:cubicBezTo>
                  <a:cubicBezTo>
                    <a:pt x="4803" y="299"/>
                    <a:pt x="4803" y="299"/>
                    <a:pt x="4803" y="299"/>
                  </a:cubicBezTo>
                  <a:cubicBezTo>
                    <a:pt x="7075" y="266"/>
                    <a:pt x="7075" y="266"/>
                    <a:pt x="7075" y="266"/>
                  </a:cubicBezTo>
                  <a:cubicBezTo>
                    <a:pt x="7230" y="239"/>
                    <a:pt x="7230" y="239"/>
                    <a:pt x="7230" y="239"/>
                  </a:cubicBezTo>
                  <a:cubicBezTo>
                    <a:pt x="7247" y="196"/>
                    <a:pt x="7264" y="128"/>
                    <a:pt x="7273" y="25"/>
                  </a:cubicBezTo>
                  <a:cubicBezTo>
                    <a:pt x="7273" y="8"/>
                    <a:pt x="7264" y="0"/>
                    <a:pt x="7264"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1" name="Google Shape;1671;p36"/>
            <p:cNvSpPr/>
            <p:nvPr/>
          </p:nvSpPr>
          <p:spPr>
            <a:xfrm>
              <a:off x="2798175" y="3106941"/>
              <a:ext cx="207249" cy="181676"/>
            </a:xfrm>
            <a:custGeom>
              <a:avLst/>
              <a:gdLst/>
              <a:ahLst/>
              <a:cxnLst/>
              <a:rect l="l" t="t" r="r" b="b"/>
              <a:pathLst>
                <a:path w="940" h="824" extrusionOk="0">
                  <a:moveTo>
                    <a:pt x="392" y="0"/>
                  </a:moveTo>
                  <a:lnTo>
                    <a:pt x="392" y="0"/>
                  </a:lnTo>
                  <a:lnTo>
                    <a:pt x="383" y="0"/>
                  </a:lnTo>
                  <a:cubicBezTo>
                    <a:pt x="314" y="0"/>
                    <a:pt x="237" y="9"/>
                    <a:pt x="169" y="18"/>
                  </a:cubicBezTo>
                  <a:cubicBezTo>
                    <a:pt x="108" y="26"/>
                    <a:pt x="31" y="43"/>
                    <a:pt x="6" y="103"/>
                  </a:cubicBezTo>
                  <a:cubicBezTo>
                    <a:pt x="-3" y="121"/>
                    <a:pt x="-3" y="138"/>
                    <a:pt x="14" y="146"/>
                  </a:cubicBezTo>
                  <a:cubicBezTo>
                    <a:pt x="40" y="163"/>
                    <a:pt x="66" y="163"/>
                    <a:pt x="91" y="163"/>
                  </a:cubicBezTo>
                  <a:cubicBezTo>
                    <a:pt x="126" y="163"/>
                    <a:pt x="160" y="154"/>
                    <a:pt x="186" y="154"/>
                  </a:cubicBezTo>
                  <a:cubicBezTo>
                    <a:pt x="246" y="146"/>
                    <a:pt x="297" y="146"/>
                    <a:pt x="357" y="146"/>
                  </a:cubicBezTo>
                  <a:cubicBezTo>
                    <a:pt x="366" y="146"/>
                    <a:pt x="383" y="146"/>
                    <a:pt x="392" y="146"/>
                  </a:cubicBezTo>
                  <a:cubicBezTo>
                    <a:pt x="503" y="146"/>
                    <a:pt x="623" y="163"/>
                    <a:pt x="734" y="198"/>
                  </a:cubicBezTo>
                  <a:cubicBezTo>
                    <a:pt x="752" y="404"/>
                    <a:pt x="761" y="610"/>
                    <a:pt x="786" y="807"/>
                  </a:cubicBezTo>
                  <a:lnTo>
                    <a:pt x="794" y="807"/>
                  </a:lnTo>
                  <a:cubicBezTo>
                    <a:pt x="864" y="807"/>
                    <a:pt x="915" y="816"/>
                    <a:pt x="940" y="824"/>
                  </a:cubicBezTo>
                  <a:cubicBezTo>
                    <a:pt x="915" y="601"/>
                    <a:pt x="897" y="369"/>
                    <a:pt x="881" y="146"/>
                  </a:cubicBezTo>
                  <a:cubicBezTo>
                    <a:pt x="872" y="103"/>
                    <a:pt x="855" y="86"/>
                    <a:pt x="821" y="69"/>
                  </a:cubicBezTo>
                  <a:cubicBezTo>
                    <a:pt x="683" y="26"/>
                    <a:pt x="538" y="0"/>
                    <a:pt x="392"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72" name="Google Shape;1672;p36"/>
            <p:cNvGrpSpPr/>
            <p:nvPr/>
          </p:nvGrpSpPr>
          <p:grpSpPr>
            <a:xfrm flipH="1">
              <a:off x="2430820" y="3410961"/>
              <a:ext cx="303859" cy="88415"/>
              <a:chOff x="6088045" y="3121320"/>
              <a:chExt cx="371875" cy="108205"/>
            </a:xfrm>
          </p:grpSpPr>
          <p:sp>
            <p:nvSpPr>
              <p:cNvPr id="1673" name="Google Shape;1673;p36"/>
              <p:cNvSpPr/>
              <p:nvPr/>
            </p:nvSpPr>
            <p:spPr>
              <a:xfrm>
                <a:off x="6088045" y="3121320"/>
                <a:ext cx="223560" cy="864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4" name="Google Shape;1674;p36"/>
              <p:cNvSpPr/>
              <p:nvPr/>
            </p:nvSpPr>
            <p:spPr>
              <a:xfrm>
                <a:off x="6101360" y="3166490"/>
                <a:ext cx="358560" cy="10080"/>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5" name="Google Shape;1675;p36"/>
              <p:cNvSpPr/>
              <p:nvPr/>
            </p:nvSpPr>
            <p:spPr>
              <a:xfrm>
                <a:off x="6088045" y="3218006"/>
                <a:ext cx="193680" cy="11520"/>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676" name="Google Shape;1676;p36"/>
            <p:cNvGrpSpPr/>
            <p:nvPr/>
          </p:nvGrpSpPr>
          <p:grpSpPr>
            <a:xfrm>
              <a:off x="1266670" y="3866861"/>
              <a:ext cx="303859" cy="88415"/>
              <a:chOff x="6088045" y="3121320"/>
              <a:chExt cx="371875" cy="108205"/>
            </a:xfrm>
          </p:grpSpPr>
          <p:sp>
            <p:nvSpPr>
              <p:cNvPr id="1677" name="Google Shape;1677;p36"/>
              <p:cNvSpPr/>
              <p:nvPr/>
            </p:nvSpPr>
            <p:spPr>
              <a:xfrm>
                <a:off x="6088045" y="3121320"/>
                <a:ext cx="223560" cy="864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36"/>
              <p:cNvSpPr/>
              <p:nvPr/>
            </p:nvSpPr>
            <p:spPr>
              <a:xfrm>
                <a:off x="6101360" y="3166490"/>
                <a:ext cx="358560" cy="10080"/>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9" name="Google Shape;1679;p36"/>
              <p:cNvSpPr/>
              <p:nvPr/>
            </p:nvSpPr>
            <p:spPr>
              <a:xfrm>
                <a:off x="6088045" y="3218006"/>
                <a:ext cx="193680" cy="11520"/>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pic>
        <p:nvPicPr>
          <p:cNvPr id="3" name="Picture 2">
            <a:extLst>
              <a:ext uri="{FF2B5EF4-FFF2-40B4-BE49-F238E27FC236}">
                <a16:creationId xmlns:a16="http://schemas.microsoft.com/office/drawing/2014/main" id="{54A6223B-F5C4-9DC7-AEDD-E7E90A5EB2AC}"/>
              </a:ext>
            </a:extLst>
          </p:cNvPr>
          <p:cNvPicPr>
            <a:picLocks noChangeAspect="1"/>
          </p:cNvPicPr>
          <p:nvPr/>
        </p:nvPicPr>
        <p:blipFill>
          <a:blip r:embed="rId3"/>
          <a:stretch>
            <a:fillRect/>
          </a:stretch>
        </p:blipFill>
        <p:spPr>
          <a:xfrm>
            <a:off x="238285" y="643317"/>
            <a:ext cx="8660780" cy="406891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55"/>
        <p:cNvGrpSpPr/>
        <p:nvPr/>
      </p:nvGrpSpPr>
      <p:grpSpPr>
        <a:xfrm>
          <a:off x="0" y="0"/>
          <a:ext cx="0" cy="0"/>
          <a:chOff x="0" y="0"/>
          <a:chExt cx="0" cy="0"/>
        </a:xfrm>
      </p:grpSpPr>
      <p:sp>
        <p:nvSpPr>
          <p:cNvPr id="3256" name="Google Shape;3256;p54"/>
          <p:cNvSpPr txBox="1">
            <a:spLocks noGrp="1"/>
          </p:cNvSpPr>
          <p:nvPr>
            <p:ph type="title"/>
          </p:nvPr>
        </p:nvSpPr>
        <p:spPr>
          <a:xfrm>
            <a:off x="2785564" y="151456"/>
            <a:ext cx="2749821" cy="6684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Tools used </a:t>
            </a:r>
            <a:endParaRPr dirty="0"/>
          </a:p>
        </p:txBody>
      </p:sp>
      <p:sp>
        <p:nvSpPr>
          <p:cNvPr id="3257" name="Google Shape;3257;p54"/>
          <p:cNvSpPr txBox="1">
            <a:spLocks noGrp="1"/>
          </p:cNvSpPr>
          <p:nvPr>
            <p:ph type="subTitle" idx="1"/>
          </p:nvPr>
        </p:nvSpPr>
        <p:spPr>
          <a:xfrm>
            <a:off x="291653" y="537900"/>
            <a:ext cx="8697225" cy="4579475"/>
          </a:xfrm>
          <a:prstGeom prst="rect">
            <a:avLst/>
          </a:prstGeom>
        </p:spPr>
        <p:txBody>
          <a:bodyPr spcFirstLastPara="1" wrap="square" lIns="91425" tIns="91425" rIns="91425" bIns="91425" anchor="t" anchorCtr="0">
            <a:noAutofit/>
          </a:bodyPr>
          <a:lstStyle/>
          <a:p>
            <a:r>
              <a:rPr lang="en-IN" sz="1600" b="1" dirty="0"/>
              <a:t>1.Software Components: </a:t>
            </a:r>
          </a:p>
          <a:p>
            <a:pPr marL="0" indent="0">
              <a:buNone/>
            </a:pPr>
            <a:r>
              <a:rPr lang="en-IN" sz="1600" dirty="0"/>
              <a:t>        </a:t>
            </a:r>
            <a:r>
              <a:rPr lang="en-IN" sz="1600" b="1" dirty="0"/>
              <a:t>Front-End Development: </a:t>
            </a:r>
          </a:p>
          <a:p>
            <a:pPr marL="0" indent="0">
              <a:buNone/>
            </a:pPr>
            <a:r>
              <a:rPr lang="en-IN" sz="1600" dirty="0"/>
              <a:t>             HTML/CSS/JavaScript: Create user interfaces for registration, resource mapping,</a:t>
            </a:r>
          </a:p>
          <a:p>
            <a:pPr marL="0" indent="0">
              <a:buNone/>
            </a:pPr>
            <a:r>
              <a:rPr lang="en-IN" sz="1600" dirty="0"/>
              <a:t>            and alerts. </a:t>
            </a:r>
          </a:p>
          <a:p>
            <a:r>
              <a:rPr lang="en-IN" sz="1600" b="1" dirty="0"/>
              <a:t>2. Back-End Development: </a:t>
            </a:r>
          </a:p>
          <a:p>
            <a:pPr marL="0" indent="0">
              <a:buNone/>
            </a:pPr>
            <a:r>
              <a:rPr lang="en-IN" sz="1600" dirty="0"/>
              <a:t>         </a:t>
            </a:r>
            <a:r>
              <a:rPr lang="en-IN" sz="1600" b="1" dirty="0"/>
              <a:t>Server-Side Logic:</a:t>
            </a:r>
          </a:p>
          <a:p>
            <a:pPr marL="0" indent="0">
              <a:buNone/>
            </a:pPr>
            <a:r>
              <a:rPr lang="en-IN" sz="1600" dirty="0"/>
              <a:t>                 PHP,SQL</a:t>
            </a:r>
          </a:p>
          <a:p>
            <a:pPr marL="0" indent="0">
              <a:buNone/>
            </a:pPr>
            <a:r>
              <a:rPr lang="en-IN" sz="1600" b="1" dirty="0"/>
              <a:t>        Database Management:</a:t>
            </a:r>
          </a:p>
          <a:p>
            <a:pPr marL="0" indent="0">
              <a:buNone/>
            </a:pPr>
            <a:r>
              <a:rPr lang="en-IN" sz="1600" dirty="0"/>
              <a:t>                  MySQL, or PostgreSQL: Store user profiles, resource data, and</a:t>
            </a:r>
          </a:p>
          <a:p>
            <a:pPr marL="0" indent="0">
              <a:buNone/>
            </a:pPr>
            <a:r>
              <a:rPr lang="en-IN" sz="1600" dirty="0"/>
              <a:t>                   inventory. </a:t>
            </a:r>
          </a:p>
          <a:p>
            <a:pPr marL="0" indent="0">
              <a:buNone/>
            </a:pPr>
            <a:r>
              <a:rPr lang="en-IN" sz="1600" dirty="0"/>
              <a:t>                 PHP: Create visual reports. Server-Side Scripts </a:t>
            </a:r>
          </a:p>
        </p:txBody>
      </p:sp>
      <p:grpSp>
        <p:nvGrpSpPr>
          <p:cNvPr id="3318" name="Google Shape;3318;p54"/>
          <p:cNvGrpSpPr/>
          <p:nvPr/>
        </p:nvGrpSpPr>
        <p:grpSpPr>
          <a:xfrm>
            <a:off x="6896619" y="4447493"/>
            <a:ext cx="1858784" cy="552686"/>
            <a:chOff x="2719800" y="1403640"/>
            <a:chExt cx="2920320" cy="868320"/>
          </a:xfrm>
        </p:grpSpPr>
        <p:sp>
          <p:nvSpPr>
            <p:cNvPr id="3319" name="Google Shape;3319;p54"/>
            <p:cNvSpPr/>
            <p:nvPr/>
          </p:nvSpPr>
          <p:spPr>
            <a:xfrm>
              <a:off x="2786400" y="1416240"/>
              <a:ext cx="2613960" cy="373320"/>
            </a:xfrm>
            <a:custGeom>
              <a:avLst/>
              <a:gdLst/>
              <a:ahLst/>
              <a:cxnLst/>
              <a:rect l="l" t="t" r="r" b="b"/>
              <a:pathLst>
                <a:path w="7261" h="1037" extrusionOk="0">
                  <a:moveTo>
                    <a:pt x="19" y="17"/>
                  </a:moveTo>
                  <a:lnTo>
                    <a:pt x="19" y="17"/>
                  </a:lnTo>
                  <a:cubicBezTo>
                    <a:pt x="-32" y="231"/>
                    <a:pt x="36" y="763"/>
                    <a:pt x="62" y="866"/>
                  </a:cubicBezTo>
                  <a:cubicBezTo>
                    <a:pt x="88" y="960"/>
                    <a:pt x="122" y="1037"/>
                    <a:pt x="122" y="1037"/>
                  </a:cubicBezTo>
                  <a:cubicBezTo>
                    <a:pt x="4154" y="969"/>
                    <a:pt x="4154" y="969"/>
                    <a:pt x="4154" y="969"/>
                  </a:cubicBezTo>
                  <a:cubicBezTo>
                    <a:pt x="5474" y="1029"/>
                    <a:pt x="5474" y="1029"/>
                    <a:pt x="5474" y="1029"/>
                  </a:cubicBezTo>
                  <a:cubicBezTo>
                    <a:pt x="6975" y="1012"/>
                    <a:pt x="6975" y="1012"/>
                    <a:pt x="6975" y="1012"/>
                  </a:cubicBezTo>
                  <a:cubicBezTo>
                    <a:pt x="7198" y="1012"/>
                    <a:pt x="7198" y="1012"/>
                    <a:pt x="7198" y="1012"/>
                  </a:cubicBezTo>
                  <a:cubicBezTo>
                    <a:pt x="7198" y="1012"/>
                    <a:pt x="7293" y="574"/>
                    <a:pt x="7249" y="394"/>
                  </a:cubicBezTo>
                  <a:cubicBezTo>
                    <a:pt x="7215" y="223"/>
                    <a:pt x="7146" y="0"/>
                    <a:pt x="7146" y="0"/>
                  </a:cubicBezTo>
                  <a:cubicBezTo>
                    <a:pt x="19" y="17"/>
                    <a:pt x="19" y="17"/>
                    <a:pt x="19" y="17"/>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0" name="Google Shape;3320;p54"/>
            <p:cNvSpPr/>
            <p:nvPr/>
          </p:nvSpPr>
          <p:spPr>
            <a:xfrm>
              <a:off x="2799360" y="1761840"/>
              <a:ext cx="2831400" cy="497520"/>
            </a:xfrm>
            <a:custGeom>
              <a:avLst/>
              <a:gdLst/>
              <a:ahLst/>
              <a:cxnLst/>
              <a:rect l="l" t="t" r="r" b="b"/>
              <a:pathLst>
                <a:path w="7865" h="1382" extrusionOk="0">
                  <a:moveTo>
                    <a:pt x="0" y="86"/>
                  </a:moveTo>
                  <a:lnTo>
                    <a:pt x="0" y="86"/>
                  </a:lnTo>
                  <a:cubicBezTo>
                    <a:pt x="0" y="95"/>
                    <a:pt x="26" y="215"/>
                    <a:pt x="26" y="215"/>
                  </a:cubicBezTo>
                  <a:cubicBezTo>
                    <a:pt x="540" y="249"/>
                    <a:pt x="540" y="249"/>
                    <a:pt x="540" y="249"/>
                  </a:cubicBezTo>
                  <a:cubicBezTo>
                    <a:pt x="540" y="249"/>
                    <a:pt x="1742" y="215"/>
                    <a:pt x="1785" y="206"/>
                  </a:cubicBezTo>
                  <a:cubicBezTo>
                    <a:pt x="1836" y="206"/>
                    <a:pt x="3397" y="172"/>
                    <a:pt x="3483" y="172"/>
                  </a:cubicBezTo>
                  <a:cubicBezTo>
                    <a:pt x="3568" y="172"/>
                    <a:pt x="3843" y="197"/>
                    <a:pt x="3843" y="197"/>
                  </a:cubicBezTo>
                  <a:cubicBezTo>
                    <a:pt x="3843" y="197"/>
                    <a:pt x="3955" y="223"/>
                    <a:pt x="3955" y="627"/>
                  </a:cubicBezTo>
                  <a:cubicBezTo>
                    <a:pt x="3955" y="1038"/>
                    <a:pt x="3843" y="1176"/>
                    <a:pt x="3843" y="1176"/>
                  </a:cubicBezTo>
                  <a:cubicBezTo>
                    <a:pt x="43" y="1192"/>
                    <a:pt x="43" y="1192"/>
                    <a:pt x="43" y="1192"/>
                  </a:cubicBezTo>
                  <a:cubicBezTo>
                    <a:pt x="68" y="1382"/>
                    <a:pt x="68" y="1382"/>
                    <a:pt x="68" y="1382"/>
                  </a:cubicBezTo>
                  <a:cubicBezTo>
                    <a:pt x="4006" y="1382"/>
                    <a:pt x="4006" y="1382"/>
                    <a:pt x="4006" y="1382"/>
                  </a:cubicBezTo>
                  <a:cubicBezTo>
                    <a:pt x="4006" y="1382"/>
                    <a:pt x="7745" y="1382"/>
                    <a:pt x="7754" y="1355"/>
                  </a:cubicBezTo>
                  <a:cubicBezTo>
                    <a:pt x="7762" y="1330"/>
                    <a:pt x="7865" y="1021"/>
                    <a:pt x="7865" y="729"/>
                  </a:cubicBezTo>
                  <a:cubicBezTo>
                    <a:pt x="7865" y="438"/>
                    <a:pt x="7840" y="249"/>
                    <a:pt x="7840" y="249"/>
                  </a:cubicBezTo>
                  <a:cubicBezTo>
                    <a:pt x="7659" y="86"/>
                    <a:pt x="7659" y="86"/>
                    <a:pt x="7659" y="86"/>
                  </a:cubicBezTo>
                  <a:cubicBezTo>
                    <a:pt x="5611" y="52"/>
                    <a:pt x="5611" y="52"/>
                    <a:pt x="5611" y="52"/>
                  </a:cubicBezTo>
                  <a:cubicBezTo>
                    <a:pt x="3989" y="0"/>
                    <a:pt x="3989" y="0"/>
                    <a:pt x="3989" y="0"/>
                  </a:cubicBezTo>
                  <a:cubicBezTo>
                    <a:pt x="2008" y="34"/>
                    <a:pt x="2008" y="34"/>
                    <a:pt x="2008" y="34"/>
                  </a:cubicBezTo>
                  <a:lnTo>
                    <a:pt x="0" y="86"/>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1" name="Google Shape;3321;p54"/>
            <p:cNvSpPr/>
            <p:nvPr/>
          </p:nvSpPr>
          <p:spPr>
            <a:xfrm>
              <a:off x="2870640" y="1826640"/>
              <a:ext cx="1346040" cy="365400"/>
            </a:xfrm>
            <a:custGeom>
              <a:avLst/>
              <a:gdLst/>
              <a:ahLst/>
              <a:cxnLst/>
              <a:rect l="l" t="t" r="r" b="b"/>
              <a:pathLst>
                <a:path w="3739" h="1015" extrusionOk="0">
                  <a:moveTo>
                    <a:pt x="76" y="52"/>
                  </a:moveTo>
                  <a:lnTo>
                    <a:pt x="76" y="52"/>
                  </a:lnTo>
                  <a:cubicBezTo>
                    <a:pt x="188" y="318"/>
                    <a:pt x="188" y="481"/>
                    <a:pt x="154" y="618"/>
                  </a:cubicBezTo>
                  <a:cubicBezTo>
                    <a:pt x="119" y="764"/>
                    <a:pt x="0" y="996"/>
                    <a:pt x="0" y="996"/>
                  </a:cubicBezTo>
                  <a:cubicBezTo>
                    <a:pt x="2650" y="969"/>
                    <a:pt x="2650" y="969"/>
                    <a:pt x="2650" y="969"/>
                  </a:cubicBezTo>
                  <a:cubicBezTo>
                    <a:pt x="2650" y="969"/>
                    <a:pt x="3663" y="1030"/>
                    <a:pt x="3663" y="1012"/>
                  </a:cubicBezTo>
                  <a:cubicBezTo>
                    <a:pt x="3663" y="987"/>
                    <a:pt x="3739" y="678"/>
                    <a:pt x="3739" y="524"/>
                  </a:cubicBezTo>
                  <a:cubicBezTo>
                    <a:pt x="3739" y="369"/>
                    <a:pt x="3645" y="17"/>
                    <a:pt x="3645" y="17"/>
                  </a:cubicBezTo>
                  <a:cubicBezTo>
                    <a:pt x="1938" y="0"/>
                    <a:pt x="1938" y="0"/>
                    <a:pt x="1938" y="0"/>
                  </a:cubicBezTo>
                  <a:cubicBezTo>
                    <a:pt x="1938" y="0"/>
                    <a:pt x="934" y="69"/>
                    <a:pt x="900" y="69"/>
                  </a:cubicBezTo>
                  <a:cubicBezTo>
                    <a:pt x="874" y="69"/>
                    <a:pt x="76" y="52"/>
                    <a:pt x="76" y="5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2" name="Google Shape;3322;p54"/>
            <p:cNvSpPr/>
            <p:nvPr/>
          </p:nvSpPr>
          <p:spPr>
            <a:xfrm>
              <a:off x="3549600" y="1913400"/>
              <a:ext cx="139320" cy="163440"/>
            </a:xfrm>
            <a:custGeom>
              <a:avLst/>
              <a:gdLst/>
              <a:ahLst/>
              <a:cxnLst/>
              <a:rect l="l" t="t" r="r" b="b"/>
              <a:pathLst>
                <a:path w="387" h="454" extrusionOk="0">
                  <a:moveTo>
                    <a:pt x="0" y="17"/>
                  </a:moveTo>
                  <a:lnTo>
                    <a:pt x="18" y="454"/>
                  </a:lnTo>
                  <a:lnTo>
                    <a:pt x="198" y="343"/>
                  </a:lnTo>
                  <a:lnTo>
                    <a:pt x="352" y="454"/>
                  </a:lnTo>
                  <a:lnTo>
                    <a:pt x="387" y="0"/>
                  </a:lnTo>
                  <a:lnTo>
                    <a:pt x="0" y="17"/>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3" name="Google Shape;3323;p54"/>
            <p:cNvSpPr/>
            <p:nvPr/>
          </p:nvSpPr>
          <p:spPr>
            <a:xfrm>
              <a:off x="3021120" y="1527120"/>
              <a:ext cx="602640" cy="120600"/>
            </a:xfrm>
            <a:custGeom>
              <a:avLst/>
              <a:gdLst/>
              <a:ahLst/>
              <a:cxnLst/>
              <a:rect l="l" t="t" r="r" b="b"/>
              <a:pathLst>
                <a:path w="1674" h="335" extrusionOk="0">
                  <a:moveTo>
                    <a:pt x="19" y="51"/>
                  </a:moveTo>
                  <a:lnTo>
                    <a:pt x="19" y="51"/>
                  </a:lnTo>
                  <a:cubicBezTo>
                    <a:pt x="2" y="137"/>
                    <a:pt x="-16" y="215"/>
                    <a:pt x="27" y="257"/>
                  </a:cubicBezTo>
                  <a:cubicBezTo>
                    <a:pt x="70" y="300"/>
                    <a:pt x="190" y="335"/>
                    <a:pt x="259" y="335"/>
                  </a:cubicBezTo>
                  <a:cubicBezTo>
                    <a:pt x="328" y="335"/>
                    <a:pt x="1159" y="317"/>
                    <a:pt x="1159" y="317"/>
                  </a:cubicBezTo>
                  <a:cubicBezTo>
                    <a:pt x="1640" y="300"/>
                    <a:pt x="1640" y="300"/>
                    <a:pt x="1640" y="300"/>
                  </a:cubicBezTo>
                  <a:cubicBezTo>
                    <a:pt x="1674" y="43"/>
                    <a:pt x="1674" y="43"/>
                    <a:pt x="1674" y="43"/>
                  </a:cubicBezTo>
                  <a:cubicBezTo>
                    <a:pt x="1546" y="0"/>
                    <a:pt x="1546" y="0"/>
                    <a:pt x="1546" y="0"/>
                  </a:cubicBezTo>
                  <a:cubicBezTo>
                    <a:pt x="833" y="18"/>
                    <a:pt x="833" y="18"/>
                    <a:pt x="833" y="18"/>
                  </a:cubicBezTo>
                  <a:cubicBezTo>
                    <a:pt x="54" y="34"/>
                    <a:pt x="54" y="34"/>
                    <a:pt x="54" y="34"/>
                  </a:cubicBezTo>
                  <a:lnTo>
                    <a:pt x="19" y="5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4" name="Google Shape;3324;p54"/>
            <p:cNvSpPr/>
            <p:nvPr/>
          </p:nvSpPr>
          <p:spPr>
            <a:xfrm>
              <a:off x="5000760" y="1527120"/>
              <a:ext cx="160920" cy="105120"/>
            </a:xfrm>
            <a:custGeom>
              <a:avLst/>
              <a:gdLst/>
              <a:ahLst/>
              <a:cxnLst/>
              <a:rect l="l" t="t" r="r" b="b"/>
              <a:pathLst>
                <a:path w="447" h="292" extrusionOk="0">
                  <a:moveTo>
                    <a:pt x="447" y="292"/>
                  </a:moveTo>
                  <a:lnTo>
                    <a:pt x="0" y="292"/>
                  </a:lnTo>
                  <a:lnTo>
                    <a:pt x="0" y="0"/>
                  </a:lnTo>
                  <a:lnTo>
                    <a:pt x="447" y="0"/>
                  </a:lnTo>
                  <a:lnTo>
                    <a:pt x="447" y="29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5" name="Google Shape;3325;p54"/>
            <p:cNvSpPr/>
            <p:nvPr/>
          </p:nvSpPr>
          <p:spPr>
            <a:xfrm>
              <a:off x="2860920" y="1416240"/>
              <a:ext cx="917280" cy="6120"/>
            </a:xfrm>
            <a:custGeom>
              <a:avLst/>
              <a:gdLst/>
              <a:ahLst/>
              <a:cxnLst/>
              <a:rect l="l" t="t" r="r" b="b"/>
              <a:pathLst>
                <a:path w="2548" h="17" extrusionOk="0">
                  <a:moveTo>
                    <a:pt x="2257" y="0"/>
                  </a:moveTo>
                  <a:lnTo>
                    <a:pt x="2257" y="0"/>
                  </a:lnTo>
                  <a:cubicBezTo>
                    <a:pt x="163" y="0"/>
                    <a:pt x="163" y="0"/>
                    <a:pt x="163" y="0"/>
                  </a:cubicBezTo>
                  <a:cubicBezTo>
                    <a:pt x="112" y="8"/>
                    <a:pt x="60" y="8"/>
                    <a:pt x="0" y="17"/>
                  </a:cubicBezTo>
                  <a:cubicBezTo>
                    <a:pt x="2548" y="8"/>
                    <a:pt x="2548" y="8"/>
                    <a:pt x="2548" y="8"/>
                  </a:cubicBezTo>
                  <a:cubicBezTo>
                    <a:pt x="2488" y="8"/>
                    <a:pt x="2437" y="8"/>
                    <a:pt x="2377" y="8"/>
                  </a:cubicBezTo>
                  <a:cubicBezTo>
                    <a:pt x="2342" y="0"/>
                    <a:pt x="2300" y="0"/>
                    <a:pt x="2257"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6" name="Google Shape;3326;p54"/>
            <p:cNvSpPr/>
            <p:nvPr/>
          </p:nvSpPr>
          <p:spPr>
            <a:xfrm>
              <a:off x="2797560" y="1419120"/>
              <a:ext cx="1140840" cy="55800"/>
            </a:xfrm>
            <a:custGeom>
              <a:avLst/>
              <a:gdLst/>
              <a:ahLst/>
              <a:cxnLst/>
              <a:rect l="l" t="t" r="r" b="b"/>
              <a:pathLst>
                <a:path w="3169" h="155" extrusionOk="0">
                  <a:moveTo>
                    <a:pt x="2724" y="0"/>
                  </a:moveTo>
                  <a:lnTo>
                    <a:pt x="2724" y="0"/>
                  </a:lnTo>
                  <a:cubicBezTo>
                    <a:pt x="176" y="9"/>
                    <a:pt x="176" y="9"/>
                    <a:pt x="176" y="9"/>
                  </a:cubicBezTo>
                  <a:lnTo>
                    <a:pt x="176" y="9"/>
                  </a:lnTo>
                  <a:cubicBezTo>
                    <a:pt x="151" y="17"/>
                    <a:pt x="125" y="17"/>
                    <a:pt x="100" y="25"/>
                  </a:cubicBezTo>
                  <a:cubicBezTo>
                    <a:pt x="65" y="43"/>
                    <a:pt x="40" y="69"/>
                    <a:pt x="5" y="77"/>
                  </a:cubicBezTo>
                  <a:cubicBezTo>
                    <a:pt x="-3" y="77"/>
                    <a:pt x="-3" y="95"/>
                    <a:pt x="13" y="95"/>
                  </a:cubicBezTo>
                  <a:cubicBezTo>
                    <a:pt x="65" y="95"/>
                    <a:pt x="108" y="128"/>
                    <a:pt x="160" y="128"/>
                  </a:cubicBezTo>
                  <a:cubicBezTo>
                    <a:pt x="168" y="128"/>
                    <a:pt x="176" y="128"/>
                    <a:pt x="185" y="128"/>
                  </a:cubicBezTo>
                  <a:cubicBezTo>
                    <a:pt x="228" y="128"/>
                    <a:pt x="271" y="120"/>
                    <a:pt x="314" y="120"/>
                  </a:cubicBezTo>
                  <a:cubicBezTo>
                    <a:pt x="417" y="120"/>
                    <a:pt x="520" y="112"/>
                    <a:pt x="623" y="112"/>
                  </a:cubicBezTo>
                  <a:cubicBezTo>
                    <a:pt x="803" y="103"/>
                    <a:pt x="983" y="103"/>
                    <a:pt x="1163" y="103"/>
                  </a:cubicBezTo>
                  <a:cubicBezTo>
                    <a:pt x="1189" y="103"/>
                    <a:pt x="1215" y="103"/>
                    <a:pt x="1248" y="103"/>
                  </a:cubicBezTo>
                  <a:cubicBezTo>
                    <a:pt x="1660" y="103"/>
                    <a:pt x="2072" y="120"/>
                    <a:pt x="2484" y="128"/>
                  </a:cubicBezTo>
                  <a:cubicBezTo>
                    <a:pt x="2596" y="137"/>
                    <a:pt x="2707" y="137"/>
                    <a:pt x="2819" y="146"/>
                  </a:cubicBezTo>
                  <a:cubicBezTo>
                    <a:pt x="2870" y="146"/>
                    <a:pt x="2930" y="155"/>
                    <a:pt x="2990" y="155"/>
                  </a:cubicBezTo>
                  <a:cubicBezTo>
                    <a:pt x="3042" y="155"/>
                    <a:pt x="3101" y="146"/>
                    <a:pt x="3153" y="120"/>
                  </a:cubicBezTo>
                  <a:cubicBezTo>
                    <a:pt x="3179" y="112"/>
                    <a:pt x="3171" y="60"/>
                    <a:pt x="3145" y="52"/>
                  </a:cubicBezTo>
                  <a:cubicBezTo>
                    <a:pt x="3068" y="0"/>
                    <a:pt x="2956" y="9"/>
                    <a:pt x="2870" y="9"/>
                  </a:cubicBezTo>
                  <a:cubicBezTo>
                    <a:pt x="2819" y="9"/>
                    <a:pt x="2767" y="9"/>
                    <a:pt x="2724" y="0"/>
                  </a:cubicBezTo>
                  <a:close/>
                </a:path>
              </a:pathLst>
            </a:custGeom>
            <a:solidFill>
              <a:srgbClr val="F6F2D7">
                <a:alpha val="36080"/>
              </a:srgbClr>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7" name="Google Shape;3327;p54"/>
            <p:cNvSpPr/>
            <p:nvPr/>
          </p:nvSpPr>
          <p:spPr>
            <a:xfrm>
              <a:off x="2719800" y="2252880"/>
              <a:ext cx="2668320" cy="13680"/>
            </a:xfrm>
            <a:custGeom>
              <a:avLst/>
              <a:gdLst/>
              <a:ahLst/>
              <a:cxnLst/>
              <a:rect l="l" t="t" r="r" b="b"/>
              <a:pathLst>
                <a:path w="7412" h="38" extrusionOk="0">
                  <a:moveTo>
                    <a:pt x="7" y="34"/>
                  </a:moveTo>
                  <a:lnTo>
                    <a:pt x="7" y="34"/>
                  </a:lnTo>
                  <a:cubicBezTo>
                    <a:pt x="135" y="43"/>
                    <a:pt x="256" y="34"/>
                    <a:pt x="376" y="34"/>
                  </a:cubicBezTo>
                  <a:cubicBezTo>
                    <a:pt x="495" y="34"/>
                    <a:pt x="615" y="34"/>
                    <a:pt x="736" y="34"/>
                  </a:cubicBezTo>
                  <a:cubicBezTo>
                    <a:pt x="976" y="34"/>
                    <a:pt x="1216" y="34"/>
                    <a:pt x="1456" y="34"/>
                  </a:cubicBezTo>
                  <a:cubicBezTo>
                    <a:pt x="1936" y="34"/>
                    <a:pt x="2417" y="34"/>
                    <a:pt x="2897" y="34"/>
                  </a:cubicBezTo>
                  <a:cubicBezTo>
                    <a:pt x="3858" y="34"/>
                    <a:pt x="4819" y="34"/>
                    <a:pt x="5771" y="34"/>
                  </a:cubicBezTo>
                  <a:cubicBezTo>
                    <a:pt x="6311" y="34"/>
                    <a:pt x="6851" y="34"/>
                    <a:pt x="7391" y="34"/>
                  </a:cubicBezTo>
                  <a:cubicBezTo>
                    <a:pt x="7418" y="34"/>
                    <a:pt x="7418" y="0"/>
                    <a:pt x="7391" y="0"/>
                  </a:cubicBezTo>
                  <a:cubicBezTo>
                    <a:pt x="6431" y="0"/>
                    <a:pt x="5471" y="0"/>
                    <a:pt x="4502" y="0"/>
                  </a:cubicBezTo>
                  <a:cubicBezTo>
                    <a:pt x="3550" y="0"/>
                    <a:pt x="2589" y="0"/>
                    <a:pt x="1628" y="0"/>
                  </a:cubicBezTo>
                  <a:cubicBezTo>
                    <a:pt x="1362" y="0"/>
                    <a:pt x="1087" y="0"/>
                    <a:pt x="821" y="0"/>
                  </a:cubicBezTo>
                  <a:cubicBezTo>
                    <a:pt x="685" y="0"/>
                    <a:pt x="555" y="0"/>
                    <a:pt x="419" y="0"/>
                  </a:cubicBezTo>
                  <a:cubicBezTo>
                    <a:pt x="281" y="0"/>
                    <a:pt x="144" y="0"/>
                    <a:pt x="7" y="9"/>
                  </a:cubicBezTo>
                  <a:cubicBezTo>
                    <a:pt x="-2" y="9"/>
                    <a:pt x="-2" y="26"/>
                    <a:pt x="7"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28" name="Google Shape;3328;p54"/>
            <p:cNvSpPr/>
            <p:nvPr/>
          </p:nvSpPr>
          <p:spPr>
            <a:xfrm>
              <a:off x="4224600" y="1757880"/>
              <a:ext cx="85680" cy="504360"/>
            </a:xfrm>
            <a:custGeom>
              <a:avLst/>
              <a:gdLst/>
              <a:ahLst/>
              <a:cxnLst/>
              <a:rect l="l" t="t" r="r" b="b"/>
              <a:pathLst>
                <a:path w="238" h="1401" extrusionOk="0">
                  <a:moveTo>
                    <a:pt x="5" y="37"/>
                  </a:moveTo>
                  <a:lnTo>
                    <a:pt x="5" y="37"/>
                  </a:lnTo>
                  <a:cubicBezTo>
                    <a:pt x="193" y="346"/>
                    <a:pt x="236" y="731"/>
                    <a:pt x="141" y="1084"/>
                  </a:cubicBezTo>
                  <a:cubicBezTo>
                    <a:pt x="124" y="1127"/>
                    <a:pt x="107" y="1178"/>
                    <a:pt x="90" y="1221"/>
                  </a:cubicBezTo>
                  <a:cubicBezTo>
                    <a:pt x="64" y="1272"/>
                    <a:pt x="38" y="1315"/>
                    <a:pt x="21" y="1366"/>
                  </a:cubicBezTo>
                  <a:cubicBezTo>
                    <a:pt x="13" y="1384"/>
                    <a:pt x="38" y="1418"/>
                    <a:pt x="56" y="1393"/>
                  </a:cubicBezTo>
                  <a:cubicBezTo>
                    <a:pt x="81" y="1358"/>
                    <a:pt x="98" y="1306"/>
                    <a:pt x="124" y="1272"/>
                  </a:cubicBezTo>
                  <a:cubicBezTo>
                    <a:pt x="141" y="1230"/>
                    <a:pt x="159" y="1187"/>
                    <a:pt x="167" y="1143"/>
                  </a:cubicBezTo>
                  <a:cubicBezTo>
                    <a:pt x="201" y="1049"/>
                    <a:pt x="219" y="955"/>
                    <a:pt x="227" y="861"/>
                  </a:cubicBezTo>
                  <a:cubicBezTo>
                    <a:pt x="253" y="672"/>
                    <a:pt x="236" y="483"/>
                    <a:pt x="176" y="303"/>
                  </a:cubicBezTo>
                  <a:cubicBezTo>
                    <a:pt x="141" y="200"/>
                    <a:pt x="98" y="106"/>
                    <a:pt x="47" y="11"/>
                  </a:cubicBezTo>
                  <a:cubicBezTo>
                    <a:pt x="30" y="-15"/>
                    <a:pt x="-13" y="11"/>
                    <a:pt x="5" y="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29" name="Google Shape;3329;p54"/>
            <p:cNvSpPr/>
            <p:nvPr/>
          </p:nvSpPr>
          <p:spPr>
            <a:xfrm>
              <a:off x="4231800" y="1755720"/>
              <a:ext cx="1325160" cy="52560"/>
            </a:xfrm>
            <a:custGeom>
              <a:avLst/>
              <a:gdLst/>
              <a:ahLst/>
              <a:cxnLst/>
              <a:rect l="l" t="t" r="r" b="b"/>
              <a:pathLst>
                <a:path w="3681" h="146" extrusionOk="0">
                  <a:moveTo>
                    <a:pt x="10" y="26"/>
                  </a:moveTo>
                  <a:lnTo>
                    <a:pt x="10" y="26"/>
                  </a:lnTo>
                  <a:cubicBezTo>
                    <a:pt x="36" y="34"/>
                    <a:pt x="61" y="43"/>
                    <a:pt x="87" y="43"/>
                  </a:cubicBezTo>
                  <a:cubicBezTo>
                    <a:pt x="121" y="43"/>
                    <a:pt x="147" y="51"/>
                    <a:pt x="181" y="51"/>
                  </a:cubicBezTo>
                  <a:cubicBezTo>
                    <a:pt x="241" y="60"/>
                    <a:pt x="302" y="60"/>
                    <a:pt x="353" y="69"/>
                  </a:cubicBezTo>
                  <a:cubicBezTo>
                    <a:pt x="473" y="77"/>
                    <a:pt x="593" y="77"/>
                    <a:pt x="713" y="86"/>
                  </a:cubicBezTo>
                  <a:cubicBezTo>
                    <a:pt x="954" y="94"/>
                    <a:pt x="1185" y="94"/>
                    <a:pt x="1426" y="94"/>
                  </a:cubicBezTo>
                  <a:cubicBezTo>
                    <a:pt x="1665" y="94"/>
                    <a:pt x="1905" y="86"/>
                    <a:pt x="2145" y="86"/>
                  </a:cubicBezTo>
                  <a:cubicBezTo>
                    <a:pt x="2377" y="86"/>
                    <a:pt x="2616" y="86"/>
                    <a:pt x="2857" y="94"/>
                  </a:cubicBezTo>
                  <a:cubicBezTo>
                    <a:pt x="3123" y="103"/>
                    <a:pt x="3389" y="120"/>
                    <a:pt x="3655" y="146"/>
                  </a:cubicBezTo>
                  <a:cubicBezTo>
                    <a:pt x="3689" y="146"/>
                    <a:pt x="3689" y="94"/>
                    <a:pt x="3655" y="94"/>
                  </a:cubicBezTo>
                  <a:cubicBezTo>
                    <a:pt x="3183" y="51"/>
                    <a:pt x="2703" y="34"/>
                    <a:pt x="2231" y="34"/>
                  </a:cubicBezTo>
                  <a:cubicBezTo>
                    <a:pt x="1990" y="34"/>
                    <a:pt x="1750" y="43"/>
                    <a:pt x="1511" y="51"/>
                  </a:cubicBezTo>
                  <a:cubicBezTo>
                    <a:pt x="1279" y="51"/>
                    <a:pt x="1039" y="51"/>
                    <a:pt x="799" y="43"/>
                  </a:cubicBezTo>
                  <a:cubicBezTo>
                    <a:pt x="671" y="34"/>
                    <a:pt x="533" y="34"/>
                    <a:pt x="405" y="26"/>
                  </a:cubicBezTo>
                  <a:cubicBezTo>
                    <a:pt x="336" y="17"/>
                    <a:pt x="267" y="17"/>
                    <a:pt x="199" y="9"/>
                  </a:cubicBezTo>
                  <a:cubicBezTo>
                    <a:pt x="173" y="9"/>
                    <a:pt x="139" y="0"/>
                    <a:pt x="104" y="0"/>
                  </a:cubicBezTo>
                  <a:cubicBezTo>
                    <a:pt x="87" y="0"/>
                    <a:pt x="70" y="0"/>
                    <a:pt x="53" y="0"/>
                  </a:cubicBezTo>
                  <a:cubicBezTo>
                    <a:pt x="36" y="0"/>
                    <a:pt x="27" y="0"/>
                    <a:pt x="10" y="9"/>
                  </a:cubicBezTo>
                  <a:cubicBezTo>
                    <a:pt x="-7" y="9"/>
                    <a:pt x="1" y="26"/>
                    <a:pt x="10" y="26"/>
                  </a:cubicBezTo>
                  <a:close/>
                </a:path>
              </a:pathLst>
            </a:custGeom>
            <a:solidFill>
              <a:schemeClr val="dk1"/>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0" name="Google Shape;3330;p54"/>
            <p:cNvSpPr/>
            <p:nvPr/>
          </p:nvSpPr>
          <p:spPr>
            <a:xfrm>
              <a:off x="5373720" y="1789560"/>
              <a:ext cx="266400" cy="482400"/>
            </a:xfrm>
            <a:custGeom>
              <a:avLst/>
              <a:gdLst/>
              <a:ahLst/>
              <a:cxnLst/>
              <a:rect l="l" t="t" r="r" b="b"/>
              <a:pathLst>
                <a:path w="740" h="1340" extrusionOk="0">
                  <a:moveTo>
                    <a:pt x="11" y="1330"/>
                  </a:moveTo>
                  <a:lnTo>
                    <a:pt x="11" y="1330"/>
                  </a:lnTo>
                  <a:cubicBezTo>
                    <a:pt x="54" y="1348"/>
                    <a:pt x="106" y="1338"/>
                    <a:pt x="148" y="1338"/>
                  </a:cubicBezTo>
                  <a:cubicBezTo>
                    <a:pt x="200" y="1338"/>
                    <a:pt x="251" y="1330"/>
                    <a:pt x="302" y="1330"/>
                  </a:cubicBezTo>
                  <a:cubicBezTo>
                    <a:pt x="405" y="1321"/>
                    <a:pt x="500" y="1313"/>
                    <a:pt x="603" y="1305"/>
                  </a:cubicBezTo>
                  <a:cubicBezTo>
                    <a:pt x="611" y="1305"/>
                    <a:pt x="620" y="1296"/>
                    <a:pt x="629" y="1287"/>
                  </a:cubicBezTo>
                  <a:cubicBezTo>
                    <a:pt x="680" y="1099"/>
                    <a:pt x="714" y="909"/>
                    <a:pt x="731" y="713"/>
                  </a:cubicBezTo>
                  <a:cubicBezTo>
                    <a:pt x="740" y="618"/>
                    <a:pt x="740" y="524"/>
                    <a:pt x="740" y="429"/>
                  </a:cubicBezTo>
                  <a:cubicBezTo>
                    <a:pt x="740" y="344"/>
                    <a:pt x="723" y="249"/>
                    <a:pt x="689" y="172"/>
                  </a:cubicBezTo>
                  <a:cubicBezTo>
                    <a:pt x="671" y="129"/>
                    <a:pt x="654" y="95"/>
                    <a:pt x="620" y="60"/>
                  </a:cubicBezTo>
                  <a:cubicBezTo>
                    <a:pt x="594" y="35"/>
                    <a:pt x="560" y="0"/>
                    <a:pt x="517" y="0"/>
                  </a:cubicBezTo>
                  <a:cubicBezTo>
                    <a:pt x="500" y="0"/>
                    <a:pt x="491" y="18"/>
                    <a:pt x="500" y="35"/>
                  </a:cubicBezTo>
                  <a:cubicBezTo>
                    <a:pt x="526" y="60"/>
                    <a:pt x="560" y="69"/>
                    <a:pt x="586" y="103"/>
                  </a:cubicBezTo>
                  <a:cubicBezTo>
                    <a:pt x="611" y="129"/>
                    <a:pt x="629" y="155"/>
                    <a:pt x="646" y="189"/>
                  </a:cubicBezTo>
                  <a:cubicBezTo>
                    <a:pt x="680" y="266"/>
                    <a:pt x="689" y="352"/>
                    <a:pt x="689" y="438"/>
                  </a:cubicBezTo>
                  <a:cubicBezTo>
                    <a:pt x="697" y="618"/>
                    <a:pt x="680" y="798"/>
                    <a:pt x="646" y="979"/>
                  </a:cubicBezTo>
                  <a:cubicBezTo>
                    <a:pt x="629" y="1082"/>
                    <a:pt x="611" y="1175"/>
                    <a:pt x="577" y="1278"/>
                  </a:cubicBezTo>
                  <a:cubicBezTo>
                    <a:pt x="586" y="1270"/>
                    <a:pt x="594" y="1261"/>
                    <a:pt x="603" y="1261"/>
                  </a:cubicBezTo>
                  <a:cubicBezTo>
                    <a:pt x="500" y="1270"/>
                    <a:pt x="397" y="1278"/>
                    <a:pt x="294" y="1287"/>
                  </a:cubicBezTo>
                  <a:cubicBezTo>
                    <a:pt x="242" y="1287"/>
                    <a:pt x="191" y="1296"/>
                    <a:pt x="148" y="1296"/>
                  </a:cubicBezTo>
                  <a:cubicBezTo>
                    <a:pt x="97" y="1296"/>
                    <a:pt x="46" y="1296"/>
                    <a:pt x="3" y="1313"/>
                  </a:cubicBezTo>
                  <a:cubicBezTo>
                    <a:pt x="-6" y="1321"/>
                    <a:pt x="3" y="1330"/>
                    <a:pt x="11" y="13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1" name="Google Shape;3331;p54"/>
            <p:cNvSpPr/>
            <p:nvPr/>
          </p:nvSpPr>
          <p:spPr>
            <a:xfrm>
              <a:off x="2799360" y="1757520"/>
              <a:ext cx="1427400" cy="38520"/>
            </a:xfrm>
            <a:custGeom>
              <a:avLst/>
              <a:gdLst/>
              <a:ahLst/>
              <a:cxnLst/>
              <a:rect l="l" t="t" r="r" b="b"/>
              <a:pathLst>
                <a:path w="3965" h="107" extrusionOk="0">
                  <a:moveTo>
                    <a:pt x="0" y="98"/>
                  </a:moveTo>
                  <a:lnTo>
                    <a:pt x="0" y="98"/>
                  </a:lnTo>
                  <a:cubicBezTo>
                    <a:pt x="68" y="107"/>
                    <a:pt x="128" y="107"/>
                    <a:pt x="198" y="107"/>
                  </a:cubicBezTo>
                  <a:cubicBezTo>
                    <a:pt x="266" y="107"/>
                    <a:pt x="326" y="107"/>
                    <a:pt x="394" y="107"/>
                  </a:cubicBezTo>
                  <a:cubicBezTo>
                    <a:pt x="515" y="107"/>
                    <a:pt x="643" y="107"/>
                    <a:pt x="772" y="98"/>
                  </a:cubicBezTo>
                  <a:cubicBezTo>
                    <a:pt x="1029" y="98"/>
                    <a:pt x="1287" y="89"/>
                    <a:pt x="1544" y="89"/>
                  </a:cubicBezTo>
                  <a:cubicBezTo>
                    <a:pt x="2059" y="81"/>
                    <a:pt x="2565" y="72"/>
                    <a:pt x="3080" y="64"/>
                  </a:cubicBezTo>
                  <a:cubicBezTo>
                    <a:pt x="3226" y="55"/>
                    <a:pt x="3362" y="55"/>
                    <a:pt x="3508" y="55"/>
                  </a:cubicBezTo>
                  <a:cubicBezTo>
                    <a:pt x="3655" y="55"/>
                    <a:pt x="3801" y="55"/>
                    <a:pt x="3946" y="46"/>
                  </a:cubicBezTo>
                  <a:cubicBezTo>
                    <a:pt x="3972" y="46"/>
                    <a:pt x="3972" y="4"/>
                    <a:pt x="3946" y="4"/>
                  </a:cubicBezTo>
                  <a:cubicBezTo>
                    <a:pt x="3817" y="-5"/>
                    <a:pt x="3680" y="4"/>
                    <a:pt x="3552" y="12"/>
                  </a:cubicBezTo>
                  <a:cubicBezTo>
                    <a:pt x="3432" y="12"/>
                    <a:pt x="3302" y="12"/>
                    <a:pt x="3174" y="21"/>
                  </a:cubicBezTo>
                  <a:cubicBezTo>
                    <a:pt x="2917" y="21"/>
                    <a:pt x="2659" y="29"/>
                    <a:pt x="2402" y="29"/>
                  </a:cubicBezTo>
                  <a:cubicBezTo>
                    <a:pt x="1887" y="38"/>
                    <a:pt x="1381" y="46"/>
                    <a:pt x="866" y="55"/>
                  </a:cubicBezTo>
                  <a:cubicBezTo>
                    <a:pt x="575" y="64"/>
                    <a:pt x="292" y="64"/>
                    <a:pt x="0" y="89"/>
                  </a:cubicBezTo>
                  <a:lnTo>
                    <a:pt x="0" y="9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2" name="Google Shape;3332;p54"/>
            <p:cNvSpPr/>
            <p:nvPr/>
          </p:nvSpPr>
          <p:spPr>
            <a:xfrm>
              <a:off x="2799360" y="1788120"/>
              <a:ext cx="1390320" cy="72720"/>
            </a:xfrm>
            <a:custGeom>
              <a:avLst/>
              <a:gdLst/>
              <a:ahLst/>
              <a:cxnLst/>
              <a:rect l="l" t="t" r="r" b="b"/>
              <a:pathLst>
                <a:path w="3862" h="202" extrusionOk="0">
                  <a:moveTo>
                    <a:pt x="0" y="13"/>
                  </a:moveTo>
                  <a:lnTo>
                    <a:pt x="0" y="13"/>
                  </a:lnTo>
                  <a:cubicBezTo>
                    <a:pt x="0" y="56"/>
                    <a:pt x="8" y="99"/>
                    <a:pt x="0" y="142"/>
                  </a:cubicBezTo>
                  <a:cubicBezTo>
                    <a:pt x="0" y="150"/>
                    <a:pt x="8" y="159"/>
                    <a:pt x="17" y="167"/>
                  </a:cubicBezTo>
                  <a:cubicBezTo>
                    <a:pt x="266" y="193"/>
                    <a:pt x="515" y="202"/>
                    <a:pt x="763" y="202"/>
                  </a:cubicBezTo>
                  <a:cubicBezTo>
                    <a:pt x="1004" y="202"/>
                    <a:pt x="1253" y="193"/>
                    <a:pt x="1501" y="176"/>
                  </a:cubicBezTo>
                  <a:cubicBezTo>
                    <a:pt x="1750" y="159"/>
                    <a:pt x="1999" y="142"/>
                    <a:pt x="2247" y="133"/>
                  </a:cubicBezTo>
                  <a:cubicBezTo>
                    <a:pt x="2496" y="124"/>
                    <a:pt x="2745" y="116"/>
                    <a:pt x="2993" y="124"/>
                  </a:cubicBezTo>
                  <a:cubicBezTo>
                    <a:pt x="3277" y="124"/>
                    <a:pt x="3560" y="133"/>
                    <a:pt x="3843" y="150"/>
                  </a:cubicBezTo>
                  <a:cubicBezTo>
                    <a:pt x="3869" y="150"/>
                    <a:pt x="3869" y="107"/>
                    <a:pt x="3843" y="107"/>
                  </a:cubicBezTo>
                  <a:cubicBezTo>
                    <a:pt x="3346" y="73"/>
                    <a:pt x="2839" y="64"/>
                    <a:pt x="2342" y="82"/>
                  </a:cubicBezTo>
                  <a:cubicBezTo>
                    <a:pt x="1853" y="99"/>
                    <a:pt x="1355" y="159"/>
                    <a:pt x="866" y="159"/>
                  </a:cubicBezTo>
                  <a:cubicBezTo>
                    <a:pt x="721" y="159"/>
                    <a:pt x="583" y="150"/>
                    <a:pt x="446" y="150"/>
                  </a:cubicBezTo>
                  <a:cubicBezTo>
                    <a:pt x="301" y="142"/>
                    <a:pt x="163" y="133"/>
                    <a:pt x="26" y="124"/>
                  </a:cubicBezTo>
                  <a:cubicBezTo>
                    <a:pt x="35" y="133"/>
                    <a:pt x="35" y="133"/>
                    <a:pt x="43" y="142"/>
                  </a:cubicBezTo>
                  <a:cubicBezTo>
                    <a:pt x="43" y="99"/>
                    <a:pt x="43" y="47"/>
                    <a:pt x="17" y="4"/>
                  </a:cubicBezTo>
                  <a:cubicBezTo>
                    <a:pt x="17" y="-4"/>
                    <a:pt x="0" y="4"/>
                    <a:pt x="0" y="13"/>
                  </a:cubicBez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3" name="Google Shape;3333;p54"/>
            <p:cNvSpPr/>
            <p:nvPr/>
          </p:nvSpPr>
          <p:spPr>
            <a:xfrm>
              <a:off x="4169880" y="1832760"/>
              <a:ext cx="59760" cy="371520"/>
            </a:xfrm>
            <a:custGeom>
              <a:avLst/>
              <a:gdLst/>
              <a:ahLst/>
              <a:cxnLst/>
              <a:rect l="l" t="t" r="r" b="b"/>
              <a:pathLst>
                <a:path w="166" h="1032" extrusionOk="0">
                  <a:moveTo>
                    <a:pt x="36" y="9"/>
                  </a:moveTo>
                  <a:lnTo>
                    <a:pt x="36" y="9"/>
                  </a:lnTo>
                  <a:cubicBezTo>
                    <a:pt x="36" y="26"/>
                    <a:pt x="45" y="43"/>
                    <a:pt x="54" y="61"/>
                  </a:cubicBezTo>
                  <a:cubicBezTo>
                    <a:pt x="62" y="78"/>
                    <a:pt x="70" y="103"/>
                    <a:pt x="79" y="121"/>
                  </a:cubicBezTo>
                  <a:cubicBezTo>
                    <a:pt x="87" y="155"/>
                    <a:pt x="105" y="198"/>
                    <a:pt x="113" y="232"/>
                  </a:cubicBezTo>
                  <a:cubicBezTo>
                    <a:pt x="130" y="318"/>
                    <a:pt x="113" y="404"/>
                    <a:pt x="105" y="490"/>
                  </a:cubicBezTo>
                  <a:cubicBezTo>
                    <a:pt x="96" y="584"/>
                    <a:pt x="87" y="670"/>
                    <a:pt x="70" y="764"/>
                  </a:cubicBezTo>
                  <a:cubicBezTo>
                    <a:pt x="62" y="841"/>
                    <a:pt x="54" y="927"/>
                    <a:pt x="10" y="987"/>
                  </a:cubicBezTo>
                  <a:cubicBezTo>
                    <a:pt x="27" y="995"/>
                    <a:pt x="36" y="995"/>
                    <a:pt x="54" y="1004"/>
                  </a:cubicBezTo>
                  <a:cubicBezTo>
                    <a:pt x="54" y="995"/>
                    <a:pt x="54" y="987"/>
                    <a:pt x="45" y="970"/>
                  </a:cubicBezTo>
                  <a:cubicBezTo>
                    <a:pt x="45" y="962"/>
                    <a:pt x="27" y="962"/>
                    <a:pt x="19" y="970"/>
                  </a:cubicBezTo>
                  <a:cubicBezTo>
                    <a:pt x="10" y="979"/>
                    <a:pt x="10" y="987"/>
                    <a:pt x="2" y="995"/>
                  </a:cubicBezTo>
                  <a:cubicBezTo>
                    <a:pt x="-6" y="1022"/>
                    <a:pt x="27" y="1047"/>
                    <a:pt x="45" y="1022"/>
                  </a:cubicBezTo>
                  <a:cubicBezTo>
                    <a:pt x="96" y="952"/>
                    <a:pt x="113" y="867"/>
                    <a:pt x="122" y="789"/>
                  </a:cubicBezTo>
                  <a:cubicBezTo>
                    <a:pt x="130" y="686"/>
                    <a:pt x="148" y="584"/>
                    <a:pt x="157" y="490"/>
                  </a:cubicBezTo>
                  <a:cubicBezTo>
                    <a:pt x="165" y="395"/>
                    <a:pt x="173" y="309"/>
                    <a:pt x="157" y="224"/>
                  </a:cubicBezTo>
                  <a:cubicBezTo>
                    <a:pt x="148" y="181"/>
                    <a:pt x="130" y="138"/>
                    <a:pt x="113" y="103"/>
                  </a:cubicBezTo>
                  <a:cubicBezTo>
                    <a:pt x="96" y="61"/>
                    <a:pt x="70" y="26"/>
                    <a:pt x="36" y="0"/>
                  </a:cubicBezTo>
                  <a:lnTo>
                    <a:pt x="36" y="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4" name="Google Shape;3334;p54"/>
            <p:cNvSpPr/>
            <p:nvPr/>
          </p:nvSpPr>
          <p:spPr>
            <a:xfrm>
              <a:off x="2814840" y="2190960"/>
              <a:ext cx="18000" cy="74520"/>
            </a:xfrm>
            <a:custGeom>
              <a:avLst/>
              <a:gdLst/>
              <a:ahLst/>
              <a:cxnLst/>
              <a:rect l="l" t="t" r="r" b="b"/>
              <a:pathLst>
                <a:path w="50" h="207" extrusionOk="0">
                  <a:moveTo>
                    <a:pt x="9" y="0"/>
                  </a:moveTo>
                  <a:lnTo>
                    <a:pt x="9" y="0"/>
                  </a:lnTo>
                  <a:cubicBezTo>
                    <a:pt x="9" y="9"/>
                    <a:pt x="9" y="18"/>
                    <a:pt x="9" y="27"/>
                  </a:cubicBezTo>
                  <a:cubicBezTo>
                    <a:pt x="0" y="35"/>
                    <a:pt x="0" y="43"/>
                    <a:pt x="0" y="52"/>
                  </a:cubicBezTo>
                  <a:cubicBezTo>
                    <a:pt x="0" y="69"/>
                    <a:pt x="0" y="87"/>
                    <a:pt x="0" y="103"/>
                  </a:cubicBezTo>
                  <a:cubicBezTo>
                    <a:pt x="0" y="112"/>
                    <a:pt x="0" y="130"/>
                    <a:pt x="0" y="146"/>
                  </a:cubicBezTo>
                  <a:cubicBezTo>
                    <a:pt x="0" y="155"/>
                    <a:pt x="9" y="163"/>
                    <a:pt x="9" y="172"/>
                  </a:cubicBezTo>
                  <a:lnTo>
                    <a:pt x="9" y="181"/>
                  </a:lnTo>
                  <a:cubicBezTo>
                    <a:pt x="9" y="190"/>
                    <a:pt x="9" y="198"/>
                    <a:pt x="17" y="198"/>
                  </a:cubicBezTo>
                  <a:cubicBezTo>
                    <a:pt x="17" y="215"/>
                    <a:pt x="43" y="206"/>
                    <a:pt x="43" y="198"/>
                  </a:cubicBezTo>
                  <a:cubicBezTo>
                    <a:pt x="52" y="181"/>
                    <a:pt x="52" y="163"/>
                    <a:pt x="43" y="146"/>
                  </a:cubicBezTo>
                  <a:cubicBezTo>
                    <a:pt x="43" y="130"/>
                    <a:pt x="43" y="112"/>
                    <a:pt x="43" y="95"/>
                  </a:cubicBezTo>
                  <a:cubicBezTo>
                    <a:pt x="34" y="78"/>
                    <a:pt x="34" y="60"/>
                    <a:pt x="25" y="43"/>
                  </a:cubicBezTo>
                  <a:cubicBezTo>
                    <a:pt x="25" y="43"/>
                    <a:pt x="25" y="35"/>
                    <a:pt x="25" y="27"/>
                  </a:cubicBezTo>
                  <a:cubicBezTo>
                    <a:pt x="17" y="18"/>
                    <a:pt x="17" y="18"/>
                    <a:pt x="17" y="18"/>
                  </a:cubicBezTo>
                  <a:cubicBezTo>
                    <a:pt x="17" y="9"/>
                    <a:pt x="17" y="9"/>
                    <a:pt x="17" y="0"/>
                  </a:cubicBezTo>
                  <a:lnTo>
                    <a:pt x="9" y="0"/>
                  </a:lnTo>
                  <a:close/>
                </a:path>
              </a:pathLst>
            </a:custGeom>
            <a:solidFill>
              <a:schemeClr val="dk1"/>
            </a:solidFill>
            <a:ln>
              <a:noFill/>
            </a:ln>
          </p:spPr>
          <p:txBody>
            <a:bodyPr spcFirstLastPara="1" wrap="square" lIns="90000" tIns="29500" rIns="90000" bIns="29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5" name="Google Shape;3335;p54"/>
            <p:cNvSpPr/>
            <p:nvPr/>
          </p:nvSpPr>
          <p:spPr>
            <a:xfrm>
              <a:off x="2812680" y="2166480"/>
              <a:ext cx="1383120" cy="30960"/>
            </a:xfrm>
            <a:custGeom>
              <a:avLst/>
              <a:gdLst/>
              <a:ahLst/>
              <a:cxnLst/>
              <a:rect l="l" t="t" r="r" b="b"/>
              <a:pathLst>
                <a:path w="3842" h="86" extrusionOk="0">
                  <a:moveTo>
                    <a:pt x="6" y="77"/>
                  </a:moveTo>
                  <a:lnTo>
                    <a:pt x="6" y="77"/>
                  </a:lnTo>
                  <a:cubicBezTo>
                    <a:pt x="126" y="86"/>
                    <a:pt x="255" y="77"/>
                    <a:pt x="375" y="77"/>
                  </a:cubicBezTo>
                  <a:cubicBezTo>
                    <a:pt x="503" y="68"/>
                    <a:pt x="623" y="68"/>
                    <a:pt x="752" y="68"/>
                  </a:cubicBezTo>
                  <a:cubicBezTo>
                    <a:pt x="1001" y="60"/>
                    <a:pt x="1250" y="60"/>
                    <a:pt x="1499" y="52"/>
                  </a:cubicBezTo>
                  <a:cubicBezTo>
                    <a:pt x="1987" y="43"/>
                    <a:pt x="2485" y="43"/>
                    <a:pt x="2983" y="52"/>
                  </a:cubicBezTo>
                  <a:cubicBezTo>
                    <a:pt x="3265" y="60"/>
                    <a:pt x="3540" y="68"/>
                    <a:pt x="3824" y="86"/>
                  </a:cubicBezTo>
                  <a:cubicBezTo>
                    <a:pt x="3849" y="86"/>
                    <a:pt x="3849" y="43"/>
                    <a:pt x="3824" y="43"/>
                  </a:cubicBezTo>
                  <a:cubicBezTo>
                    <a:pt x="3325" y="8"/>
                    <a:pt x="2828" y="0"/>
                    <a:pt x="2331" y="0"/>
                  </a:cubicBezTo>
                  <a:cubicBezTo>
                    <a:pt x="1833" y="0"/>
                    <a:pt x="1336" y="8"/>
                    <a:pt x="838" y="25"/>
                  </a:cubicBezTo>
                  <a:cubicBezTo>
                    <a:pt x="701" y="25"/>
                    <a:pt x="563" y="35"/>
                    <a:pt x="427" y="43"/>
                  </a:cubicBezTo>
                  <a:cubicBezTo>
                    <a:pt x="289" y="43"/>
                    <a:pt x="143" y="43"/>
                    <a:pt x="6" y="60"/>
                  </a:cubicBezTo>
                  <a:cubicBezTo>
                    <a:pt x="-2" y="60"/>
                    <a:pt x="-2" y="68"/>
                    <a:pt x="6" y="7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6" name="Google Shape;3336;p54"/>
            <p:cNvSpPr/>
            <p:nvPr/>
          </p:nvSpPr>
          <p:spPr>
            <a:xfrm>
              <a:off x="2864160" y="1848240"/>
              <a:ext cx="75960" cy="345960"/>
            </a:xfrm>
            <a:custGeom>
              <a:avLst/>
              <a:gdLst/>
              <a:ahLst/>
              <a:cxnLst/>
              <a:rect l="l" t="t" r="r" b="b"/>
              <a:pathLst>
                <a:path w="211" h="961" extrusionOk="0">
                  <a:moveTo>
                    <a:pt x="60" y="0"/>
                  </a:moveTo>
                  <a:lnTo>
                    <a:pt x="60" y="0"/>
                  </a:lnTo>
                  <a:cubicBezTo>
                    <a:pt x="78" y="35"/>
                    <a:pt x="86" y="69"/>
                    <a:pt x="103" y="103"/>
                  </a:cubicBezTo>
                  <a:cubicBezTo>
                    <a:pt x="121" y="138"/>
                    <a:pt x="137" y="172"/>
                    <a:pt x="146" y="215"/>
                  </a:cubicBezTo>
                  <a:cubicBezTo>
                    <a:pt x="163" y="292"/>
                    <a:pt x="163" y="377"/>
                    <a:pt x="163" y="464"/>
                  </a:cubicBezTo>
                  <a:cubicBezTo>
                    <a:pt x="154" y="541"/>
                    <a:pt x="137" y="627"/>
                    <a:pt x="112" y="704"/>
                  </a:cubicBezTo>
                  <a:cubicBezTo>
                    <a:pt x="103" y="738"/>
                    <a:pt x="86" y="781"/>
                    <a:pt x="69" y="816"/>
                  </a:cubicBezTo>
                  <a:cubicBezTo>
                    <a:pt x="60" y="833"/>
                    <a:pt x="51" y="849"/>
                    <a:pt x="43" y="867"/>
                  </a:cubicBezTo>
                  <a:cubicBezTo>
                    <a:pt x="43" y="876"/>
                    <a:pt x="34" y="884"/>
                    <a:pt x="34" y="892"/>
                  </a:cubicBezTo>
                  <a:cubicBezTo>
                    <a:pt x="26" y="901"/>
                    <a:pt x="18" y="919"/>
                    <a:pt x="18" y="919"/>
                  </a:cubicBezTo>
                  <a:cubicBezTo>
                    <a:pt x="9" y="919"/>
                    <a:pt x="0" y="927"/>
                    <a:pt x="0" y="936"/>
                  </a:cubicBezTo>
                  <a:cubicBezTo>
                    <a:pt x="0" y="952"/>
                    <a:pt x="9" y="961"/>
                    <a:pt x="26" y="961"/>
                  </a:cubicBezTo>
                  <a:cubicBezTo>
                    <a:pt x="51" y="961"/>
                    <a:pt x="60" y="944"/>
                    <a:pt x="69" y="927"/>
                  </a:cubicBezTo>
                  <a:cubicBezTo>
                    <a:pt x="94" y="884"/>
                    <a:pt x="112" y="841"/>
                    <a:pt x="129" y="798"/>
                  </a:cubicBezTo>
                  <a:cubicBezTo>
                    <a:pt x="172" y="704"/>
                    <a:pt x="197" y="610"/>
                    <a:pt x="206" y="507"/>
                  </a:cubicBezTo>
                  <a:cubicBezTo>
                    <a:pt x="214" y="412"/>
                    <a:pt x="214" y="309"/>
                    <a:pt x="197" y="215"/>
                  </a:cubicBezTo>
                  <a:cubicBezTo>
                    <a:pt x="189" y="163"/>
                    <a:pt x="163" y="121"/>
                    <a:pt x="146" y="78"/>
                  </a:cubicBezTo>
                  <a:cubicBezTo>
                    <a:pt x="121" y="35"/>
                    <a:pt x="103" y="9"/>
                    <a:pt x="6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7" name="Google Shape;3337;p54"/>
            <p:cNvSpPr/>
            <p:nvPr/>
          </p:nvSpPr>
          <p:spPr>
            <a:xfrm>
              <a:off x="2770560" y="1403640"/>
              <a:ext cx="57240" cy="378000"/>
            </a:xfrm>
            <a:custGeom>
              <a:avLst/>
              <a:gdLst/>
              <a:ahLst/>
              <a:cxnLst/>
              <a:rect l="l" t="t" r="r" b="b"/>
              <a:pathLst>
                <a:path w="159" h="1050" extrusionOk="0">
                  <a:moveTo>
                    <a:pt x="72" y="0"/>
                  </a:moveTo>
                  <a:lnTo>
                    <a:pt x="72" y="0"/>
                  </a:lnTo>
                  <a:cubicBezTo>
                    <a:pt x="-15" y="163"/>
                    <a:pt x="-6" y="361"/>
                    <a:pt x="12" y="532"/>
                  </a:cubicBezTo>
                  <a:cubicBezTo>
                    <a:pt x="20" y="627"/>
                    <a:pt x="29" y="712"/>
                    <a:pt x="54" y="806"/>
                  </a:cubicBezTo>
                  <a:cubicBezTo>
                    <a:pt x="63" y="849"/>
                    <a:pt x="72" y="892"/>
                    <a:pt x="88" y="936"/>
                  </a:cubicBezTo>
                  <a:cubicBezTo>
                    <a:pt x="97" y="969"/>
                    <a:pt x="106" y="1029"/>
                    <a:pt x="140" y="1047"/>
                  </a:cubicBezTo>
                  <a:cubicBezTo>
                    <a:pt x="140" y="1055"/>
                    <a:pt x="148" y="1047"/>
                    <a:pt x="157" y="1047"/>
                  </a:cubicBezTo>
                  <a:cubicBezTo>
                    <a:pt x="166" y="1004"/>
                    <a:pt x="140" y="961"/>
                    <a:pt x="132" y="918"/>
                  </a:cubicBezTo>
                  <a:cubicBezTo>
                    <a:pt x="123" y="884"/>
                    <a:pt x="115" y="841"/>
                    <a:pt x="97" y="798"/>
                  </a:cubicBezTo>
                  <a:cubicBezTo>
                    <a:pt x="80" y="712"/>
                    <a:pt x="63" y="627"/>
                    <a:pt x="54" y="532"/>
                  </a:cubicBezTo>
                  <a:cubicBezTo>
                    <a:pt x="37" y="352"/>
                    <a:pt x="54" y="180"/>
                    <a:pt x="80" y="9"/>
                  </a:cubicBezTo>
                  <a:cubicBezTo>
                    <a:pt x="88" y="0"/>
                    <a:pt x="72" y="0"/>
                    <a:pt x="7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8" name="Google Shape;3338;p54"/>
            <p:cNvSpPr/>
            <p:nvPr/>
          </p:nvSpPr>
          <p:spPr>
            <a:xfrm>
              <a:off x="5355000" y="1422360"/>
              <a:ext cx="50400" cy="361080"/>
            </a:xfrm>
            <a:custGeom>
              <a:avLst/>
              <a:gdLst/>
              <a:ahLst/>
              <a:cxnLst/>
              <a:rect l="l" t="t" r="r" b="b"/>
              <a:pathLst>
                <a:path w="140" h="1003" extrusionOk="0">
                  <a:moveTo>
                    <a:pt x="11" y="8"/>
                  </a:moveTo>
                  <a:lnTo>
                    <a:pt x="11" y="8"/>
                  </a:lnTo>
                  <a:cubicBezTo>
                    <a:pt x="28" y="34"/>
                    <a:pt x="37" y="68"/>
                    <a:pt x="55" y="103"/>
                  </a:cubicBezTo>
                  <a:cubicBezTo>
                    <a:pt x="71" y="137"/>
                    <a:pt x="80" y="179"/>
                    <a:pt x="80" y="214"/>
                  </a:cubicBezTo>
                  <a:cubicBezTo>
                    <a:pt x="98" y="291"/>
                    <a:pt x="88" y="369"/>
                    <a:pt x="88" y="445"/>
                  </a:cubicBezTo>
                  <a:cubicBezTo>
                    <a:pt x="88" y="531"/>
                    <a:pt x="88" y="626"/>
                    <a:pt x="71" y="711"/>
                  </a:cubicBezTo>
                  <a:cubicBezTo>
                    <a:pt x="71" y="754"/>
                    <a:pt x="63" y="806"/>
                    <a:pt x="55" y="849"/>
                  </a:cubicBezTo>
                  <a:cubicBezTo>
                    <a:pt x="46" y="866"/>
                    <a:pt x="46" y="884"/>
                    <a:pt x="37" y="909"/>
                  </a:cubicBezTo>
                  <a:cubicBezTo>
                    <a:pt x="37" y="917"/>
                    <a:pt x="28" y="926"/>
                    <a:pt x="28" y="935"/>
                  </a:cubicBezTo>
                  <a:cubicBezTo>
                    <a:pt x="28" y="943"/>
                    <a:pt x="20" y="952"/>
                    <a:pt x="20" y="952"/>
                  </a:cubicBezTo>
                  <a:cubicBezTo>
                    <a:pt x="37" y="952"/>
                    <a:pt x="46" y="952"/>
                    <a:pt x="37" y="952"/>
                  </a:cubicBezTo>
                  <a:cubicBezTo>
                    <a:pt x="37" y="952"/>
                    <a:pt x="37" y="960"/>
                    <a:pt x="46" y="960"/>
                  </a:cubicBezTo>
                  <a:lnTo>
                    <a:pt x="46" y="960"/>
                  </a:lnTo>
                  <a:cubicBezTo>
                    <a:pt x="37" y="943"/>
                    <a:pt x="20" y="943"/>
                    <a:pt x="11" y="952"/>
                  </a:cubicBezTo>
                  <a:cubicBezTo>
                    <a:pt x="-14" y="969"/>
                    <a:pt x="3" y="1003"/>
                    <a:pt x="37" y="1003"/>
                  </a:cubicBezTo>
                  <a:cubicBezTo>
                    <a:pt x="71" y="1003"/>
                    <a:pt x="80" y="952"/>
                    <a:pt x="88" y="926"/>
                  </a:cubicBezTo>
                  <a:cubicBezTo>
                    <a:pt x="106" y="840"/>
                    <a:pt x="123" y="754"/>
                    <a:pt x="131" y="678"/>
                  </a:cubicBezTo>
                  <a:cubicBezTo>
                    <a:pt x="140" y="583"/>
                    <a:pt x="140" y="497"/>
                    <a:pt x="140" y="412"/>
                  </a:cubicBezTo>
                  <a:cubicBezTo>
                    <a:pt x="140" y="342"/>
                    <a:pt x="140" y="266"/>
                    <a:pt x="123" y="197"/>
                  </a:cubicBezTo>
                  <a:cubicBezTo>
                    <a:pt x="123" y="154"/>
                    <a:pt x="106" y="119"/>
                    <a:pt x="88" y="86"/>
                  </a:cubicBezTo>
                  <a:cubicBezTo>
                    <a:pt x="71" y="51"/>
                    <a:pt x="46" y="25"/>
                    <a:pt x="11" y="0"/>
                  </a:cubicBezTo>
                  <a:cubicBezTo>
                    <a:pt x="11" y="0"/>
                    <a:pt x="3" y="0"/>
                    <a:pt x="1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39" name="Google Shape;3339;p54"/>
            <p:cNvSpPr/>
            <p:nvPr/>
          </p:nvSpPr>
          <p:spPr>
            <a:xfrm>
              <a:off x="3008880" y="1515600"/>
              <a:ext cx="619920" cy="136440"/>
            </a:xfrm>
            <a:custGeom>
              <a:avLst/>
              <a:gdLst/>
              <a:ahLst/>
              <a:cxnLst/>
              <a:rect l="l" t="t" r="r" b="b"/>
              <a:pathLst>
                <a:path w="1722" h="379" extrusionOk="0">
                  <a:moveTo>
                    <a:pt x="53" y="75"/>
                  </a:moveTo>
                  <a:lnTo>
                    <a:pt x="53" y="75"/>
                  </a:lnTo>
                  <a:cubicBezTo>
                    <a:pt x="-24" y="135"/>
                    <a:pt x="-7" y="238"/>
                    <a:pt x="44" y="307"/>
                  </a:cubicBezTo>
                  <a:cubicBezTo>
                    <a:pt x="121" y="401"/>
                    <a:pt x="259" y="375"/>
                    <a:pt x="362" y="375"/>
                  </a:cubicBezTo>
                  <a:cubicBezTo>
                    <a:pt x="653" y="384"/>
                    <a:pt x="945" y="375"/>
                    <a:pt x="1236" y="375"/>
                  </a:cubicBezTo>
                  <a:cubicBezTo>
                    <a:pt x="1314" y="375"/>
                    <a:pt x="1382" y="375"/>
                    <a:pt x="1451" y="375"/>
                  </a:cubicBezTo>
                  <a:cubicBezTo>
                    <a:pt x="1485" y="375"/>
                    <a:pt x="1529" y="375"/>
                    <a:pt x="1562" y="375"/>
                  </a:cubicBezTo>
                  <a:cubicBezTo>
                    <a:pt x="1588" y="375"/>
                    <a:pt x="1623" y="384"/>
                    <a:pt x="1648" y="375"/>
                  </a:cubicBezTo>
                  <a:cubicBezTo>
                    <a:pt x="1674" y="375"/>
                    <a:pt x="1691" y="359"/>
                    <a:pt x="1700" y="341"/>
                  </a:cubicBezTo>
                  <a:cubicBezTo>
                    <a:pt x="1717" y="316"/>
                    <a:pt x="1708" y="289"/>
                    <a:pt x="1708" y="264"/>
                  </a:cubicBezTo>
                  <a:cubicBezTo>
                    <a:pt x="1700" y="204"/>
                    <a:pt x="1735" y="153"/>
                    <a:pt x="1717" y="93"/>
                  </a:cubicBezTo>
                  <a:cubicBezTo>
                    <a:pt x="1683" y="-19"/>
                    <a:pt x="1537" y="-2"/>
                    <a:pt x="1442" y="7"/>
                  </a:cubicBezTo>
                  <a:cubicBezTo>
                    <a:pt x="1305" y="7"/>
                    <a:pt x="1160" y="15"/>
                    <a:pt x="1014" y="15"/>
                  </a:cubicBezTo>
                  <a:cubicBezTo>
                    <a:pt x="688" y="23"/>
                    <a:pt x="362" y="41"/>
                    <a:pt x="36" y="50"/>
                  </a:cubicBezTo>
                  <a:cubicBezTo>
                    <a:pt x="1" y="50"/>
                    <a:pt x="1" y="93"/>
                    <a:pt x="27" y="101"/>
                  </a:cubicBezTo>
                  <a:cubicBezTo>
                    <a:pt x="44" y="101"/>
                    <a:pt x="53" y="110"/>
                    <a:pt x="70" y="110"/>
                  </a:cubicBezTo>
                  <a:cubicBezTo>
                    <a:pt x="96" y="110"/>
                    <a:pt x="104" y="83"/>
                    <a:pt x="88" y="75"/>
                  </a:cubicBezTo>
                  <a:cubicBezTo>
                    <a:pt x="70" y="66"/>
                    <a:pt x="53" y="58"/>
                    <a:pt x="36" y="50"/>
                  </a:cubicBezTo>
                  <a:cubicBezTo>
                    <a:pt x="36" y="66"/>
                    <a:pt x="36" y="83"/>
                    <a:pt x="36" y="101"/>
                  </a:cubicBezTo>
                  <a:cubicBezTo>
                    <a:pt x="293" y="93"/>
                    <a:pt x="559" y="83"/>
                    <a:pt x="816" y="75"/>
                  </a:cubicBezTo>
                  <a:cubicBezTo>
                    <a:pt x="945" y="66"/>
                    <a:pt x="1073" y="66"/>
                    <a:pt x="1203" y="58"/>
                  </a:cubicBezTo>
                  <a:cubicBezTo>
                    <a:pt x="1271" y="58"/>
                    <a:pt x="1339" y="58"/>
                    <a:pt x="1399" y="50"/>
                  </a:cubicBezTo>
                  <a:cubicBezTo>
                    <a:pt x="1459" y="50"/>
                    <a:pt x="1520" y="41"/>
                    <a:pt x="1571" y="50"/>
                  </a:cubicBezTo>
                  <a:cubicBezTo>
                    <a:pt x="1623" y="58"/>
                    <a:pt x="1665" y="75"/>
                    <a:pt x="1674" y="126"/>
                  </a:cubicBezTo>
                  <a:cubicBezTo>
                    <a:pt x="1674" y="178"/>
                    <a:pt x="1648" y="229"/>
                    <a:pt x="1657" y="281"/>
                  </a:cubicBezTo>
                  <a:cubicBezTo>
                    <a:pt x="1657" y="307"/>
                    <a:pt x="1665" y="324"/>
                    <a:pt x="1632" y="332"/>
                  </a:cubicBezTo>
                  <a:cubicBezTo>
                    <a:pt x="1597" y="332"/>
                    <a:pt x="1571" y="332"/>
                    <a:pt x="1537" y="332"/>
                  </a:cubicBezTo>
                  <a:cubicBezTo>
                    <a:pt x="1469" y="332"/>
                    <a:pt x="1408" y="332"/>
                    <a:pt x="1339" y="332"/>
                  </a:cubicBezTo>
                  <a:cubicBezTo>
                    <a:pt x="1082" y="332"/>
                    <a:pt x="825" y="332"/>
                    <a:pt x="559" y="332"/>
                  </a:cubicBezTo>
                  <a:cubicBezTo>
                    <a:pt x="490" y="332"/>
                    <a:pt x="413" y="332"/>
                    <a:pt x="344" y="332"/>
                  </a:cubicBezTo>
                  <a:cubicBezTo>
                    <a:pt x="276" y="332"/>
                    <a:pt x="199" y="341"/>
                    <a:pt x="139" y="324"/>
                  </a:cubicBezTo>
                  <a:cubicBezTo>
                    <a:pt x="44" y="289"/>
                    <a:pt x="18" y="161"/>
                    <a:pt x="61" y="83"/>
                  </a:cubicBezTo>
                  <a:cubicBezTo>
                    <a:pt x="61" y="75"/>
                    <a:pt x="53" y="75"/>
                    <a:pt x="53" y="7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0" name="Google Shape;3340;p54"/>
            <p:cNvSpPr/>
            <p:nvPr/>
          </p:nvSpPr>
          <p:spPr>
            <a:xfrm>
              <a:off x="4983120" y="1510200"/>
              <a:ext cx="194760" cy="132480"/>
            </a:xfrm>
            <a:custGeom>
              <a:avLst/>
              <a:gdLst/>
              <a:ahLst/>
              <a:cxnLst/>
              <a:rect l="l" t="t" r="r" b="b"/>
              <a:pathLst>
                <a:path w="541" h="368" extrusionOk="0">
                  <a:moveTo>
                    <a:pt x="41" y="98"/>
                  </a:moveTo>
                  <a:lnTo>
                    <a:pt x="41" y="98"/>
                  </a:lnTo>
                  <a:cubicBezTo>
                    <a:pt x="32" y="159"/>
                    <a:pt x="32" y="210"/>
                    <a:pt x="32" y="271"/>
                  </a:cubicBezTo>
                  <a:cubicBezTo>
                    <a:pt x="32" y="296"/>
                    <a:pt x="24" y="322"/>
                    <a:pt x="41" y="339"/>
                  </a:cubicBezTo>
                  <a:cubicBezTo>
                    <a:pt x="58" y="356"/>
                    <a:pt x="75" y="364"/>
                    <a:pt x="101" y="364"/>
                  </a:cubicBezTo>
                  <a:cubicBezTo>
                    <a:pt x="152" y="374"/>
                    <a:pt x="212" y="364"/>
                    <a:pt x="272" y="364"/>
                  </a:cubicBezTo>
                  <a:cubicBezTo>
                    <a:pt x="323" y="364"/>
                    <a:pt x="384" y="374"/>
                    <a:pt x="444" y="364"/>
                  </a:cubicBezTo>
                  <a:cubicBezTo>
                    <a:pt x="538" y="356"/>
                    <a:pt x="547" y="244"/>
                    <a:pt x="538" y="168"/>
                  </a:cubicBezTo>
                  <a:cubicBezTo>
                    <a:pt x="538" y="116"/>
                    <a:pt x="529" y="65"/>
                    <a:pt x="496" y="30"/>
                  </a:cubicBezTo>
                  <a:cubicBezTo>
                    <a:pt x="461" y="-4"/>
                    <a:pt x="418" y="-4"/>
                    <a:pt x="367" y="5"/>
                  </a:cubicBezTo>
                  <a:cubicBezTo>
                    <a:pt x="341" y="13"/>
                    <a:pt x="315" y="30"/>
                    <a:pt x="281" y="30"/>
                  </a:cubicBezTo>
                  <a:cubicBezTo>
                    <a:pt x="255" y="30"/>
                    <a:pt x="221" y="30"/>
                    <a:pt x="187" y="38"/>
                  </a:cubicBezTo>
                  <a:cubicBezTo>
                    <a:pt x="135" y="38"/>
                    <a:pt x="67" y="30"/>
                    <a:pt x="15" y="56"/>
                  </a:cubicBezTo>
                  <a:cubicBezTo>
                    <a:pt x="-11" y="73"/>
                    <a:pt x="-2" y="108"/>
                    <a:pt x="24" y="108"/>
                  </a:cubicBezTo>
                  <a:cubicBezTo>
                    <a:pt x="67" y="98"/>
                    <a:pt x="109" y="90"/>
                    <a:pt x="152" y="90"/>
                  </a:cubicBezTo>
                  <a:cubicBezTo>
                    <a:pt x="195" y="81"/>
                    <a:pt x="238" y="90"/>
                    <a:pt x="281" y="81"/>
                  </a:cubicBezTo>
                  <a:cubicBezTo>
                    <a:pt x="307" y="81"/>
                    <a:pt x="323" y="73"/>
                    <a:pt x="341" y="65"/>
                  </a:cubicBezTo>
                  <a:cubicBezTo>
                    <a:pt x="367" y="65"/>
                    <a:pt x="384" y="47"/>
                    <a:pt x="410" y="47"/>
                  </a:cubicBezTo>
                  <a:cubicBezTo>
                    <a:pt x="453" y="38"/>
                    <a:pt x="478" y="81"/>
                    <a:pt x="487" y="125"/>
                  </a:cubicBezTo>
                  <a:cubicBezTo>
                    <a:pt x="496" y="159"/>
                    <a:pt x="496" y="201"/>
                    <a:pt x="496" y="236"/>
                  </a:cubicBezTo>
                  <a:cubicBezTo>
                    <a:pt x="487" y="262"/>
                    <a:pt x="487" y="296"/>
                    <a:pt x="453" y="313"/>
                  </a:cubicBezTo>
                  <a:cubicBezTo>
                    <a:pt x="435" y="322"/>
                    <a:pt x="410" y="322"/>
                    <a:pt x="384" y="322"/>
                  </a:cubicBezTo>
                  <a:cubicBezTo>
                    <a:pt x="367" y="322"/>
                    <a:pt x="341" y="322"/>
                    <a:pt x="315" y="322"/>
                  </a:cubicBezTo>
                  <a:cubicBezTo>
                    <a:pt x="264" y="322"/>
                    <a:pt x="221" y="322"/>
                    <a:pt x="169" y="322"/>
                  </a:cubicBezTo>
                  <a:cubicBezTo>
                    <a:pt x="144" y="322"/>
                    <a:pt x="118" y="322"/>
                    <a:pt x="101" y="313"/>
                  </a:cubicBezTo>
                  <a:cubicBezTo>
                    <a:pt x="84" y="313"/>
                    <a:pt x="75" y="313"/>
                    <a:pt x="75" y="296"/>
                  </a:cubicBezTo>
                  <a:cubicBezTo>
                    <a:pt x="75" y="279"/>
                    <a:pt x="75" y="271"/>
                    <a:pt x="75" y="253"/>
                  </a:cubicBezTo>
                  <a:cubicBezTo>
                    <a:pt x="75" y="201"/>
                    <a:pt x="67" y="150"/>
                    <a:pt x="58" y="98"/>
                  </a:cubicBezTo>
                  <a:cubicBezTo>
                    <a:pt x="58" y="90"/>
                    <a:pt x="41" y="90"/>
                    <a:pt x="41" y="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1" name="Google Shape;3341;p54"/>
            <p:cNvSpPr/>
            <p:nvPr/>
          </p:nvSpPr>
          <p:spPr>
            <a:xfrm>
              <a:off x="2927160" y="1934640"/>
              <a:ext cx="159480" cy="21960"/>
            </a:xfrm>
            <a:custGeom>
              <a:avLst/>
              <a:gdLst/>
              <a:ahLst/>
              <a:cxnLst/>
              <a:rect l="l" t="t" r="r" b="b"/>
              <a:pathLst>
                <a:path w="443" h="61" extrusionOk="0">
                  <a:moveTo>
                    <a:pt x="443" y="1"/>
                  </a:moveTo>
                  <a:lnTo>
                    <a:pt x="443" y="1"/>
                  </a:lnTo>
                  <a:cubicBezTo>
                    <a:pt x="408" y="9"/>
                    <a:pt x="366" y="9"/>
                    <a:pt x="323" y="18"/>
                  </a:cubicBezTo>
                  <a:cubicBezTo>
                    <a:pt x="288" y="18"/>
                    <a:pt x="254" y="18"/>
                    <a:pt x="212" y="18"/>
                  </a:cubicBezTo>
                  <a:cubicBezTo>
                    <a:pt x="177" y="18"/>
                    <a:pt x="142" y="18"/>
                    <a:pt x="100" y="9"/>
                  </a:cubicBezTo>
                  <a:cubicBezTo>
                    <a:pt x="74" y="1"/>
                    <a:pt x="22" y="-8"/>
                    <a:pt x="6" y="18"/>
                  </a:cubicBezTo>
                  <a:cubicBezTo>
                    <a:pt x="-3" y="35"/>
                    <a:pt x="-3" y="52"/>
                    <a:pt x="14" y="52"/>
                  </a:cubicBezTo>
                  <a:cubicBezTo>
                    <a:pt x="31" y="61"/>
                    <a:pt x="49" y="52"/>
                    <a:pt x="65" y="52"/>
                  </a:cubicBezTo>
                  <a:cubicBezTo>
                    <a:pt x="82" y="52"/>
                    <a:pt x="100" y="61"/>
                    <a:pt x="117" y="61"/>
                  </a:cubicBezTo>
                  <a:cubicBezTo>
                    <a:pt x="160" y="61"/>
                    <a:pt x="194" y="61"/>
                    <a:pt x="237" y="61"/>
                  </a:cubicBezTo>
                  <a:cubicBezTo>
                    <a:pt x="271" y="52"/>
                    <a:pt x="305" y="52"/>
                    <a:pt x="340" y="44"/>
                  </a:cubicBezTo>
                  <a:cubicBezTo>
                    <a:pt x="383" y="35"/>
                    <a:pt x="408" y="18"/>
                    <a:pt x="443" y="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2" name="Google Shape;3342;p54"/>
            <p:cNvSpPr/>
            <p:nvPr/>
          </p:nvSpPr>
          <p:spPr>
            <a:xfrm>
              <a:off x="2919600" y="2079720"/>
              <a:ext cx="185400" cy="21960"/>
            </a:xfrm>
            <a:custGeom>
              <a:avLst/>
              <a:gdLst/>
              <a:ahLst/>
              <a:cxnLst/>
              <a:rect l="l" t="t" r="r" b="b"/>
              <a:pathLst>
                <a:path w="515" h="61" extrusionOk="0">
                  <a:moveTo>
                    <a:pt x="515" y="18"/>
                  </a:moveTo>
                  <a:lnTo>
                    <a:pt x="515" y="18"/>
                  </a:lnTo>
                  <a:cubicBezTo>
                    <a:pt x="438" y="10"/>
                    <a:pt x="361" y="10"/>
                    <a:pt x="284" y="18"/>
                  </a:cubicBezTo>
                  <a:cubicBezTo>
                    <a:pt x="241" y="18"/>
                    <a:pt x="198" y="18"/>
                    <a:pt x="155" y="18"/>
                  </a:cubicBezTo>
                  <a:cubicBezTo>
                    <a:pt x="138" y="18"/>
                    <a:pt x="112" y="18"/>
                    <a:pt x="95" y="18"/>
                  </a:cubicBezTo>
                  <a:cubicBezTo>
                    <a:pt x="86" y="10"/>
                    <a:pt x="78" y="10"/>
                    <a:pt x="70" y="10"/>
                  </a:cubicBezTo>
                  <a:cubicBezTo>
                    <a:pt x="60" y="10"/>
                    <a:pt x="52" y="10"/>
                    <a:pt x="43" y="10"/>
                  </a:cubicBezTo>
                  <a:cubicBezTo>
                    <a:pt x="35" y="0"/>
                    <a:pt x="35" y="10"/>
                    <a:pt x="43" y="18"/>
                  </a:cubicBezTo>
                  <a:cubicBezTo>
                    <a:pt x="35" y="27"/>
                    <a:pt x="35" y="27"/>
                    <a:pt x="35" y="35"/>
                  </a:cubicBezTo>
                  <a:lnTo>
                    <a:pt x="35" y="35"/>
                  </a:lnTo>
                  <a:cubicBezTo>
                    <a:pt x="27" y="35"/>
                    <a:pt x="27" y="35"/>
                    <a:pt x="18" y="35"/>
                  </a:cubicBezTo>
                  <a:cubicBezTo>
                    <a:pt x="27" y="35"/>
                    <a:pt x="27" y="35"/>
                    <a:pt x="27" y="35"/>
                  </a:cubicBezTo>
                  <a:cubicBezTo>
                    <a:pt x="35" y="35"/>
                    <a:pt x="43" y="27"/>
                    <a:pt x="43" y="18"/>
                  </a:cubicBezTo>
                  <a:lnTo>
                    <a:pt x="43" y="18"/>
                  </a:lnTo>
                  <a:cubicBezTo>
                    <a:pt x="43" y="10"/>
                    <a:pt x="35" y="10"/>
                    <a:pt x="27" y="0"/>
                  </a:cubicBezTo>
                  <a:lnTo>
                    <a:pt x="27" y="0"/>
                  </a:lnTo>
                  <a:cubicBezTo>
                    <a:pt x="9" y="0"/>
                    <a:pt x="0" y="10"/>
                    <a:pt x="0" y="27"/>
                  </a:cubicBezTo>
                  <a:lnTo>
                    <a:pt x="0" y="27"/>
                  </a:lnTo>
                  <a:cubicBezTo>
                    <a:pt x="0" y="35"/>
                    <a:pt x="0" y="43"/>
                    <a:pt x="9" y="43"/>
                  </a:cubicBezTo>
                  <a:cubicBezTo>
                    <a:pt x="27" y="52"/>
                    <a:pt x="43" y="52"/>
                    <a:pt x="60" y="52"/>
                  </a:cubicBezTo>
                  <a:cubicBezTo>
                    <a:pt x="78" y="61"/>
                    <a:pt x="103" y="61"/>
                    <a:pt x="130" y="61"/>
                  </a:cubicBezTo>
                  <a:cubicBezTo>
                    <a:pt x="172" y="61"/>
                    <a:pt x="215" y="61"/>
                    <a:pt x="258" y="61"/>
                  </a:cubicBezTo>
                  <a:cubicBezTo>
                    <a:pt x="301" y="52"/>
                    <a:pt x="336" y="52"/>
                    <a:pt x="378" y="43"/>
                  </a:cubicBezTo>
                  <a:cubicBezTo>
                    <a:pt x="429" y="27"/>
                    <a:pt x="472" y="18"/>
                    <a:pt x="515" y="1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3" name="Google Shape;3343;p54"/>
            <p:cNvSpPr/>
            <p:nvPr/>
          </p:nvSpPr>
          <p:spPr>
            <a:xfrm>
              <a:off x="3436200" y="1910160"/>
              <a:ext cx="363600" cy="21600"/>
            </a:xfrm>
            <a:custGeom>
              <a:avLst/>
              <a:gdLst/>
              <a:ahLst/>
              <a:cxnLst/>
              <a:rect l="l" t="t" r="r" b="b"/>
              <a:pathLst>
                <a:path w="1010" h="60" extrusionOk="0">
                  <a:moveTo>
                    <a:pt x="1010" y="0"/>
                  </a:moveTo>
                  <a:lnTo>
                    <a:pt x="1010" y="0"/>
                  </a:lnTo>
                  <a:cubicBezTo>
                    <a:pt x="839" y="0"/>
                    <a:pt x="667" y="0"/>
                    <a:pt x="496" y="0"/>
                  </a:cubicBezTo>
                  <a:cubicBezTo>
                    <a:pt x="418" y="0"/>
                    <a:pt x="333" y="0"/>
                    <a:pt x="247" y="9"/>
                  </a:cubicBezTo>
                  <a:cubicBezTo>
                    <a:pt x="204" y="9"/>
                    <a:pt x="161" y="9"/>
                    <a:pt x="127" y="9"/>
                  </a:cubicBezTo>
                  <a:cubicBezTo>
                    <a:pt x="92" y="9"/>
                    <a:pt x="41" y="0"/>
                    <a:pt x="6" y="26"/>
                  </a:cubicBezTo>
                  <a:cubicBezTo>
                    <a:pt x="-2" y="34"/>
                    <a:pt x="-2" y="43"/>
                    <a:pt x="6" y="43"/>
                  </a:cubicBezTo>
                  <a:cubicBezTo>
                    <a:pt x="41" y="69"/>
                    <a:pt x="84" y="60"/>
                    <a:pt x="118" y="51"/>
                  </a:cubicBezTo>
                  <a:cubicBezTo>
                    <a:pt x="161" y="51"/>
                    <a:pt x="204" y="51"/>
                    <a:pt x="247" y="51"/>
                  </a:cubicBezTo>
                  <a:cubicBezTo>
                    <a:pt x="333" y="43"/>
                    <a:pt x="418" y="43"/>
                    <a:pt x="504" y="34"/>
                  </a:cubicBezTo>
                  <a:cubicBezTo>
                    <a:pt x="667" y="26"/>
                    <a:pt x="839" y="17"/>
                    <a:pt x="101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4" name="Google Shape;3344;p54"/>
            <p:cNvSpPr/>
            <p:nvPr/>
          </p:nvSpPr>
          <p:spPr>
            <a:xfrm>
              <a:off x="3535920" y="1917360"/>
              <a:ext cx="27360" cy="174960"/>
            </a:xfrm>
            <a:custGeom>
              <a:avLst/>
              <a:gdLst/>
              <a:ahLst/>
              <a:cxnLst/>
              <a:rect l="l" t="t" r="r" b="b"/>
              <a:pathLst>
                <a:path w="76" h="486" extrusionOk="0">
                  <a:moveTo>
                    <a:pt x="56" y="486"/>
                  </a:moveTo>
                  <a:lnTo>
                    <a:pt x="56" y="486"/>
                  </a:lnTo>
                  <a:cubicBezTo>
                    <a:pt x="65" y="469"/>
                    <a:pt x="73" y="451"/>
                    <a:pt x="73" y="435"/>
                  </a:cubicBezTo>
                  <a:cubicBezTo>
                    <a:pt x="81" y="418"/>
                    <a:pt x="73" y="400"/>
                    <a:pt x="73" y="383"/>
                  </a:cubicBezTo>
                  <a:cubicBezTo>
                    <a:pt x="65" y="340"/>
                    <a:pt x="56" y="297"/>
                    <a:pt x="56" y="255"/>
                  </a:cubicBezTo>
                  <a:cubicBezTo>
                    <a:pt x="56" y="212"/>
                    <a:pt x="56" y="169"/>
                    <a:pt x="56" y="134"/>
                  </a:cubicBezTo>
                  <a:cubicBezTo>
                    <a:pt x="56" y="109"/>
                    <a:pt x="56" y="92"/>
                    <a:pt x="56" y="66"/>
                  </a:cubicBezTo>
                  <a:cubicBezTo>
                    <a:pt x="56" y="57"/>
                    <a:pt x="56" y="40"/>
                    <a:pt x="56" y="31"/>
                  </a:cubicBezTo>
                  <a:cubicBezTo>
                    <a:pt x="56" y="31"/>
                    <a:pt x="56" y="23"/>
                    <a:pt x="47" y="23"/>
                  </a:cubicBezTo>
                  <a:cubicBezTo>
                    <a:pt x="47" y="14"/>
                    <a:pt x="47" y="14"/>
                    <a:pt x="47" y="31"/>
                  </a:cubicBezTo>
                  <a:cubicBezTo>
                    <a:pt x="47" y="23"/>
                    <a:pt x="47" y="14"/>
                    <a:pt x="47" y="14"/>
                  </a:cubicBezTo>
                  <a:cubicBezTo>
                    <a:pt x="47" y="6"/>
                    <a:pt x="47" y="6"/>
                    <a:pt x="47" y="6"/>
                  </a:cubicBezTo>
                  <a:cubicBezTo>
                    <a:pt x="38" y="-3"/>
                    <a:pt x="13" y="-3"/>
                    <a:pt x="5" y="14"/>
                  </a:cubicBezTo>
                  <a:lnTo>
                    <a:pt x="5" y="14"/>
                  </a:lnTo>
                  <a:cubicBezTo>
                    <a:pt x="-5" y="23"/>
                    <a:pt x="5" y="31"/>
                    <a:pt x="5" y="40"/>
                  </a:cubicBezTo>
                  <a:cubicBezTo>
                    <a:pt x="5" y="40"/>
                    <a:pt x="13" y="40"/>
                    <a:pt x="13" y="49"/>
                  </a:cubicBezTo>
                  <a:cubicBezTo>
                    <a:pt x="13" y="57"/>
                    <a:pt x="13" y="57"/>
                    <a:pt x="13" y="57"/>
                  </a:cubicBezTo>
                  <a:cubicBezTo>
                    <a:pt x="13" y="66"/>
                    <a:pt x="13" y="74"/>
                    <a:pt x="13" y="83"/>
                  </a:cubicBezTo>
                  <a:cubicBezTo>
                    <a:pt x="5" y="100"/>
                    <a:pt x="5" y="126"/>
                    <a:pt x="5" y="143"/>
                  </a:cubicBezTo>
                  <a:cubicBezTo>
                    <a:pt x="5" y="177"/>
                    <a:pt x="5" y="220"/>
                    <a:pt x="13" y="263"/>
                  </a:cubicBezTo>
                  <a:cubicBezTo>
                    <a:pt x="13" y="297"/>
                    <a:pt x="13" y="332"/>
                    <a:pt x="21" y="375"/>
                  </a:cubicBezTo>
                  <a:cubicBezTo>
                    <a:pt x="30" y="391"/>
                    <a:pt x="30" y="409"/>
                    <a:pt x="38" y="426"/>
                  </a:cubicBezTo>
                  <a:cubicBezTo>
                    <a:pt x="47" y="443"/>
                    <a:pt x="56" y="461"/>
                    <a:pt x="47" y="486"/>
                  </a:cubicBezTo>
                  <a:lnTo>
                    <a:pt x="56" y="4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5" name="Google Shape;3345;p54"/>
            <p:cNvSpPr/>
            <p:nvPr/>
          </p:nvSpPr>
          <p:spPr>
            <a:xfrm>
              <a:off x="3552840" y="1914120"/>
              <a:ext cx="142560" cy="172800"/>
            </a:xfrm>
            <a:custGeom>
              <a:avLst/>
              <a:gdLst/>
              <a:ahLst/>
              <a:cxnLst/>
              <a:rect l="l" t="t" r="r" b="b"/>
              <a:pathLst>
                <a:path w="396" h="480" extrusionOk="0">
                  <a:moveTo>
                    <a:pt x="9" y="478"/>
                  </a:moveTo>
                  <a:lnTo>
                    <a:pt x="9" y="478"/>
                  </a:lnTo>
                  <a:cubicBezTo>
                    <a:pt x="43" y="478"/>
                    <a:pt x="77" y="444"/>
                    <a:pt x="103" y="418"/>
                  </a:cubicBezTo>
                  <a:cubicBezTo>
                    <a:pt x="121" y="400"/>
                    <a:pt x="154" y="367"/>
                    <a:pt x="189" y="384"/>
                  </a:cubicBezTo>
                  <a:cubicBezTo>
                    <a:pt x="206" y="392"/>
                    <a:pt x="224" y="400"/>
                    <a:pt x="232" y="418"/>
                  </a:cubicBezTo>
                  <a:cubicBezTo>
                    <a:pt x="249" y="427"/>
                    <a:pt x="266" y="435"/>
                    <a:pt x="283" y="452"/>
                  </a:cubicBezTo>
                  <a:cubicBezTo>
                    <a:pt x="300" y="470"/>
                    <a:pt x="326" y="495"/>
                    <a:pt x="352" y="470"/>
                  </a:cubicBezTo>
                  <a:cubicBezTo>
                    <a:pt x="395" y="418"/>
                    <a:pt x="378" y="341"/>
                    <a:pt x="378" y="281"/>
                  </a:cubicBezTo>
                  <a:cubicBezTo>
                    <a:pt x="378" y="194"/>
                    <a:pt x="386" y="109"/>
                    <a:pt x="395" y="32"/>
                  </a:cubicBezTo>
                  <a:cubicBezTo>
                    <a:pt x="403" y="-2"/>
                    <a:pt x="352" y="-11"/>
                    <a:pt x="352" y="15"/>
                  </a:cubicBezTo>
                  <a:cubicBezTo>
                    <a:pt x="343" y="101"/>
                    <a:pt x="335" y="178"/>
                    <a:pt x="335" y="255"/>
                  </a:cubicBezTo>
                  <a:cubicBezTo>
                    <a:pt x="335" y="289"/>
                    <a:pt x="335" y="332"/>
                    <a:pt x="335" y="367"/>
                  </a:cubicBezTo>
                  <a:cubicBezTo>
                    <a:pt x="335" y="384"/>
                    <a:pt x="335" y="400"/>
                    <a:pt x="326" y="409"/>
                  </a:cubicBezTo>
                  <a:cubicBezTo>
                    <a:pt x="326" y="418"/>
                    <a:pt x="317" y="427"/>
                    <a:pt x="317" y="435"/>
                  </a:cubicBezTo>
                  <a:cubicBezTo>
                    <a:pt x="309" y="444"/>
                    <a:pt x="317" y="444"/>
                    <a:pt x="335" y="435"/>
                  </a:cubicBezTo>
                  <a:cubicBezTo>
                    <a:pt x="326" y="435"/>
                    <a:pt x="326" y="427"/>
                    <a:pt x="317" y="427"/>
                  </a:cubicBezTo>
                  <a:cubicBezTo>
                    <a:pt x="292" y="400"/>
                    <a:pt x="266" y="375"/>
                    <a:pt x="232" y="358"/>
                  </a:cubicBezTo>
                  <a:cubicBezTo>
                    <a:pt x="206" y="332"/>
                    <a:pt x="180" y="324"/>
                    <a:pt x="146" y="332"/>
                  </a:cubicBezTo>
                  <a:cubicBezTo>
                    <a:pt x="121" y="341"/>
                    <a:pt x="94" y="375"/>
                    <a:pt x="69" y="392"/>
                  </a:cubicBezTo>
                  <a:cubicBezTo>
                    <a:pt x="43" y="418"/>
                    <a:pt x="9" y="444"/>
                    <a:pt x="0" y="478"/>
                  </a:cubicBezTo>
                  <a:lnTo>
                    <a:pt x="9" y="4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346" name="Google Shape;3346;p54"/>
            <p:cNvSpPr/>
            <p:nvPr/>
          </p:nvSpPr>
          <p:spPr>
            <a:xfrm>
              <a:off x="2719800" y="1406230"/>
              <a:ext cx="2668320" cy="13680"/>
            </a:xfrm>
            <a:custGeom>
              <a:avLst/>
              <a:gdLst/>
              <a:ahLst/>
              <a:cxnLst/>
              <a:rect l="l" t="t" r="r" b="b"/>
              <a:pathLst>
                <a:path w="7412" h="38" extrusionOk="0">
                  <a:moveTo>
                    <a:pt x="7" y="34"/>
                  </a:moveTo>
                  <a:lnTo>
                    <a:pt x="7" y="34"/>
                  </a:lnTo>
                  <a:cubicBezTo>
                    <a:pt x="135" y="43"/>
                    <a:pt x="256" y="34"/>
                    <a:pt x="376" y="34"/>
                  </a:cubicBezTo>
                  <a:cubicBezTo>
                    <a:pt x="495" y="34"/>
                    <a:pt x="615" y="34"/>
                    <a:pt x="736" y="34"/>
                  </a:cubicBezTo>
                  <a:cubicBezTo>
                    <a:pt x="976" y="34"/>
                    <a:pt x="1216" y="34"/>
                    <a:pt x="1456" y="34"/>
                  </a:cubicBezTo>
                  <a:cubicBezTo>
                    <a:pt x="1936" y="34"/>
                    <a:pt x="2417" y="34"/>
                    <a:pt x="2897" y="34"/>
                  </a:cubicBezTo>
                  <a:cubicBezTo>
                    <a:pt x="3858" y="34"/>
                    <a:pt x="4819" y="34"/>
                    <a:pt x="5771" y="34"/>
                  </a:cubicBezTo>
                  <a:cubicBezTo>
                    <a:pt x="6311" y="34"/>
                    <a:pt x="6851" y="34"/>
                    <a:pt x="7391" y="34"/>
                  </a:cubicBezTo>
                  <a:cubicBezTo>
                    <a:pt x="7418" y="34"/>
                    <a:pt x="7418" y="0"/>
                    <a:pt x="7391" y="0"/>
                  </a:cubicBezTo>
                  <a:cubicBezTo>
                    <a:pt x="6431" y="0"/>
                    <a:pt x="5471" y="0"/>
                    <a:pt x="4502" y="0"/>
                  </a:cubicBezTo>
                  <a:cubicBezTo>
                    <a:pt x="3550" y="0"/>
                    <a:pt x="2589" y="0"/>
                    <a:pt x="1628" y="0"/>
                  </a:cubicBezTo>
                  <a:cubicBezTo>
                    <a:pt x="1362" y="0"/>
                    <a:pt x="1087" y="0"/>
                    <a:pt x="821" y="0"/>
                  </a:cubicBezTo>
                  <a:cubicBezTo>
                    <a:pt x="685" y="0"/>
                    <a:pt x="555" y="0"/>
                    <a:pt x="419" y="0"/>
                  </a:cubicBezTo>
                  <a:cubicBezTo>
                    <a:pt x="281" y="0"/>
                    <a:pt x="144" y="0"/>
                    <a:pt x="7" y="9"/>
                  </a:cubicBezTo>
                  <a:cubicBezTo>
                    <a:pt x="-2" y="9"/>
                    <a:pt x="-2" y="26"/>
                    <a:pt x="7"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0"/>
        <p:cNvGrpSpPr/>
        <p:nvPr/>
      </p:nvGrpSpPr>
      <p:grpSpPr>
        <a:xfrm>
          <a:off x="0" y="0"/>
          <a:ext cx="0" cy="0"/>
          <a:chOff x="0" y="0"/>
          <a:chExt cx="0" cy="0"/>
        </a:xfrm>
      </p:grpSpPr>
      <p:sp>
        <p:nvSpPr>
          <p:cNvPr id="3532" name="Google Shape;3532;p62"/>
          <p:cNvSpPr txBox="1"/>
          <p:nvPr/>
        </p:nvSpPr>
        <p:spPr>
          <a:xfrm flipH="1">
            <a:off x="295380" y="112128"/>
            <a:ext cx="8553240" cy="4674318"/>
          </a:xfrm>
          <a:prstGeom prst="rect">
            <a:avLst/>
          </a:prstGeom>
          <a:noFill/>
          <a:ln>
            <a:noFill/>
          </a:ln>
        </p:spPr>
        <p:txBody>
          <a:bodyPr spcFirstLastPara="1" wrap="square" lIns="91425" tIns="91425" rIns="91425" bIns="91425" anchor="t" anchorCtr="0">
            <a:noAutofit/>
          </a:bodyPr>
          <a:lstStyle/>
          <a:p>
            <a:r>
              <a:rPr lang="en-IN" sz="2400" b="1" dirty="0">
                <a:solidFill>
                  <a:schemeClr val="accent3">
                    <a:lumMod val="50000"/>
                  </a:schemeClr>
                </a:solidFill>
              </a:rPr>
              <a:t>3.Notifications and Alerts: </a:t>
            </a:r>
          </a:p>
          <a:p>
            <a:pPr marL="0" indent="0">
              <a:buNone/>
            </a:pPr>
            <a:r>
              <a:rPr lang="en-IN" sz="2400" dirty="0">
                <a:solidFill>
                  <a:schemeClr val="accent3">
                    <a:lumMod val="50000"/>
                  </a:schemeClr>
                </a:solidFill>
              </a:rPr>
              <a:t>        Push Notifications (Firebase Cloud Messaging, One Signal):</a:t>
            </a:r>
          </a:p>
          <a:p>
            <a:pPr marL="0" indent="0">
              <a:buNone/>
            </a:pPr>
            <a:r>
              <a:rPr lang="en-IN" sz="2400" dirty="0">
                <a:solidFill>
                  <a:schemeClr val="accent3">
                    <a:lumMod val="50000"/>
                  </a:schemeClr>
                </a:solidFill>
              </a:rPr>
              <a:t>             Send alerts to users.</a:t>
            </a:r>
          </a:p>
          <a:p>
            <a:pPr marL="0" indent="0">
              <a:buNone/>
            </a:pPr>
            <a:r>
              <a:rPr lang="en-IN" sz="2400" dirty="0">
                <a:solidFill>
                  <a:schemeClr val="accent3">
                    <a:lumMod val="50000"/>
                  </a:schemeClr>
                </a:solidFill>
              </a:rPr>
              <a:t>       SMS Gateways (Twilio, Nexon): </a:t>
            </a:r>
          </a:p>
          <a:p>
            <a:pPr marL="0" indent="0">
              <a:buNone/>
            </a:pPr>
            <a:r>
              <a:rPr lang="en-IN" sz="2400" dirty="0">
                <a:solidFill>
                  <a:schemeClr val="accent3">
                    <a:lumMod val="50000"/>
                  </a:schemeClr>
                </a:solidFill>
              </a:rPr>
              <a:t>            Send SMS notifications. </a:t>
            </a:r>
          </a:p>
          <a:p>
            <a:r>
              <a:rPr lang="en-IN" sz="2400" b="1" dirty="0">
                <a:solidFill>
                  <a:schemeClr val="accent3">
                    <a:lumMod val="50000"/>
                  </a:schemeClr>
                </a:solidFill>
              </a:rPr>
              <a:t>4.Security Measures:</a:t>
            </a:r>
          </a:p>
          <a:p>
            <a:pPr marL="0" indent="0">
              <a:buNone/>
            </a:pPr>
            <a:r>
              <a:rPr lang="en-IN" sz="2400" dirty="0">
                <a:solidFill>
                  <a:schemeClr val="accent3">
                    <a:lumMod val="50000"/>
                  </a:schemeClr>
                </a:solidFill>
              </a:rPr>
              <a:t>      Authentication (OAuth, JWT): </a:t>
            </a:r>
          </a:p>
          <a:p>
            <a:pPr marL="0" indent="0">
              <a:buNone/>
            </a:pPr>
            <a:r>
              <a:rPr lang="en-IN" sz="2400" dirty="0">
                <a:solidFill>
                  <a:schemeClr val="accent3">
                    <a:lumMod val="50000"/>
                  </a:schemeClr>
                </a:solidFill>
              </a:rPr>
              <a:t>         Secure user data. </a:t>
            </a:r>
          </a:p>
          <a:p>
            <a:pPr marL="0" indent="0">
              <a:buNone/>
            </a:pPr>
            <a:r>
              <a:rPr lang="en-IN" sz="2400" dirty="0">
                <a:solidFill>
                  <a:schemeClr val="accent3">
                    <a:lumMod val="50000"/>
                  </a:schemeClr>
                </a:solidFill>
              </a:rPr>
              <a:t>      Encryption (SSL/TLS): </a:t>
            </a:r>
          </a:p>
          <a:p>
            <a:pPr marL="0" indent="0">
              <a:buNone/>
            </a:pPr>
            <a:r>
              <a:rPr lang="en-IN" sz="2400" dirty="0">
                <a:solidFill>
                  <a:schemeClr val="accent3">
                    <a:lumMod val="50000"/>
                  </a:schemeClr>
                </a:solidFill>
              </a:rPr>
              <a:t>             Protect data during transmission. </a:t>
            </a:r>
          </a:p>
          <a:p>
            <a:pPr marL="0" indent="0">
              <a:buNone/>
            </a:pPr>
            <a:r>
              <a:rPr lang="en-IN" sz="2400" dirty="0">
                <a:solidFill>
                  <a:schemeClr val="accent3">
                    <a:lumMod val="50000"/>
                  </a:schemeClr>
                </a:solidFill>
              </a:rPr>
              <a:t>     Analytics and Reporting: </a:t>
            </a:r>
          </a:p>
          <a:p>
            <a:pPr marL="0" indent="0">
              <a:buNone/>
            </a:pPr>
            <a:r>
              <a:rPr lang="en-IN" sz="2400" dirty="0">
                <a:solidFill>
                  <a:schemeClr val="accent3">
                    <a:lumMod val="50000"/>
                  </a:schemeClr>
                </a:solidFill>
              </a:rPr>
              <a:t>             Data Visualization Libraries </a:t>
            </a:r>
          </a:p>
          <a:p>
            <a:pPr marL="0" indent="0">
              <a:buNone/>
            </a:pPr>
            <a:endParaRPr lang="en-IN" sz="2400" dirty="0">
              <a:solidFill>
                <a:schemeClr val="accent3">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35"/>
          <p:cNvSpPr txBox="1">
            <a:spLocks noGrp="1"/>
          </p:cNvSpPr>
          <p:nvPr>
            <p:ph type="title"/>
          </p:nvPr>
        </p:nvSpPr>
        <p:spPr>
          <a:xfrm>
            <a:off x="740024" y="355961"/>
            <a:ext cx="7704000" cy="572700"/>
          </a:xfrm>
          <a:prstGeom prst="rect">
            <a:avLst/>
          </a:prstGeom>
        </p:spPr>
        <p:txBody>
          <a:bodyPr spcFirstLastPara="1" wrap="square" lIns="91425" tIns="91425" rIns="91425" bIns="91425" anchor="t" anchorCtr="0">
            <a:noAutofit/>
          </a:bodyPr>
          <a:lstStyle/>
          <a:p>
            <a:pPr lvl="0"/>
            <a:r>
              <a:rPr lang="en-US" dirty="0">
                <a:solidFill>
                  <a:schemeClr val="bg2">
                    <a:lumMod val="25000"/>
                  </a:schemeClr>
                </a:solidFill>
              </a:rPr>
              <a:t>Agenda/Topics</a:t>
            </a:r>
            <a:r>
              <a:rPr lang="en-US" dirty="0"/>
              <a:t> </a:t>
            </a:r>
            <a:endParaRPr dirty="0"/>
          </a:p>
        </p:txBody>
      </p:sp>
      <p:graphicFrame>
        <p:nvGraphicFramePr>
          <p:cNvPr id="1536" name="Google Shape;1536;p35"/>
          <p:cNvGraphicFramePr/>
          <p:nvPr>
            <p:extLst>
              <p:ext uri="{D42A27DB-BD31-4B8C-83A1-F6EECF244321}">
                <p14:modId xmlns:p14="http://schemas.microsoft.com/office/powerpoint/2010/main" val="809919079"/>
              </p:ext>
            </p:extLst>
          </p:nvPr>
        </p:nvGraphicFramePr>
        <p:xfrm>
          <a:off x="690805" y="999319"/>
          <a:ext cx="7762389" cy="4046569"/>
        </p:xfrm>
        <a:graphic>
          <a:graphicData uri="http://schemas.openxmlformats.org/drawingml/2006/table">
            <a:tbl>
              <a:tblPr>
                <a:noFill/>
                <a:tableStyleId>{BB60EF55-3D52-47AE-95E8-429823FCC4E6}</a:tableStyleId>
              </a:tblPr>
              <a:tblGrid>
                <a:gridCol w="7762389">
                  <a:extLst>
                    <a:ext uri="{9D8B030D-6E8A-4147-A177-3AD203B41FA5}">
                      <a16:colId xmlns:a16="http://schemas.microsoft.com/office/drawing/2014/main" val="20000"/>
                    </a:ext>
                  </a:extLst>
                </a:gridCol>
              </a:tblGrid>
              <a:tr h="406391">
                <a:tc>
                  <a:txBody>
                    <a:bodyPr/>
                    <a:lstStyle/>
                    <a:p>
                      <a:pPr algn="ctr"/>
                      <a:r>
                        <a:rPr lang="en-US" sz="1400" b="1" dirty="0">
                          <a:solidFill>
                            <a:srgbClr val="0070C0"/>
                          </a:solidFill>
                        </a:rPr>
                        <a:t>Problem Statement</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0"/>
                  </a:ext>
                </a:extLst>
              </a:tr>
              <a:tr h="406391">
                <a:tc>
                  <a:txBody>
                    <a:bodyPr/>
                    <a:lstStyle/>
                    <a:p>
                      <a:pPr algn="ctr"/>
                      <a:r>
                        <a:rPr lang="en-US" sz="1400" b="1" dirty="0" err="1">
                          <a:solidFill>
                            <a:srgbClr val="0070C0"/>
                          </a:solidFill>
                        </a:rPr>
                        <a:t>Scenario&amp;Solution</a:t>
                      </a:r>
                      <a:endParaRPr lang="en-US" sz="1400" b="1" dirty="0">
                        <a:solidFill>
                          <a:srgbClr val="0070C0"/>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1"/>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Introduction</a:t>
                      </a: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3768589101"/>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Main idea &amp;Overview</a:t>
                      </a: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4210368389"/>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Features</a:t>
                      </a:r>
                      <a:r>
                        <a:rPr lang="en-US" sz="1400" dirty="0">
                          <a:solidFill>
                            <a:srgbClr val="0070C0"/>
                          </a:solidFill>
                        </a:rPr>
                        <a:t> </a:t>
                      </a: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3266854952"/>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Existing system &amp; </a:t>
                      </a:r>
                      <a:r>
                        <a:rPr lang="en-US" sz="1400" b="1" dirty="0" err="1">
                          <a:solidFill>
                            <a:srgbClr val="0070C0"/>
                          </a:solidFill>
                        </a:rPr>
                        <a:t>Bookmates</a:t>
                      </a:r>
                      <a:r>
                        <a:rPr lang="en-US" sz="1400" b="1" dirty="0">
                          <a:solidFill>
                            <a:srgbClr val="0070C0"/>
                          </a:solidFill>
                        </a:rPr>
                        <a:t> Advantages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2"/>
                  </a:ext>
                </a:extLst>
              </a:tr>
              <a:tr h="48420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Implementation</a:t>
                      </a:r>
                      <a:r>
                        <a:rPr lang="en-US" sz="1400" dirty="0">
                          <a:solidFill>
                            <a:srgbClr val="0070C0"/>
                          </a:solidFill>
                        </a:rPr>
                        <a:t> </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3"/>
                  </a:ext>
                </a:extLst>
              </a:tr>
              <a:tr h="40639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rgbClr val="0070C0"/>
                          </a:solidFill>
                        </a:rPr>
                        <a:t> </a:t>
                      </a:r>
                      <a:r>
                        <a:rPr lang="en-US" sz="1400" b="1" dirty="0">
                          <a:solidFill>
                            <a:srgbClr val="0070C0"/>
                          </a:solidFill>
                        </a:rPr>
                        <a:t>Tools used</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4"/>
                  </a:ext>
                </a:extLst>
              </a:tr>
              <a:tr h="40639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dirty="0">
                          <a:solidFill>
                            <a:srgbClr val="0070C0"/>
                          </a:solidFill>
                        </a:rPr>
                        <a:t>References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ECBBE">
                        <a:alpha val="32280"/>
                      </a:srgbClr>
                    </a:solidFill>
                  </a:tcPr>
                </a:tc>
                <a:extLst>
                  <a:ext uri="{0D108BD9-81ED-4DB2-BD59-A6C34878D82A}">
                    <a16:rowId xmlns:a16="http://schemas.microsoft.com/office/drawing/2014/main" val="10005"/>
                  </a:ext>
                </a:extLst>
              </a:tr>
            </a:tbl>
          </a:graphicData>
        </a:graphic>
      </p:graphicFrame>
      <p:sp>
        <p:nvSpPr>
          <p:cNvPr id="1539" name="Google Shape;1539;p35"/>
          <p:cNvSpPr/>
          <p:nvPr/>
        </p:nvSpPr>
        <p:spPr>
          <a:xfrm rot="2074883">
            <a:off x="243997" y="1034124"/>
            <a:ext cx="144248" cy="69402"/>
          </a:xfrm>
          <a:custGeom>
            <a:avLst/>
            <a:gdLst/>
            <a:ahLst/>
            <a:cxnLst/>
            <a:rect l="l" t="t" r="r" b="b"/>
            <a:pathLst>
              <a:path w="530" h="255" extrusionOk="0">
                <a:moveTo>
                  <a:pt x="450" y="0"/>
                </a:moveTo>
                <a:lnTo>
                  <a:pt x="450" y="0"/>
                </a:lnTo>
                <a:cubicBezTo>
                  <a:pt x="433" y="0"/>
                  <a:pt x="408" y="0"/>
                  <a:pt x="392" y="8"/>
                </a:cubicBezTo>
                <a:cubicBezTo>
                  <a:pt x="351" y="16"/>
                  <a:pt x="301" y="25"/>
                  <a:pt x="260" y="41"/>
                </a:cubicBezTo>
                <a:cubicBezTo>
                  <a:pt x="219" y="58"/>
                  <a:pt x="178" y="74"/>
                  <a:pt x="137" y="90"/>
                </a:cubicBezTo>
                <a:cubicBezTo>
                  <a:pt x="96" y="115"/>
                  <a:pt x="47" y="140"/>
                  <a:pt x="13" y="172"/>
                </a:cubicBezTo>
                <a:cubicBezTo>
                  <a:pt x="-19" y="205"/>
                  <a:pt x="13" y="255"/>
                  <a:pt x="55" y="255"/>
                </a:cubicBezTo>
                <a:cubicBezTo>
                  <a:pt x="63" y="255"/>
                  <a:pt x="71" y="255"/>
                  <a:pt x="80" y="246"/>
                </a:cubicBezTo>
                <a:cubicBezTo>
                  <a:pt x="112" y="230"/>
                  <a:pt x="145" y="205"/>
                  <a:pt x="186" y="181"/>
                </a:cubicBezTo>
                <a:cubicBezTo>
                  <a:pt x="219" y="164"/>
                  <a:pt x="260" y="148"/>
                  <a:pt x="294" y="131"/>
                </a:cubicBezTo>
                <a:cubicBezTo>
                  <a:pt x="335" y="115"/>
                  <a:pt x="376" y="107"/>
                  <a:pt x="417" y="99"/>
                </a:cubicBezTo>
                <a:cubicBezTo>
                  <a:pt x="458" y="90"/>
                  <a:pt x="499" y="90"/>
                  <a:pt x="523" y="49"/>
                </a:cubicBezTo>
                <a:cubicBezTo>
                  <a:pt x="532" y="49"/>
                  <a:pt x="532" y="32"/>
                  <a:pt x="523" y="25"/>
                </a:cubicBezTo>
                <a:cubicBezTo>
                  <a:pt x="499" y="8"/>
                  <a:pt x="474" y="0"/>
                  <a:pt x="450"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0"/>
        <p:cNvGrpSpPr/>
        <p:nvPr/>
      </p:nvGrpSpPr>
      <p:grpSpPr>
        <a:xfrm>
          <a:off x="0" y="0"/>
          <a:ext cx="0" cy="0"/>
          <a:chOff x="0" y="0"/>
          <a:chExt cx="0" cy="0"/>
        </a:xfrm>
      </p:grpSpPr>
      <p:sp>
        <p:nvSpPr>
          <p:cNvPr id="1991" name="Google Shape;1991;p40"/>
          <p:cNvSpPr txBox="1">
            <a:spLocks noGrp="1"/>
          </p:cNvSpPr>
          <p:nvPr>
            <p:ph type="title"/>
          </p:nvPr>
        </p:nvSpPr>
        <p:spPr>
          <a:xfrm>
            <a:off x="2956310" y="164690"/>
            <a:ext cx="4012800" cy="4917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accent3"/>
                </a:solidFill>
              </a:rPr>
              <a:t>References:</a:t>
            </a:r>
            <a:endParaRPr dirty="0">
              <a:solidFill>
                <a:schemeClr val="accent3"/>
              </a:solidFill>
            </a:endParaRPr>
          </a:p>
        </p:txBody>
      </p:sp>
      <p:sp>
        <p:nvSpPr>
          <p:cNvPr id="1992" name="Google Shape;1992;p40"/>
          <p:cNvSpPr txBox="1">
            <a:spLocks noGrp="1"/>
          </p:cNvSpPr>
          <p:nvPr>
            <p:ph type="subTitle" idx="1"/>
          </p:nvPr>
        </p:nvSpPr>
        <p:spPr>
          <a:xfrm>
            <a:off x="85778" y="547007"/>
            <a:ext cx="8854115" cy="4431803"/>
          </a:xfrm>
          <a:prstGeom prst="rect">
            <a:avLst/>
          </a:prstGeom>
        </p:spPr>
        <p:txBody>
          <a:bodyPr spcFirstLastPara="1" wrap="square" lIns="91425" tIns="91425" rIns="91425" bIns="91425" anchor="t" anchorCtr="0">
            <a:noAutofit/>
          </a:bodyPr>
          <a:lstStyle/>
          <a:p>
            <a:pPr marL="0" indent="0">
              <a:buNone/>
            </a:pPr>
            <a:r>
              <a:rPr lang="en-US" sz="1800" dirty="0">
                <a:solidFill>
                  <a:schemeClr val="accent1">
                    <a:lumMod val="50000"/>
                  </a:schemeClr>
                </a:solidFill>
              </a:rPr>
              <a:t>Designing an application like </a:t>
            </a:r>
            <a:r>
              <a:rPr lang="en-US" sz="1800" b="1" dirty="0">
                <a:solidFill>
                  <a:schemeClr val="accent1">
                    <a:lumMod val="50000"/>
                  </a:schemeClr>
                </a:solidFill>
              </a:rPr>
              <a:t>Book Mates</a:t>
            </a:r>
            <a:r>
              <a:rPr lang="en-US" sz="1800" dirty="0">
                <a:solidFill>
                  <a:schemeClr val="accent1">
                    <a:lumMod val="50000"/>
                  </a:schemeClr>
                </a:solidFill>
              </a:rPr>
              <a:t>, a book club or reading application, involves several aspects, including </a:t>
            </a:r>
            <a:r>
              <a:rPr lang="en-US" sz="1800" b="1" dirty="0">
                <a:solidFill>
                  <a:schemeClr val="accent1">
                    <a:lumMod val="50000"/>
                  </a:schemeClr>
                </a:solidFill>
              </a:rPr>
              <a:t>user interface (UI) design</a:t>
            </a:r>
            <a:r>
              <a:rPr lang="en-US" sz="1800" dirty="0">
                <a:solidFill>
                  <a:schemeClr val="accent1">
                    <a:lumMod val="50000"/>
                  </a:schemeClr>
                </a:solidFill>
              </a:rPr>
              <a:t>, </a:t>
            </a:r>
            <a:r>
              <a:rPr lang="en-US" sz="1800" b="1" dirty="0">
                <a:solidFill>
                  <a:schemeClr val="accent1">
                    <a:lumMod val="50000"/>
                  </a:schemeClr>
                </a:solidFill>
              </a:rPr>
              <a:t>user experience (UX)</a:t>
            </a:r>
            <a:r>
              <a:rPr lang="en-US" sz="1800" dirty="0">
                <a:solidFill>
                  <a:schemeClr val="accent1">
                    <a:lumMod val="50000"/>
                  </a:schemeClr>
                </a:solidFill>
              </a:rPr>
              <a:t>, </a:t>
            </a:r>
            <a:r>
              <a:rPr lang="en-US" sz="1800" b="1" dirty="0">
                <a:solidFill>
                  <a:schemeClr val="accent1">
                    <a:lumMod val="50000"/>
                  </a:schemeClr>
                </a:solidFill>
              </a:rPr>
              <a:t>feature development</a:t>
            </a:r>
            <a:r>
              <a:rPr lang="en-US" sz="1800" dirty="0">
                <a:solidFill>
                  <a:schemeClr val="accent1">
                    <a:lumMod val="50000"/>
                  </a:schemeClr>
                </a:solidFill>
              </a:rPr>
              <a:t>, and </a:t>
            </a:r>
            <a:r>
              <a:rPr lang="en-US" sz="1800" b="1" dirty="0">
                <a:solidFill>
                  <a:schemeClr val="accent1">
                    <a:lumMod val="50000"/>
                  </a:schemeClr>
                </a:solidFill>
              </a:rPr>
              <a:t>system architecture</a:t>
            </a:r>
            <a:r>
              <a:rPr lang="en-US" sz="1800" dirty="0">
                <a:solidFill>
                  <a:schemeClr val="accent1">
                    <a:lumMod val="50000"/>
                  </a:schemeClr>
                </a:solidFill>
              </a:rPr>
              <a:t>. Below are some references and resources that can guide you in designing your </a:t>
            </a:r>
            <a:r>
              <a:rPr lang="en-US" sz="1800" b="1" dirty="0">
                <a:solidFill>
                  <a:schemeClr val="accent1">
                    <a:lumMod val="50000"/>
                  </a:schemeClr>
                </a:solidFill>
              </a:rPr>
              <a:t>Book Mates app</a:t>
            </a:r>
            <a:r>
              <a:rPr lang="en-US" sz="1800" dirty="0">
                <a:solidFill>
                  <a:schemeClr val="accent1">
                    <a:lumMod val="50000"/>
                  </a:schemeClr>
                </a:solidFill>
              </a:rPr>
              <a:t>:</a:t>
            </a:r>
          </a:p>
          <a:p>
            <a:pPr marL="0" indent="0">
              <a:buNone/>
            </a:pPr>
            <a:r>
              <a:rPr lang="en-US" sz="1800" b="1" dirty="0">
                <a:solidFill>
                  <a:schemeClr val="accent1">
                    <a:lumMod val="50000"/>
                  </a:schemeClr>
                </a:solidFill>
              </a:rPr>
              <a:t>1. UI/UX Design References:</a:t>
            </a:r>
          </a:p>
          <a:p>
            <a:pPr marL="457200" indent="-457200">
              <a:buAutoNum type="alphaUcPeriod"/>
            </a:pPr>
            <a:r>
              <a:rPr lang="en-US" sz="1800" b="1" dirty="0">
                <a:solidFill>
                  <a:schemeClr val="accent1">
                    <a:lumMod val="50000"/>
                  </a:schemeClr>
                </a:solidFill>
              </a:rPr>
              <a:t>UI Design:</a:t>
            </a:r>
          </a:p>
          <a:p>
            <a:pPr marL="0" indent="0">
              <a:buNone/>
            </a:pPr>
            <a:r>
              <a:rPr lang="en-US" sz="1800" b="1" dirty="0">
                <a:solidFill>
                  <a:schemeClr val="accent1">
                    <a:lumMod val="50000"/>
                  </a:schemeClr>
                </a:solidFill>
              </a:rPr>
              <a:t> </a:t>
            </a:r>
            <a:r>
              <a:rPr lang="en-US" sz="1800" dirty="0">
                <a:solidFill>
                  <a:schemeClr val="accent1">
                    <a:lumMod val="50000"/>
                  </a:schemeClr>
                </a:solidFill>
              </a:rPr>
              <a:t>Websites :</a:t>
            </a:r>
            <a:r>
              <a:rPr lang="en-US" sz="1800" dirty="0" err="1">
                <a:solidFill>
                  <a:schemeClr val="accent1">
                    <a:lumMod val="50000"/>
                  </a:schemeClr>
                </a:solidFill>
                <a:hlinkClick r:id="rId3">
                  <a:extLst>
                    <a:ext uri="{A12FA001-AC4F-418D-AE19-62706E023703}">
                      <ahyp:hlinkClr xmlns:ahyp="http://schemas.microsoft.com/office/drawing/2018/hyperlinkcolor" val="tx"/>
                    </a:ext>
                  </a:extLst>
                </a:hlinkClick>
              </a:rPr>
              <a:t>Dribbble</a:t>
            </a:r>
            <a:endParaRPr lang="en-US" sz="1800" dirty="0">
              <a:solidFill>
                <a:schemeClr val="accent1">
                  <a:lumMod val="50000"/>
                </a:schemeClr>
              </a:solidFill>
            </a:endParaRPr>
          </a:p>
          <a:p>
            <a:pPr marL="0" indent="0">
              <a:buNone/>
            </a:pPr>
            <a:r>
              <a:rPr lang="en-US" sz="1800" dirty="0">
                <a:solidFill>
                  <a:schemeClr val="accent1">
                    <a:lumMod val="50000"/>
                  </a:schemeClr>
                </a:solidFill>
              </a:rPr>
              <a:t>                 :</a:t>
            </a:r>
            <a:r>
              <a:rPr lang="en-US" sz="1800" dirty="0" err="1">
                <a:solidFill>
                  <a:schemeClr val="accent1">
                    <a:lumMod val="50000"/>
                  </a:schemeClr>
                </a:solidFill>
                <a:hlinkClick r:id="rId4">
                  <a:extLst>
                    <a:ext uri="{A12FA001-AC4F-418D-AE19-62706E023703}">
                      <ahyp:hlinkClr xmlns:ahyp="http://schemas.microsoft.com/office/drawing/2018/hyperlinkcolor" val="tx"/>
                    </a:ext>
                  </a:extLst>
                </a:hlinkClick>
              </a:rPr>
              <a:t>Behance</a:t>
            </a:r>
            <a:endParaRPr lang="en-US" sz="1800" dirty="0">
              <a:solidFill>
                <a:schemeClr val="accent1">
                  <a:lumMod val="50000"/>
                </a:schemeClr>
              </a:solidFill>
            </a:endParaRPr>
          </a:p>
          <a:p>
            <a:pPr marL="0" indent="0">
              <a:buNone/>
            </a:pPr>
            <a:r>
              <a:rPr lang="en-US" sz="1800" dirty="0">
                <a:solidFill>
                  <a:schemeClr val="accent1">
                    <a:lumMod val="50000"/>
                  </a:schemeClr>
                </a:solidFill>
              </a:rPr>
              <a:t>                 :</a:t>
            </a:r>
            <a:r>
              <a:rPr lang="en-US" sz="1800" dirty="0">
                <a:solidFill>
                  <a:schemeClr val="accent1">
                    <a:lumMod val="50000"/>
                  </a:schemeClr>
                </a:solidFill>
                <a:hlinkClick r:id="rId5">
                  <a:extLst>
                    <a:ext uri="{A12FA001-AC4F-418D-AE19-62706E023703}">
                      <ahyp:hlinkClr xmlns:ahyp="http://schemas.microsoft.com/office/drawing/2018/hyperlinkcolor" val="tx"/>
                    </a:ext>
                  </a:extLst>
                </a:hlinkClick>
              </a:rPr>
              <a:t>UI Movement</a:t>
            </a:r>
            <a:endParaRPr lang="en-US" sz="1800" dirty="0">
              <a:solidFill>
                <a:schemeClr val="accent1">
                  <a:lumMod val="50000"/>
                </a:schemeClr>
              </a:solidFill>
            </a:endParaRPr>
          </a:p>
          <a:p>
            <a:pPr marL="0" indent="0">
              <a:buNone/>
            </a:pPr>
            <a:r>
              <a:rPr lang="en-US" sz="1800" b="1" dirty="0">
                <a:solidFill>
                  <a:schemeClr val="accent1">
                    <a:lumMod val="50000"/>
                  </a:schemeClr>
                </a:solidFill>
              </a:rPr>
              <a:t>B. UX Design Principles:</a:t>
            </a:r>
          </a:p>
          <a:p>
            <a:pPr marL="0" indent="0">
              <a:buNone/>
            </a:pPr>
            <a:r>
              <a:rPr lang="en-US" sz="1800" dirty="0">
                <a:solidFill>
                  <a:schemeClr val="accent1">
                    <a:lumMod val="50000"/>
                  </a:schemeClr>
                </a:solidFill>
              </a:rPr>
              <a:t>  Books:</a:t>
            </a:r>
            <a:r>
              <a:rPr lang="en-US" sz="1800" b="1" dirty="0">
                <a:solidFill>
                  <a:schemeClr val="accent1">
                    <a:lumMod val="50000"/>
                  </a:schemeClr>
                </a:solidFill>
              </a:rPr>
              <a:t> </a:t>
            </a:r>
            <a:r>
              <a:rPr lang="en-US" sz="1800" dirty="0">
                <a:solidFill>
                  <a:schemeClr val="accent1">
                    <a:lumMod val="50000"/>
                  </a:schemeClr>
                </a:solidFill>
              </a:rPr>
              <a:t>"Don’t Make Me Think" by Steve Krug </a:t>
            </a:r>
          </a:p>
          <a:p>
            <a:pPr marL="0" indent="0">
              <a:buNone/>
            </a:pPr>
            <a:r>
              <a:rPr lang="en-US" sz="1800" dirty="0">
                <a:solidFill>
                  <a:schemeClr val="accent1">
                    <a:lumMod val="50000"/>
                  </a:schemeClr>
                </a:solidFill>
              </a:rPr>
              <a:t>            :</a:t>
            </a:r>
            <a:r>
              <a:rPr lang="en-US" sz="1800" b="1" dirty="0">
                <a:solidFill>
                  <a:schemeClr val="accent1">
                    <a:lumMod val="50000"/>
                  </a:schemeClr>
                </a:solidFill>
              </a:rPr>
              <a:t> </a:t>
            </a:r>
            <a:r>
              <a:rPr lang="en-US" sz="1800" dirty="0">
                <a:solidFill>
                  <a:schemeClr val="accent1">
                    <a:lumMod val="50000"/>
                  </a:schemeClr>
                </a:solidFill>
              </a:rPr>
              <a:t>"The Design of Everyday Things" by Don Norman</a:t>
            </a:r>
          </a:p>
          <a:p>
            <a:pPr marL="0" indent="0">
              <a:buNone/>
            </a:pPr>
            <a:r>
              <a:rPr lang="en-US" sz="1800" dirty="0">
                <a:solidFill>
                  <a:schemeClr val="accent1">
                    <a:lumMod val="50000"/>
                  </a:schemeClr>
                </a:solidFill>
              </a:rPr>
              <a:t> Website: UX Design Process Guide</a:t>
            </a:r>
          </a:p>
          <a:p>
            <a:pPr marL="0" indent="0">
              <a:buNone/>
            </a:pPr>
            <a:r>
              <a:rPr lang="en-US" sz="1800" dirty="0">
                <a:solidFill>
                  <a:schemeClr val="accent1">
                    <a:lumMod val="50000"/>
                  </a:schemeClr>
                </a:solidFill>
              </a:rPr>
              <a:t>And many more references were taken for the application.</a:t>
            </a:r>
          </a:p>
          <a:p>
            <a:pPr marL="0" indent="0">
              <a:buNone/>
            </a:pPr>
            <a:endParaRPr lang="en-IN" sz="1800" dirty="0">
              <a:solidFill>
                <a:schemeClr val="accent1">
                  <a:lumMod val="50000"/>
                </a:schemeClr>
              </a:solidFill>
            </a:endParaRPr>
          </a:p>
        </p:txBody>
      </p:sp>
      <p:grpSp>
        <p:nvGrpSpPr>
          <p:cNvPr id="1994" name="Google Shape;1994;p40"/>
          <p:cNvGrpSpPr/>
          <p:nvPr/>
        </p:nvGrpSpPr>
        <p:grpSpPr>
          <a:xfrm>
            <a:off x="6359978" y="2741200"/>
            <a:ext cx="2120347" cy="1594035"/>
            <a:chOff x="445147" y="1735231"/>
            <a:chExt cx="3092736" cy="2617419"/>
          </a:xfrm>
        </p:grpSpPr>
        <p:sp>
          <p:nvSpPr>
            <p:cNvPr id="1995" name="Google Shape;1995;p40"/>
            <p:cNvSpPr/>
            <p:nvPr/>
          </p:nvSpPr>
          <p:spPr>
            <a:xfrm>
              <a:off x="969883" y="3904150"/>
              <a:ext cx="25680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nvGrpSpPr>
            <p:cNvPr id="1996" name="Google Shape;1996;p40"/>
            <p:cNvGrpSpPr/>
            <p:nvPr/>
          </p:nvGrpSpPr>
          <p:grpSpPr>
            <a:xfrm rot="-3515644">
              <a:off x="2441800" y="2563110"/>
              <a:ext cx="437402" cy="448562"/>
              <a:chOff x="-726775" y="1672853"/>
              <a:chExt cx="437400" cy="448560"/>
            </a:xfrm>
          </p:grpSpPr>
          <p:sp>
            <p:nvSpPr>
              <p:cNvPr id="1997" name="Google Shape;1997;p40"/>
              <p:cNvSpPr/>
              <p:nvPr/>
            </p:nvSpPr>
            <p:spPr>
              <a:xfrm>
                <a:off x="-487375" y="16757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8" name="Google Shape;1998;p40"/>
              <p:cNvSpPr/>
              <p:nvPr/>
            </p:nvSpPr>
            <p:spPr>
              <a:xfrm>
                <a:off x="-549655" y="18308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9" name="Google Shape;1999;p40"/>
              <p:cNvSpPr/>
              <p:nvPr/>
            </p:nvSpPr>
            <p:spPr>
              <a:xfrm>
                <a:off x="-443095" y="16800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0" name="Google Shape;2000;p40"/>
              <p:cNvSpPr/>
              <p:nvPr/>
            </p:nvSpPr>
            <p:spPr>
              <a:xfrm>
                <a:off x="-489535" y="18352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1" name="Google Shape;2001;p40"/>
              <p:cNvSpPr/>
              <p:nvPr/>
            </p:nvSpPr>
            <p:spPr>
              <a:xfrm>
                <a:off x="-487375" y="17185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2" name="Google Shape;2002;p40"/>
              <p:cNvSpPr/>
              <p:nvPr/>
            </p:nvSpPr>
            <p:spPr>
              <a:xfrm>
                <a:off x="-547855" y="18532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3" name="Google Shape;2003;p40"/>
              <p:cNvSpPr/>
              <p:nvPr/>
            </p:nvSpPr>
            <p:spPr>
              <a:xfrm>
                <a:off x="-726775" y="17333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4" name="Google Shape;2004;p40"/>
              <p:cNvSpPr/>
              <p:nvPr/>
            </p:nvSpPr>
            <p:spPr>
              <a:xfrm>
                <a:off x="-494575" y="16728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5" name="Google Shape;2005;p40"/>
              <p:cNvSpPr/>
              <p:nvPr/>
            </p:nvSpPr>
            <p:spPr>
              <a:xfrm>
                <a:off x="-615895" y="18557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06" name="Google Shape;2006;p40"/>
              <p:cNvSpPr/>
              <p:nvPr/>
            </p:nvSpPr>
            <p:spPr>
              <a:xfrm>
                <a:off x="-553255" y="18276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07" name="Google Shape;2007;p40"/>
            <p:cNvGrpSpPr/>
            <p:nvPr/>
          </p:nvGrpSpPr>
          <p:grpSpPr>
            <a:xfrm>
              <a:off x="2609525" y="2709828"/>
              <a:ext cx="437400" cy="448560"/>
              <a:chOff x="-726775" y="1672853"/>
              <a:chExt cx="437400" cy="448560"/>
            </a:xfrm>
          </p:grpSpPr>
          <p:sp>
            <p:nvSpPr>
              <p:cNvPr id="2008" name="Google Shape;2008;p40"/>
              <p:cNvSpPr/>
              <p:nvPr/>
            </p:nvSpPr>
            <p:spPr>
              <a:xfrm>
                <a:off x="-487375" y="1675733"/>
                <a:ext cx="195120" cy="145080"/>
              </a:xfrm>
              <a:custGeom>
                <a:avLst/>
                <a:gdLst/>
                <a:ahLst/>
                <a:cxnLst/>
                <a:rect l="l" t="t" r="r" b="b"/>
                <a:pathLst>
                  <a:path w="542" h="403" extrusionOk="0">
                    <a:moveTo>
                      <a:pt x="0" y="357"/>
                    </a:moveTo>
                    <a:lnTo>
                      <a:pt x="0" y="357"/>
                    </a:lnTo>
                    <a:cubicBezTo>
                      <a:pt x="74" y="251"/>
                      <a:pt x="65" y="156"/>
                      <a:pt x="152" y="111"/>
                    </a:cubicBezTo>
                    <a:cubicBezTo>
                      <a:pt x="242" y="70"/>
                      <a:pt x="542" y="0"/>
                      <a:pt x="542" y="0"/>
                    </a:cubicBezTo>
                    <a:cubicBezTo>
                      <a:pt x="542" y="0"/>
                      <a:pt x="558" y="226"/>
                      <a:pt x="357" y="345"/>
                    </a:cubicBezTo>
                    <a:cubicBezTo>
                      <a:pt x="156" y="468"/>
                      <a:pt x="0" y="357"/>
                      <a:pt x="0" y="3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9" name="Google Shape;2009;p40"/>
              <p:cNvSpPr/>
              <p:nvPr/>
            </p:nvSpPr>
            <p:spPr>
              <a:xfrm>
                <a:off x="-549655" y="1830893"/>
                <a:ext cx="216000" cy="109440"/>
              </a:xfrm>
              <a:custGeom>
                <a:avLst/>
                <a:gdLst/>
                <a:ahLst/>
                <a:cxnLst/>
                <a:rect l="l" t="t" r="r" b="b"/>
                <a:pathLst>
                  <a:path w="600" h="304" extrusionOk="0">
                    <a:moveTo>
                      <a:pt x="600" y="181"/>
                    </a:moveTo>
                    <a:lnTo>
                      <a:pt x="600" y="181"/>
                    </a:lnTo>
                    <a:cubicBezTo>
                      <a:pt x="505" y="144"/>
                      <a:pt x="312" y="-8"/>
                      <a:pt x="222" y="0"/>
                    </a:cubicBezTo>
                    <a:cubicBezTo>
                      <a:pt x="128" y="8"/>
                      <a:pt x="46" y="8"/>
                      <a:pt x="0" y="78"/>
                    </a:cubicBezTo>
                    <a:cubicBezTo>
                      <a:pt x="13" y="242"/>
                      <a:pt x="160" y="308"/>
                      <a:pt x="267" y="304"/>
                    </a:cubicBezTo>
                    <a:cubicBezTo>
                      <a:pt x="370" y="296"/>
                      <a:pt x="550" y="263"/>
                      <a:pt x="600" y="18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0" name="Google Shape;2010;p40"/>
              <p:cNvSpPr/>
              <p:nvPr/>
            </p:nvSpPr>
            <p:spPr>
              <a:xfrm>
                <a:off x="-443095" y="1680053"/>
                <a:ext cx="148320" cy="133200"/>
              </a:xfrm>
              <a:custGeom>
                <a:avLst/>
                <a:gdLst/>
                <a:ahLst/>
                <a:cxnLst/>
                <a:rect l="l" t="t" r="r" b="b"/>
                <a:pathLst>
                  <a:path w="412" h="370" extrusionOk="0">
                    <a:moveTo>
                      <a:pt x="402" y="0"/>
                    </a:moveTo>
                    <a:lnTo>
                      <a:pt x="402" y="0"/>
                    </a:lnTo>
                    <a:cubicBezTo>
                      <a:pt x="398" y="0"/>
                      <a:pt x="398" y="0"/>
                      <a:pt x="398" y="5"/>
                    </a:cubicBezTo>
                    <a:cubicBezTo>
                      <a:pt x="390" y="13"/>
                      <a:pt x="382" y="17"/>
                      <a:pt x="373" y="29"/>
                    </a:cubicBezTo>
                    <a:cubicBezTo>
                      <a:pt x="370" y="37"/>
                      <a:pt x="365" y="49"/>
                      <a:pt x="361" y="62"/>
                    </a:cubicBezTo>
                    <a:cubicBezTo>
                      <a:pt x="349" y="83"/>
                      <a:pt x="345" y="103"/>
                      <a:pt x="333" y="124"/>
                    </a:cubicBezTo>
                    <a:cubicBezTo>
                      <a:pt x="316" y="165"/>
                      <a:pt x="292" y="202"/>
                      <a:pt x="258" y="234"/>
                    </a:cubicBezTo>
                    <a:cubicBezTo>
                      <a:pt x="234" y="259"/>
                      <a:pt x="201" y="284"/>
                      <a:pt x="160" y="296"/>
                    </a:cubicBezTo>
                    <a:cubicBezTo>
                      <a:pt x="139" y="300"/>
                      <a:pt x="115" y="304"/>
                      <a:pt x="90" y="304"/>
                    </a:cubicBezTo>
                    <a:cubicBezTo>
                      <a:pt x="78" y="304"/>
                      <a:pt x="66" y="304"/>
                      <a:pt x="54" y="308"/>
                    </a:cubicBezTo>
                    <a:cubicBezTo>
                      <a:pt x="37" y="316"/>
                      <a:pt x="20" y="324"/>
                      <a:pt x="0" y="333"/>
                    </a:cubicBezTo>
                    <a:cubicBezTo>
                      <a:pt x="4" y="345"/>
                      <a:pt x="8" y="353"/>
                      <a:pt x="16" y="358"/>
                    </a:cubicBezTo>
                    <a:cubicBezTo>
                      <a:pt x="45" y="365"/>
                      <a:pt x="74" y="370"/>
                      <a:pt x="103" y="370"/>
                    </a:cubicBezTo>
                    <a:cubicBezTo>
                      <a:pt x="127" y="370"/>
                      <a:pt x="156" y="365"/>
                      <a:pt x="181" y="358"/>
                    </a:cubicBezTo>
                    <a:cubicBezTo>
                      <a:pt x="193" y="353"/>
                      <a:pt x="209" y="349"/>
                      <a:pt x="222" y="341"/>
                    </a:cubicBezTo>
                    <a:cubicBezTo>
                      <a:pt x="226" y="337"/>
                      <a:pt x="230" y="337"/>
                      <a:pt x="234" y="333"/>
                    </a:cubicBezTo>
                    <a:cubicBezTo>
                      <a:pt x="246" y="324"/>
                      <a:pt x="254" y="321"/>
                      <a:pt x="267" y="312"/>
                    </a:cubicBezTo>
                    <a:cubicBezTo>
                      <a:pt x="279" y="304"/>
                      <a:pt x="287" y="292"/>
                      <a:pt x="300" y="284"/>
                    </a:cubicBezTo>
                    <a:cubicBezTo>
                      <a:pt x="333" y="246"/>
                      <a:pt x="357" y="205"/>
                      <a:pt x="373" y="161"/>
                    </a:cubicBezTo>
                    <a:cubicBezTo>
                      <a:pt x="386" y="136"/>
                      <a:pt x="394" y="111"/>
                      <a:pt x="402" y="86"/>
                    </a:cubicBezTo>
                    <a:cubicBezTo>
                      <a:pt x="406" y="74"/>
                      <a:pt x="411" y="58"/>
                      <a:pt x="411" y="46"/>
                    </a:cubicBezTo>
                    <a:cubicBezTo>
                      <a:pt x="414" y="33"/>
                      <a:pt x="411" y="21"/>
                      <a:pt x="411" y="8"/>
                    </a:cubicBezTo>
                    <a:cubicBezTo>
                      <a:pt x="411" y="5"/>
                      <a:pt x="406" y="0"/>
                      <a:pt x="40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1" name="Google Shape;2011;p40"/>
              <p:cNvSpPr/>
              <p:nvPr/>
            </p:nvSpPr>
            <p:spPr>
              <a:xfrm>
                <a:off x="-489535" y="1835213"/>
                <a:ext cx="144360" cy="105120"/>
              </a:xfrm>
              <a:custGeom>
                <a:avLst/>
                <a:gdLst/>
                <a:ahLst/>
                <a:cxnLst/>
                <a:rect l="l" t="t" r="r" b="b"/>
                <a:pathLst>
                  <a:path w="401" h="292" extrusionOk="0">
                    <a:moveTo>
                      <a:pt x="84" y="0"/>
                    </a:moveTo>
                    <a:lnTo>
                      <a:pt x="84" y="0"/>
                    </a:lnTo>
                    <a:cubicBezTo>
                      <a:pt x="76" y="0"/>
                      <a:pt x="67" y="0"/>
                      <a:pt x="59" y="5"/>
                    </a:cubicBezTo>
                    <a:cubicBezTo>
                      <a:pt x="55" y="9"/>
                      <a:pt x="43" y="17"/>
                      <a:pt x="43" y="25"/>
                    </a:cubicBezTo>
                    <a:cubicBezTo>
                      <a:pt x="43" y="33"/>
                      <a:pt x="59" y="41"/>
                      <a:pt x="64" y="41"/>
                    </a:cubicBezTo>
                    <a:cubicBezTo>
                      <a:pt x="76" y="50"/>
                      <a:pt x="92" y="54"/>
                      <a:pt x="105" y="58"/>
                    </a:cubicBezTo>
                    <a:cubicBezTo>
                      <a:pt x="133" y="70"/>
                      <a:pt x="158" y="91"/>
                      <a:pt x="183" y="107"/>
                    </a:cubicBezTo>
                    <a:cubicBezTo>
                      <a:pt x="219" y="136"/>
                      <a:pt x="256" y="160"/>
                      <a:pt x="297" y="181"/>
                    </a:cubicBezTo>
                    <a:cubicBezTo>
                      <a:pt x="261" y="193"/>
                      <a:pt x="219" y="206"/>
                      <a:pt x="183" y="214"/>
                    </a:cubicBezTo>
                    <a:cubicBezTo>
                      <a:pt x="154" y="218"/>
                      <a:pt x="125" y="222"/>
                      <a:pt x="96" y="226"/>
                    </a:cubicBezTo>
                    <a:cubicBezTo>
                      <a:pt x="92" y="226"/>
                      <a:pt x="92" y="226"/>
                      <a:pt x="88" y="226"/>
                    </a:cubicBezTo>
                    <a:cubicBezTo>
                      <a:pt x="80" y="226"/>
                      <a:pt x="76" y="226"/>
                      <a:pt x="67" y="226"/>
                    </a:cubicBezTo>
                    <a:cubicBezTo>
                      <a:pt x="64" y="226"/>
                      <a:pt x="55" y="226"/>
                      <a:pt x="51" y="226"/>
                    </a:cubicBezTo>
                    <a:cubicBezTo>
                      <a:pt x="35" y="226"/>
                      <a:pt x="22" y="226"/>
                      <a:pt x="10" y="230"/>
                    </a:cubicBezTo>
                    <a:cubicBezTo>
                      <a:pt x="2" y="234"/>
                      <a:pt x="-2" y="238"/>
                      <a:pt x="2" y="247"/>
                    </a:cubicBezTo>
                    <a:cubicBezTo>
                      <a:pt x="10" y="279"/>
                      <a:pt x="51" y="288"/>
                      <a:pt x="80" y="292"/>
                    </a:cubicBezTo>
                    <a:lnTo>
                      <a:pt x="84" y="292"/>
                    </a:lnTo>
                    <a:cubicBezTo>
                      <a:pt x="117" y="292"/>
                      <a:pt x="154" y="284"/>
                      <a:pt x="186" y="279"/>
                    </a:cubicBezTo>
                    <a:cubicBezTo>
                      <a:pt x="256" y="263"/>
                      <a:pt x="322" y="243"/>
                      <a:pt x="387" y="214"/>
                    </a:cubicBezTo>
                    <a:cubicBezTo>
                      <a:pt x="408" y="202"/>
                      <a:pt x="404" y="169"/>
                      <a:pt x="387" y="156"/>
                    </a:cubicBezTo>
                    <a:cubicBezTo>
                      <a:pt x="355" y="140"/>
                      <a:pt x="322" y="124"/>
                      <a:pt x="289" y="107"/>
                    </a:cubicBezTo>
                    <a:cubicBezTo>
                      <a:pt x="256" y="87"/>
                      <a:pt x="232" y="66"/>
                      <a:pt x="199" y="46"/>
                    </a:cubicBezTo>
                    <a:cubicBezTo>
                      <a:pt x="170" y="25"/>
                      <a:pt x="141" y="9"/>
                      <a:pt x="105" y="5"/>
                    </a:cubicBezTo>
                    <a:cubicBezTo>
                      <a:pt x="100" y="0"/>
                      <a:pt x="92" y="0"/>
                      <a:pt x="84"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2" name="Google Shape;2012;p40"/>
              <p:cNvSpPr/>
              <p:nvPr/>
            </p:nvSpPr>
            <p:spPr>
              <a:xfrm>
                <a:off x="-487375" y="1718572"/>
                <a:ext cx="134640" cy="90360"/>
              </a:xfrm>
              <a:custGeom>
                <a:avLst/>
                <a:gdLst/>
                <a:ahLst/>
                <a:cxnLst/>
                <a:rect l="l" t="t" r="r" b="b"/>
                <a:pathLst>
                  <a:path w="374" h="251" extrusionOk="0">
                    <a:moveTo>
                      <a:pt x="345" y="0"/>
                    </a:moveTo>
                    <a:lnTo>
                      <a:pt x="345" y="0"/>
                    </a:lnTo>
                    <a:cubicBezTo>
                      <a:pt x="340" y="0"/>
                      <a:pt x="332" y="4"/>
                      <a:pt x="328" y="8"/>
                    </a:cubicBezTo>
                    <a:cubicBezTo>
                      <a:pt x="304" y="29"/>
                      <a:pt x="279" y="45"/>
                      <a:pt x="250" y="58"/>
                    </a:cubicBezTo>
                    <a:cubicBezTo>
                      <a:pt x="226" y="78"/>
                      <a:pt x="197" y="95"/>
                      <a:pt x="168" y="111"/>
                    </a:cubicBezTo>
                    <a:cubicBezTo>
                      <a:pt x="143" y="123"/>
                      <a:pt x="119" y="139"/>
                      <a:pt x="90" y="152"/>
                    </a:cubicBezTo>
                    <a:cubicBezTo>
                      <a:pt x="74" y="160"/>
                      <a:pt x="53" y="164"/>
                      <a:pt x="37" y="168"/>
                    </a:cubicBezTo>
                    <a:cubicBezTo>
                      <a:pt x="29" y="193"/>
                      <a:pt x="16" y="214"/>
                      <a:pt x="0" y="238"/>
                    </a:cubicBezTo>
                    <a:lnTo>
                      <a:pt x="0" y="238"/>
                    </a:lnTo>
                    <a:cubicBezTo>
                      <a:pt x="12" y="246"/>
                      <a:pt x="29" y="251"/>
                      <a:pt x="41" y="251"/>
                    </a:cubicBezTo>
                    <a:cubicBezTo>
                      <a:pt x="65" y="251"/>
                      <a:pt x="90" y="242"/>
                      <a:pt x="115" y="234"/>
                    </a:cubicBezTo>
                    <a:cubicBezTo>
                      <a:pt x="115" y="230"/>
                      <a:pt x="119" y="230"/>
                      <a:pt x="123" y="226"/>
                    </a:cubicBezTo>
                    <a:cubicBezTo>
                      <a:pt x="123" y="217"/>
                      <a:pt x="127" y="209"/>
                      <a:pt x="139" y="205"/>
                    </a:cubicBezTo>
                    <a:cubicBezTo>
                      <a:pt x="152" y="205"/>
                      <a:pt x="164" y="201"/>
                      <a:pt x="177" y="201"/>
                    </a:cubicBezTo>
                    <a:cubicBezTo>
                      <a:pt x="189" y="193"/>
                      <a:pt x="201" y="185"/>
                      <a:pt x="213" y="177"/>
                    </a:cubicBezTo>
                    <a:cubicBezTo>
                      <a:pt x="246" y="160"/>
                      <a:pt x="279" y="139"/>
                      <a:pt x="308" y="115"/>
                    </a:cubicBezTo>
                    <a:cubicBezTo>
                      <a:pt x="337" y="90"/>
                      <a:pt x="369" y="61"/>
                      <a:pt x="374" y="25"/>
                    </a:cubicBezTo>
                    <a:cubicBezTo>
                      <a:pt x="374" y="12"/>
                      <a:pt x="361" y="0"/>
                      <a:pt x="3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3" name="Google Shape;2013;p40"/>
              <p:cNvSpPr/>
              <p:nvPr/>
            </p:nvSpPr>
            <p:spPr>
              <a:xfrm>
                <a:off x="-547855" y="1853213"/>
                <a:ext cx="114120" cy="52920"/>
              </a:xfrm>
              <a:custGeom>
                <a:avLst/>
                <a:gdLst/>
                <a:ahLst/>
                <a:cxnLst/>
                <a:rect l="l" t="t" r="r" b="b"/>
                <a:pathLst>
                  <a:path w="317" h="147" extrusionOk="0">
                    <a:moveTo>
                      <a:pt x="45" y="0"/>
                    </a:moveTo>
                    <a:lnTo>
                      <a:pt x="45" y="0"/>
                    </a:lnTo>
                    <a:cubicBezTo>
                      <a:pt x="24" y="0"/>
                      <a:pt x="12" y="8"/>
                      <a:pt x="4" y="28"/>
                    </a:cubicBezTo>
                    <a:cubicBezTo>
                      <a:pt x="-5" y="45"/>
                      <a:pt x="4" y="61"/>
                      <a:pt x="16" y="74"/>
                    </a:cubicBezTo>
                    <a:cubicBezTo>
                      <a:pt x="20" y="78"/>
                      <a:pt x="32" y="82"/>
                      <a:pt x="36" y="82"/>
                    </a:cubicBezTo>
                    <a:lnTo>
                      <a:pt x="41" y="82"/>
                    </a:lnTo>
                    <a:lnTo>
                      <a:pt x="41" y="82"/>
                    </a:lnTo>
                    <a:cubicBezTo>
                      <a:pt x="41" y="86"/>
                      <a:pt x="41" y="86"/>
                      <a:pt x="45" y="86"/>
                    </a:cubicBezTo>
                    <a:cubicBezTo>
                      <a:pt x="57" y="94"/>
                      <a:pt x="70" y="102"/>
                      <a:pt x="86" y="110"/>
                    </a:cubicBezTo>
                    <a:cubicBezTo>
                      <a:pt x="94" y="115"/>
                      <a:pt x="106" y="119"/>
                      <a:pt x="114" y="119"/>
                    </a:cubicBezTo>
                    <a:cubicBezTo>
                      <a:pt x="123" y="119"/>
                      <a:pt x="127" y="123"/>
                      <a:pt x="135" y="123"/>
                    </a:cubicBezTo>
                    <a:lnTo>
                      <a:pt x="139" y="123"/>
                    </a:lnTo>
                    <a:lnTo>
                      <a:pt x="143" y="123"/>
                    </a:lnTo>
                    <a:lnTo>
                      <a:pt x="148" y="123"/>
                    </a:lnTo>
                    <a:cubicBezTo>
                      <a:pt x="168" y="127"/>
                      <a:pt x="192" y="139"/>
                      <a:pt x="217" y="143"/>
                    </a:cubicBezTo>
                    <a:cubicBezTo>
                      <a:pt x="226" y="143"/>
                      <a:pt x="238" y="147"/>
                      <a:pt x="250" y="147"/>
                    </a:cubicBezTo>
                    <a:cubicBezTo>
                      <a:pt x="267" y="147"/>
                      <a:pt x="287" y="143"/>
                      <a:pt x="303" y="131"/>
                    </a:cubicBezTo>
                    <a:cubicBezTo>
                      <a:pt x="324" y="115"/>
                      <a:pt x="324" y="74"/>
                      <a:pt x="295" y="69"/>
                    </a:cubicBezTo>
                    <a:cubicBezTo>
                      <a:pt x="283" y="65"/>
                      <a:pt x="270" y="65"/>
                      <a:pt x="258" y="65"/>
                    </a:cubicBezTo>
                    <a:cubicBezTo>
                      <a:pt x="246" y="65"/>
                      <a:pt x="238" y="65"/>
                      <a:pt x="233" y="61"/>
                    </a:cubicBezTo>
                    <a:cubicBezTo>
                      <a:pt x="209" y="57"/>
                      <a:pt x="197" y="49"/>
                      <a:pt x="172" y="41"/>
                    </a:cubicBezTo>
                    <a:cubicBezTo>
                      <a:pt x="160" y="37"/>
                      <a:pt x="151" y="37"/>
                      <a:pt x="139" y="37"/>
                    </a:cubicBezTo>
                    <a:lnTo>
                      <a:pt x="135" y="37"/>
                    </a:lnTo>
                    <a:cubicBezTo>
                      <a:pt x="135" y="37"/>
                      <a:pt x="131" y="37"/>
                      <a:pt x="127" y="37"/>
                    </a:cubicBezTo>
                    <a:lnTo>
                      <a:pt x="131" y="37"/>
                    </a:lnTo>
                    <a:lnTo>
                      <a:pt x="131" y="37"/>
                    </a:lnTo>
                    <a:lnTo>
                      <a:pt x="131" y="37"/>
                    </a:lnTo>
                    <a:lnTo>
                      <a:pt x="127" y="37"/>
                    </a:lnTo>
                    <a:lnTo>
                      <a:pt x="123" y="37"/>
                    </a:lnTo>
                    <a:lnTo>
                      <a:pt x="123" y="37"/>
                    </a:lnTo>
                    <a:cubicBezTo>
                      <a:pt x="110" y="28"/>
                      <a:pt x="94" y="16"/>
                      <a:pt x="82" y="12"/>
                    </a:cubicBezTo>
                    <a:cubicBezTo>
                      <a:pt x="70" y="4"/>
                      <a:pt x="57" y="0"/>
                      <a:pt x="45" y="0"/>
                    </a:cubicBezTo>
                    <a:close/>
                  </a:path>
                </a:pathLst>
              </a:custGeom>
              <a:solidFill>
                <a:schemeClr val="accent3"/>
              </a:solidFill>
              <a:ln>
                <a:noFill/>
              </a:ln>
            </p:spPr>
            <p:txBody>
              <a:bodyPr spcFirstLastPara="1" wrap="square" lIns="90000" tIns="7900" rIns="90000" bIns="7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4" name="Google Shape;2014;p40"/>
              <p:cNvSpPr/>
              <p:nvPr/>
            </p:nvSpPr>
            <p:spPr>
              <a:xfrm>
                <a:off x="-726775" y="1733333"/>
                <a:ext cx="376560" cy="388080"/>
              </a:xfrm>
              <a:custGeom>
                <a:avLst/>
                <a:gdLst/>
                <a:ahLst/>
                <a:cxnLst/>
                <a:rect l="l" t="t" r="r" b="b"/>
                <a:pathLst>
                  <a:path w="1046" h="1078" extrusionOk="0">
                    <a:moveTo>
                      <a:pt x="1046" y="0"/>
                    </a:moveTo>
                    <a:lnTo>
                      <a:pt x="1046" y="0"/>
                    </a:lnTo>
                    <a:cubicBezTo>
                      <a:pt x="964" y="62"/>
                      <a:pt x="866" y="107"/>
                      <a:pt x="772" y="144"/>
                    </a:cubicBezTo>
                    <a:cubicBezTo>
                      <a:pt x="673" y="181"/>
                      <a:pt x="575" y="214"/>
                      <a:pt x="480" y="259"/>
                    </a:cubicBezTo>
                    <a:cubicBezTo>
                      <a:pt x="390" y="304"/>
                      <a:pt x="300" y="361"/>
                      <a:pt x="230" y="439"/>
                    </a:cubicBezTo>
                    <a:cubicBezTo>
                      <a:pt x="160" y="517"/>
                      <a:pt x="111" y="612"/>
                      <a:pt x="78" y="714"/>
                    </a:cubicBezTo>
                    <a:cubicBezTo>
                      <a:pt x="41" y="817"/>
                      <a:pt x="16" y="924"/>
                      <a:pt x="0" y="1030"/>
                    </a:cubicBezTo>
                    <a:cubicBezTo>
                      <a:pt x="0" y="1043"/>
                      <a:pt x="0" y="1055"/>
                      <a:pt x="0" y="1071"/>
                    </a:cubicBezTo>
                    <a:cubicBezTo>
                      <a:pt x="0" y="1080"/>
                      <a:pt x="12" y="1080"/>
                      <a:pt x="12" y="1071"/>
                    </a:cubicBezTo>
                    <a:cubicBezTo>
                      <a:pt x="20" y="1047"/>
                      <a:pt x="25" y="1018"/>
                      <a:pt x="29" y="993"/>
                    </a:cubicBezTo>
                    <a:cubicBezTo>
                      <a:pt x="33" y="965"/>
                      <a:pt x="37" y="940"/>
                      <a:pt x="45" y="911"/>
                    </a:cubicBezTo>
                    <a:cubicBezTo>
                      <a:pt x="53" y="862"/>
                      <a:pt x="66" y="809"/>
                      <a:pt x="82" y="759"/>
                    </a:cubicBezTo>
                    <a:cubicBezTo>
                      <a:pt x="115" y="657"/>
                      <a:pt x="160" y="558"/>
                      <a:pt x="226" y="476"/>
                    </a:cubicBezTo>
                    <a:cubicBezTo>
                      <a:pt x="287" y="394"/>
                      <a:pt x="373" y="337"/>
                      <a:pt x="464" y="288"/>
                    </a:cubicBezTo>
                    <a:cubicBezTo>
                      <a:pt x="558" y="238"/>
                      <a:pt x="652" y="205"/>
                      <a:pt x="751" y="164"/>
                    </a:cubicBezTo>
                    <a:cubicBezTo>
                      <a:pt x="854" y="123"/>
                      <a:pt x="961" y="70"/>
                      <a:pt x="104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5" name="Google Shape;2015;p40"/>
              <p:cNvSpPr/>
              <p:nvPr/>
            </p:nvSpPr>
            <p:spPr>
              <a:xfrm>
                <a:off x="-494575" y="1672853"/>
                <a:ext cx="205200" cy="149040"/>
              </a:xfrm>
              <a:custGeom>
                <a:avLst/>
                <a:gdLst/>
                <a:ahLst/>
                <a:cxnLst/>
                <a:rect l="l" t="t" r="r" b="b"/>
                <a:pathLst>
                  <a:path w="570" h="414" extrusionOk="0">
                    <a:moveTo>
                      <a:pt x="0" y="361"/>
                    </a:moveTo>
                    <a:lnTo>
                      <a:pt x="0" y="361"/>
                    </a:lnTo>
                    <a:cubicBezTo>
                      <a:pt x="36" y="349"/>
                      <a:pt x="57" y="316"/>
                      <a:pt x="69" y="283"/>
                    </a:cubicBezTo>
                    <a:cubicBezTo>
                      <a:pt x="90" y="242"/>
                      <a:pt x="114" y="205"/>
                      <a:pt x="143" y="168"/>
                    </a:cubicBezTo>
                    <a:cubicBezTo>
                      <a:pt x="155" y="152"/>
                      <a:pt x="172" y="135"/>
                      <a:pt x="192" y="119"/>
                    </a:cubicBezTo>
                    <a:cubicBezTo>
                      <a:pt x="209" y="106"/>
                      <a:pt x="233" y="94"/>
                      <a:pt x="254" y="86"/>
                    </a:cubicBezTo>
                    <a:cubicBezTo>
                      <a:pt x="303" y="69"/>
                      <a:pt x="348" y="57"/>
                      <a:pt x="397" y="49"/>
                    </a:cubicBezTo>
                    <a:cubicBezTo>
                      <a:pt x="451" y="37"/>
                      <a:pt x="508" y="25"/>
                      <a:pt x="566" y="16"/>
                    </a:cubicBezTo>
                    <a:cubicBezTo>
                      <a:pt x="562" y="12"/>
                      <a:pt x="557" y="8"/>
                      <a:pt x="554" y="8"/>
                    </a:cubicBezTo>
                    <a:cubicBezTo>
                      <a:pt x="554" y="103"/>
                      <a:pt x="516" y="201"/>
                      <a:pt x="451" y="275"/>
                    </a:cubicBezTo>
                    <a:cubicBezTo>
                      <a:pt x="385" y="349"/>
                      <a:pt x="287" y="390"/>
                      <a:pt x="188" y="394"/>
                    </a:cubicBezTo>
                    <a:cubicBezTo>
                      <a:pt x="131" y="394"/>
                      <a:pt x="73" y="382"/>
                      <a:pt x="24" y="357"/>
                    </a:cubicBezTo>
                    <a:cubicBezTo>
                      <a:pt x="12" y="353"/>
                      <a:pt x="3" y="369"/>
                      <a:pt x="12" y="373"/>
                    </a:cubicBezTo>
                    <a:cubicBezTo>
                      <a:pt x="110" y="423"/>
                      <a:pt x="225" y="427"/>
                      <a:pt x="324" y="385"/>
                    </a:cubicBezTo>
                    <a:cubicBezTo>
                      <a:pt x="422" y="349"/>
                      <a:pt x="496" y="271"/>
                      <a:pt x="537" y="172"/>
                    </a:cubicBezTo>
                    <a:cubicBezTo>
                      <a:pt x="562" y="123"/>
                      <a:pt x="570" y="66"/>
                      <a:pt x="570" y="8"/>
                    </a:cubicBezTo>
                    <a:cubicBezTo>
                      <a:pt x="570" y="0"/>
                      <a:pt x="566" y="0"/>
                      <a:pt x="557" y="0"/>
                    </a:cubicBezTo>
                    <a:cubicBezTo>
                      <a:pt x="459" y="16"/>
                      <a:pt x="360" y="37"/>
                      <a:pt x="262" y="66"/>
                    </a:cubicBezTo>
                    <a:cubicBezTo>
                      <a:pt x="221" y="82"/>
                      <a:pt x="180" y="103"/>
                      <a:pt x="151" y="135"/>
                    </a:cubicBezTo>
                    <a:cubicBezTo>
                      <a:pt x="119" y="168"/>
                      <a:pt x="94" y="209"/>
                      <a:pt x="73" y="250"/>
                    </a:cubicBezTo>
                    <a:cubicBezTo>
                      <a:pt x="53" y="291"/>
                      <a:pt x="41" y="332"/>
                      <a:pt x="0" y="357"/>
                    </a:cubicBezTo>
                    <a:lnTo>
                      <a:pt x="0" y="36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6" name="Google Shape;2016;p40"/>
              <p:cNvSpPr/>
              <p:nvPr/>
            </p:nvSpPr>
            <p:spPr>
              <a:xfrm>
                <a:off x="-615895" y="1855733"/>
                <a:ext cx="175680" cy="36360"/>
              </a:xfrm>
              <a:custGeom>
                <a:avLst/>
                <a:gdLst/>
                <a:ahLst/>
                <a:cxnLst/>
                <a:rect l="l" t="t" r="r" b="b"/>
                <a:pathLst>
                  <a:path w="488" h="101" extrusionOk="0">
                    <a:moveTo>
                      <a:pt x="488" y="99"/>
                    </a:moveTo>
                    <a:lnTo>
                      <a:pt x="488" y="99"/>
                    </a:lnTo>
                    <a:cubicBezTo>
                      <a:pt x="456" y="83"/>
                      <a:pt x="427" y="71"/>
                      <a:pt x="394" y="58"/>
                    </a:cubicBezTo>
                    <a:cubicBezTo>
                      <a:pt x="361" y="46"/>
                      <a:pt x="328" y="34"/>
                      <a:pt x="291" y="25"/>
                    </a:cubicBezTo>
                    <a:cubicBezTo>
                      <a:pt x="225" y="9"/>
                      <a:pt x="156" y="-3"/>
                      <a:pt x="90" y="1"/>
                    </a:cubicBezTo>
                    <a:cubicBezTo>
                      <a:pt x="70" y="1"/>
                      <a:pt x="53" y="1"/>
                      <a:pt x="37" y="9"/>
                    </a:cubicBezTo>
                    <a:cubicBezTo>
                      <a:pt x="21" y="13"/>
                      <a:pt x="4" y="17"/>
                      <a:pt x="0" y="34"/>
                    </a:cubicBezTo>
                    <a:cubicBezTo>
                      <a:pt x="0" y="38"/>
                      <a:pt x="0" y="42"/>
                      <a:pt x="4" y="38"/>
                    </a:cubicBezTo>
                    <a:cubicBezTo>
                      <a:pt x="16" y="38"/>
                      <a:pt x="28" y="30"/>
                      <a:pt x="41" y="25"/>
                    </a:cubicBezTo>
                    <a:cubicBezTo>
                      <a:pt x="57" y="21"/>
                      <a:pt x="74" y="21"/>
                      <a:pt x="86" y="21"/>
                    </a:cubicBezTo>
                    <a:cubicBezTo>
                      <a:pt x="119" y="17"/>
                      <a:pt x="152" y="21"/>
                      <a:pt x="184" y="25"/>
                    </a:cubicBezTo>
                    <a:cubicBezTo>
                      <a:pt x="250" y="34"/>
                      <a:pt x="316" y="50"/>
                      <a:pt x="378" y="71"/>
                    </a:cubicBezTo>
                    <a:cubicBezTo>
                      <a:pt x="415" y="83"/>
                      <a:pt x="451" y="91"/>
                      <a:pt x="484" y="99"/>
                    </a:cubicBezTo>
                    <a:cubicBezTo>
                      <a:pt x="488" y="103"/>
                      <a:pt x="488" y="99"/>
                      <a:pt x="488" y="9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17" name="Google Shape;2017;p40"/>
              <p:cNvSpPr/>
              <p:nvPr/>
            </p:nvSpPr>
            <p:spPr>
              <a:xfrm>
                <a:off x="-553255" y="1827653"/>
                <a:ext cx="226080" cy="115920"/>
              </a:xfrm>
              <a:custGeom>
                <a:avLst/>
                <a:gdLst/>
                <a:ahLst/>
                <a:cxnLst/>
                <a:rect l="l" t="t" r="r" b="b"/>
                <a:pathLst>
                  <a:path w="628" h="322" extrusionOk="0">
                    <a:moveTo>
                      <a:pt x="15" y="91"/>
                    </a:moveTo>
                    <a:lnTo>
                      <a:pt x="15" y="91"/>
                    </a:lnTo>
                    <a:cubicBezTo>
                      <a:pt x="47" y="67"/>
                      <a:pt x="80" y="42"/>
                      <a:pt x="117" y="30"/>
                    </a:cubicBezTo>
                    <a:cubicBezTo>
                      <a:pt x="154" y="17"/>
                      <a:pt x="195" y="13"/>
                      <a:pt x="232" y="17"/>
                    </a:cubicBezTo>
                    <a:cubicBezTo>
                      <a:pt x="326" y="26"/>
                      <a:pt x="392" y="91"/>
                      <a:pt x="470" y="136"/>
                    </a:cubicBezTo>
                    <a:cubicBezTo>
                      <a:pt x="515" y="165"/>
                      <a:pt x="564" y="190"/>
                      <a:pt x="618" y="206"/>
                    </a:cubicBezTo>
                    <a:cubicBezTo>
                      <a:pt x="618" y="202"/>
                      <a:pt x="614" y="198"/>
                      <a:pt x="614" y="190"/>
                    </a:cubicBezTo>
                    <a:cubicBezTo>
                      <a:pt x="536" y="243"/>
                      <a:pt x="445" y="288"/>
                      <a:pt x="351" y="300"/>
                    </a:cubicBezTo>
                    <a:cubicBezTo>
                      <a:pt x="302" y="305"/>
                      <a:pt x="257" y="305"/>
                      <a:pt x="207" y="288"/>
                    </a:cubicBezTo>
                    <a:cubicBezTo>
                      <a:pt x="166" y="276"/>
                      <a:pt x="129" y="255"/>
                      <a:pt x="97" y="223"/>
                    </a:cubicBezTo>
                    <a:cubicBezTo>
                      <a:pt x="76" y="206"/>
                      <a:pt x="60" y="190"/>
                      <a:pt x="47" y="169"/>
                    </a:cubicBezTo>
                    <a:cubicBezTo>
                      <a:pt x="35" y="153"/>
                      <a:pt x="15" y="124"/>
                      <a:pt x="27" y="103"/>
                    </a:cubicBezTo>
                    <a:cubicBezTo>
                      <a:pt x="31" y="91"/>
                      <a:pt x="15" y="83"/>
                      <a:pt x="6" y="91"/>
                    </a:cubicBezTo>
                    <a:cubicBezTo>
                      <a:pt x="-6" y="116"/>
                      <a:pt x="2" y="136"/>
                      <a:pt x="15" y="157"/>
                    </a:cubicBezTo>
                    <a:cubicBezTo>
                      <a:pt x="27" y="177"/>
                      <a:pt x="39" y="194"/>
                      <a:pt x="56" y="214"/>
                    </a:cubicBezTo>
                    <a:cubicBezTo>
                      <a:pt x="88" y="247"/>
                      <a:pt x="125" y="276"/>
                      <a:pt x="166" y="296"/>
                    </a:cubicBezTo>
                    <a:cubicBezTo>
                      <a:pt x="261" y="337"/>
                      <a:pt x="372" y="325"/>
                      <a:pt x="470" y="288"/>
                    </a:cubicBezTo>
                    <a:cubicBezTo>
                      <a:pt x="523" y="268"/>
                      <a:pt x="577" y="239"/>
                      <a:pt x="622" y="206"/>
                    </a:cubicBezTo>
                    <a:cubicBezTo>
                      <a:pt x="630" y="202"/>
                      <a:pt x="630" y="194"/>
                      <a:pt x="622" y="190"/>
                    </a:cubicBezTo>
                    <a:cubicBezTo>
                      <a:pt x="573" y="173"/>
                      <a:pt x="528" y="153"/>
                      <a:pt x="482" y="128"/>
                    </a:cubicBezTo>
                    <a:cubicBezTo>
                      <a:pt x="441" y="103"/>
                      <a:pt x="401" y="71"/>
                      <a:pt x="360" y="46"/>
                    </a:cubicBezTo>
                    <a:cubicBezTo>
                      <a:pt x="322" y="21"/>
                      <a:pt x="282" y="5"/>
                      <a:pt x="241" y="1"/>
                    </a:cubicBezTo>
                    <a:cubicBezTo>
                      <a:pt x="199" y="-3"/>
                      <a:pt x="158" y="1"/>
                      <a:pt x="117" y="13"/>
                    </a:cubicBezTo>
                    <a:cubicBezTo>
                      <a:pt x="76" y="26"/>
                      <a:pt x="35" y="50"/>
                      <a:pt x="6" y="83"/>
                    </a:cubicBezTo>
                    <a:cubicBezTo>
                      <a:pt x="2" y="91"/>
                      <a:pt x="10" y="95"/>
                      <a:pt x="15" y="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18" name="Google Shape;2018;p40"/>
            <p:cNvGrpSpPr/>
            <p:nvPr/>
          </p:nvGrpSpPr>
          <p:grpSpPr>
            <a:xfrm rot="2027220" flipH="1">
              <a:off x="1243543" y="2468240"/>
              <a:ext cx="988547" cy="541433"/>
              <a:chOff x="7433298" y="2123405"/>
              <a:chExt cx="988560" cy="541440"/>
            </a:xfrm>
          </p:grpSpPr>
          <p:sp>
            <p:nvSpPr>
              <p:cNvPr id="2019" name="Google Shape;2019;p40"/>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0" name="Google Shape;2020;p40"/>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1" name="Google Shape;2021;p40"/>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2" name="Google Shape;2022;p40"/>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3" name="Google Shape;2023;p40"/>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4" name="Google Shape;2024;p40"/>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5" name="Google Shape;2025;p40"/>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6" name="Google Shape;2026;p40"/>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7" name="Google Shape;2027;p40"/>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8" name="Google Shape;2028;p40"/>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9" name="Google Shape;2029;p40"/>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0" name="Google Shape;2030;p40"/>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1" name="Google Shape;2031;p40"/>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2" name="Google Shape;2032;p40"/>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3" name="Google Shape;2033;p40"/>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4" name="Google Shape;2034;p40"/>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5" name="Google Shape;2035;p40"/>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6" name="Google Shape;2036;p40"/>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7" name="Google Shape;2037;p40"/>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8" name="Google Shape;2038;p40"/>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39" name="Google Shape;2039;p40"/>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0" name="Google Shape;2040;p40"/>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1" name="Google Shape;2041;p40"/>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2" name="Google Shape;2042;p40"/>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3" name="Google Shape;2043;p40"/>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44" name="Google Shape;2044;p40"/>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045" name="Google Shape;2045;p40"/>
            <p:cNvGrpSpPr/>
            <p:nvPr/>
          </p:nvGrpSpPr>
          <p:grpSpPr>
            <a:xfrm rot="-297753" flipH="1">
              <a:off x="466712" y="2982596"/>
              <a:ext cx="988509" cy="541412"/>
              <a:chOff x="7433298" y="2123405"/>
              <a:chExt cx="988560" cy="541440"/>
            </a:xfrm>
          </p:grpSpPr>
          <p:sp>
            <p:nvSpPr>
              <p:cNvPr id="2046" name="Google Shape;2046;p40"/>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7" name="Google Shape;2047;p40"/>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8" name="Google Shape;2048;p40"/>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9" name="Google Shape;2049;p40"/>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0" name="Google Shape;2050;p40"/>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1" name="Google Shape;2051;p40"/>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2" name="Google Shape;2052;p40"/>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3" name="Google Shape;2053;p40"/>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4" name="Google Shape;2054;p40"/>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5" name="Google Shape;2055;p40"/>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6" name="Google Shape;2056;p40"/>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7" name="Google Shape;2057;p40"/>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8" name="Google Shape;2058;p40"/>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9" name="Google Shape;2059;p40"/>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0" name="Google Shape;2060;p40"/>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1" name="Google Shape;2061;p40"/>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2" name="Google Shape;2062;p40"/>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3" name="Google Shape;2063;p40"/>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4" name="Google Shape;2064;p40"/>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5" name="Google Shape;2065;p40"/>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6" name="Google Shape;2066;p40"/>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7" name="Google Shape;2067;p40"/>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8" name="Google Shape;2068;p40"/>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69" name="Google Shape;2069;p40"/>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0" name="Google Shape;2070;p40"/>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1" name="Google Shape;2071;p40"/>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072" name="Google Shape;2072;p40"/>
            <p:cNvSpPr/>
            <p:nvPr/>
          </p:nvSpPr>
          <p:spPr>
            <a:xfrm>
              <a:off x="1442552" y="3023493"/>
              <a:ext cx="283144" cy="187650"/>
            </a:xfrm>
            <a:custGeom>
              <a:avLst/>
              <a:gdLst/>
              <a:ahLst/>
              <a:cxnLst/>
              <a:rect l="l" t="t" r="r" b="b"/>
              <a:pathLst>
                <a:path w="1951" h="1293" extrusionOk="0">
                  <a:moveTo>
                    <a:pt x="0" y="1233"/>
                  </a:moveTo>
                  <a:lnTo>
                    <a:pt x="0" y="1233"/>
                  </a:lnTo>
                  <a:cubicBezTo>
                    <a:pt x="427" y="1368"/>
                    <a:pt x="925" y="1274"/>
                    <a:pt x="1370" y="963"/>
                  </a:cubicBezTo>
                  <a:cubicBezTo>
                    <a:pt x="1816" y="642"/>
                    <a:pt x="1951" y="0"/>
                    <a:pt x="1951" y="0"/>
                  </a:cubicBezTo>
                  <a:cubicBezTo>
                    <a:pt x="1951" y="0"/>
                    <a:pt x="1183" y="51"/>
                    <a:pt x="965" y="103"/>
                  </a:cubicBezTo>
                  <a:cubicBezTo>
                    <a:pt x="747" y="155"/>
                    <a:pt x="427" y="197"/>
                    <a:pt x="249" y="497"/>
                  </a:cubicBezTo>
                  <a:cubicBezTo>
                    <a:pt x="63" y="797"/>
                    <a:pt x="0" y="1233"/>
                    <a:pt x="0" y="1233"/>
                  </a:cubicBezTo>
                  <a:close/>
                </a:path>
              </a:pathLst>
            </a:custGeom>
            <a:solidFill>
              <a:srgbClr val="7DA1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3" name="Google Shape;2073;p40"/>
            <p:cNvSpPr/>
            <p:nvPr/>
          </p:nvSpPr>
          <p:spPr>
            <a:xfrm>
              <a:off x="1456194" y="3032346"/>
              <a:ext cx="173137" cy="109862"/>
            </a:xfrm>
            <a:custGeom>
              <a:avLst/>
              <a:gdLst/>
              <a:ahLst/>
              <a:cxnLst/>
              <a:rect l="l" t="t" r="r" b="b"/>
              <a:pathLst>
                <a:path w="1193" h="757" extrusionOk="0">
                  <a:moveTo>
                    <a:pt x="145" y="456"/>
                  </a:moveTo>
                  <a:lnTo>
                    <a:pt x="145" y="456"/>
                  </a:lnTo>
                  <a:cubicBezTo>
                    <a:pt x="63" y="528"/>
                    <a:pt x="11" y="633"/>
                    <a:pt x="0" y="736"/>
                  </a:cubicBezTo>
                  <a:cubicBezTo>
                    <a:pt x="0" y="736"/>
                    <a:pt x="0" y="746"/>
                    <a:pt x="11" y="757"/>
                  </a:cubicBezTo>
                  <a:cubicBezTo>
                    <a:pt x="42" y="653"/>
                    <a:pt x="84" y="549"/>
                    <a:pt x="145" y="456"/>
                  </a:cubicBezTo>
                  <a:moveTo>
                    <a:pt x="1193" y="0"/>
                  </a:moveTo>
                  <a:lnTo>
                    <a:pt x="1193" y="0"/>
                  </a:lnTo>
                  <a:cubicBezTo>
                    <a:pt x="1027" y="11"/>
                    <a:pt x="871" y="21"/>
                    <a:pt x="716" y="73"/>
                  </a:cubicBezTo>
                  <a:cubicBezTo>
                    <a:pt x="706" y="73"/>
                    <a:pt x="685" y="84"/>
                    <a:pt x="664" y="94"/>
                  </a:cubicBezTo>
                  <a:cubicBezTo>
                    <a:pt x="737" y="73"/>
                    <a:pt x="810" y="63"/>
                    <a:pt x="871" y="42"/>
                  </a:cubicBezTo>
                  <a:cubicBezTo>
                    <a:pt x="934" y="31"/>
                    <a:pt x="1059" y="11"/>
                    <a:pt x="1193"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4" name="Google Shape;2074;p40"/>
            <p:cNvSpPr/>
            <p:nvPr/>
          </p:nvSpPr>
          <p:spPr>
            <a:xfrm>
              <a:off x="1457790" y="3024944"/>
              <a:ext cx="263116" cy="124810"/>
            </a:xfrm>
            <a:custGeom>
              <a:avLst/>
              <a:gdLst/>
              <a:ahLst/>
              <a:cxnLst/>
              <a:rect l="l" t="t" r="r" b="b"/>
              <a:pathLst>
                <a:path w="1813" h="860" extrusionOk="0">
                  <a:moveTo>
                    <a:pt x="1722" y="0"/>
                  </a:moveTo>
                  <a:lnTo>
                    <a:pt x="1722" y="0"/>
                  </a:lnTo>
                  <a:cubicBezTo>
                    <a:pt x="1659" y="0"/>
                    <a:pt x="1586" y="20"/>
                    <a:pt x="1525" y="30"/>
                  </a:cubicBezTo>
                  <a:cubicBezTo>
                    <a:pt x="1431" y="41"/>
                    <a:pt x="1337" y="41"/>
                    <a:pt x="1245" y="41"/>
                  </a:cubicBezTo>
                  <a:cubicBezTo>
                    <a:pt x="1224" y="51"/>
                    <a:pt x="1203" y="51"/>
                    <a:pt x="1182" y="51"/>
                  </a:cubicBezTo>
                  <a:cubicBezTo>
                    <a:pt x="1048" y="62"/>
                    <a:pt x="923" y="82"/>
                    <a:pt x="860" y="93"/>
                  </a:cubicBezTo>
                  <a:cubicBezTo>
                    <a:pt x="799" y="114"/>
                    <a:pt x="726" y="124"/>
                    <a:pt x="653" y="145"/>
                  </a:cubicBezTo>
                  <a:cubicBezTo>
                    <a:pt x="518" y="197"/>
                    <a:pt x="393" y="269"/>
                    <a:pt x="280" y="363"/>
                  </a:cubicBezTo>
                  <a:cubicBezTo>
                    <a:pt x="228" y="403"/>
                    <a:pt x="176" y="445"/>
                    <a:pt x="134" y="507"/>
                  </a:cubicBezTo>
                  <a:cubicBezTo>
                    <a:pt x="73" y="600"/>
                    <a:pt x="31" y="704"/>
                    <a:pt x="0" y="808"/>
                  </a:cubicBezTo>
                  <a:cubicBezTo>
                    <a:pt x="0" y="828"/>
                    <a:pt x="10" y="849"/>
                    <a:pt x="20" y="860"/>
                  </a:cubicBezTo>
                  <a:cubicBezTo>
                    <a:pt x="73" y="818"/>
                    <a:pt x="113" y="787"/>
                    <a:pt x="176" y="766"/>
                  </a:cubicBezTo>
                  <a:cubicBezTo>
                    <a:pt x="217" y="756"/>
                    <a:pt x="269" y="736"/>
                    <a:pt x="311" y="725"/>
                  </a:cubicBezTo>
                  <a:cubicBezTo>
                    <a:pt x="322" y="715"/>
                    <a:pt x="322" y="715"/>
                    <a:pt x="322" y="715"/>
                  </a:cubicBezTo>
                  <a:cubicBezTo>
                    <a:pt x="373" y="652"/>
                    <a:pt x="425" y="590"/>
                    <a:pt x="477" y="538"/>
                  </a:cubicBezTo>
                  <a:cubicBezTo>
                    <a:pt x="590" y="435"/>
                    <a:pt x="715" y="363"/>
                    <a:pt x="860" y="321"/>
                  </a:cubicBezTo>
                  <a:cubicBezTo>
                    <a:pt x="1027" y="269"/>
                    <a:pt x="1193" y="279"/>
                    <a:pt x="1358" y="249"/>
                  </a:cubicBezTo>
                  <a:cubicBezTo>
                    <a:pt x="1504" y="239"/>
                    <a:pt x="1722" y="218"/>
                    <a:pt x="1805" y="72"/>
                  </a:cubicBezTo>
                  <a:cubicBezTo>
                    <a:pt x="1825" y="51"/>
                    <a:pt x="1805" y="11"/>
                    <a:pt x="1774" y="11"/>
                  </a:cubicBezTo>
                  <a:cubicBezTo>
                    <a:pt x="1763" y="0"/>
                    <a:pt x="1743" y="0"/>
                    <a:pt x="1722" y="0"/>
                  </a:cubicBezTo>
                  <a:close/>
                </a:path>
              </a:pathLst>
            </a:custGeom>
            <a:solidFill>
              <a:srgbClr val="9FC09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5" name="Google Shape;2075;p40"/>
            <p:cNvSpPr/>
            <p:nvPr/>
          </p:nvSpPr>
          <p:spPr>
            <a:xfrm>
              <a:off x="1438924" y="3160348"/>
              <a:ext cx="12771" cy="33089"/>
            </a:xfrm>
            <a:custGeom>
              <a:avLst/>
              <a:gdLst/>
              <a:ahLst/>
              <a:cxnLst/>
              <a:rect l="l" t="t" r="r" b="b"/>
              <a:pathLst>
                <a:path w="88" h="228" extrusionOk="0">
                  <a:moveTo>
                    <a:pt x="88" y="0"/>
                  </a:moveTo>
                  <a:lnTo>
                    <a:pt x="88" y="0"/>
                  </a:lnTo>
                  <a:cubicBezTo>
                    <a:pt x="78" y="0"/>
                    <a:pt x="67" y="10"/>
                    <a:pt x="67" y="10"/>
                  </a:cubicBezTo>
                  <a:cubicBezTo>
                    <a:pt x="-16" y="62"/>
                    <a:pt x="-16" y="165"/>
                    <a:pt x="36" y="228"/>
                  </a:cubicBezTo>
                  <a:cubicBezTo>
                    <a:pt x="46" y="176"/>
                    <a:pt x="57" y="92"/>
                    <a:pt x="88" y="0"/>
                  </a:cubicBezTo>
                  <a:close/>
                </a:path>
              </a:pathLst>
            </a:custGeom>
            <a:solidFill>
              <a:srgbClr val="D0E0CE"/>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6" name="Google Shape;2076;p40"/>
            <p:cNvSpPr/>
            <p:nvPr/>
          </p:nvSpPr>
          <p:spPr>
            <a:xfrm>
              <a:off x="1444148" y="3080673"/>
              <a:ext cx="178652" cy="121762"/>
            </a:xfrm>
            <a:custGeom>
              <a:avLst/>
              <a:gdLst/>
              <a:ahLst/>
              <a:cxnLst/>
              <a:rect l="l" t="t" r="r" b="b"/>
              <a:pathLst>
                <a:path w="1231" h="839" extrusionOk="0">
                  <a:moveTo>
                    <a:pt x="1142" y="0"/>
                  </a:moveTo>
                  <a:lnTo>
                    <a:pt x="1142" y="0"/>
                  </a:lnTo>
                  <a:cubicBezTo>
                    <a:pt x="1090" y="0"/>
                    <a:pt x="1058" y="40"/>
                    <a:pt x="1027" y="71"/>
                  </a:cubicBezTo>
                  <a:cubicBezTo>
                    <a:pt x="1027" y="82"/>
                    <a:pt x="1006" y="92"/>
                    <a:pt x="1006" y="103"/>
                  </a:cubicBezTo>
                  <a:lnTo>
                    <a:pt x="985" y="113"/>
                  </a:lnTo>
                  <a:cubicBezTo>
                    <a:pt x="985" y="123"/>
                    <a:pt x="954" y="133"/>
                    <a:pt x="944" y="133"/>
                  </a:cubicBezTo>
                  <a:cubicBezTo>
                    <a:pt x="841" y="185"/>
                    <a:pt x="726" y="227"/>
                    <a:pt x="612" y="268"/>
                  </a:cubicBezTo>
                  <a:cubicBezTo>
                    <a:pt x="540" y="300"/>
                    <a:pt x="477" y="320"/>
                    <a:pt x="405" y="341"/>
                  </a:cubicBezTo>
                  <a:cubicBezTo>
                    <a:pt x="363" y="392"/>
                    <a:pt x="332" y="455"/>
                    <a:pt x="270" y="497"/>
                  </a:cubicBezTo>
                  <a:cubicBezTo>
                    <a:pt x="259" y="517"/>
                    <a:pt x="228" y="517"/>
                    <a:pt x="207" y="517"/>
                  </a:cubicBezTo>
                  <a:cubicBezTo>
                    <a:pt x="177" y="517"/>
                    <a:pt x="146" y="507"/>
                    <a:pt x="114" y="476"/>
                  </a:cubicBezTo>
                  <a:cubicBezTo>
                    <a:pt x="114" y="486"/>
                    <a:pt x="104" y="486"/>
                    <a:pt x="104" y="497"/>
                  </a:cubicBezTo>
                  <a:cubicBezTo>
                    <a:pt x="83" y="507"/>
                    <a:pt x="73" y="528"/>
                    <a:pt x="62" y="538"/>
                  </a:cubicBezTo>
                  <a:cubicBezTo>
                    <a:pt x="52" y="538"/>
                    <a:pt x="52" y="538"/>
                    <a:pt x="52" y="538"/>
                  </a:cubicBezTo>
                  <a:cubicBezTo>
                    <a:pt x="52" y="549"/>
                    <a:pt x="52" y="549"/>
                    <a:pt x="52" y="549"/>
                  </a:cubicBezTo>
                  <a:cubicBezTo>
                    <a:pt x="21" y="641"/>
                    <a:pt x="10" y="725"/>
                    <a:pt x="0" y="777"/>
                  </a:cubicBezTo>
                  <a:cubicBezTo>
                    <a:pt x="10" y="798"/>
                    <a:pt x="42" y="818"/>
                    <a:pt x="73" y="829"/>
                  </a:cubicBezTo>
                  <a:cubicBezTo>
                    <a:pt x="94" y="829"/>
                    <a:pt x="114" y="839"/>
                    <a:pt x="125" y="839"/>
                  </a:cubicBezTo>
                  <a:cubicBezTo>
                    <a:pt x="187" y="839"/>
                    <a:pt x="249" y="808"/>
                    <a:pt x="291" y="766"/>
                  </a:cubicBezTo>
                  <a:cubicBezTo>
                    <a:pt x="311" y="746"/>
                    <a:pt x="322" y="735"/>
                    <a:pt x="343" y="714"/>
                  </a:cubicBezTo>
                  <a:lnTo>
                    <a:pt x="353" y="704"/>
                  </a:lnTo>
                  <a:cubicBezTo>
                    <a:pt x="363" y="704"/>
                    <a:pt x="363" y="704"/>
                    <a:pt x="363" y="704"/>
                  </a:cubicBezTo>
                  <a:cubicBezTo>
                    <a:pt x="363" y="693"/>
                    <a:pt x="374" y="693"/>
                    <a:pt x="363" y="693"/>
                  </a:cubicBezTo>
                  <a:lnTo>
                    <a:pt x="363" y="693"/>
                  </a:lnTo>
                  <a:cubicBezTo>
                    <a:pt x="426" y="673"/>
                    <a:pt x="487" y="652"/>
                    <a:pt x="550" y="631"/>
                  </a:cubicBezTo>
                  <a:cubicBezTo>
                    <a:pt x="612" y="611"/>
                    <a:pt x="675" y="580"/>
                    <a:pt x="736" y="559"/>
                  </a:cubicBezTo>
                  <a:cubicBezTo>
                    <a:pt x="861" y="507"/>
                    <a:pt x="985" y="455"/>
                    <a:pt x="1100" y="382"/>
                  </a:cubicBezTo>
                  <a:cubicBezTo>
                    <a:pt x="1163" y="341"/>
                    <a:pt x="1214" y="289"/>
                    <a:pt x="1224" y="216"/>
                  </a:cubicBezTo>
                  <a:cubicBezTo>
                    <a:pt x="1234" y="164"/>
                    <a:pt x="1234" y="113"/>
                    <a:pt x="1224" y="61"/>
                  </a:cubicBezTo>
                  <a:cubicBezTo>
                    <a:pt x="1214" y="30"/>
                    <a:pt x="1182" y="9"/>
                    <a:pt x="1142" y="0"/>
                  </a:cubicBezTo>
                  <a:close/>
                </a:path>
              </a:pathLst>
            </a:custGeom>
            <a:solidFill>
              <a:srgbClr val="668D6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2077;p40"/>
            <p:cNvSpPr/>
            <p:nvPr/>
          </p:nvSpPr>
          <p:spPr>
            <a:xfrm>
              <a:off x="1460693" y="3130161"/>
              <a:ext cx="42232" cy="25542"/>
            </a:xfrm>
            <a:custGeom>
              <a:avLst/>
              <a:gdLst/>
              <a:ahLst/>
              <a:cxnLst/>
              <a:rect l="l" t="t" r="r" b="b"/>
              <a:pathLst>
                <a:path w="291" h="176" extrusionOk="0">
                  <a:moveTo>
                    <a:pt x="291" y="0"/>
                  </a:moveTo>
                  <a:lnTo>
                    <a:pt x="291" y="0"/>
                  </a:lnTo>
                  <a:cubicBezTo>
                    <a:pt x="249" y="11"/>
                    <a:pt x="197" y="31"/>
                    <a:pt x="156" y="41"/>
                  </a:cubicBezTo>
                  <a:cubicBezTo>
                    <a:pt x="93" y="62"/>
                    <a:pt x="53" y="93"/>
                    <a:pt x="0" y="135"/>
                  </a:cubicBezTo>
                  <a:cubicBezTo>
                    <a:pt x="32" y="166"/>
                    <a:pt x="63" y="176"/>
                    <a:pt x="93" y="176"/>
                  </a:cubicBezTo>
                  <a:cubicBezTo>
                    <a:pt x="114" y="176"/>
                    <a:pt x="145" y="176"/>
                    <a:pt x="156" y="156"/>
                  </a:cubicBezTo>
                  <a:cubicBezTo>
                    <a:pt x="218" y="114"/>
                    <a:pt x="249" y="51"/>
                    <a:pt x="291" y="0"/>
                  </a:cubicBezTo>
                  <a:close/>
                </a:path>
              </a:pathLst>
            </a:custGeom>
            <a:solidFill>
              <a:srgbClr val="82A97C"/>
            </a:solidFill>
            <a:ln>
              <a:noFill/>
            </a:ln>
          </p:spPr>
          <p:txBody>
            <a:bodyPr spcFirstLastPara="1" wrap="square" lIns="90000" tIns="18350" rIns="90000" bIns="183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8" name="Google Shape;2078;p40"/>
            <p:cNvSpPr/>
            <p:nvPr/>
          </p:nvSpPr>
          <p:spPr>
            <a:xfrm>
              <a:off x="1395095" y="3099394"/>
              <a:ext cx="210145" cy="194616"/>
            </a:xfrm>
            <a:custGeom>
              <a:avLst/>
              <a:gdLst/>
              <a:ahLst/>
              <a:cxnLst/>
              <a:rect l="l" t="t" r="r" b="b"/>
              <a:pathLst>
                <a:path w="1448" h="1341" extrusionOk="0">
                  <a:moveTo>
                    <a:pt x="1438" y="4"/>
                  </a:moveTo>
                  <a:lnTo>
                    <a:pt x="1438" y="4"/>
                  </a:lnTo>
                  <a:cubicBezTo>
                    <a:pt x="1344" y="98"/>
                    <a:pt x="1220" y="160"/>
                    <a:pt x="1095" y="212"/>
                  </a:cubicBezTo>
                  <a:cubicBezTo>
                    <a:pt x="971" y="253"/>
                    <a:pt x="846" y="295"/>
                    <a:pt x="722" y="357"/>
                  </a:cubicBezTo>
                  <a:cubicBezTo>
                    <a:pt x="473" y="482"/>
                    <a:pt x="256" y="658"/>
                    <a:pt x="120" y="897"/>
                  </a:cubicBezTo>
                  <a:cubicBezTo>
                    <a:pt x="89" y="959"/>
                    <a:pt x="58" y="1031"/>
                    <a:pt x="38" y="1094"/>
                  </a:cubicBezTo>
                  <a:cubicBezTo>
                    <a:pt x="17" y="1167"/>
                    <a:pt x="-14" y="1249"/>
                    <a:pt x="7" y="1322"/>
                  </a:cubicBezTo>
                  <a:cubicBezTo>
                    <a:pt x="17" y="1353"/>
                    <a:pt x="47" y="1343"/>
                    <a:pt x="58" y="1311"/>
                  </a:cubicBezTo>
                  <a:cubicBezTo>
                    <a:pt x="78" y="1291"/>
                    <a:pt x="68" y="1249"/>
                    <a:pt x="78" y="1219"/>
                  </a:cubicBezTo>
                  <a:cubicBezTo>
                    <a:pt x="78" y="1187"/>
                    <a:pt x="89" y="1156"/>
                    <a:pt x="99" y="1125"/>
                  </a:cubicBezTo>
                  <a:cubicBezTo>
                    <a:pt x="120" y="1062"/>
                    <a:pt x="141" y="1000"/>
                    <a:pt x="172" y="949"/>
                  </a:cubicBezTo>
                  <a:cubicBezTo>
                    <a:pt x="235" y="824"/>
                    <a:pt x="317" y="721"/>
                    <a:pt x="421" y="637"/>
                  </a:cubicBezTo>
                  <a:cubicBezTo>
                    <a:pt x="629" y="451"/>
                    <a:pt x="878" y="347"/>
                    <a:pt x="1116" y="243"/>
                  </a:cubicBezTo>
                  <a:cubicBezTo>
                    <a:pt x="1241" y="181"/>
                    <a:pt x="1365" y="119"/>
                    <a:pt x="1448" y="14"/>
                  </a:cubicBezTo>
                  <a:cubicBezTo>
                    <a:pt x="1448" y="4"/>
                    <a:pt x="1438" y="-6"/>
                    <a:pt x="1438" y="4"/>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79" name="Google Shape;2079;p40"/>
            <p:cNvSpPr/>
            <p:nvPr/>
          </p:nvSpPr>
          <p:spPr>
            <a:xfrm>
              <a:off x="1433699" y="3012463"/>
              <a:ext cx="304477" cy="203469"/>
            </a:xfrm>
            <a:custGeom>
              <a:avLst/>
              <a:gdLst/>
              <a:ahLst/>
              <a:cxnLst/>
              <a:rect l="l" t="t" r="r" b="b"/>
              <a:pathLst>
                <a:path w="2098" h="1402" extrusionOk="0">
                  <a:moveTo>
                    <a:pt x="30" y="1309"/>
                  </a:moveTo>
                  <a:lnTo>
                    <a:pt x="30" y="1309"/>
                  </a:lnTo>
                  <a:cubicBezTo>
                    <a:pt x="61" y="1236"/>
                    <a:pt x="93" y="1163"/>
                    <a:pt x="124" y="1091"/>
                  </a:cubicBezTo>
                  <a:cubicBezTo>
                    <a:pt x="145" y="1008"/>
                    <a:pt x="176" y="935"/>
                    <a:pt x="207" y="852"/>
                  </a:cubicBezTo>
                  <a:cubicBezTo>
                    <a:pt x="269" y="707"/>
                    <a:pt x="352" y="573"/>
                    <a:pt x="456" y="470"/>
                  </a:cubicBezTo>
                  <a:cubicBezTo>
                    <a:pt x="726" y="221"/>
                    <a:pt x="1099" y="200"/>
                    <a:pt x="1442" y="179"/>
                  </a:cubicBezTo>
                  <a:cubicBezTo>
                    <a:pt x="1649" y="168"/>
                    <a:pt x="1867" y="148"/>
                    <a:pt x="2074" y="76"/>
                  </a:cubicBezTo>
                  <a:cubicBezTo>
                    <a:pt x="2053" y="55"/>
                    <a:pt x="2043" y="34"/>
                    <a:pt x="2022" y="24"/>
                  </a:cubicBezTo>
                  <a:cubicBezTo>
                    <a:pt x="1940" y="179"/>
                    <a:pt x="1867" y="335"/>
                    <a:pt x="1784" y="500"/>
                  </a:cubicBezTo>
                  <a:cubicBezTo>
                    <a:pt x="1712" y="645"/>
                    <a:pt x="1639" y="790"/>
                    <a:pt x="1524" y="914"/>
                  </a:cubicBezTo>
                  <a:cubicBezTo>
                    <a:pt x="1411" y="1019"/>
                    <a:pt x="1265" y="1101"/>
                    <a:pt x="1130" y="1163"/>
                  </a:cubicBezTo>
                  <a:cubicBezTo>
                    <a:pt x="975" y="1247"/>
                    <a:pt x="819" y="1309"/>
                    <a:pt x="653" y="1320"/>
                  </a:cubicBezTo>
                  <a:cubicBezTo>
                    <a:pt x="559" y="1320"/>
                    <a:pt x="467" y="1309"/>
                    <a:pt x="363" y="1299"/>
                  </a:cubicBezTo>
                  <a:cubicBezTo>
                    <a:pt x="259" y="1288"/>
                    <a:pt x="155" y="1268"/>
                    <a:pt x="51" y="1257"/>
                  </a:cubicBezTo>
                  <a:cubicBezTo>
                    <a:pt x="0" y="1257"/>
                    <a:pt x="-21" y="1330"/>
                    <a:pt x="30" y="1340"/>
                  </a:cubicBezTo>
                  <a:cubicBezTo>
                    <a:pt x="218" y="1360"/>
                    <a:pt x="404" y="1402"/>
                    <a:pt x="591" y="1402"/>
                  </a:cubicBezTo>
                  <a:cubicBezTo>
                    <a:pt x="767" y="1402"/>
                    <a:pt x="933" y="1350"/>
                    <a:pt x="1089" y="1278"/>
                  </a:cubicBezTo>
                  <a:cubicBezTo>
                    <a:pt x="1235" y="1205"/>
                    <a:pt x="1390" y="1132"/>
                    <a:pt x="1514" y="1029"/>
                  </a:cubicBezTo>
                  <a:cubicBezTo>
                    <a:pt x="1649" y="914"/>
                    <a:pt x="1732" y="780"/>
                    <a:pt x="1804" y="624"/>
                  </a:cubicBezTo>
                  <a:cubicBezTo>
                    <a:pt x="1909" y="438"/>
                    <a:pt x="2001" y="252"/>
                    <a:pt x="2095" y="55"/>
                  </a:cubicBezTo>
                  <a:cubicBezTo>
                    <a:pt x="2106" y="24"/>
                    <a:pt x="2085" y="-8"/>
                    <a:pt x="2043" y="3"/>
                  </a:cubicBezTo>
                  <a:cubicBezTo>
                    <a:pt x="1680" y="127"/>
                    <a:pt x="1286" y="76"/>
                    <a:pt x="913" y="168"/>
                  </a:cubicBezTo>
                  <a:cubicBezTo>
                    <a:pt x="737" y="200"/>
                    <a:pt x="570" y="273"/>
                    <a:pt x="435" y="386"/>
                  </a:cubicBezTo>
                  <a:cubicBezTo>
                    <a:pt x="321" y="489"/>
                    <a:pt x="228" y="624"/>
                    <a:pt x="166" y="770"/>
                  </a:cubicBezTo>
                  <a:cubicBezTo>
                    <a:pt x="124" y="852"/>
                    <a:pt x="93" y="935"/>
                    <a:pt x="72" y="1029"/>
                  </a:cubicBezTo>
                  <a:cubicBezTo>
                    <a:pt x="61" y="1071"/>
                    <a:pt x="51" y="1122"/>
                    <a:pt x="41" y="1163"/>
                  </a:cubicBezTo>
                  <a:cubicBezTo>
                    <a:pt x="30" y="1216"/>
                    <a:pt x="30" y="1268"/>
                    <a:pt x="20" y="1309"/>
                  </a:cubicBezTo>
                  <a:cubicBezTo>
                    <a:pt x="20" y="1320"/>
                    <a:pt x="30" y="1320"/>
                    <a:pt x="30" y="1309"/>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0" name="Google Shape;2080;p40"/>
            <p:cNvSpPr/>
            <p:nvPr/>
          </p:nvSpPr>
          <p:spPr>
            <a:xfrm>
              <a:off x="1630927" y="2883445"/>
              <a:ext cx="1451" cy="0"/>
            </a:xfrm>
            <a:custGeom>
              <a:avLst/>
              <a:gdLst/>
              <a:ahLst/>
              <a:cxnLst/>
              <a:rect l="l" t="t" r="r" b="b"/>
              <a:pathLst>
                <a:path w="10" h="120000" extrusionOk="0">
                  <a:moveTo>
                    <a:pt x="10" y="0"/>
                  </a:moveTo>
                  <a:lnTo>
                    <a:pt x="10" y="0"/>
                  </a:lnTo>
                  <a:lnTo>
                    <a:pt x="0" y="0"/>
                  </a:lnTo>
                  <a:lnTo>
                    <a:pt x="10" y="0"/>
                  </a:lnTo>
                  <a:close/>
                </a:path>
              </a:pathLst>
            </a:custGeom>
            <a:solidFill>
              <a:srgbClr val="668D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1" name="Google Shape;2081;p40"/>
            <p:cNvSpPr/>
            <p:nvPr/>
          </p:nvSpPr>
          <p:spPr>
            <a:xfrm>
              <a:off x="1144605" y="3359027"/>
              <a:ext cx="429142" cy="492272"/>
            </a:xfrm>
            <a:custGeom>
              <a:avLst/>
              <a:gdLst/>
              <a:ahLst/>
              <a:cxnLst/>
              <a:rect l="l" t="t" r="r" b="b"/>
              <a:pathLst>
                <a:path w="2957" h="3392" extrusionOk="0">
                  <a:moveTo>
                    <a:pt x="1120" y="0"/>
                  </a:moveTo>
                  <a:lnTo>
                    <a:pt x="1120" y="0"/>
                  </a:lnTo>
                  <a:cubicBezTo>
                    <a:pt x="1068" y="0"/>
                    <a:pt x="300" y="145"/>
                    <a:pt x="300" y="145"/>
                  </a:cubicBezTo>
                  <a:cubicBezTo>
                    <a:pt x="300" y="145"/>
                    <a:pt x="0" y="374"/>
                    <a:pt x="0" y="736"/>
                  </a:cubicBezTo>
                  <a:cubicBezTo>
                    <a:pt x="0" y="1089"/>
                    <a:pt x="61" y="1255"/>
                    <a:pt x="61" y="1255"/>
                  </a:cubicBezTo>
                  <a:cubicBezTo>
                    <a:pt x="2957" y="3392"/>
                    <a:pt x="2957" y="3392"/>
                    <a:pt x="2957" y="3392"/>
                  </a:cubicBezTo>
                  <a:cubicBezTo>
                    <a:pt x="1120" y="0"/>
                    <a:pt x="1120" y="0"/>
                    <a:pt x="112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2" name="Google Shape;2082;p40"/>
            <p:cNvSpPr/>
            <p:nvPr/>
          </p:nvSpPr>
          <p:spPr>
            <a:xfrm>
              <a:off x="1272608" y="3479482"/>
              <a:ext cx="78224" cy="199550"/>
            </a:xfrm>
            <a:custGeom>
              <a:avLst/>
              <a:gdLst/>
              <a:ahLst/>
              <a:cxnLst/>
              <a:rect l="l" t="t" r="r" b="b"/>
              <a:pathLst>
                <a:path w="539" h="1375" extrusionOk="0">
                  <a:moveTo>
                    <a:pt x="186" y="0"/>
                  </a:moveTo>
                  <a:lnTo>
                    <a:pt x="186" y="0"/>
                  </a:lnTo>
                  <a:cubicBezTo>
                    <a:pt x="-84" y="207"/>
                    <a:pt x="20" y="1006"/>
                    <a:pt x="20" y="1006"/>
                  </a:cubicBezTo>
                  <a:cubicBezTo>
                    <a:pt x="20" y="1006"/>
                    <a:pt x="466" y="1431"/>
                    <a:pt x="466" y="1369"/>
                  </a:cubicBezTo>
                  <a:cubicBezTo>
                    <a:pt x="466" y="1307"/>
                    <a:pt x="384" y="425"/>
                    <a:pt x="539" y="270"/>
                  </a:cubicBezTo>
                  <a:cubicBezTo>
                    <a:pt x="186" y="0"/>
                    <a:pt x="186" y="0"/>
                    <a:pt x="18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3" name="Google Shape;2083;p40"/>
            <p:cNvSpPr/>
            <p:nvPr/>
          </p:nvSpPr>
          <p:spPr>
            <a:xfrm>
              <a:off x="1909426" y="3705300"/>
              <a:ext cx="1138090" cy="514912"/>
            </a:xfrm>
            <a:custGeom>
              <a:avLst/>
              <a:gdLst/>
              <a:ahLst/>
              <a:cxnLst/>
              <a:rect l="l" t="t" r="r" b="b"/>
              <a:pathLst>
                <a:path w="7842" h="3548" extrusionOk="0">
                  <a:moveTo>
                    <a:pt x="0" y="2417"/>
                  </a:moveTo>
                  <a:lnTo>
                    <a:pt x="0" y="2417"/>
                  </a:lnTo>
                  <a:cubicBezTo>
                    <a:pt x="4075" y="706"/>
                    <a:pt x="4075" y="706"/>
                    <a:pt x="4075" y="706"/>
                  </a:cubicBezTo>
                  <a:cubicBezTo>
                    <a:pt x="4075" y="706"/>
                    <a:pt x="4460" y="778"/>
                    <a:pt x="4563" y="675"/>
                  </a:cubicBezTo>
                  <a:cubicBezTo>
                    <a:pt x="4667" y="570"/>
                    <a:pt x="4833" y="436"/>
                    <a:pt x="4833" y="436"/>
                  </a:cubicBezTo>
                  <a:cubicBezTo>
                    <a:pt x="6099" y="0"/>
                    <a:pt x="6099" y="0"/>
                    <a:pt x="6099" y="0"/>
                  </a:cubicBezTo>
                  <a:cubicBezTo>
                    <a:pt x="7509" y="280"/>
                    <a:pt x="7509" y="280"/>
                    <a:pt x="7509" y="280"/>
                  </a:cubicBezTo>
                  <a:cubicBezTo>
                    <a:pt x="7593" y="478"/>
                    <a:pt x="7593" y="478"/>
                    <a:pt x="7593" y="478"/>
                  </a:cubicBezTo>
                  <a:cubicBezTo>
                    <a:pt x="7354" y="591"/>
                    <a:pt x="7354" y="591"/>
                    <a:pt x="7354" y="591"/>
                  </a:cubicBezTo>
                  <a:cubicBezTo>
                    <a:pt x="7354" y="591"/>
                    <a:pt x="7260" y="892"/>
                    <a:pt x="7333" y="1027"/>
                  </a:cubicBezTo>
                  <a:cubicBezTo>
                    <a:pt x="7396" y="1162"/>
                    <a:pt x="7396" y="1338"/>
                    <a:pt x="7458" y="1317"/>
                  </a:cubicBezTo>
                  <a:cubicBezTo>
                    <a:pt x="7520" y="1307"/>
                    <a:pt x="7842" y="1225"/>
                    <a:pt x="7842" y="1225"/>
                  </a:cubicBezTo>
                  <a:cubicBezTo>
                    <a:pt x="7831" y="1349"/>
                    <a:pt x="7831" y="1349"/>
                    <a:pt x="7831" y="1349"/>
                  </a:cubicBezTo>
                  <a:cubicBezTo>
                    <a:pt x="5228" y="2428"/>
                    <a:pt x="5228" y="2428"/>
                    <a:pt x="5228" y="2428"/>
                  </a:cubicBezTo>
                  <a:cubicBezTo>
                    <a:pt x="2997" y="3175"/>
                    <a:pt x="2997" y="3175"/>
                    <a:pt x="2997" y="3175"/>
                  </a:cubicBezTo>
                  <a:cubicBezTo>
                    <a:pt x="1918" y="3548"/>
                    <a:pt x="1918" y="3548"/>
                    <a:pt x="1918" y="3548"/>
                  </a:cubicBezTo>
                  <a:cubicBezTo>
                    <a:pt x="0" y="2417"/>
                    <a:pt x="0" y="2417"/>
                    <a:pt x="0" y="241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4" name="Google Shape;2084;p40"/>
            <p:cNvSpPr/>
            <p:nvPr/>
          </p:nvSpPr>
          <p:spPr>
            <a:xfrm>
              <a:off x="1307148" y="3359027"/>
              <a:ext cx="1487412" cy="724186"/>
            </a:xfrm>
            <a:custGeom>
              <a:avLst/>
              <a:gdLst/>
              <a:ahLst/>
              <a:cxnLst/>
              <a:rect l="l" t="t" r="r" b="b"/>
              <a:pathLst>
                <a:path w="10249" h="4990" extrusionOk="0">
                  <a:moveTo>
                    <a:pt x="155" y="41"/>
                  </a:moveTo>
                  <a:lnTo>
                    <a:pt x="155" y="41"/>
                  </a:lnTo>
                  <a:cubicBezTo>
                    <a:pt x="115" y="52"/>
                    <a:pt x="83" y="62"/>
                    <a:pt x="52" y="83"/>
                  </a:cubicBezTo>
                  <a:cubicBezTo>
                    <a:pt x="1805" y="3341"/>
                    <a:pt x="1805" y="3341"/>
                    <a:pt x="1805" y="3341"/>
                  </a:cubicBezTo>
                  <a:cubicBezTo>
                    <a:pt x="2584" y="3849"/>
                    <a:pt x="4347" y="4990"/>
                    <a:pt x="4430" y="4990"/>
                  </a:cubicBezTo>
                  <a:lnTo>
                    <a:pt x="4430" y="4980"/>
                  </a:lnTo>
                  <a:lnTo>
                    <a:pt x="4440" y="4969"/>
                  </a:lnTo>
                  <a:cubicBezTo>
                    <a:pt x="4150" y="4803"/>
                    <a:pt x="4150" y="4803"/>
                    <a:pt x="4150" y="4803"/>
                  </a:cubicBezTo>
                  <a:cubicBezTo>
                    <a:pt x="8225" y="3092"/>
                    <a:pt x="8225" y="3092"/>
                    <a:pt x="8225" y="3092"/>
                  </a:cubicBezTo>
                  <a:cubicBezTo>
                    <a:pt x="8225" y="3092"/>
                    <a:pt x="8361" y="3113"/>
                    <a:pt x="8485" y="3113"/>
                  </a:cubicBezTo>
                  <a:cubicBezTo>
                    <a:pt x="8579" y="3113"/>
                    <a:pt x="8672" y="3102"/>
                    <a:pt x="8713" y="3061"/>
                  </a:cubicBezTo>
                  <a:cubicBezTo>
                    <a:pt x="8817" y="2956"/>
                    <a:pt x="8983" y="2822"/>
                    <a:pt x="8983" y="2822"/>
                  </a:cubicBezTo>
                  <a:cubicBezTo>
                    <a:pt x="10249" y="2396"/>
                    <a:pt x="10249" y="2396"/>
                    <a:pt x="10249" y="2396"/>
                  </a:cubicBezTo>
                  <a:cubicBezTo>
                    <a:pt x="2116" y="498"/>
                    <a:pt x="2116" y="498"/>
                    <a:pt x="2116" y="498"/>
                  </a:cubicBezTo>
                  <a:cubicBezTo>
                    <a:pt x="2137" y="508"/>
                    <a:pt x="2168" y="518"/>
                    <a:pt x="2189" y="529"/>
                  </a:cubicBezTo>
                  <a:cubicBezTo>
                    <a:pt x="2448" y="633"/>
                    <a:pt x="2708" y="726"/>
                    <a:pt x="2978" y="809"/>
                  </a:cubicBezTo>
                  <a:cubicBezTo>
                    <a:pt x="3237" y="892"/>
                    <a:pt x="3507" y="954"/>
                    <a:pt x="3777" y="1037"/>
                  </a:cubicBezTo>
                  <a:cubicBezTo>
                    <a:pt x="3818" y="1048"/>
                    <a:pt x="3797" y="1100"/>
                    <a:pt x="3766" y="1100"/>
                  </a:cubicBezTo>
                  <a:lnTo>
                    <a:pt x="3756" y="1100"/>
                  </a:lnTo>
                  <a:cubicBezTo>
                    <a:pt x="3693" y="1089"/>
                    <a:pt x="3620" y="1079"/>
                    <a:pt x="3548" y="1068"/>
                  </a:cubicBezTo>
                  <a:cubicBezTo>
                    <a:pt x="3009" y="933"/>
                    <a:pt x="2490" y="757"/>
                    <a:pt x="1971" y="529"/>
                  </a:cubicBezTo>
                  <a:cubicBezTo>
                    <a:pt x="1867" y="487"/>
                    <a:pt x="1764" y="435"/>
                    <a:pt x="1660" y="384"/>
                  </a:cubicBezTo>
                  <a:cubicBezTo>
                    <a:pt x="155" y="41"/>
                    <a:pt x="155" y="41"/>
                    <a:pt x="155" y="41"/>
                  </a:cubicBezTo>
                  <a:moveTo>
                    <a:pt x="0" y="0"/>
                  </a:moveTo>
                  <a:lnTo>
                    <a:pt x="0" y="0"/>
                  </a:lnTo>
                  <a:lnTo>
                    <a:pt x="0" y="0"/>
                  </a:lnTo>
                  <a:lnTo>
                    <a:pt x="0" y="0"/>
                  </a:lnTo>
                  <a:cubicBezTo>
                    <a:pt x="10" y="10"/>
                    <a:pt x="10" y="10"/>
                    <a:pt x="10" y="10"/>
                  </a:cubicBezTo>
                  <a:lnTo>
                    <a:pt x="21" y="10"/>
                  </a:lnTo>
                  <a:cubicBezTo>
                    <a:pt x="0" y="0"/>
                    <a:pt x="0" y="0"/>
                    <a:pt x="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5" name="Google Shape;2085;p40"/>
            <p:cNvSpPr/>
            <p:nvPr/>
          </p:nvSpPr>
          <p:spPr>
            <a:xfrm>
              <a:off x="1548059" y="3414755"/>
              <a:ext cx="310428" cy="103911"/>
            </a:xfrm>
            <a:custGeom>
              <a:avLst/>
              <a:gdLst/>
              <a:ahLst/>
              <a:cxnLst/>
              <a:rect l="l" t="t" r="r" b="b"/>
              <a:pathLst>
                <a:path w="2139" h="716" extrusionOk="0">
                  <a:moveTo>
                    <a:pt x="0" y="0"/>
                  </a:moveTo>
                  <a:lnTo>
                    <a:pt x="0" y="0"/>
                  </a:lnTo>
                  <a:cubicBezTo>
                    <a:pt x="104" y="51"/>
                    <a:pt x="207" y="103"/>
                    <a:pt x="311" y="145"/>
                  </a:cubicBezTo>
                  <a:cubicBezTo>
                    <a:pt x="830" y="373"/>
                    <a:pt x="1349" y="549"/>
                    <a:pt x="1888" y="684"/>
                  </a:cubicBezTo>
                  <a:cubicBezTo>
                    <a:pt x="1960" y="695"/>
                    <a:pt x="2033" y="705"/>
                    <a:pt x="2096" y="716"/>
                  </a:cubicBezTo>
                  <a:lnTo>
                    <a:pt x="2106" y="716"/>
                  </a:lnTo>
                  <a:cubicBezTo>
                    <a:pt x="2137" y="716"/>
                    <a:pt x="2158" y="664"/>
                    <a:pt x="2117" y="653"/>
                  </a:cubicBezTo>
                  <a:cubicBezTo>
                    <a:pt x="1847" y="570"/>
                    <a:pt x="1577" y="508"/>
                    <a:pt x="1318" y="425"/>
                  </a:cubicBezTo>
                  <a:cubicBezTo>
                    <a:pt x="1048" y="342"/>
                    <a:pt x="788" y="249"/>
                    <a:pt x="529" y="145"/>
                  </a:cubicBezTo>
                  <a:cubicBezTo>
                    <a:pt x="508" y="134"/>
                    <a:pt x="477" y="124"/>
                    <a:pt x="456" y="114"/>
                  </a:cubicBezTo>
                  <a:cubicBezTo>
                    <a:pt x="0" y="0"/>
                    <a:pt x="0" y="0"/>
                    <a:pt x="0" y="0"/>
                  </a:cubicBezTo>
                  <a:close/>
                </a:path>
              </a:pathLst>
            </a:custGeom>
            <a:solidFill>
              <a:srgbClr val="26312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6" name="Google Shape;2086;p40"/>
            <p:cNvSpPr/>
            <p:nvPr/>
          </p:nvSpPr>
          <p:spPr>
            <a:xfrm>
              <a:off x="1308599" y="3360478"/>
              <a:ext cx="21043" cy="10594"/>
            </a:xfrm>
            <a:custGeom>
              <a:avLst/>
              <a:gdLst/>
              <a:ahLst/>
              <a:cxnLst/>
              <a:rect l="l" t="t" r="r" b="b"/>
              <a:pathLst>
                <a:path w="145" h="73" extrusionOk="0">
                  <a:moveTo>
                    <a:pt x="11" y="0"/>
                  </a:moveTo>
                  <a:lnTo>
                    <a:pt x="11" y="0"/>
                  </a:lnTo>
                  <a:lnTo>
                    <a:pt x="0" y="0"/>
                  </a:lnTo>
                  <a:cubicBezTo>
                    <a:pt x="42" y="73"/>
                    <a:pt x="42" y="73"/>
                    <a:pt x="42" y="73"/>
                  </a:cubicBezTo>
                  <a:cubicBezTo>
                    <a:pt x="73" y="52"/>
                    <a:pt x="105" y="42"/>
                    <a:pt x="145" y="31"/>
                  </a:cubicBezTo>
                  <a:cubicBezTo>
                    <a:pt x="11" y="0"/>
                    <a:pt x="11" y="0"/>
                    <a:pt x="11" y="0"/>
                  </a:cubicBezTo>
                  <a:close/>
                </a:path>
              </a:pathLst>
            </a:custGeom>
            <a:solidFill>
              <a:srgbClr val="26312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7" name="Google Shape;2087;p40"/>
            <p:cNvSpPr/>
            <p:nvPr/>
          </p:nvSpPr>
          <p:spPr>
            <a:xfrm>
              <a:off x="1266512" y="3359027"/>
              <a:ext cx="302591" cy="484871"/>
            </a:xfrm>
            <a:custGeom>
              <a:avLst/>
              <a:gdLst/>
              <a:ahLst/>
              <a:cxnLst/>
              <a:rect l="l" t="t" r="r" b="b"/>
              <a:pathLst>
                <a:path w="2085" h="3341" extrusionOk="0">
                  <a:moveTo>
                    <a:pt x="280" y="0"/>
                  </a:moveTo>
                  <a:lnTo>
                    <a:pt x="280" y="0"/>
                  </a:lnTo>
                  <a:lnTo>
                    <a:pt x="280" y="0"/>
                  </a:lnTo>
                  <a:cubicBezTo>
                    <a:pt x="0" y="52"/>
                    <a:pt x="0" y="52"/>
                    <a:pt x="0" y="52"/>
                  </a:cubicBezTo>
                  <a:cubicBezTo>
                    <a:pt x="1722" y="3102"/>
                    <a:pt x="1722" y="3102"/>
                    <a:pt x="1722" y="3102"/>
                  </a:cubicBezTo>
                  <a:cubicBezTo>
                    <a:pt x="1722" y="3102"/>
                    <a:pt x="1857" y="3195"/>
                    <a:pt x="2085" y="3341"/>
                  </a:cubicBezTo>
                  <a:cubicBezTo>
                    <a:pt x="332" y="83"/>
                    <a:pt x="332" y="83"/>
                    <a:pt x="332" y="83"/>
                  </a:cubicBezTo>
                  <a:cubicBezTo>
                    <a:pt x="290" y="10"/>
                    <a:pt x="290" y="10"/>
                    <a:pt x="290" y="10"/>
                  </a:cubicBezTo>
                  <a:cubicBezTo>
                    <a:pt x="280" y="0"/>
                    <a:pt x="280" y="0"/>
                    <a:pt x="28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8" name="Google Shape;2088;p40"/>
            <p:cNvSpPr/>
            <p:nvPr/>
          </p:nvSpPr>
          <p:spPr>
            <a:xfrm>
              <a:off x="1909426" y="3706751"/>
              <a:ext cx="951311" cy="373413"/>
            </a:xfrm>
            <a:custGeom>
              <a:avLst/>
              <a:gdLst/>
              <a:ahLst/>
              <a:cxnLst/>
              <a:rect l="l" t="t" r="r" b="b"/>
              <a:pathLst>
                <a:path w="6555" h="2573" extrusionOk="0">
                  <a:moveTo>
                    <a:pt x="6099" y="0"/>
                  </a:moveTo>
                  <a:lnTo>
                    <a:pt x="6099" y="0"/>
                  </a:lnTo>
                  <a:cubicBezTo>
                    <a:pt x="4833" y="426"/>
                    <a:pt x="4833" y="426"/>
                    <a:pt x="4833" y="426"/>
                  </a:cubicBezTo>
                  <a:cubicBezTo>
                    <a:pt x="4833" y="426"/>
                    <a:pt x="4667" y="560"/>
                    <a:pt x="4563" y="665"/>
                  </a:cubicBezTo>
                  <a:cubicBezTo>
                    <a:pt x="4522" y="706"/>
                    <a:pt x="4429" y="717"/>
                    <a:pt x="4335" y="717"/>
                  </a:cubicBezTo>
                  <a:cubicBezTo>
                    <a:pt x="4211" y="717"/>
                    <a:pt x="4075" y="696"/>
                    <a:pt x="4075" y="696"/>
                  </a:cubicBezTo>
                  <a:cubicBezTo>
                    <a:pt x="0" y="2407"/>
                    <a:pt x="0" y="2407"/>
                    <a:pt x="0" y="2407"/>
                  </a:cubicBezTo>
                  <a:cubicBezTo>
                    <a:pt x="290" y="2573"/>
                    <a:pt x="290" y="2573"/>
                    <a:pt x="290" y="2573"/>
                  </a:cubicBezTo>
                  <a:cubicBezTo>
                    <a:pt x="384" y="2469"/>
                    <a:pt x="1555" y="1889"/>
                    <a:pt x="1555" y="1889"/>
                  </a:cubicBezTo>
                  <a:cubicBezTo>
                    <a:pt x="1555" y="1889"/>
                    <a:pt x="4169" y="985"/>
                    <a:pt x="4211" y="945"/>
                  </a:cubicBezTo>
                  <a:cubicBezTo>
                    <a:pt x="4252" y="903"/>
                    <a:pt x="5165" y="799"/>
                    <a:pt x="5165" y="592"/>
                  </a:cubicBezTo>
                  <a:cubicBezTo>
                    <a:pt x="5165" y="384"/>
                    <a:pt x="6555" y="104"/>
                    <a:pt x="6555" y="104"/>
                  </a:cubicBezTo>
                  <a:cubicBezTo>
                    <a:pt x="6099" y="0"/>
                    <a:pt x="6099" y="0"/>
                    <a:pt x="609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9" name="Google Shape;2089;p40"/>
            <p:cNvSpPr/>
            <p:nvPr/>
          </p:nvSpPr>
          <p:spPr>
            <a:xfrm>
              <a:off x="1236326" y="3181246"/>
              <a:ext cx="1985780" cy="941152"/>
            </a:xfrm>
            <a:custGeom>
              <a:avLst/>
              <a:gdLst/>
              <a:ahLst/>
              <a:cxnLst/>
              <a:rect l="l" t="t" r="r" b="b"/>
              <a:pathLst>
                <a:path w="13683" h="6485" extrusionOk="0">
                  <a:moveTo>
                    <a:pt x="364" y="0"/>
                  </a:moveTo>
                  <a:lnTo>
                    <a:pt x="364" y="0"/>
                  </a:lnTo>
                  <a:cubicBezTo>
                    <a:pt x="354" y="11"/>
                    <a:pt x="0" y="260"/>
                    <a:pt x="0" y="260"/>
                  </a:cubicBezTo>
                  <a:cubicBezTo>
                    <a:pt x="0" y="260"/>
                    <a:pt x="2771" y="5385"/>
                    <a:pt x="2863" y="5478"/>
                  </a:cubicBezTo>
                  <a:cubicBezTo>
                    <a:pt x="2968" y="5582"/>
                    <a:pt x="3507" y="6485"/>
                    <a:pt x="3507" y="6485"/>
                  </a:cubicBezTo>
                  <a:cubicBezTo>
                    <a:pt x="6930" y="5022"/>
                    <a:pt x="6930" y="5022"/>
                    <a:pt x="6930" y="5022"/>
                  </a:cubicBezTo>
                  <a:cubicBezTo>
                    <a:pt x="6930" y="5022"/>
                    <a:pt x="8216" y="4606"/>
                    <a:pt x="8236" y="4576"/>
                  </a:cubicBezTo>
                  <a:cubicBezTo>
                    <a:pt x="8267" y="4555"/>
                    <a:pt x="8776" y="4327"/>
                    <a:pt x="8776" y="4327"/>
                  </a:cubicBezTo>
                  <a:cubicBezTo>
                    <a:pt x="8776" y="4327"/>
                    <a:pt x="8962" y="4410"/>
                    <a:pt x="9150" y="4286"/>
                  </a:cubicBezTo>
                  <a:cubicBezTo>
                    <a:pt x="9347" y="4171"/>
                    <a:pt x="9512" y="4005"/>
                    <a:pt x="9512" y="4005"/>
                  </a:cubicBezTo>
                  <a:cubicBezTo>
                    <a:pt x="9512" y="4005"/>
                    <a:pt x="10893" y="3570"/>
                    <a:pt x="11059" y="3518"/>
                  </a:cubicBezTo>
                  <a:cubicBezTo>
                    <a:pt x="11224" y="3455"/>
                    <a:pt x="12293" y="3310"/>
                    <a:pt x="12605" y="3227"/>
                  </a:cubicBezTo>
                  <a:cubicBezTo>
                    <a:pt x="12905" y="3144"/>
                    <a:pt x="13455" y="2905"/>
                    <a:pt x="13455" y="2905"/>
                  </a:cubicBezTo>
                  <a:cubicBezTo>
                    <a:pt x="13683" y="2760"/>
                    <a:pt x="13683" y="2760"/>
                    <a:pt x="13683" y="2760"/>
                  </a:cubicBezTo>
                  <a:cubicBezTo>
                    <a:pt x="13279" y="2366"/>
                    <a:pt x="13279" y="2366"/>
                    <a:pt x="13279" y="2366"/>
                  </a:cubicBezTo>
                  <a:lnTo>
                    <a:pt x="364"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0" name="Google Shape;2090;p40"/>
            <p:cNvSpPr/>
            <p:nvPr/>
          </p:nvSpPr>
          <p:spPr>
            <a:xfrm>
              <a:off x="1287701" y="2746591"/>
              <a:ext cx="1886367" cy="1292941"/>
            </a:xfrm>
            <a:custGeom>
              <a:avLst/>
              <a:gdLst/>
              <a:ahLst/>
              <a:cxnLst/>
              <a:rect l="l" t="t" r="r" b="b"/>
              <a:pathLst>
                <a:path w="12998" h="8909" extrusionOk="0">
                  <a:moveTo>
                    <a:pt x="8640" y="6990"/>
                  </a:moveTo>
                  <a:lnTo>
                    <a:pt x="8640" y="6990"/>
                  </a:lnTo>
                  <a:cubicBezTo>
                    <a:pt x="8692" y="6969"/>
                    <a:pt x="7384" y="7301"/>
                    <a:pt x="7126" y="7394"/>
                  </a:cubicBezTo>
                  <a:cubicBezTo>
                    <a:pt x="6866" y="7488"/>
                    <a:pt x="4855" y="8245"/>
                    <a:pt x="4855" y="8245"/>
                  </a:cubicBezTo>
                  <a:cubicBezTo>
                    <a:pt x="3350" y="8909"/>
                    <a:pt x="3350" y="8909"/>
                    <a:pt x="3350" y="8909"/>
                  </a:cubicBezTo>
                  <a:cubicBezTo>
                    <a:pt x="71" y="3338"/>
                    <a:pt x="71" y="3338"/>
                    <a:pt x="71" y="3338"/>
                  </a:cubicBezTo>
                  <a:cubicBezTo>
                    <a:pt x="0" y="2694"/>
                    <a:pt x="0" y="2694"/>
                    <a:pt x="0" y="2694"/>
                  </a:cubicBezTo>
                  <a:cubicBezTo>
                    <a:pt x="0" y="2694"/>
                    <a:pt x="41" y="2570"/>
                    <a:pt x="61" y="2570"/>
                  </a:cubicBezTo>
                  <a:cubicBezTo>
                    <a:pt x="82" y="2570"/>
                    <a:pt x="320" y="2487"/>
                    <a:pt x="320" y="2487"/>
                  </a:cubicBezTo>
                  <a:cubicBezTo>
                    <a:pt x="196" y="2270"/>
                    <a:pt x="196" y="2270"/>
                    <a:pt x="196" y="2270"/>
                  </a:cubicBezTo>
                  <a:cubicBezTo>
                    <a:pt x="196" y="2270"/>
                    <a:pt x="694" y="1959"/>
                    <a:pt x="1337" y="1731"/>
                  </a:cubicBezTo>
                  <a:cubicBezTo>
                    <a:pt x="1981" y="1502"/>
                    <a:pt x="3049" y="1161"/>
                    <a:pt x="3485" y="1109"/>
                  </a:cubicBezTo>
                  <a:cubicBezTo>
                    <a:pt x="3931" y="1057"/>
                    <a:pt x="4481" y="1036"/>
                    <a:pt x="4481" y="1036"/>
                  </a:cubicBezTo>
                  <a:cubicBezTo>
                    <a:pt x="4481" y="1036"/>
                    <a:pt x="5384" y="299"/>
                    <a:pt x="6119" y="113"/>
                  </a:cubicBezTo>
                  <a:cubicBezTo>
                    <a:pt x="6856" y="-74"/>
                    <a:pt x="7893" y="29"/>
                    <a:pt x="7893" y="29"/>
                  </a:cubicBezTo>
                  <a:cubicBezTo>
                    <a:pt x="9781" y="1731"/>
                    <a:pt x="9781" y="1731"/>
                    <a:pt x="9781" y="1731"/>
                  </a:cubicBezTo>
                  <a:cubicBezTo>
                    <a:pt x="12530" y="4448"/>
                    <a:pt x="12530" y="4448"/>
                    <a:pt x="12530" y="4448"/>
                  </a:cubicBezTo>
                  <a:cubicBezTo>
                    <a:pt x="12998" y="4935"/>
                    <a:pt x="12998" y="4935"/>
                    <a:pt x="12998" y="4935"/>
                  </a:cubicBezTo>
                  <a:cubicBezTo>
                    <a:pt x="12998" y="4935"/>
                    <a:pt x="12925" y="5071"/>
                    <a:pt x="12873" y="5019"/>
                  </a:cubicBezTo>
                  <a:cubicBezTo>
                    <a:pt x="12831" y="4977"/>
                    <a:pt x="12665" y="4967"/>
                    <a:pt x="12665" y="4967"/>
                  </a:cubicBezTo>
                  <a:cubicBezTo>
                    <a:pt x="12893" y="5372"/>
                    <a:pt x="12893" y="5372"/>
                    <a:pt x="12893" y="5372"/>
                  </a:cubicBezTo>
                  <a:cubicBezTo>
                    <a:pt x="12821" y="5828"/>
                    <a:pt x="12821" y="5828"/>
                    <a:pt x="12821" y="5828"/>
                  </a:cubicBezTo>
                  <a:cubicBezTo>
                    <a:pt x="11223" y="6036"/>
                    <a:pt x="11223" y="6036"/>
                    <a:pt x="11223" y="6036"/>
                  </a:cubicBezTo>
                  <a:cubicBezTo>
                    <a:pt x="11223" y="6036"/>
                    <a:pt x="9926" y="6429"/>
                    <a:pt x="9874" y="6429"/>
                  </a:cubicBezTo>
                  <a:cubicBezTo>
                    <a:pt x="9833" y="6429"/>
                    <a:pt x="8993" y="6886"/>
                    <a:pt x="8993" y="6886"/>
                  </a:cubicBezTo>
                  <a:cubicBezTo>
                    <a:pt x="8993" y="6886"/>
                    <a:pt x="8547" y="7032"/>
                    <a:pt x="8640" y="699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1" name="Google Shape;2091;p40"/>
            <p:cNvSpPr/>
            <p:nvPr/>
          </p:nvSpPr>
          <p:spPr>
            <a:xfrm>
              <a:off x="2201278" y="3791070"/>
              <a:ext cx="790509" cy="394457"/>
            </a:xfrm>
            <a:custGeom>
              <a:avLst/>
              <a:gdLst/>
              <a:ahLst/>
              <a:cxnLst/>
              <a:rect l="l" t="t" r="r" b="b"/>
              <a:pathLst>
                <a:path w="5447" h="2718" extrusionOk="0">
                  <a:moveTo>
                    <a:pt x="5343" y="0"/>
                  </a:moveTo>
                  <a:lnTo>
                    <a:pt x="5343" y="0"/>
                  </a:lnTo>
                  <a:cubicBezTo>
                    <a:pt x="5343" y="280"/>
                    <a:pt x="5343" y="436"/>
                    <a:pt x="5374" y="519"/>
                  </a:cubicBezTo>
                  <a:cubicBezTo>
                    <a:pt x="5395" y="602"/>
                    <a:pt x="5447" y="726"/>
                    <a:pt x="5447" y="726"/>
                  </a:cubicBezTo>
                  <a:cubicBezTo>
                    <a:pt x="2210" y="1992"/>
                    <a:pt x="2210" y="1992"/>
                    <a:pt x="2210" y="1992"/>
                  </a:cubicBezTo>
                  <a:cubicBezTo>
                    <a:pt x="1017" y="2407"/>
                    <a:pt x="1017" y="2407"/>
                    <a:pt x="1017" y="2407"/>
                  </a:cubicBezTo>
                  <a:cubicBezTo>
                    <a:pt x="53" y="2718"/>
                    <a:pt x="53" y="2718"/>
                    <a:pt x="53" y="2718"/>
                  </a:cubicBezTo>
                  <a:cubicBezTo>
                    <a:pt x="53" y="2718"/>
                    <a:pt x="0" y="2428"/>
                    <a:pt x="0" y="2262"/>
                  </a:cubicBezTo>
                  <a:cubicBezTo>
                    <a:pt x="0" y="2096"/>
                    <a:pt x="260" y="1774"/>
                    <a:pt x="260" y="1774"/>
                  </a:cubicBezTo>
                  <a:cubicBezTo>
                    <a:pt x="1235" y="1473"/>
                    <a:pt x="1235" y="1473"/>
                    <a:pt x="1235" y="1473"/>
                  </a:cubicBezTo>
                  <a:cubicBezTo>
                    <a:pt x="2252" y="1080"/>
                    <a:pt x="2252" y="1080"/>
                    <a:pt x="2252" y="1080"/>
                  </a:cubicBezTo>
                  <a:cubicBezTo>
                    <a:pt x="3579" y="561"/>
                    <a:pt x="3579" y="561"/>
                    <a:pt x="3579" y="561"/>
                  </a:cubicBezTo>
                  <a:cubicBezTo>
                    <a:pt x="4544" y="239"/>
                    <a:pt x="4544" y="239"/>
                    <a:pt x="4544" y="239"/>
                  </a:cubicBezTo>
                  <a:lnTo>
                    <a:pt x="534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2" name="Google Shape;2092;p40"/>
            <p:cNvSpPr/>
            <p:nvPr/>
          </p:nvSpPr>
          <p:spPr>
            <a:xfrm>
              <a:off x="1403512" y="2944979"/>
              <a:ext cx="668602" cy="352370"/>
            </a:xfrm>
            <a:custGeom>
              <a:avLst/>
              <a:gdLst/>
              <a:ahLst/>
              <a:cxnLst/>
              <a:rect l="l" t="t" r="r" b="b"/>
              <a:pathLst>
                <a:path w="4607" h="2428" extrusionOk="0">
                  <a:moveTo>
                    <a:pt x="0" y="1006"/>
                  </a:moveTo>
                  <a:lnTo>
                    <a:pt x="0" y="1006"/>
                  </a:lnTo>
                  <a:cubicBezTo>
                    <a:pt x="945" y="2428"/>
                    <a:pt x="945" y="2428"/>
                    <a:pt x="945" y="2428"/>
                  </a:cubicBezTo>
                  <a:cubicBezTo>
                    <a:pt x="945" y="2428"/>
                    <a:pt x="2293" y="1971"/>
                    <a:pt x="2438" y="1888"/>
                  </a:cubicBezTo>
                  <a:cubicBezTo>
                    <a:pt x="2583" y="1795"/>
                    <a:pt x="4596" y="1276"/>
                    <a:pt x="4607" y="1255"/>
                  </a:cubicBezTo>
                  <a:cubicBezTo>
                    <a:pt x="4626" y="1245"/>
                    <a:pt x="3611" y="-9"/>
                    <a:pt x="3600" y="1"/>
                  </a:cubicBezTo>
                  <a:cubicBezTo>
                    <a:pt x="3590" y="11"/>
                    <a:pt x="2780" y="22"/>
                    <a:pt x="1681" y="364"/>
                  </a:cubicBezTo>
                  <a:cubicBezTo>
                    <a:pt x="571" y="706"/>
                    <a:pt x="0" y="1006"/>
                    <a:pt x="0" y="10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3" name="Google Shape;2093;p40"/>
            <p:cNvSpPr/>
            <p:nvPr/>
          </p:nvSpPr>
          <p:spPr>
            <a:xfrm>
              <a:off x="1710747" y="3401113"/>
              <a:ext cx="380815" cy="350773"/>
            </a:xfrm>
            <a:custGeom>
              <a:avLst/>
              <a:gdLst/>
              <a:ahLst/>
              <a:cxnLst/>
              <a:rect l="l" t="t" r="r" b="b"/>
              <a:pathLst>
                <a:path w="2624" h="2417" extrusionOk="0">
                  <a:moveTo>
                    <a:pt x="0" y="789"/>
                  </a:moveTo>
                  <a:lnTo>
                    <a:pt x="0" y="789"/>
                  </a:lnTo>
                  <a:cubicBezTo>
                    <a:pt x="20" y="789"/>
                    <a:pt x="829" y="2438"/>
                    <a:pt x="829" y="2417"/>
                  </a:cubicBezTo>
                  <a:cubicBezTo>
                    <a:pt x="829" y="2407"/>
                    <a:pt x="1534" y="1857"/>
                    <a:pt x="1940" y="1733"/>
                  </a:cubicBezTo>
                  <a:cubicBezTo>
                    <a:pt x="2333" y="1598"/>
                    <a:pt x="2624" y="1608"/>
                    <a:pt x="2624" y="1608"/>
                  </a:cubicBezTo>
                  <a:cubicBezTo>
                    <a:pt x="1867" y="0"/>
                    <a:pt x="1867" y="0"/>
                    <a:pt x="1867" y="0"/>
                  </a:cubicBezTo>
                  <a:lnTo>
                    <a:pt x="0" y="789"/>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4" name="Google Shape;2094;p40"/>
            <p:cNvSpPr/>
            <p:nvPr/>
          </p:nvSpPr>
          <p:spPr>
            <a:xfrm>
              <a:off x="2145549" y="2967619"/>
              <a:ext cx="414194" cy="394311"/>
            </a:xfrm>
            <a:custGeom>
              <a:avLst/>
              <a:gdLst/>
              <a:ahLst/>
              <a:cxnLst/>
              <a:rect l="l" t="t" r="r" b="b"/>
              <a:pathLst>
                <a:path w="2854" h="2717" extrusionOk="0">
                  <a:moveTo>
                    <a:pt x="0" y="436"/>
                  </a:moveTo>
                  <a:lnTo>
                    <a:pt x="0" y="436"/>
                  </a:lnTo>
                  <a:cubicBezTo>
                    <a:pt x="1152" y="0"/>
                    <a:pt x="1152" y="0"/>
                    <a:pt x="1152" y="0"/>
                  </a:cubicBezTo>
                  <a:cubicBezTo>
                    <a:pt x="1152" y="0"/>
                    <a:pt x="1588" y="353"/>
                    <a:pt x="1992" y="933"/>
                  </a:cubicBezTo>
                  <a:cubicBezTo>
                    <a:pt x="2408" y="1525"/>
                    <a:pt x="2854" y="2324"/>
                    <a:pt x="2854" y="2324"/>
                  </a:cubicBezTo>
                  <a:cubicBezTo>
                    <a:pt x="2854" y="2324"/>
                    <a:pt x="2760" y="2334"/>
                    <a:pt x="2469" y="2458"/>
                  </a:cubicBezTo>
                  <a:cubicBezTo>
                    <a:pt x="2180" y="2573"/>
                    <a:pt x="1774" y="2717"/>
                    <a:pt x="1774" y="2717"/>
                  </a:cubicBezTo>
                  <a:cubicBezTo>
                    <a:pt x="1774" y="2717"/>
                    <a:pt x="1546" y="2292"/>
                    <a:pt x="1142" y="1794"/>
                  </a:cubicBezTo>
                  <a:cubicBezTo>
                    <a:pt x="747" y="1296"/>
                    <a:pt x="0" y="436"/>
                    <a:pt x="0" y="43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5" name="Google Shape;2095;p40"/>
            <p:cNvSpPr/>
            <p:nvPr/>
          </p:nvSpPr>
          <p:spPr>
            <a:xfrm>
              <a:off x="1314695" y="3075303"/>
              <a:ext cx="504028" cy="800959"/>
            </a:xfrm>
            <a:custGeom>
              <a:avLst/>
              <a:gdLst/>
              <a:ahLst/>
              <a:cxnLst/>
              <a:rect l="l" t="t" r="r" b="b"/>
              <a:pathLst>
                <a:path w="3473" h="5519" extrusionOk="0">
                  <a:moveTo>
                    <a:pt x="0" y="5"/>
                  </a:moveTo>
                  <a:lnTo>
                    <a:pt x="0" y="5"/>
                  </a:lnTo>
                  <a:cubicBezTo>
                    <a:pt x="207" y="389"/>
                    <a:pt x="467" y="741"/>
                    <a:pt x="716" y="1104"/>
                  </a:cubicBezTo>
                  <a:cubicBezTo>
                    <a:pt x="954" y="1457"/>
                    <a:pt x="1193" y="1820"/>
                    <a:pt x="1432" y="2183"/>
                  </a:cubicBezTo>
                  <a:cubicBezTo>
                    <a:pt x="1670" y="2546"/>
                    <a:pt x="1909" y="2909"/>
                    <a:pt x="2126" y="3273"/>
                  </a:cubicBezTo>
                  <a:cubicBezTo>
                    <a:pt x="2344" y="3625"/>
                    <a:pt x="2532" y="3988"/>
                    <a:pt x="2708" y="4351"/>
                  </a:cubicBezTo>
                  <a:cubicBezTo>
                    <a:pt x="2811" y="4549"/>
                    <a:pt x="2915" y="4756"/>
                    <a:pt x="3030" y="4943"/>
                  </a:cubicBezTo>
                  <a:cubicBezTo>
                    <a:pt x="3133" y="5140"/>
                    <a:pt x="3247" y="5336"/>
                    <a:pt x="3403" y="5503"/>
                  </a:cubicBezTo>
                  <a:cubicBezTo>
                    <a:pt x="3434" y="5545"/>
                    <a:pt x="3496" y="5493"/>
                    <a:pt x="3465" y="5451"/>
                  </a:cubicBezTo>
                  <a:cubicBezTo>
                    <a:pt x="3361" y="5275"/>
                    <a:pt x="3247" y="5119"/>
                    <a:pt x="3154" y="4943"/>
                  </a:cubicBezTo>
                  <a:cubicBezTo>
                    <a:pt x="3050" y="4777"/>
                    <a:pt x="2957" y="4600"/>
                    <a:pt x="2863" y="4424"/>
                  </a:cubicBezTo>
                  <a:cubicBezTo>
                    <a:pt x="2677" y="4061"/>
                    <a:pt x="2500" y="3698"/>
                    <a:pt x="2293" y="3345"/>
                  </a:cubicBezTo>
                  <a:cubicBezTo>
                    <a:pt x="2074" y="2982"/>
                    <a:pt x="1836" y="2619"/>
                    <a:pt x="1597" y="2266"/>
                  </a:cubicBezTo>
                  <a:cubicBezTo>
                    <a:pt x="1348" y="1903"/>
                    <a:pt x="1110" y="1540"/>
                    <a:pt x="861" y="1187"/>
                  </a:cubicBezTo>
                  <a:cubicBezTo>
                    <a:pt x="726" y="979"/>
                    <a:pt x="581" y="783"/>
                    <a:pt x="446" y="575"/>
                  </a:cubicBezTo>
                  <a:cubicBezTo>
                    <a:pt x="312" y="378"/>
                    <a:pt x="166" y="180"/>
                    <a:pt x="10" y="5"/>
                  </a:cubicBezTo>
                  <a:cubicBezTo>
                    <a:pt x="10" y="-5"/>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6" name="Google Shape;2096;p40"/>
            <p:cNvSpPr/>
            <p:nvPr/>
          </p:nvSpPr>
          <p:spPr>
            <a:xfrm>
              <a:off x="1813642" y="3665099"/>
              <a:ext cx="754373" cy="205065"/>
            </a:xfrm>
            <a:custGeom>
              <a:avLst/>
              <a:gdLst/>
              <a:ahLst/>
              <a:cxnLst/>
              <a:rect l="l" t="t" r="r" b="b"/>
              <a:pathLst>
                <a:path w="5198" h="1413" extrusionOk="0">
                  <a:moveTo>
                    <a:pt x="38" y="1397"/>
                  </a:moveTo>
                  <a:lnTo>
                    <a:pt x="38" y="1397"/>
                  </a:lnTo>
                  <a:cubicBezTo>
                    <a:pt x="255" y="1065"/>
                    <a:pt x="556" y="795"/>
                    <a:pt x="888" y="588"/>
                  </a:cubicBezTo>
                  <a:cubicBezTo>
                    <a:pt x="1199" y="401"/>
                    <a:pt x="1521" y="257"/>
                    <a:pt x="1873" y="173"/>
                  </a:cubicBezTo>
                  <a:cubicBezTo>
                    <a:pt x="2588" y="18"/>
                    <a:pt x="3346" y="59"/>
                    <a:pt x="4061" y="215"/>
                  </a:cubicBezTo>
                  <a:cubicBezTo>
                    <a:pt x="4248" y="257"/>
                    <a:pt x="4435" y="318"/>
                    <a:pt x="4622" y="381"/>
                  </a:cubicBezTo>
                  <a:cubicBezTo>
                    <a:pt x="4716" y="412"/>
                    <a:pt x="4798" y="443"/>
                    <a:pt x="4881" y="474"/>
                  </a:cubicBezTo>
                  <a:cubicBezTo>
                    <a:pt x="4923" y="495"/>
                    <a:pt x="4965" y="506"/>
                    <a:pt x="5005" y="525"/>
                  </a:cubicBezTo>
                  <a:cubicBezTo>
                    <a:pt x="5026" y="536"/>
                    <a:pt x="5047" y="546"/>
                    <a:pt x="5068" y="557"/>
                  </a:cubicBezTo>
                  <a:cubicBezTo>
                    <a:pt x="5068" y="557"/>
                    <a:pt x="5078" y="557"/>
                    <a:pt x="5089" y="567"/>
                  </a:cubicBezTo>
                  <a:cubicBezTo>
                    <a:pt x="5099" y="567"/>
                    <a:pt x="5099" y="567"/>
                    <a:pt x="5109" y="578"/>
                  </a:cubicBezTo>
                  <a:cubicBezTo>
                    <a:pt x="5120" y="578"/>
                    <a:pt x="5130" y="578"/>
                    <a:pt x="5141" y="567"/>
                  </a:cubicBezTo>
                  <a:cubicBezTo>
                    <a:pt x="5120" y="536"/>
                    <a:pt x="5068" y="557"/>
                    <a:pt x="5078" y="598"/>
                  </a:cubicBezTo>
                  <a:cubicBezTo>
                    <a:pt x="5109" y="682"/>
                    <a:pt x="5244" y="598"/>
                    <a:pt x="5182" y="525"/>
                  </a:cubicBezTo>
                  <a:cubicBezTo>
                    <a:pt x="5161" y="495"/>
                    <a:pt x="5109" y="485"/>
                    <a:pt x="5078" y="464"/>
                  </a:cubicBezTo>
                  <a:cubicBezTo>
                    <a:pt x="5036" y="454"/>
                    <a:pt x="4995" y="433"/>
                    <a:pt x="4954" y="412"/>
                  </a:cubicBezTo>
                  <a:cubicBezTo>
                    <a:pt x="4787" y="339"/>
                    <a:pt x="4622" y="287"/>
                    <a:pt x="4446" y="236"/>
                  </a:cubicBezTo>
                  <a:cubicBezTo>
                    <a:pt x="4072" y="121"/>
                    <a:pt x="3678" y="48"/>
                    <a:pt x="3283" y="18"/>
                  </a:cubicBezTo>
                  <a:cubicBezTo>
                    <a:pt x="2516" y="-44"/>
                    <a:pt x="1708" y="38"/>
                    <a:pt x="1023" y="422"/>
                  </a:cubicBezTo>
                  <a:cubicBezTo>
                    <a:pt x="618" y="661"/>
                    <a:pt x="224" y="962"/>
                    <a:pt x="6" y="1377"/>
                  </a:cubicBezTo>
                  <a:cubicBezTo>
                    <a:pt x="-14" y="1408"/>
                    <a:pt x="27" y="1429"/>
                    <a:pt x="38" y="13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7" name="Google Shape;2097;p40"/>
            <p:cNvSpPr/>
            <p:nvPr/>
          </p:nvSpPr>
          <p:spPr>
            <a:xfrm>
              <a:off x="2564967" y="3429413"/>
              <a:ext cx="596184" cy="323634"/>
            </a:xfrm>
            <a:custGeom>
              <a:avLst/>
              <a:gdLst/>
              <a:ahLst/>
              <a:cxnLst/>
              <a:rect l="l" t="t" r="r" b="b"/>
              <a:pathLst>
                <a:path w="4108" h="2230" extrusionOk="0">
                  <a:moveTo>
                    <a:pt x="37" y="2222"/>
                  </a:moveTo>
                  <a:lnTo>
                    <a:pt x="37" y="2222"/>
                  </a:lnTo>
                  <a:cubicBezTo>
                    <a:pt x="26" y="2149"/>
                    <a:pt x="88" y="2098"/>
                    <a:pt x="129" y="2057"/>
                  </a:cubicBezTo>
                  <a:cubicBezTo>
                    <a:pt x="171" y="2005"/>
                    <a:pt x="192" y="1932"/>
                    <a:pt x="213" y="1870"/>
                  </a:cubicBezTo>
                  <a:cubicBezTo>
                    <a:pt x="254" y="1714"/>
                    <a:pt x="316" y="1559"/>
                    <a:pt x="389" y="1413"/>
                  </a:cubicBezTo>
                  <a:cubicBezTo>
                    <a:pt x="524" y="1144"/>
                    <a:pt x="690" y="905"/>
                    <a:pt x="908" y="718"/>
                  </a:cubicBezTo>
                  <a:cubicBezTo>
                    <a:pt x="1146" y="511"/>
                    <a:pt x="1426" y="366"/>
                    <a:pt x="1717" y="262"/>
                  </a:cubicBezTo>
                  <a:cubicBezTo>
                    <a:pt x="2059" y="127"/>
                    <a:pt x="2422" y="54"/>
                    <a:pt x="2795" y="75"/>
                  </a:cubicBezTo>
                  <a:cubicBezTo>
                    <a:pt x="3013" y="75"/>
                    <a:pt x="3220" y="117"/>
                    <a:pt x="3439" y="169"/>
                  </a:cubicBezTo>
                  <a:cubicBezTo>
                    <a:pt x="3647" y="220"/>
                    <a:pt x="3854" y="293"/>
                    <a:pt x="4061" y="355"/>
                  </a:cubicBezTo>
                  <a:cubicBezTo>
                    <a:pt x="4113" y="366"/>
                    <a:pt x="4124" y="293"/>
                    <a:pt x="4082" y="282"/>
                  </a:cubicBezTo>
                  <a:cubicBezTo>
                    <a:pt x="3896" y="210"/>
                    <a:pt x="3699" y="158"/>
                    <a:pt x="3501" y="106"/>
                  </a:cubicBezTo>
                  <a:cubicBezTo>
                    <a:pt x="3314" y="65"/>
                    <a:pt x="3117" y="23"/>
                    <a:pt x="2920" y="13"/>
                  </a:cubicBezTo>
                  <a:cubicBezTo>
                    <a:pt x="2536" y="-29"/>
                    <a:pt x="2163" y="33"/>
                    <a:pt x="1799" y="158"/>
                  </a:cubicBezTo>
                  <a:cubicBezTo>
                    <a:pt x="1489" y="262"/>
                    <a:pt x="1177" y="397"/>
                    <a:pt x="928" y="604"/>
                  </a:cubicBezTo>
                  <a:cubicBezTo>
                    <a:pt x="700" y="801"/>
                    <a:pt x="514" y="1029"/>
                    <a:pt x="368" y="1299"/>
                  </a:cubicBezTo>
                  <a:cubicBezTo>
                    <a:pt x="286" y="1455"/>
                    <a:pt x="213" y="1632"/>
                    <a:pt x="161" y="1808"/>
                  </a:cubicBezTo>
                  <a:cubicBezTo>
                    <a:pt x="150" y="1860"/>
                    <a:pt x="140" y="1911"/>
                    <a:pt x="129" y="1953"/>
                  </a:cubicBezTo>
                  <a:cubicBezTo>
                    <a:pt x="119" y="1994"/>
                    <a:pt x="88" y="2025"/>
                    <a:pt x="67" y="2057"/>
                  </a:cubicBezTo>
                  <a:cubicBezTo>
                    <a:pt x="26" y="2109"/>
                    <a:pt x="-16" y="2160"/>
                    <a:pt x="5" y="2222"/>
                  </a:cubicBezTo>
                  <a:cubicBezTo>
                    <a:pt x="16" y="2233"/>
                    <a:pt x="37" y="2233"/>
                    <a:pt x="37" y="222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8" name="Google Shape;2098;p40"/>
            <p:cNvSpPr/>
            <p:nvPr/>
          </p:nvSpPr>
          <p:spPr>
            <a:xfrm>
              <a:off x="1929744" y="2896942"/>
              <a:ext cx="648285" cy="844207"/>
            </a:xfrm>
            <a:custGeom>
              <a:avLst/>
              <a:gdLst/>
              <a:ahLst/>
              <a:cxnLst/>
              <a:rect l="l" t="t" r="r" b="b"/>
              <a:pathLst>
                <a:path w="4467" h="5817" extrusionOk="0">
                  <a:moveTo>
                    <a:pt x="16" y="73"/>
                  </a:moveTo>
                  <a:lnTo>
                    <a:pt x="16" y="73"/>
                  </a:lnTo>
                  <a:cubicBezTo>
                    <a:pt x="399" y="425"/>
                    <a:pt x="772" y="809"/>
                    <a:pt x="1115" y="1203"/>
                  </a:cubicBezTo>
                  <a:cubicBezTo>
                    <a:pt x="1467" y="1597"/>
                    <a:pt x="1799" y="2012"/>
                    <a:pt x="2120" y="2426"/>
                  </a:cubicBezTo>
                  <a:cubicBezTo>
                    <a:pt x="2442" y="2852"/>
                    <a:pt x="2753" y="3277"/>
                    <a:pt x="3054" y="3713"/>
                  </a:cubicBezTo>
                  <a:cubicBezTo>
                    <a:pt x="3179" y="3889"/>
                    <a:pt x="3313" y="4066"/>
                    <a:pt x="3428" y="4242"/>
                  </a:cubicBezTo>
                  <a:cubicBezTo>
                    <a:pt x="3531" y="4408"/>
                    <a:pt x="3635" y="4564"/>
                    <a:pt x="3728" y="4730"/>
                  </a:cubicBezTo>
                  <a:cubicBezTo>
                    <a:pt x="3926" y="5062"/>
                    <a:pt x="4112" y="5404"/>
                    <a:pt x="4330" y="5736"/>
                  </a:cubicBezTo>
                  <a:cubicBezTo>
                    <a:pt x="4351" y="5767"/>
                    <a:pt x="4372" y="5788"/>
                    <a:pt x="4403" y="5809"/>
                  </a:cubicBezTo>
                  <a:cubicBezTo>
                    <a:pt x="4423" y="5829"/>
                    <a:pt x="4475" y="5809"/>
                    <a:pt x="4465" y="5778"/>
                  </a:cubicBezTo>
                  <a:cubicBezTo>
                    <a:pt x="4444" y="5747"/>
                    <a:pt x="4433" y="5705"/>
                    <a:pt x="4414" y="5674"/>
                  </a:cubicBezTo>
                  <a:cubicBezTo>
                    <a:pt x="4393" y="5642"/>
                    <a:pt x="4372" y="5611"/>
                    <a:pt x="4351" y="5580"/>
                  </a:cubicBezTo>
                  <a:cubicBezTo>
                    <a:pt x="4299" y="5497"/>
                    <a:pt x="4257" y="5425"/>
                    <a:pt x="4205" y="5341"/>
                  </a:cubicBezTo>
                  <a:cubicBezTo>
                    <a:pt x="4102" y="5165"/>
                    <a:pt x="3998" y="4989"/>
                    <a:pt x="3895" y="4813"/>
                  </a:cubicBezTo>
                  <a:cubicBezTo>
                    <a:pt x="3791" y="4636"/>
                    <a:pt x="3686" y="4460"/>
                    <a:pt x="3583" y="4294"/>
                  </a:cubicBezTo>
                  <a:cubicBezTo>
                    <a:pt x="3479" y="4128"/>
                    <a:pt x="3365" y="3962"/>
                    <a:pt x="3251" y="3807"/>
                  </a:cubicBezTo>
                  <a:cubicBezTo>
                    <a:pt x="2940" y="3381"/>
                    <a:pt x="2629" y="2945"/>
                    <a:pt x="2307" y="2530"/>
                  </a:cubicBezTo>
                  <a:cubicBezTo>
                    <a:pt x="1985" y="2105"/>
                    <a:pt x="1664" y="1690"/>
                    <a:pt x="1312" y="1285"/>
                  </a:cubicBezTo>
                  <a:cubicBezTo>
                    <a:pt x="960" y="893"/>
                    <a:pt x="596" y="508"/>
                    <a:pt x="213" y="146"/>
                  </a:cubicBezTo>
                  <a:cubicBezTo>
                    <a:pt x="161" y="104"/>
                    <a:pt x="119" y="62"/>
                    <a:pt x="67" y="10"/>
                  </a:cubicBezTo>
                  <a:cubicBezTo>
                    <a:pt x="25" y="-21"/>
                    <a:pt x="-26" y="31"/>
                    <a:pt x="16" y="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9" name="Google Shape;2099;p40"/>
            <p:cNvSpPr/>
            <p:nvPr/>
          </p:nvSpPr>
          <p:spPr>
            <a:xfrm>
              <a:off x="1313388" y="2890121"/>
              <a:ext cx="630289" cy="189246"/>
            </a:xfrm>
            <a:custGeom>
              <a:avLst/>
              <a:gdLst/>
              <a:ahLst/>
              <a:cxnLst/>
              <a:rect l="l" t="t" r="r" b="b"/>
              <a:pathLst>
                <a:path w="4343" h="1304" extrusionOk="0">
                  <a:moveTo>
                    <a:pt x="30" y="1302"/>
                  </a:moveTo>
                  <a:lnTo>
                    <a:pt x="30" y="1302"/>
                  </a:lnTo>
                  <a:cubicBezTo>
                    <a:pt x="133" y="1219"/>
                    <a:pt x="237" y="1147"/>
                    <a:pt x="352" y="1084"/>
                  </a:cubicBezTo>
                  <a:cubicBezTo>
                    <a:pt x="465" y="1032"/>
                    <a:pt x="590" y="991"/>
                    <a:pt x="714" y="940"/>
                  </a:cubicBezTo>
                  <a:cubicBezTo>
                    <a:pt x="984" y="846"/>
                    <a:pt x="1264" y="742"/>
                    <a:pt x="1534" y="649"/>
                  </a:cubicBezTo>
                  <a:cubicBezTo>
                    <a:pt x="2104" y="442"/>
                    <a:pt x="2686" y="264"/>
                    <a:pt x="3288" y="161"/>
                  </a:cubicBezTo>
                  <a:cubicBezTo>
                    <a:pt x="3453" y="130"/>
                    <a:pt x="3619" y="109"/>
                    <a:pt x="3795" y="99"/>
                  </a:cubicBezTo>
                  <a:cubicBezTo>
                    <a:pt x="3962" y="88"/>
                    <a:pt x="4138" y="88"/>
                    <a:pt x="4304" y="78"/>
                  </a:cubicBezTo>
                  <a:cubicBezTo>
                    <a:pt x="4356" y="78"/>
                    <a:pt x="4356" y="5"/>
                    <a:pt x="4304" y="5"/>
                  </a:cubicBezTo>
                  <a:cubicBezTo>
                    <a:pt x="4148" y="-5"/>
                    <a:pt x="3993" y="5"/>
                    <a:pt x="3837" y="15"/>
                  </a:cubicBezTo>
                  <a:cubicBezTo>
                    <a:pt x="3692" y="26"/>
                    <a:pt x="3536" y="47"/>
                    <a:pt x="3391" y="68"/>
                  </a:cubicBezTo>
                  <a:cubicBezTo>
                    <a:pt x="3090" y="120"/>
                    <a:pt x="2790" y="182"/>
                    <a:pt x="2499" y="264"/>
                  </a:cubicBezTo>
                  <a:cubicBezTo>
                    <a:pt x="1907" y="421"/>
                    <a:pt x="1336" y="638"/>
                    <a:pt x="766" y="846"/>
                  </a:cubicBezTo>
                  <a:cubicBezTo>
                    <a:pt x="497" y="940"/>
                    <a:pt x="196" y="1043"/>
                    <a:pt x="9" y="1271"/>
                  </a:cubicBezTo>
                  <a:cubicBezTo>
                    <a:pt x="-12" y="1281"/>
                    <a:pt x="9" y="1313"/>
                    <a:pt x="30" y="130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0" name="Google Shape;2100;p40"/>
            <p:cNvSpPr/>
            <p:nvPr/>
          </p:nvSpPr>
          <p:spPr>
            <a:xfrm>
              <a:off x="1936420" y="2734400"/>
              <a:ext cx="498223" cy="159495"/>
            </a:xfrm>
            <a:custGeom>
              <a:avLst/>
              <a:gdLst/>
              <a:ahLst/>
              <a:cxnLst/>
              <a:rect l="l" t="t" r="r" b="b"/>
              <a:pathLst>
                <a:path w="3433" h="1099" extrusionOk="0">
                  <a:moveTo>
                    <a:pt x="11" y="1099"/>
                  </a:moveTo>
                  <a:lnTo>
                    <a:pt x="11" y="1099"/>
                  </a:lnTo>
                  <a:cubicBezTo>
                    <a:pt x="63" y="1099"/>
                    <a:pt x="104" y="1068"/>
                    <a:pt x="146" y="1047"/>
                  </a:cubicBezTo>
                  <a:cubicBezTo>
                    <a:pt x="198" y="1017"/>
                    <a:pt x="239" y="975"/>
                    <a:pt x="291" y="944"/>
                  </a:cubicBezTo>
                  <a:cubicBezTo>
                    <a:pt x="395" y="881"/>
                    <a:pt x="488" y="819"/>
                    <a:pt x="592" y="757"/>
                  </a:cubicBezTo>
                  <a:cubicBezTo>
                    <a:pt x="789" y="643"/>
                    <a:pt x="986" y="529"/>
                    <a:pt x="1184" y="425"/>
                  </a:cubicBezTo>
                  <a:cubicBezTo>
                    <a:pt x="1618" y="217"/>
                    <a:pt x="2074" y="103"/>
                    <a:pt x="2562" y="92"/>
                  </a:cubicBezTo>
                  <a:cubicBezTo>
                    <a:pt x="2696" y="82"/>
                    <a:pt x="2832" y="92"/>
                    <a:pt x="2966" y="103"/>
                  </a:cubicBezTo>
                  <a:cubicBezTo>
                    <a:pt x="3102" y="113"/>
                    <a:pt x="3247" y="134"/>
                    <a:pt x="3382" y="155"/>
                  </a:cubicBezTo>
                  <a:cubicBezTo>
                    <a:pt x="3433" y="165"/>
                    <a:pt x="3454" y="92"/>
                    <a:pt x="3402" y="72"/>
                  </a:cubicBezTo>
                  <a:cubicBezTo>
                    <a:pt x="3278" y="41"/>
                    <a:pt x="3153" y="31"/>
                    <a:pt x="3029" y="21"/>
                  </a:cubicBezTo>
                  <a:cubicBezTo>
                    <a:pt x="2905" y="10"/>
                    <a:pt x="2780" y="0"/>
                    <a:pt x="2656" y="0"/>
                  </a:cubicBezTo>
                  <a:cubicBezTo>
                    <a:pt x="2407" y="0"/>
                    <a:pt x="2158" y="31"/>
                    <a:pt x="1919" y="82"/>
                  </a:cubicBezTo>
                  <a:cubicBezTo>
                    <a:pt x="1462" y="176"/>
                    <a:pt x="1038" y="394"/>
                    <a:pt x="634" y="632"/>
                  </a:cubicBezTo>
                  <a:cubicBezTo>
                    <a:pt x="529" y="705"/>
                    <a:pt x="416" y="768"/>
                    <a:pt x="301" y="850"/>
                  </a:cubicBezTo>
                  <a:cubicBezTo>
                    <a:pt x="249" y="881"/>
                    <a:pt x="188" y="923"/>
                    <a:pt x="136" y="964"/>
                  </a:cubicBezTo>
                  <a:cubicBezTo>
                    <a:pt x="83" y="996"/>
                    <a:pt x="31" y="1027"/>
                    <a:pt x="0" y="1088"/>
                  </a:cubicBezTo>
                  <a:cubicBezTo>
                    <a:pt x="0" y="1088"/>
                    <a:pt x="0" y="1099"/>
                    <a:pt x="11" y="109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1" name="Google Shape;2101;p40"/>
            <p:cNvSpPr/>
            <p:nvPr/>
          </p:nvSpPr>
          <p:spPr>
            <a:xfrm>
              <a:off x="2434062" y="2752396"/>
              <a:ext cx="751035" cy="725783"/>
            </a:xfrm>
            <a:custGeom>
              <a:avLst/>
              <a:gdLst/>
              <a:ahLst/>
              <a:cxnLst/>
              <a:rect l="l" t="t" r="r" b="b"/>
              <a:pathLst>
                <a:path w="5175" h="5001" extrusionOk="0">
                  <a:moveTo>
                    <a:pt x="4" y="10"/>
                  </a:moveTo>
                  <a:lnTo>
                    <a:pt x="4" y="10"/>
                  </a:lnTo>
                  <a:cubicBezTo>
                    <a:pt x="35" y="52"/>
                    <a:pt x="77" y="83"/>
                    <a:pt x="119" y="114"/>
                  </a:cubicBezTo>
                  <a:cubicBezTo>
                    <a:pt x="160" y="156"/>
                    <a:pt x="211" y="186"/>
                    <a:pt x="253" y="228"/>
                  </a:cubicBezTo>
                  <a:cubicBezTo>
                    <a:pt x="336" y="290"/>
                    <a:pt x="420" y="374"/>
                    <a:pt x="502" y="446"/>
                  </a:cubicBezTo>
                  <a:cubicBezTo>
                    <a:pt x="669" y="602"/>
                    <a:pt x="834" y="757"/>
                    <a:pt x="1000" y="912"/>
                  </a:cubicBezTo>
                  <a:cubicBezTo>
                    <a:pt x="1343" y="1224"/>
                    <a:pt x="1675" y="1546"/>
                    <a:pt x="2017" y="1868"/>
                  </a:cubicBezTo>
                  <a:cubicBezTo>
                    <a:pt x="2691" y="2520"/>
                    <a:pt x="3356" y="3173"/>
                    <a:pt x="4009" y="3838"/>
                  </a:cubicBezTo>
                  <a:cubicBezTo>
                    <a:pt x="4371" y="4211"/>
                    <a:pt x="4735" y="4595"/>
                    <a:pt x="5099" y="4968"/>
                  </a:cubicBezTo>
                  <a:cubicBezTo>
                    <a:pt x="5108" y="4947"/>
                    <a:pt x="5118" y="4916"/>
                    <a:pt x="5129" y="4885"/>
                  </a:cubicBezTo>
                  <a:cubicBezTo>
                    <a:pt x="5088" y="4895"/>
                    <a:pt x="5036" y="4895"/>
                    <a:pt x="4994" y="4906"/>
                  </a:cubicBezTo>
                  <a:cubicBezTo>
                    <a:pt x="4932" y="4916"/>
                    <a:pt x="4932" y="5010"/>
                    <a:pt x="4994" y="5000"/>
                  </a:cubicBezTo>
                  <a:cubicBezTo>
                    <a:pt x="5036" y="4989"/>
                    <a:pt x="5088" y="4989"/>
                    <a:pt x="5129" y="4979"/>
                  </a:cubicBezTo>
                  <a:cubicBezTo>
                    <a:pt x="5171" y="4979"/>
                    <a:pt x="5191" y="4937"/>
                    <a:pt x="5160" y="4906"/>
                  </a:cubicBezTo>
                  <a:cubicBezTo>
                    <a:pt x="4517" y="4221"/>
                    <a:pt x="3864" y="3558"/>
                    <a:pt x="3189" y="2893"/>
                  </a:cubicBezTo>
                  <a:cubicBezTo>
                    <a:pt x="2525" y="2241"/>
                    <a:pt x="1851" y="1587"/>
                    <a:pt x="1167" y="954"/>
                  </a:cubicBezTo>
                  <a:cubicBezTo>
                    <a:pt x="979" y="768"/>
                    <a:pt x="782" y="591"/>
                    <a:pt x="596" y="415"/>
                  </a:cubicBezTo>
                  <a:cubicBezTo>
                    <a:pt x="502" y="332"/>
                    <a:pt x="409" y="259"/>
                    <a:pt x="305" y="176"/>
                  </a:cubicBezTo>
                  <a:cubicBezTo>
                    <a:pt x="263" y="146"/>
                    <a:pt x="211" y="104"/>
                    <a:pt x="160" y="73"/>
                  </a:cubicBezTo>
                  <a:cubicBezTo>
                    <a:pt x="119" y="41"/>
                    <a:pt x="67" y="10"/>
                    <a:pt x="14" y="0"/>
                  </a:cubicBezTo>
                  <a:cubicBezTo>
                    <a:pt x="4" y="0"/>
                    <a:pt x="-6" y="10"/>
                    <a:pt x="4"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2" name="Google Shape;2102;p40"/>
            <p:cNvSpPr/>
            <p:nvPr/>
          </p:nvSpPr>
          <p:spPr>
            <a:xfrm>
              <a:off x="1274494" y="3104474"/>
              <a:ext cx="519556" cy="855672"/>
            </a:xfrm>
            <a:custGeom>
              <a:avLst/>
              <a:gdLst/>
              <a:ahLst/>
              <a:cxnLst/>
              <a:rect l="l" t="t" r="r" b="b"/>
              <a:pathLst>
                <a:path w="3580" h="5896" extrusionOk="0">
                  <a:moveTo>
                    <a:pt x="432" y="21"/>
                  </a:moveTo>
                  <a:lnTo>
                    <a:pt x="432" y="21"/>
                  </a:lnTo>
                  <a:cubicBezTo>
                    <a:pt x="422" y="11"/>
                    <a:pt x="401" y="11"/>
                    <a:pt x="380" y="0"/>
                  </a:cubicBezTo>
                  <a:cubicBezTo>
                    <a:pt x="340" y="0"/>
                    <a:pt x="298" y="21"/>
                    <a:pt x="267" y="31"/>
                  </a:cubicBezTo>
                  <a:cubicBezTo>
                    <a:pt x="183" y="52"/>
                    <a:pt x="101" y="84"/>
                    <a:pt x="18" y="125"/>
                  </a:cubicBezTo>
                  <a:cubicBezTo>
                    <a:pt x="-3" y="136"/>
                    <a:pt x="-3" y="167"/>
                    <a:pt x="7" y="188"/>
                  </a:cubicBezTo>
                  <a:cubicBezTo>
                    <a:pt x="547" y="778"/>
                    <a:pt x="775" y="1557"/>
                    <a:pt x="1179" y="2241"/>
                  </a:cubicBezTo>
                  <a:cubicBezTo>
                    <a:pt x="1407" y="2636"/>
                    <a:pt x="1667" y="3009"/>
                    <a:pt x="1916" y="3403"/>
                  </a:cubicBezTo>
                  <a:cubicBezTo>
                    <a:pt x="2165" y="3787"/>
                    <a:pt x="2414" y="4181"/>
                    <a:pt x="2663" y="4566"/>
                  </a:cubicBezTo>
                  <a:cubicBezTo>
                    <a:pt x="2798" y="4794"/>
                    <a:pt x="2933" y="5011"/>
                    <a:pt x="3078" y="5229"/>
                  </a:cubicBezTo>
                  <a:cubicBezTo>
                    <a:pt x="3140" y="5333"/>
                    <a:pt x="3213" y="5447"/>
                    <a:pt x="3286" y="5551"/>
                  </a:cubicBezTo>
                  <a:cubicBezTo>
                    <a:pt x="3358" y="5665"/>
                    <a:pt x="3420" y="5779"/>
                    <a:pt x="3504" y="5882"/>
                  </a:cubicBezTo>
                  <a:cubicBezTo>
                    <a:pt x="3535" y="5924"/>
                    <a:pt x="3596" y="5863"/>
                    <a:pt x="3576" y="5821"/>
                  </a:cubicBezTo>
                  <a:cubicBezTo>
                    <a:pt x="3524" y="5717"/>
                    <a:pt x="3452" y="5614"/>
                    <a:pt x="3389" y="5520"/>
                  </a:cubicBezTo>
                  <a:cubicBezTo>
                    <a:pt x="3327" y="5416"/>
                    <a:pt x="3265" y="5323"/>
                    <a:pt x="3203" y="5229"/>
                  </a:cubicBezTo>
                  <a:cubicBezTo>
                    <a:pt x="3088" y="5032"/>
                    <a:pt x="2964" y="4835"/>
                    <a:pt x="2839" y="4637"/>
                  </a:cubicBezTo>
                  <a:cubicBezTo>
                    <a:pt x="2580" y="4244"/>
                    <a:pt x="2332" y="3860"/>
                    <a:pt x="2083" y="3465"/>
                  </a:cubicBezTo>
                  <a:cubicBezTo>
                    <a:pt x="1834" y="3082"/>
                    <a:pt x="1574" y="2698"/>
                    <a:pt x="1325" y="2314"/>
                  </a:cubicBezTo>
                  <a:cubicBezTo>
                    <a:pt x="1117" y="1961"/>
                    <a:pt x="941" y="1598"/>
                    <a:pt x="765" y="1235"/>
                  </a:cubicBezTo>
                  <a:cubicBezTo>
                    <a:pt x="578" y="841"/>
                    <a:pt x="371" y="447"/>
                    <a:pt x="70" y="125"/>
                  </a:cubicBezTo>
                  <a:cubicBezTo>
                    <a:pt x="70" y="146"/>
                    <a:pt x="59" y="167"/>
                    <a:pt x="59" y="188"/>
                  </a:cubicBezTo>
                  <a:cubicBezTo>
                    <a:pt x="132" y="156"/>
                    <a:pt x="204" y="125"/>
                    <a:pt x="287" y="104"/>
                  </a:cubicBezTo>
                  <a:cubicBezTo>
                    <a:pt x="319" y="94"/>
                    <a:pt x="360" y="84"/>
                    <a:pt x="380" y="63"/>
                  </a:cubicBezTo>
                  <a:cubicBezTo>
                    <a:pt x="401" y="52"/>
                    <a:pt x="422" y="31"/>
                    <a:pt x="432"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3" name="Google Shape;2103;p40"/>
            <p:cNvSpPr/>
            <p:nvPr/>
          </p:nvSpPr>
          <p:spPr>
            <a:xfrm>
              <a:off x="1785343" y="3724311"/>
              <a:ext cx="729701" cy="232349"/>
            </a:xfrm>
            <a:custGeom>
              <a:avLst/>
              <a:gdLst/>
              <a:ahLst/>
              <a:cxnLst/>
              <a:rect l="l" t="t" r="r" b="b"/>
              <a:pathLst>
                <a:path w="5028" h="1601" extrusionOk="0">
                  <a:moveTo>
                    <a:pt x="15" y="1601"/>
                  </a:moveTo>
                  <a:lnTo>
                    <a:pt x="15" y="1601"/>
                  </a:lnTo>
                  <a:cubicBezTo>
                    <a:pt x="97" y="1581"/>
                    <a:pt x="160" y="1540"/>
                    <a:pt x="233" y="1487"/>
                  </a:cubicBezTo>
                  <a:cubicBezTo>
                    <a:pt x="294" y="1446"/>
                    <a:pt x="367" y="1404"/>
                    <a:pt x="440" y="1352"/>
                  </a:cubicBezTo>
                  <a:cubicBezTo>
                    <a:pt x="585" y="1270"/>
                    <a:pt x="741" y="1176"/>
                    <a:pt x="886" y="1094"/>
                  </a:cubicBezTo>
                  <a:cubicBezTo>
                    <a:pt x="1187" y="927"/>
                    <a:pt x="1488" y="772"/>
                    <a:pt x="1788" y="626"/>
                  </a:cubicBezTo>
                  <a:cubicBezTo>
                    <a:pt x="2100" y="481"/>
                    <a:pt x="2410" y="315"/>
                    <a:pt x="2752" y="253"/>
                  </a:cubicBezTo>
                  <a:cubicBezTo>
                    <a:pt x="2919" y="211"/>
                    <a:pt x="3095" y="201"/>
                    <a:pt x="3260" y="180"/>
                  </a:cubicBezTo>
                  <a:cubicBezTo>
                    <a:pt x="3437" y="159"/>
                    <a:pt x="3613" y="138"/>
                    <a:pt x="3800" y="128"/>
                  </a:cubicBezTo>
                  <a:cubicBezTo>
                    <a:pt x="3986" y="117"/>
                    <a:pt x="4184" y="108"/>
                    <a:pt x="4381" y="117"/>
                  </a:cubicBezTo>
                  <a:cubicBezTo>
                    <a:pt x="4484" y="117"/>
                    <a:pt x="4578" y="128"/>
                    <a:pt x="4681" y="138"/>
                  </a:cubicBezTo>
                  <a:cubicBezTo>
                    <a:pt x="4775" y="149"/>
                    <a:pt x="4879" y="170"/>
                    <a:pt x="4982" y="170"/>
                  </a:cubicBezTo>
                  <a:cubicBezTo>
                    <a:pt x="5035" y="180"/>
                    <a:pt x="5045" y="98"/>
                    <a:pt x="4993" y="77"/>
                  </a:cubicBezTo>
                  <a:cubicBezTo>
                    <a:pt x="4900" y="46"/>
                    <a:pt x="4817" y="35"/>
                    <a:pt x="4723" y="25"/>
                  </a:cubicBezTo>
                  <a:cubicBezTo>
                    <a:pt x="4641" y="14"/>
                    <a:pt x="4547" y="14"/>
                    <a:pt x="4453" y="4"/>
                  </a:cubicBezTo>
                  <a:cubicBezTo>
                    <a:pt x="4277" y="-7"/>
                    <a:pt x="4101" y="4"/>
                    <a:pt x="3925" y="14"/>
                  </a:cubicBezTo>
                  <a:cubicBezTo>
                    <a:pt x="3737" y="25"/>
                    <a:pt x="3561" y="35"/>
                    <a:pt x="3385" y="56"/>
                  </a:cubicBezTo>
                  <a:cubicBezTo>
                    <a:pt x="3209" y="77"/>
                    <a:pt x="3032" y="98"/>
                    <a:pt x="2856" y="117"/>
                  </a:cubicBezTo>
                  <a:cubicBezTo>
                    <a:pt x="2513" y="180"/>
                    <a:pt x="2193" y="326"/>
                    <a:pt x="1871" y="471"/>
                  </a:cubicBezTo>
                  <a:cubicBezTo>
                    <a:pt x="1560" y="615"/>
                    <a:pt x="1260" y="782"/>
                    <a:pt x="959" y="948"/>
                  </a:cubicBezTo>
                  <a:cubicBezTo>
                    <a:pt x="782" y="1052"/>
                    <a:pt x="616" y="1145"/>
                    <a:pt x="450" y="1249"/>
                  </a:cubicBezTo>
                  <a:cubicBezTo>
                    <a:pt x="367" y="1301"/>
                    <a:pt x="294" y="1352"/>
                    <a:pt x="212" y="1404"/>
                  </a:cubicBezTo>
                  <a:cubicBezTo>
                    <a:pt x="139" y="1456"/>
                    <a:pt x="56" y="1508"/>
                    <a:pt x="4" y="1581"/>
                  </a:cubicBezTo>
                  <a:cubicBezTo>
                    <a:pt x="-6" y="1592"/>
                    <a:pt x="4" y="1601"/>
                    <a:pt x="15" y="16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4" name="Google Shape;2104;p40"/>
            <p:cNvSpPr/>
            <p:nvPr/>
          </p:nvSpPr>
          <p:spPr>
            <a:xfrm>
              <a:off x="2504304" y="3460325"/>
              <a:ext cx="660911" cy="293448"/>
            </a:xfrm>
            <a:custGeom>
              <a:avLst/>
              <a:gdLst/>
              <a:ahLst/>
              <a:cxnLst/>
              <a:rect l="l" t="t" r="r" b="b"/>
              <a:pathLst>
                <a:path w="4554" h="2022" extrusionOk="0">
                  <a:moveTo>
                    <a:pt x="8" y="1947"/>
                  </a:moveTo>
                  <a:lnTo>
                    <a:pt x="8" y="1947"/>
                  </a:lnTo>
                  <a:cubicBezTo>
                    <a:pt x="49" y="1957"/>
                    <a:pt x="91" y="1978"/>
                    <a:pt x="133" y="1989"/>
                  </a:cubicBezTo>
                  <a:cubicBezTo>
                    <a:pt x="185" y="1999"/>
                    <a:pt x="225" y="1999"/>
                    <a:pt x="277" y="2009"/>
                  </a:cubicBezTo>
                  <a:cubicBezTo>
                    <a:pt x="361" y="2020"/>
                    <a:pt x="434" y="2041"/>
                    <a:pt x="495" y="1978"/>
                  </a:cubicBezTo>
                  <a:cubicBezTo>
                    <a:pt x="547" y="1927"/>
                    <a:pt x="589" y="1865"/>
                    <a:pt x="641" y="1802"/>
                  </a:cubicBezTo>
                  <a:cubicBezTo>
                    <a:pt x="683" y="1750"/>
                    <a:pt x="734" y="1688"/>
                    <a:pt x="786" y="1636"/>
                  </a:cubicBezTo>
                  <a:cubicBezTo>
                    <a:pt x="1004" y="1408"/>
                    <a:pt x="1242" y="1210"/>
                    <a:pt x="1502" y="1045"/>
                  </a:cubicBezTo>
                  <a:cubicBezTo>
                    <a:pt x="2052" y="692"/>
                    <a:pt x="2684" y="484"/>
                    <a:pt x="3338" y="443"/>
                  </a:cubicBezTo>
                  <a:cubicBezTo>
                    <a:pt x="3732" y="412"/>
                    <a:pt x="4117" y="443"/>
                    <a:pt x="4500" y="536"/>
                  </a:cubicBezTo>
                  <a:cubicBezTo>
                    <a:pt x="4531" y="547"/>
                    <a:pt x="4563" y="515"/>
                    <a:pt x="4552" y="474"/>
                  </a:cubicBezTo>
                  <a:cubicBezTo>
                    <a:pt x="4510" y="308"/>
                    <a:pt x="4427" y="142"/>
                    <a:pt x="4314" y="17"/>
                  </a:cubicBezTo>
                  <a:cubicBezTo>
                    <a:pt x="4272" y="-34"/>
                    <a:pt x="4199" y="38"/>
                    <a:pt x="4241" y="80"/>
                  </a:cubicBezTo>
                  <a:cubicBezTo>
                    <a:pt x="4355" y="205"/>
                    <a:pt x="4427" y="350"/>
                    <a:pt x="4469" y="505"/>
                  </a:cubicBezTo>
                  <a:cubicBezTo>
                    <a:pt x="4479" y="484"/>
                    <a:pt x="4500" y="463"/>
                    <a:pt x="4521" y="443"/>
                  </a:cubicBezTo>
                  <a:cubicBezTo>
                    <a:pt x="3847" y="287"/>
                    <a:pt x="3141" y="308"/>
                    <a:pt x="2477" y="505"/>
                  </a:cubicBezTo>
                  <a:cubicBezTo>
                    <a:pt x="1886" y="682"/>
                    <a:pt x="1336" y="1003"/>
                    <a:pt x="880" y="1429"/>
                  </a:cubicBezTo>
                  <a:cubicBezTo>
                    <a:pt x="755" y="1543"/>
                    <a:pt x="641" y="1668"/>
                    <a:pt x="537" y="1802"/>
                  </a:cubicBezTo>
                  <a:cubicBezTo>
                    <a:pt x="506" y="1833"/>
                    <a:pt x="485" y="1875"/>
                    <a:pt x="455" y="1906"/>
                  </a:cubicBezTo>
                  <a:cubicBezTo>
                    <a:pt x="444" y="1927"/>
                    <a:pt x="423" y="1947"/>
                    <a:pt x="402" y="1947"/>
                  </a:cubicBezTo>
                  <a:cubicBezTo>
                    <a:pt x="371" y="1947"/>
                    <a:pt x="350" y="1947"/>
                    <a:pt x="319" y="1936"/>
                  </a:cubicBezTo>
                  <a:cubicBezTo>
                    <a:pt x="267" y="1936"/>
                    <a:pt x="225" y="1927"/>
                    <a:pt x="174" y="1927"/>
                  </a:cubicBezTo>
                  <a:cubicBezTo>
                    <a:pt x="122" y="1917"/>
                    <a:pt x="70" y="1927"/>
                    <a:pt x="8" y="1927"/>
                  </a:cubicBezTo>
                  <a:cubicBezTo>
                    <a:pt x="-3" y="1927"/>
                    <a:pt x="-3" y="1947"/>
                    <a:pt x="8" y="194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5" name="Google Shape;2105;p40"/>
            <p:cNvSpPr/>
            <p:nvPr/>
          </p:nvSpPr>
          <p:spPr>
            <a:xfrm>
              <a:off x="1767057" y="3738824"/>
              <a:ext cx="811698" cy="306945"/>
            </a:xfrm>
            <a:custGeom>
              <a:avLst/>
              <a:gdLst/>
              <a:ahLst/>
              <a:cxnLst/>
              <a:rect l="l" t="t" r="r" b="b"/>
              <a:pathLst>
                <a:path w="5593" h="2115" extrusionOk="0">
                  <a:moveTo>
                    <a:pt x="37" y="2114"/>
                  </a:moveTo>
                  <a:lnTo>
                    <a:pt x="37" y="2114"/>
                  </a:lnTo>
                  <a:cubicBezTo>
                    <a:pt x="359" y="1999"/>
                    <a:pt x="680" y="1875"/>
                    <a:pt x="991" y="1740"/>
                  </a:cubicBezTo>
                  <a:cubicBezTo>
                    <a:pt x="1334" y="1605"/>
                    <a:pt x="1676" y="1471"/>
                    <a:pt x="2018" y="1335"/>
                  </a:cubicBezTo>
                  <a:cubicBezTo>
                    <a:pt x="2775" y="1024"/>
                    <a:pt x="3522" y="693"/>
                    <a:pt x="4300" y="464"/>
                  </a:cubicBezTo>
                  <a:cubicBezTo>
                    <a:pt x="4528" y="391"/>
                    <a:pt x="4756" y="329"/>
                    <a:pt x="4995" y="277"/>
                  </a:cubicBezTo>
                  <a:cubicBezTo>
                    <a:pt x="5119" y="257"/>
                    <a:pt x="5233" y="226"/>
                    <a:pt x="5357" y="205"/>
                  </a:cubicBezTo>
                  <a:cubicBezTo>
                    <a:pt x="5441" y="195"/>
                    <a:pt x="5535" y="174"/>
                    <a:pt x="5586" y="80"/>
                  </a:cubicBezTo>
                  <a:cubicBezTo>
                    <a:pt x="5617" y="17"/>
                    <a:pt x="5524" y="-34"/>
                    <a:pt x="5482" y="28"/>
                  </a:cubicBezTo>
                  <a:cubicBezTo>
                    <a:pt x="5451" y="90"/>
                    <a:pt x="5337" y="90"/>
                    <a:pt x="5275" y="111"/>
                  </a:cubicBezTo>
                  <a:cubicBezTo>
                    <a:pt x="5171" y="122"/>
                    <a:pt x="5067" y="142"/>
                    <a:pt x="4964" y="163"/>
                  </a:cubicBezTo>
                  <a:cubicBezTo>
                    <a:pt x="4746" y="215"/>
                    <a:pt x="4539" y="266"/>
                    <a:pt x="4330" y="329"/>
                  </a:cubicBezTo>
                  <a:cubicBezTo>
                    <a:pt x="3926" y="454"/>
                    <a:pt x="3522" y="599"/>
                    <a:pt x="3127" y="755"/>
                  </a:cubicBezTo>
                  <a:cubicBezTo>
                    <a:pt x="2433" y="1034"/>
                    <a:pt x="1748" y="1325"/>
                    <a:pt x="1064" y="1605"/>
                  </a:cubicBezTo>
                  <a:cubicBezTo>
                    <a:pt x="711" y="1750"/>
                    <a:pt x="359" y="1885"/>
                    <a:pt x="16" y="2051"/>
                  </a:cubicBezTo>
                  <a:cubicBezTo>
                    <a:pt x="-15" y="2072"/>
                    <a:pt x="5" y="2124"/>
                    <a:pt x="37" y="21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6" name="Google Shape;2106;p40"/>
            <p:cNvSpPr/>
            <p:nvPr/>
          </p:nvSpPr>
          <p:spPr>
            <a:xfrm>
              <a:off x="2569756" y="3528680"/>
              <a:ext cx="600102" cy="226254"/>
            </a:xfrm>
            <a:custGeom>
              <a:avLst/>
              <a:gdLst/>
              <a:ahLst/>
              <a:cxnLst/>
              <a:rect l="l" t="t" r="r" b="b"/>
              <a:pathLst>
                <a:path w="4135" h="1559" extrusionOk="0">
                  <a:moveTo>
                    <a:pt x="13" y="1559"/>
                  </a:moveTo>
                  <a:lnTo>
                    <a:pt x="13" y="1559"/>
                  </a:lnTo>
                  <a:cubicBezTo>
                    <a:pt x="86" y="1549"/>
                    <a:pt x="148" y="1518"/>
                    <a:pt x="221" y="1486"/>
                  </a:cubicBezTo>
                  <a:cubicBezTo>
                    <a:pt x="293" y="1456"/>
                    <a:pt x="366" y="1425"/>
                    <a:pt x="439" y="1383"/>
                  </a:cubicBezTo>
                  <a:cubicBezTo>
                    <a:pt x="584" y="1321"/>
                    <a:pt x="719" y="1248"/>
                    <a:pt x="864" y="1186"/>
                  </a:cubicBezTo>
                  <a:cubicBezTo>
                    <a:pt x="1144" y="1051"/>
                    <a:pt x="1425" y="948"/>
                    <a:pt x="1725" y="854"/>
                  </a:cubicBezTo>
                  <a:cubicBezTo>
                    <a:pt x="2306" y="688"/>
                    <a:pt x="2898" y="594"/>
                    <a:pt x="3499" y="532"/>
                  </a:cubicBezTo>
                  <a:cubicBezTo>
                    <a:pt x="3582" y="521"/>
                    <a:pt x="3666" y="511"/>
                    <a:pt x="3748" y="501"/>
                  </a:cubicBezTo>
                  <a:cubicBezTo>
                    <a:pt x="3790" y="501"/>
                    <a:pt x="3831" y="490"/>
                    <a:pt x="3873" y="490"/>
                  </a:cubicBezTo>
                  <a:cubicBezTo>
                    <a:pt x="3915" y="490"/>
                    <a:pt x="3955" y="490"/>
                    <a:pt x="3997" y="480"/>
                  </a:cubicBezTo>
                  <a:cubicBezTo>
                    <a:pt x="4028" y="470"/>
                    <a:pt x="4039" y="429"/>
                    <a:pt x="4059" y="398"/>
                  </a:cubicBezTo>
                  <a:cubicBezTo>
                    <a:pt x="4070" y="356"/>
                    <a:pt x="4091" y="325"/>
                    <a:pt x="4101" y="283"/>
                  </a:cubicBezTo>
                  <a:cubicBezTo>
                    <a:pt x="4122" y="211"/>
                    <a:pt x="4143" y="128"/>
                    <a:pt x="4132" y="44"/>
                  </a:cubicBezTo>
                  <a:cubicBezTo>
                    <a:pt x="4122" y="-8"/>
                    <a:pt x="4049" y="-17"/>
                    <a:pt x="4039" y="34"/>
                  </a:cubicBezTo>
                  <a:cubicBezTo>
                    <a:pt x="4028" y="96"/>
                    <a:pt x="4028" y="159"/>
                    <a:pt x="4018" y="232"/>
                  </a:cubicBezTo>
                  <a:cubicBezTo>
                    <a:pt x="4007" y="293"/>
                    <a:pt x="3987" y="356"/>
                    <a:pt x="3955" y="418"/>
                  </a:cubicBezTo>
                  <a:cubicBezTo>
                    <a:pt x="3966" y="408"/>
                    <a:pt x="3976" y="398"/>
                    <a:pt x="3987" y="398"/>
                  </a:cubicBezTo>
                  <a:cubicBezTo>
                    <a:pt x="3457" y="450"/>
                    <a:pt x="2919" y="501"/>
                    <a:pt x="2389" y="605"/>
                  </a:cubicBezTo>
                  <a:cubicBezTo>
                    <a:pt x="2120" y="657"/>
                    <a:pt x="1860" y="719"/>
                    <a:pt x="1611" y="802"/>
                  </a:cubicBezTo>
                  <a:cubicBezTo>
                    <a:pt x="1341" y="885"/>
                    <a:pt x="1092" y="988"/>
                    <a:pt x="843" y="1103"/>
                  </a:cubicBezTo>
                  <a:cubicBezTo>
                    <a:pt x="698" y="1165"/>
                    <a:pt x="563" y="1237"/>
                    <a:pt x="418" y="1310"/>
                  </a:cubicBezTo>
                  <a:cubicBezTo>
                    <a:pt x="345" y="1341"/>
                    <a:pt x="272" y="1383"/>
                    <a:pt x="211" y="1414"/>
                  </a:cubicBezTo>
                  <a:cubicBezTo>
                    <a:pt x="138" y="1446"/>
                    <a:pt x="65" y="1476"/>
                    <a:pt x="4" y="1538"/>
                  </a:cubicBezTo>
                  <a:cubicBezTo>
                    <a:pt x="-7" y="1549"/>
                    <a:pt x="4" y="1559"/>
                    <a:pt x="13" y="15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7" name="Google Shape;2107;p40"/>
            <p:cNvSpPr/>
            <p:nvPr/>
          </p:nvSpPr>
          <p:spPr>
            <a:xfrm>
              <a:off x="1282476" y="3124356"/>
              <a:ext cx="498368" cy="921414"/>
            </a:xfrm>
            <a:custGeom>
              <a:avLst/>
              <a:gdLst/>
              <a:ahLst/>
              <a:cxnLst/>
              <a:rect l="l" t="t" r="r" b="b"/>
              <a:pathLst>
                <a:path w="3434" h="6349" extrusionOk="0">
                  <a:moveTo>
                    <a:pt x="4" y="19"/>
                  </a:moveTo>
                  <a:lnTo>
                    <a:pt x="4" y="19"/>
                  </a:lnTo>
                  <a:cubicBezTo>
                    <a:pt x="-6" y="143"/>
                    <a:pt x="4" y="268"/>
                    <a:pt x="15" y="392"/>
                  </a:cubicBezTo>
                  <a:cubicBezTo>
                    <a:pt x="25" y="497"/>
                    <a:pt x="36" y="610"/>
                    <a:pt x="56" y="725"/>
                  </a:cubicBezTo>
                  <a:cubicBezTo>
                    <a:pt x="87" y="828"/>
                    <a:pt x="149" y="911"/>
                    <a:pt x="212" y="995"/>
                  </a:cubicBezTo>
                  <a:cubicBezTo>
                    <a:pt x="274" y="1098"/>
                    <a:pt x="325" y="1192"/>
                    <a:pt x="377" y="1296"/>
                  </a:cubicBezTo>
                  <a:cubicBezTo>
                    <a:pt x="585" y="1721"/>
                    <a:pt x="803" y="2135"/>
                    <a:pt x="1021" y="2550"/>
                  </a:cubicBezTo>
                  <a:cubicBezTo>
                    <a:pt x="1467" y="3370"/>
                    <a:pt x="1955" y="4169"/>
                    <a:pt x="2453" y="4968"/>
                  </a:cubicBezTo>
                  <a:cubicBezTo>
                    <a:pt x="2743" y="5425"/>
                    <a:pt x="3033" y="5881"/>
                    <a:pt x="3334" y="6327"/>
                  </a:cubicBezTo>
                  <a:cubicBezTo>
                    <a:pt x="3376" y="6379"/>
                    <a:pt x="3459" y="6327"/>
                    <a:pt x="3428" y="6275"/>
                  </a:cubicBezTo>
                  <a:cubicBezTo>
                    <a:pt x="2899" y="5486"/>
                    <a:pt x="2380" y="4688"/>
                    <a:pt x="1892" y="3878"/>
                  </a:cubicBezTo>
                  <a:cubicBezTo>
                    <a:pt x="1405" y="3079"/>
                    <a:pt x="948" y="2271"/>
                    <a:pt x="534" y="1430"/>
                  </a:cubicBezTo>
                  <a:cubicBezTo>
                    <a:pt x="481" y="1316"/>
                    <a:pt x="419" y="1202"/>
                    <a:pt x="356" y="1087"/>
                  </a:cubicBezTo>
                  <a:cubicBezTo>
                    <a:pt x="305" y="984"/>
                    <a:pt x="222" y="890"/>
                    <a:pt x="170" y="777"/>
                  </a:cubicBezTo>
                  <a:cubicBezTo>
                    <a:pt x="118" y="662"/>
                    <a:pt x="118" y="538"/>
                    <a:pt x="97" y="413"/>
                  </a:cubicBezTo>
                  <a:cubicBezTo>
                    <a:pt x="87" y="279"/>
                    <a:pt x="87" y="143"/>
                    <a:pt x="46" y="19"/>
                  </a:cubicBezTo>
                  <a:cubicBezTo>
                    <a:pt x="46" y="-12"/>
                    <a:pt x="4" y="-1"/>
                    <a:pt x="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8" name="Google Shape;2108;p40"/>
            <p:cNvSpPr/>
            <p:nvPr/>
          </p:nvSpPr>
          <p:spPr>
            <a:xfrm>
              <a:off x="1769379" y="3949984"/>
              <a:ext cx="27719" cy="90995"/>
            </a:xfrm>
            <a:custGeom>
              <a:avLst/>
              <a:gdLst/>
              <a:ahLst/>
              <a:cxnLst/>
              <a:rect l="l" t="t" r="r" b="b"/>
              <a:pathLst>
                <a:path w="191" h="627" extrusionOk="0">
                  <a:moveTo>
                    <a:pt x="21" y="627"/>
                  </a:moveTo>
                  <a:lnTo>
                    <a:pt x="21" y="627"/>
                  </a:lnTo>
                  <a:cubicBezTo>
                    <a:pt x="52" y="617"/>
                    <a:pt x="62" y="607"/>
                    <a:pt x="73" y="575"/>
                  </a:cubicBezTo>
                  <a:cubicBezTo>
                    <a:pt x="83" y="554"/>
                    <a:pt x="94" y="524"/>
                    <a:pt x="104" y="503"/>
                  </a:cubicBezTo>
                  <a:cubicBezTo>
                    <a:pt x="125" y="451"/>
                    <a:pt x="135" y="399"/>
                    <a:pt x="155" y="347"/>
                  </a:cubicBezTo>
                  <a:cubicBezTo>
                    <a:pt x="166" y="305"/>
                    <a:pt x="186" y="254"/>
                    <a:pt x="186" y="202"/>
                  </a:cubicBezTo>
                  <a:cubicBezTo>
                    <a:pt x="197" y="150"/>
                    <a:pt x="186" y="98"/>
                    <a:pt x="186" y="46"/>
                  </a:cubicBezTo>
                  <a:cubicBezTo>
                    <a:pt x="197" y="-15"/>
                    <a:pt x="94" y="-15"/>
                    <a:pt x="94" y="46"/>
                  </a:cubicBezTo>
                  <a:cubicBezTo>
                    <a:pt x="94" y="98"/>
                    <a:pt x="104" y="150"/>
                    <a:pt x="94" y="192"/>
                  </a:cubicBezTo>
                  <a:cubicBezTo>
                    <a:pt x="94" y="244"/>
                    <a:pt x="83" y="285"/>
                    <a:pt x="62" y="337"/>
                  </a:cubicBezTo>
                  <a:cubicBezTo>
                    <a:pt x="52" y="389"/>
                    <a:pt x="31" y="430"/>
                    <a:pt x="21" y="483"/>
                  </a:cubicBezTo>
                  <a:cubicBezTo>
                    <a:pt x="10" y="503"/>
                    <a:pt x="10" y="534"/>
                    <a:pt x="0" y="554"/>
                  </a:cubicBezTo>
                  <a:cubicBezTo>
                    <a:pt x="0" y="565"/>
                    <a:pt x="0" y="575"/>
                    <a:pt x="0" y="586"/>
                  </a:cubicBezTo>
                  <a:cubicBezTo>
                    <a:pt x="0" y="596"/>
                    <a:pt x="10" y="607"/>
                    <a:pt x="10" y="627"/>
                  </a:cubicBezTo>
                  <a:lnTo>
                    <a:pt x="21" y="62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09" name="Google Shape;2109;p40"/>
            <p:cNvSpPr/>
            <p:nvPr/>
          </p:nvSpPr>
          <p:spPr>
            <a:xfrm>
              <a:off x="1230376" y="3179069"/>
              <a:ext cx="521298" cy="948989"/>
            </a:xfrm>
            <a:custGeom>
              <a:avLst/>
              <a:gdLst/>
              <a:ahLst/>
              <a:cxnLst/>
              <a:rect l="l" t="t" r="r" b="b"/>
              <a:pathLst>
                <a:path w="3592" h="6539" extrusionOk="0">
                  <a:moveTo>
                    <a:pt x="374" y="5"/>
                  </a:moveTo>
                  <a:lnTo>
                    <a:pt x="374" y="5"/>
                  </a:lnTo>
                  <a:cubicBezTo>
                    <a:pt x="259" y="88"/>
                    <a:pt x="146" y="172"/>
                    <a:pt x="21" y="244"/>
                  </a:cubicBezTo>
                  <a:cubicBezTo>
                    <a:pt x="0" y="254"/>
                    <a:pt x="0" y="275"/>
                    <a:pt x="0" y="296"/>
                  </a:cubicBezTo>
                  <a:cubicBezTo>
                    <a:pt x="426" y="1136"/>
                    <a:pt x="872" y="1966"/>
                    <a:pt x="1328" y="2796"/>
                  </a:cubicBezTo>
                  <a:cubicBezTo>
                    <a:pt x="1795" y="3626"/>
                    <a:pt x="2251" y="4445"/>
                    <a:pt x="2718" y="5265"/>
                  </a:cubicBezTo>
                  <a:cubicBezTo>
                    <a:pt x="2843" y="5493"/>
                    <a:pt x="2967" y="5711"/>
                    <a:pt x="3102" y="5929"/>
                  </a:cubicBezTo>
                  <a:cubicBezTo>
                    <a:pt x="3216" y="6136"/>
                    <a:pt x="3351" y="6344"/>
                    <a:pt x="3507" y="6521"/>
                  </a:cubicBezTo>
                  <a:cubicBezTo>
                    <a:pt x="3559" y="6573"/>
                    <a:pt x="3620" y="6500"/>
                    <a:pt x="3579" y="6448"/>
                  </a:cubicBezTo>
                  <a:cubicBezTo>
                    <a:pt x="3434" y="6293"/>
                    <a:pt x="3320" y="6115"/>
                    <a:pt x="3205" y="5929"/>
                  </a:cubicBezTo>
                  <a:cubicBezTo>
                    <a:pt x="3092" y="5732"/>
                    <a:pt x="2977" y="5535"/>
                    <a:pt x="2864" y="5338"/>
                  </a:cubicBezTo>
                  <a:cubicBezTo>
                    <a:pt x="2636" y="4923"/>
                    <a:pt x="2406" y="4518"/>
                    <a:pt x="2178" y="4114"/>
                  </a:cubicBezTo>
                  <a:cubicBezTo>
                    <a:pt x="1711" y="3305"/>
                    <a:pt x="1245" y="2485"/>
                    <a:pt x="809" y="1655"/>
                  </a:cubicBezTo>
                  <a:cubicBezTo>
                    <a:pt x="560" y="1188"/>
                    <a:pt x="311" y="721"/>
                    <a:pt x="73" y="254"/>
                  </a:cubicBezTo>
                  <a:cubicBezTo>
                    <a:pt x="62" y="275"/>
                    <a:pt x="62" y="285"/>
                    <a:pt x="62" y="306"/>
                  </a:cubicBezTo>
                  <a:cubicBezTo>
                    <a:pt x="187" y="233"/>
                    <a:pt x="311" y="151"/>
                    <a:pt x="415" y="47"/>
                  </a:cubicBezTo>
                  <a:cubicBezTo>
                    <a:pt x="446" y="26"/>
                    <a:pt x="405" y="-16"/>
                    <a:pt x="374"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0" name="Google Shape;2110;p40"/>
            <p:cNvSpPr/>
            <p:nvPr/>
          </p:nvSpPr>
          <p:spPr>
            <a:xfrm>
              <a:off x="1741949" y="3804566"/>
              <a:ext cx="767144" cy="322618"/>
            </a:xfrm>
            <a:custGeom>
              <a:avLst/>
              <a:gdLst/>
              <a:ahLst/>
              <a:cxnLst/>
              <a:rect l="l" t="t" r="r" b="b"/>
              <a:pathLst>
                <a:path w="5286" h="2223" extrusionOk="0">
                  <a:moveTo>
                    <a:pt x="34" y="2221"/>
                  </a:moveTo>
                  <a:lnTo>
                    <a:pt x="34" y="2221"/>
                  </a:lnTo>
                  <a:cubicBezTo>
                    <a:pt x="210" y="2190"/>
                    <a:pt x="386" y="2107"/>
                    <a:pt x="552" y="2044"/>
                  </a:cubicBezTo>
                  <a:cubicBezTo>
                    <a:pt x="729" y="1983"/>
                    <a:pt x="905" y="1910"/>
                    <a:pt x="1070" y="1826"/>
                  </a:cubicBezTo>
                  <a:cubicBezTo>
                    <a:pt x="1403" y="1681"/>
                    <a:pt x="1735" y="1526"/>
                    <a:pt x="2066" y="1370"/>
                  </a:cubicBezTo>
                  <a:cubicBezTo>
                    <a:pt x="2399" y="1215"/>
                    <a:pt x="2740" y="1058"/>
                    <a:pt x="3093" y="924"/>
                  </a:cubicBezTo>
                  <a:cubicBezTo>
                    <a:pt x="3435" y="790"/>
                    <a:pt x="3787" y="675"/>
                    <a:pt x="4130" y="541"/>
                  </a:cubicBezTo>
                  <a:cubicBezTo>
                    <a:pt x="4327" y="478"/>
                    <a:pt x="4524" y="405"/>
                    <a:pt x="4712" y="322"/>
                  </a:cubicBezTo>
                  <a:cubicBezTo>
                    <a:pt x="4815" y="281"/>
                    <a:pt x="4908" y="240"/>
                    <a:pt x="5001" y="198"/>
                  </a:cubicBezTo>
                  <a:cubicBezTo>
                    <a:pt x="5095" y="156"/>
                    <a:pt x="5189" y="125"/>
                    <a:pt x="5271" y="62"/>
                  </a:cubicBezTo>
                  <a:cubicBezTo>
                    <a:pt x="5302" y="32"/>
                    <a:pt x="5281" y="-9"/>
                    <a:pt x="5240" y="1"/>
                  </a:cubicBezTo>
                  <a:cubicBezTo>
                    <a:pt x="5157" y="22"/>
                    <a:pt x="5074" y="62"/>
                    <a:pt x="5001" y="104"/>
                  </a:cubicBezTo>
                  <a:cubicBezTo>
                    <a:pt x="4919" y="146"/>
                    <a:pt x="4836" y="177"/>
                    <a:pt x="4742" y="219"/>
                  </a:cubicBezTo>
                  <a:cubicBezTo>
                    <a:pt x="4576" y="292"/>
                    <a:pt x="4400" y="353"/>
                    <a:pt x="4234" y="416"/>
                  </a:cubicBezTo>
                  <a:cubicBezTo>
                    <a:pt x="3881" y="550"/>
                    <a:pt x="3528" y="665"/>
                    <a:pt x="3186" y="799"/>
                  </a:cubicBezTo>
                  <a:cubicBezTo>
                    <a:pt x="2503" y="1069"/>
                    <a:pt x="1838" y="1401"/>
                    <a:pt x="1174" y="1702"/>
                  </a:cubicBezTo>
                  <a:cubicBezTo>
                    <a:pt x="988" y="1785"/>
                    <a:pt x="801" y="1868"/>
                    <a:pt x="604" y="1941"/>
                  </a:cubicBezTo>
                  <a:cubicBezTo>
                    <a:pt x="511" y="1983"/>
                    <a:pt x="407" y="2024"/>
                    <a:pt x="314" y="2054"/>
                  </a:cubicBezTo>
                  <a:cubicBezTo>
                    <a:pt x="220" y="2096"/>
                    <a:pt x="116" y="2127"/>
                    <a:pt x="23" y="2169"/>
                  </a:cubicBezTo>
                  <a:cubicBezTo>
                    <a:pt x="-18" y="2179"/>
                    <a:pt x="2" y="2232"/>
                    <a:pt x="34" y="22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1" name="Google Shape;2111;p40"/>
            <p:cNvSpPr/>
            <p:nvPr/>
          </p:nvSpPr>
          <p:spPr>
            <a:xfrm>
              <a:off x="2500821" y="3758561"/>
              <a:ext cx="116683" cy="56600"/>
            </a:xfrm>
            <a:custGeom>
              <a:avLst/>
              <a:gdLst/>
              <a:ahLst/>
              <a:cxnLst/>
              <a:rect l="l" t="t" r="r" b="b"/>
              <a:pathLst>
                <a:path w="804" h="390" extrusionOk="0">
                  <a:moveTo>
                    <a:pt x="0" y="339"/>
                  </a:moveTo>
                  <a:lnTo>
                    <a:pt x="0" y="339"/>
                  </a:lnTo>
                  <a:cubicBezTo>
                    <a:pt x="21" y="339"/>
                    <a:pt x="21" y="360"/>
                    <a:pt x="32" y="360"/>
                  </a:cubicBezTo>
                  <a:cubicBezTo>
                    <a:pt x="52" y="370"/>
                    <a:pt x="73" y="379"/>
                    <a:pt x="84" y="379"/>
                  </a:cubicBezTo>
                  <a:cubicBezTo>
                    <a:pt x="125" y="390"/>
                    <a:pt x="167" y="390"/>
                    <a:pt x="209" y="390"/>
                  </a:cubicBezTo>
                  <a:cubicBezTo>
                    <a:pt x="301" y="390"/>
                    <a:pt x="385" y="379"/>
                    <a:pt x="468" y="339"/>
                  </a:cubicBezTo>
                  <a:cubicBezTo>
                    <a:pt x="603" y="287"/>
                    <a:pt x="728" y="193"/>
                    <a:pt x="799" y="59"/>
                  </a:cubicBezTo>
                  <a:cubicBezTo>
                    <a:pt x="820" y="17"/>
                    <a:pt x="758" y="-25"/>
                    <a:pt x="728" y="17"/>
                  </a:cubicBezTo>
                  <a:cubicBezTo>
                    <a:pt x="665" y="130"/>
                    <a:pt x="561" y="224"/>
                    <a:pt x="437" y="276"/>
                  </a:cubicBezTo>
                  <a:cubicBezTo>
                    <a:pt x="364" y="297"/>
                    <a:pt x="291" y="318"/>
                    <a:pt x="209" y="318"/>
                  </a:cubicBezTo>
                  <a:cubicBezTo>
                    <a:pt x="177" y="318"/>
                    <a:pt x="136" y="318"/>
                    <a:pt x="105" y="318"/>
                  </a:cubicBezTo>
                  <a:cubicBezTo>
                    <a:pt x="84" y="318"/>
                    <a:pt x="63" y="318"/>
                    <a:pt x="42" y="318"/>
                  </a:cubicBezTo>
                  <a:cubicBezTo>
                    <a:pt x="32" y="328"/>
                    <a:pt x="21" y="339"/>
                    <a:pt x="0" y="33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2" name="Google Shape;2112;p40"/>
            <p:cNvSpPr/>
            <p:nvPr/>
          </p:nvSpPr>
          <p:spPr>
            <a:xfrm>
              <a:off x="2608360" y="3505605"/>
              <a:ext cx="616066" cy="266019"/>
            </a:xfrm>
            <a:custGeom>
              <a:avLst/>
              <a:gdLst/>
              <a:ahLst/>
              <a:cxnLst/>
              <a:rect l="l" t="t" r="r" b="b"/>
              <a:pathLst>
                <a:path w="4245" h="1833" extrusionOk="0">
                  <a:moveTo>
                    <a:pt x="17" y="1833"/>
                  </a:moveTo>
                  <a:lnTo>
                    <a:pt x="17" y="1833"/>
                  </a:lnTo>
                  <a:cubicBezTo>
                    <a:pt x="90" y="1822"/>
                    <a:pt x="163" y="1791"/>
                    <a:pt x="235" y="1770"/>
                  </a:cubicBezTo>
                  <a:cubicBezTo>
                    <a:pt x="307" y="1739"/>
                    <a:pt x="380" y="1708"/>
                    <a:pt x="453" y="1687"/>
                  </a:cubicBezTo>
                  <a:cubicBezTo>
                    <a:pt x="598" y="1635"/>
                    <a:pt x="743" y="1584"/>
                    <a:pt x="889" y="1542"/>
                  </a:cubicBezTo>
                  <a:cubicBezTo>
                    <a:pt x="1190" y="1448"/>
                    <a:pt x="1490" y="1366"/>
                    <a:pt x="1791" y="1293"/>
                  </a:cubicBezTo>
                  <a:cubicBezTo>
                    <a:pt x="2331" y="1179"/>
                    <a:pt x="2902" y="1127"/>
                    <a:pt x="3430" y="961"/>
                  </a:cubicBezTo>
                  <a:cubicBezTo>
                    <a:pt x="3710" y="878"/>
                    <a:pt x="3990" y="743"/>
                    <a:pt x="4229" y="567"/>
                  </a:cubicBezTo>
                  <a:cubicBezTo>
                    <a:pt x="4250" y="546"/>
                    <a:pt x="4250" y="515"/>
                    <a:pt x="4229" y="494"/>
                  </a:cubicBezTo>
                  <a:cubicBezTo>
                    <a:pt x="4156" y="400"/>
                    <a:pt x="4084" y="318"/>
                    <a:pt x="4001" y="235"/>
                  </a:cubicBezTo>
                  <a:cubicBezTo>
                    <a:pt x="3928" y="151"/>
                    <a:pt x="3846" y="58"/>
                    <a:pt x="3752" y="6"/>
                  </a:cubicBezTo>
                  <a:cubicBezTo>
                    <a:pt x="3721" y="-14"/>
                    <a:pt x="3689" y="17"/>
                    <a:pt x="3710" y="48"/>
                  </a:cubicBezTo>
                  <a:cubicBezTo>
                    <a:pt x="3773" y="142"/>
                    <a:pt x="3866" y="214"/>
                    <a:pt x="3938" y="297"/>
                  </a:cubicBezTo>
                  <a:cubicBezTo>
                    <a:pt x="4022" y="380"/>
                    <a:pt x="4095" y="463"/>
                    <a:pt x="4166" y="557"/>
                  </a:cubicBezTo>
                  <a:cubicBezTo>
                    <a:pt x="4177" y="536"/>
                    <a:pt x="4177" y="515"/>
                    <a:pt x="4177" y="484"/>
                  </a:cubicBezTo>
                  <a:cubicBezTo>
                    <a:pt x="3752" y="826"/>
                    <a:pt x="3223" y="940"/>
                    <a:pt x="2704" y="1044"/>
                  </a:cubicBezTo>
                  <a:cubicBezTo>
                    <a:pt x="2424" y="1086"/>
                    <a:pt x="2144" y="1137"/>
                    <a:pt x="1874" y="1189"/>
                  </a:cubicBezTo>
                  <a:cubicBezTo>
                    <a:pt x="1573" y="1262"/>
                    <a:pt x="1272" y="1335"/>
                    <a:pt x="971" y="1428"/>
                  </a:cubicBezTo>
                  <a:cubicBezTo>
                    <a:pt x="805" y="1480"/>
                    <a:pt x="640" y="1532"/>
                    <a:pt x="484" y="1594"/>
                  </a:cubicBezTo>
                  <a:cubicBezTo>
                    <a:pt x="401" y="1624"/>
                    <a:pt x="318" y="1656"/>
                    <a:pt x="245" y="1687"/>
                  </a:cubicBezTo>
                  <a:cubicBezTo>
                    <a:pt x="163" y="1718"/>
                    <a:pt x="79" y="1749"/>
                    <a:pt x="6" y="1802"/>
                  </a:cubicBezTo>
                  <a:cubicBezTo>
                    <a:pt x="-4" y="1812"/>
                    <a:pt x="-4" y="1833"/>
                    <a:pt x="17" y="18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3" name="Google Shape;2113;p40"/>
            <p:cNvSpPr/>
            <p:nvPr/>
          </p:nvSpPr>
          <p:spPr>
            <a:xfrm>
              <a:off x="1656469" y="3825755"/>
              <a:ext cx="126696" cy="194035"/>
            </a:xfrm>
            <a:custGeom>
              <a:avLst/>
              <a:gdLst/>
              <a:ahLst/>
              <a:cxnLst/>
              <a:rect l="l" t="t" r="r" b="b"/>
              <a:pathLst>
                <a:path w="873" h="1337" extrusionOk="0">
                  <a:moveTo>
                    <a:pt x="0" y="0"/>
                  </a:moveTo>
                  <a:lnTo>
                    <a:pt x="0" y="0"/>
                  </a:lnTo>
                  <a:cubicBezTo>
                    <a:pt x="73" y="104"/>
                    <a:pt x="145" y="218"/>
                    <a:pt x="217" y="322"/>
                  </a:cubicBezTo>
                  <a:cubicBezTo>
                    <a:pt x="290" y="425"/>
                    <a:pt x="363" y="539"/>
                    <a:pt x="436" y="653"/>
                  </a:cubicBezTo>
                  <a:cubicBezTo>
                    <a:pt x="498" y="757"/>
                    <a:pt x="571" y="861"/>
                    <a:pt x="633" y="975"/>
                  </a:cubicBezTo>
                  <a:cubicBezTo>
                    <a:pt x="695" y="1090"/>
                    <a:pt x="757" y="1214"/>
                    <a:pt x="830" y="1328"/>
                  </a:cubicBezTo>
                  <a:cubicBezTo>
                    <a:pt x="840" y="1349"/>
                    <a:pt x="882" y="1328"/>
                    <a:pt x="872" y="1297"/>
                  </a:cubicBezTo>
                  <a:cubicBezTo>
                    <a:pt x="809" y="1182"/>
                    <a:pt x="736" y="1069"/>
                    <a:pt x="675" y="954"/>
                  </a:cubicBezTo>
                  <a:cubicBezTo>
                    <a:pt x="602" y="841"/>
                    <a:pt x="529" y="726"/>
                    <a:pt x="456" y="623"/>
                  </a:cubicBezTo>
                  <a:cubicBezTo>
                    <a:pt x="384" y="508"/>
                    <a:pt x="311" y="404"/>
                    <a:pt x="238" y="301"/>
                  </a:cubicBezTo>
                  <a:cubicBezTo>
                    <a:pt x="166" y="197"/>
                    <a:pt x="93" y="94"/>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4" name="Google Shape;2114;p40"/>
            <p:cNvSpPr/>
            <p:nvPr/>
          </p:nvSpPr>
          <p:spPr>
            <a:xfrm>
              <a:off x="1748335" y="3943163"/>
              <a:ext cx="36137" cy="51085"/>
            </a:xfrm>
            <a:custGeom>
              <a:avLst/>
              <a:gdLst/>
              <a:ahLst/>
              <a:cxnLst/>
              <a:rect l="l" t="t" r="r" b="b"/>
              <a:pathLst>
                <a:path w="249" h="352" extrusionOk="0">
                  <a:moveTo>
                    <a:pt x="0" y="0"/>
                  </a:moveTo>
                  <a:lnTo>
                    <a:pt x="0" y="0"/>
                  </a:lnTo>
                  <a:cubicBezTo>
                    <a:pt x="31" y="63"/>
                    <a:pt x="72" y="114"/>
                    <a:pt x="103" y="176"/>
                  </a:cubicBezTo>
                  <a:cubicBezTo>
                    <a:pt x="124" y="197"/>
                    <a:pt x="145" y="228"/>
                    <a:pt x="155" y="260"/>
                  </a:cubicBezTo>
                  <a:cubicBezTo>
                    <a:pt x="176" y="291"/>
                    <a:pt x="187" y="322"/>
                    <a:pt x="207" y="342"/>
                  </a:cubicBezTo>
                  <a:cubicBezTo>
                    <a:pt x="218" y="352"/>
                    <a:pt x="228" y="352"/>
                    <a:pt x="228" y="352"/>
                  </a:cubicBezTo>
                  <a:cubicBezTo>
                    <a:pt x="239" y="352"/>
                    <a:pt x="239" y="352"/>
                    <a:pt x="249" y="342"/>
                  </a:cubicBezTo>
                  <a:cubicBezTo>
                    <a:pt x="249" y="332"/>
                    <a:pt x="249" y="322"/>
                    <a:pt x="249" y="312"/>
                  </a:cubicBezTo>
                  <a:cubicBezTo>
                    <a:pt x="228" y="291"/>
                    <a:pt x="207" y="260"/>
                    <a:pt x="187" y="239"/>
                  </a:cubicBezTo>
                  <a:cubicBezTo>
                    <a:pt x="166" y="208"/>
                    <a:pt x="145" y="187"/>
                    <a:pt x="124" y="155"/>
                  </a:cubicBezTo>
                  <a:cubicBezTo>
                    <a:pt x="82" y="103"/>
                    <a:pt x="42" y="5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5" name="Google Shape;2115;p40"/>
            <p:cNvSpPr/>
            <p:nvPr/>
          </p:nvSpPr>
          <p:spPr>
            <a:xfrm>
              <a:off x="2242058" y="3747096"/>
              <a:ext cx="314927" cy="30332"/>
            </a:xfrm>
            <a:custGeom>
              <a:avLst/>
              <a:gdLst/>
              <a:ahLst/>
              <a:cxnLst/>
              <a:rect l="l" t="t" r="r" b="b"/>
              <a:pathLst>
                <a:path w="2170" h="209" extrusionOk="0">
                  <a:moveTo>
                    <a:pt x="0" y="209"/>
                  </a:moveTo>
                  <a:lnTo>
                    <a:pt x="0" y="209"/>
                  </a:lnTo>
                  <a:cubicBezTo>
                    <a:pt x="559" y="117"/>
                    <a:pt x="1120" y="54"/>
                    <a:pt x="1691" y="44"/>
                  </a:cubicBezTo>
                  <a:cubicBezTo>
                    <a:pt x="1764" y="44"/>
                    <a:pt x="1846" y="44"/>
                    <a:pt x="1919" y="44"/>
                  </a:cubicBezTo>
                  <a:cubicBezTo>
                    <a:pt x="2002" y="44"/>
                    <a:pt x="2084" y="54"/>
                    <a:pt x="2157" y="44"/>
                  </a:cubicBezTo>
                  <a:cubicBezTo>
                    <a:pt x="2178" y="44"/>
                    <a:pt x="2168" y="13"/>
                    <a:pt x="2157" y="13"/>
                  </a:cubicBezTo>
                  <a:cubicBezTo>
                    <a:pt x="2095" y="-8"/>
                    <a:pt x="2023" y="2"/>
                    <a:pt x="1950" y="2"/>
                  </a:cubicBezTo>
                  <a:cubicBezTo>
                    <a:pt x="1888" y="2"/>
                    <a:pt x="1815" y="2"/>
                    <a:pt x="1743" y="2"/>
                  </a:cubicBezTo>
                  <a:cubicBezTo>
                    <a:pt x="1597" y="2"/>
                    <a:pt x="1452" y="13"/>
                    <a:pt x="1306" y="23"/>
                  </a:cubicBezTo>
                  <a:cubicBezTo>
                    <a:pt x="1027" y="33"/>
                    <a:pt x="747" y="65"/>
                    <a:pt x="477" y="106"/>
                  </a:cubicBezTo>
                  <a:cubicBezTo>
                    <a:pt x="311" y="138"/>
                    <a:pt x="155" y="169"/>
                    <a:pt x="0" y="209"/>
                  </a:cubicBezTo>
                  <a:close/>
                </a:path>
              </a:pathLst>
            </a:custGeom>
            <a:solidFill>
              <a:schemeClr val="dk1"/>
            </a:solidFill>
            <a:ln>
              <a:noFill/>
            </a:ln>
          </p:spPr>
          <p:txBody>
            <a:bodyPr spcFirstLastPara="1" wrap="square" lIns="90000" tIns="30225" rIns="90000" bIns="302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6" name="Google Shape;2116;p40"/>
            <p:cNvSpPr/>
            <p:nvPr/>
          </p:nvSpPr>
          <p:spPr>
            <a:xfrm>
              <a:off x="2204325" y="3763641"/>
              <a:ext cx="205936" cy="56019"/>
            </a:xfrm>
            <a:custGeom>
              <a:avLst/>
              <a:gdLst/>
              <a:ahLst/>
              <a:cxnLst/>
              <a:rect l="l" t="t" r="r" b="b"/>
              <a:pathLst>
                <a:path w="1419" h="386" extrusionOk="0">
                  <a:moveTo>
                    <a:pt x="0" y="386"/>
                  </a:moveTo>
                  <a:lnTo>
                    <a:pt x="0" y="386"/>
                  </a:lnTo>
                  <a:cubicBezTo>
                    <a:pt x="239" y="314"/>
                    <a:pt x="477" y="241"/>
                    <a:pt x="716" y="189"/>
                  </a:cubicBezTo>
                  <a:cubicBezTo>
                    <a:pt x="830" y="158"/>
                    <a:pt x="944" y="127"/>
                    <a:pt x="1068" y="106"/>
                  </a:cubicBezTo>
                  <a:cubicBezTo>
                    <a:pt x="1120" y="95"/>
                    <a:pt x="1183" y="86"/>
                    <a:pt x="1245" y="65"/>
                  </a:cubicBezTo>
                  <a:cubicBezTo>
                    <a:pt x="1297" y="55"/>
                    <a:pt x="1359" y="55"/>
                    <a:pt x="1411" y="24"/>
                  </a:cubicBezTo>
                  <a:cubicBezTo>
                    <a:pt x="1421" y="13"/>
                    <a:pt x="1421" y="3"/>
                    <a:pt x="1411" y="3"/>
                  </a:cubicBezTo>
                  <a:cubicBezTo>
                    <a:pt x="1348" y="-8"/>
                    <a:pt x="1297" y="13"/>
                    <a:pt x="1235" y="24"/>
                  </a:cubicBezTo>
                  <a:cubicBezTo>
                    <a:pt x="1172" y="44"/>
                    <a:pt x="1120" y="55"/>
                    <a:pt x="1059" y="65"/>
                  </a:cubicBezTo>
                  <a:cubicBezTo>
                    <a:pt x="944" y="95"/>
                    <a:pt x="819" y="127"/>
                    <a:pt x="706" y="158"/>
                  </a:cubicBezTo>
                  <a:cubicBezTo>
                    <a:pt x="467" y="220"/>
                    <a:pt x="228" y="293"/>
                    <a:pt x="0" y="376"/>
                  </a:cubicBezTo>
                  <a:lnTo>
                    <a:pt x="0" y="38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7" name="Google Shape;2117;p40"/>
            <p:cNvSpPr/>
            <p:nvPr/>
          </p:nvSpPr>
          <p:spPr>
            <a:xfrm>
              <a:off x="1777070" y="3976252"/>
              <a:ext cx="106814" cy="39765"/>
            </a:xfrm>
            <a:custGeom>
              <a:avLst/>
              <a:gdLst/>
              <a:ahLst/>
              <a:cxnLst/>
              <a:rect l="l" t="t" r="r" b="b"/>
              <a:pathLst>
                <a:path w="736" h="274" extrusionOk="0">
                  <a:moveTo>
                    <a:pt x="736" y="0"/>
                  </a:moveTo>
                  <a:lnTo>
                    <a:pt x="736" y="0"/>
                  </a:lnTo>
                  <a:cubicBezTo>
                    <a:pt x="611" y="42"/>
                    <a:pt x="497" y="63"/>
                    <a:pt x="372" y="94"/>
                  </a:cubicBezTo>
                  <a:cubicBezTo>
                    <a:pt x="321" y="114"/>
                    <a:pt x="258" y="135"/>
                    <a:pt x="196" y="156"/>
                  </a:cubicBezTo>
                  <a:cubicBezTo>
                    <a:pt x="144" y="177"/>
                    <a:pt x="82" y="187"/>
                    <a:pt x="20" y="218"/>
                  </a:cubicBezTo>
                  <a:cubicBezTo>
                    <a:pt x="-22" y="229"/>
                    <a:pt x="9" y="291"/>
                    <a:pt x="51" y="270"/>
                  </a:cubicBezTo>
                  <a:cubicBezTo>
                    <a:pt x="102" y="239"/>
                    <a:pt x="154" y="208"/>
                    <a:pt x="217" y="187"/>
                  </a:cubicBezTo>
                  <a:cubicBezTo>
                    <a:pt x="279" y="166"/>
                    <a:pt x="341" y="145"/>
                    <a:pt x="393" y="124"/>
                  </a:cubicBezTo>
                  <a:cubicBezTo>
                    <a:pt x="507" y="94"/>
                    <a:pt x="621" y="63"/>
                    <a:pt x="736" y="11"/>
                  </a:cubicBezTo>
                  <a:lnTo>
                    <a:pt x="73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8" name="Google Shape;2118;p40"/>
            <p:cNvSpPr/>
            <p:nvPr/>
          </p:nvSpPr>
          <p:spPr>
            <a:xfrm>
              <a:off x="2564241" y="3590939"/>
              <a:ext cx="277048" cy="165590"/>
            </a:xfrm>
            <a:custGeom>
              <a:avLst/>
              <a:gdLst/>
              <a:ahLst/>
              <a:cxnLst/>
              <a:rect l="l" t="t" r="r" b="b"/>
              <a:pathLst>
                <a:path w="1909" h="1141" extrusionOk="0">
                  <a:moveTo>
                    <a:pt x="1909" y="0"/>
                  </a:moveTo>
                  <a:lnTo>
                    <a:pt x="1909" y="0"/>
                  </a:lnTo>
                  <a:cubicBezTo>
                    <a:pt x="1618" y="82"/>
                    <a:pt x="1348" y="228"/>
                    <a:pt x="1089" y="373"/>
                  </a:cubicBezTo>
                  <a:cubicBezTo>
                    <a:pt x="819" y="519"/>
                    <a:pt x="559" y="674"/>
                    <a:pt x="310" y="840"/>
                  </a:cubicBezTo>
                  <a:cubicBezTo>
                    <a:pt x="249" y="881"/>
                    <a:pt x="186" y="923"/>
                    <a:pt x="124" y="975"/>
                  </a:cubicBezTo>
                  <a:cubicBezTo>
                    <a:pt x="82" y="1006"/>
                    <a:pt x="0" y="1068"/>
                    <a:pt x="0" y="1130"/>
                  </a:cubicBezTo>
                  <a:cubicBezTo>
                    <a:pt x="0" y="1130"/>
                    <a:pt x="0" y="1141"/>
                    <a:pt x="10" y="1141"/>
                  </a:cubicBezTo>
                  <a:cubicBezTo>
                    <a:pt x="42" y="1130"/>
                    <a:pt x="51" y="1109"/>
                    <a:pt x="72" y="1089"/>
                  </a:cubicBezTo>
                  <a:cubicBezTo>
                    <a:pt x="93" y="1068"/>
                    <a:pt x="113" y="1047"/>
                    <a:pt x="145" y="1027"/>
                  </a:cubicBezTo>
                  <a:cubicBezTo>
                    <a:pt x="197" y="975"/>
                    <a:pt x="259" y="944"/>
                    <a:pt x="310" y="902"/>
                  </a:cubicBezTo>
                  <a:cubicBezTo>
                    <a:pt x="435" y="819"/>
                    <a:pt x="559" y="747"/>
                    <a:pt x="684" y="663"/>
                  </a:cubicBezTo>
                  <a:cubicBezTo>
                    <a:pt x="933" y="508"/>
                    <a:pt x="1193" y="352"/>
                    <a:pt x="1452" y="218"/>
                  </a:cubicBezTo>
                  <a:cubicBezTo>
                    <a:pt x="1607" y="145"/>
                    <a:pt x="1753" y="72"/>
                    <a:pt x="1909" y="10"/>
                  </a:cubicBezTo>
                  <a:lnTo>
                    <a:pt x="190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19" name="Google Shape;2119;p40"/>
            <p:cNvSpPr/>
            <p:nvPr/>
          </p:nvSpPr>
          <p:spPr>
            <a:xfrm>
              <a:off x="2576142" y="3631575"/>
              <a:ext cx="225964" cy="126406"/>
            </a:xfrm>
            <a:custGeom>
              <a:avLst/>
              <a:gdLst/>
              <a:ahLst/>
              <a:cxnLst/>
              <a:rect l="l" t="t" r="r" b="b"/>
              <a:pathLst>
                <a:path w="1557" h="871" extrusionOk="0">
                  <a:moveTo>
                    <a:pt x="1557" y="0"/>
                  </a:moveTo>
                  <a:lnTo>
                    <a:pt x="1557" y="0"/>
                  </a:lnTo>
                  <a:cubicBezTo>
                    <a:pt x="1412" y="30"/>
                    <a:pt x="1276" y="82"/>
                    <a:pt x="1142" y="145"/>
                  </a:cubicBezTo>
                  <a:cubicBezTo>
                    <a:pt x="1007" y="207"/>
                    <a:pt x="883" y="290"/>
                    <a:pt x="747" y="363"/>
                  </a:cubicBezTo>
                  <a:cubicBezTo>
                    <a:pt x="623" y="435"/>
                    <a:pt x="488" y="518"/>
                    <a:pt x="364" y="601"/>
                  </a:cubicBezTo>
                  <a:cubicBezTo>
                    <a:pt x="239" y="674"/>
                    <a:pt x="115" y="747"/>
                    <a:pt x="0" y="850"/>
                  </a:cubicBezTo>
                  <a:cubicBezTo>
                    <a:pt x="0" y="861"/>
                    <a:pt x="0" y="871"/>
                    <a:pt x="11" y="871"/>
                  </a:cubicBezTo>
                  <a:cubicBezTo>
                    <a:pt x="146" y="809"/>
                    <a:pt x="270" y="716"/>
                    <a:pt x="395" y="643"/>
                  </a:cubicBezTo>
                  <a:cubicBezTo>
                    <a:pt x="519" y="560"/>
                    <a:pt x="644" y="488"/>
                    <a:pt x="768" y="404"/>
                  </a:cubicBezTo>
                  <a:cubicBezTo>
                    <a:pt x="903" y="331"/>
                    <a:pt x="1027" y="269"/>
                    <a:pt x="1163" y="197"/>
                  </a:cubicBezTo>
                  <a:cubicBezTo>
                    <a:pt x="1297" y="134"/>
                    <a:pt x="1422" y="62"/>
                    <a:pt x="155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0" name="Google Shape;2120;p40"/>
            <p:cNvSpPr/>
            <p:nvPr/>
          </p:nvSpPr>
          <p:spPr>
            <a:xfrm>
              <a:off x="3125739" y="3553206"/>
              <a:ext cx="33089" cy="6095"/>
            </a:xfrm>
            <a:custGeom>
              <a:avLst/>
              <a:gdLst/>
              <a:ahLst/>
              <a:cxnLst/>
              <a:rect l="l" t="t" r="r" b="b"/>
              <a:pathLst>
                <a:path w="228" h="42" extrusionOk="0">
                  <a:moveTo>
                    <a:pt x="0" y="21"/>
                  </a:moveTo>
                  <a:lnTo>
                    <a:pt x="0" y="21"/>
                  </a:lnTo>
                  <a:cubicBezTo>
                    <a:pt x="42" y="21"/>
                    <a:pt x="73" y="21"/>
                    <a:pt x="103" y="21"/>
                  </a:cubicBezTo>
                  <a:cubicBezTo>
                    <a:pt x="124" y="21"/>
                    <a:pt x="145" y="32"/>
                    <a:pt x="156" y="32"/>
                  </a:cubicBezTo>
                  <a:cubicBezTo>
                    <a:pt x="176" y="32"/>
                    <a:pt x="197" y="42"/>
                    <a:pt x="218" y="42"/>
                  </a:cubicBezTo>
                  <a:cubicBezTo>
                    <a:pt x="218" y="32"/>
                    <a:pt x="228" y="32"/>
                    <a:pt x="228" y="21"/>
                  </a:cubicBezTo>
                  <a:cubicBezTo>
                    <a:pt x="228" y="11"/>
                    <a:pt x="218" y="11"/>
                    <a:pt x="208" y="0"/>
                  </a:cubicBezTo>
                  <a:cubicBezTo>
                    <a:pt x="197" y="0"/>
                    <a:pt x="176" y="0"/>
                    <a:pt x="156" y="0"/>
                  </a:cubicBezTo>
                  <a:cubicBezTo>
                    <a:pt x="145" y="0"/>
                    <a:pt x="124" y="0"/>
                    <a:pt x="103" y="0"/>
                  </a:cubicBezTo>
                  <a:cubicBezTo>
                    <a:pt x="73" y="11"/>
                    <a:pt x="42" y="11"/>
                    <a:pt x="0" y="11"/>
                  </a:cubicBezTo>
                  <a:lnTo>
                    <a:pt x="0" y="2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1" name="Google Shape;2121;p40"/>
            <p:cNvSpPr/>
            <p:nvPr/>
          </p:nvSpPr>
          <p:spPr>
            <a:xfrm>
              <a:off x="3114564" y="3569751"/>
              <a:ext cx="39765" cy="6095"/>
            </a:xfrm>
            <a:custGeom>
              <a:avLst/>
              <a:gdLst/>
              <a:ahLst/>
              <a:cxnLst/>
              <a:rect l="l" t="t" r="r" b="b"/>
              <a:pathLst>
                <a:path w="274" h="42" extrusionOk="0">
                  <a:moveTo>
                    <a:pt x="4" y="42"/>
                  </a:moveTo>
                  <a:lnTo>
                    <a:pt x="4" y="42"/>
                  </a:lnTo>
                  <a:cubicBezTo>
                    <a:pt x="56" y="42"/>
                    <a:pt x="98" y="42"/>
                    <a:pt x="140" y="42"/>
                  </a:cubicBezTo>
                  <a:cubicBezTo>
                    <a:pt x="161" y="42"/>
                    <a:pt x="191" y="42"/>
                    <a:pt x="212" y="31"/>
                  </a:cubicBezTo>
                  <a:cubicBezTo>
                    <a:pt x="233" y="31"/>
                    <a:pt x="253" y="31"/>
                    <a:pt x="274" y="21"/>
                  </a:cubicBezTo>
                  <a:cubicBezTo>
                    <a:pt x="274" y="21"/>
                    <a:pt x="274" y="10"/>
                    <a:pt x="264" y="10"/>
                  </a:cubicBezTo>
                  <a:cubicBezTo>
                    <a:pt x="253" y="0"/>
                    <a:pt x="253" y="0"/>
                    <a:pt x="243" y="0"/>
                  </a:cubicBezTo>
                  <a:cubicBezTo>
                    <a:pt x="222" y="0"/>
                    <a:pt x="212" y="0"/>
                    <a:pt x="201" y="10"/>
                  </a:cubicBezTo>
                  <a:cubicBezTo>
                    <a:pt x="180" y="10"/>
                    <a:pt x="161" y="10"/>
                    <a:pt x="140" y="10"/>
                  </a:cubicBezTo>
                  <a:cubicBezTo>
                    <a:pt x="98" y="21"/>
                    <a:pt x="46" y="21"/>
                    <a:pt x="4" y="31"/>
                  </a:cubicBezTo>
                  <a:cubicBezTo>
                    <a:pt x="-6" y="31"/>
                    <a:pt x="4" y="42"/>
                    <a:pt x="4" y="4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2" name="Google Shape;2122;p40"/>
            <p:cNvSpPr/>
            <p:nvPr/>
          </p:nvSpPr>
          <p:spPr>
            <a:xfrm>
              <a:off x="1400610" y="3092573"/>
              <a:ext cx="141499" cy="210580"/>
            </a:xfrm>
            <a:custGeom>
              <a:avLst/>
              <a:gdLst/>
              <a:ahLst/>
              <a:cxnLst/>
              <a:rect l="l" t="t" r="r" b="b"/>
              <a:pathLst>
                <a:path w="975" h="1451" extrusionOk="0">
                  <a:moveTo>
                    <a:pt x="0" y="0"/>
                  </a:moveTo>
                  <a:lnTo>
                    <a:pt x="0" y="0"/>
                  </a:lnTo>
                  <a:cubicBezTo>
                    <a:pt x="20" y="61"/>
                    <a:pt x="72" y="134"/>
                    <a:pt x="103" y="186"/>
                  </a:cubicBezTo>
                  <a:cubicBezTo>
                    <a:pt x="145" y="249"/>
                    <a:pt x="186" y="310"/>
                    <a:pt x="228" y="373"/>
                  </a:cubicBezTo>
                  <a:cubicBezTo>
                    <a:pt x="310" y="487"/>
                    <a:pt x="394" y="611"/>
                    <a:pt x="487" y="736"/>
                  </a:cubicBezTo>
                  <a:cubicBezTo>
                    <a:pt x="570" y="850"/>
                    <a:pt x="643" y="965"/>
                    <a:pt x="726" y="1089"/>
                  </a:cubicBezTo>
                  <a:cubicBezTo>
                    <a:pt x="756" y="1141"/>
                    <a:pt x="798" y="1203"/>
                    <a:pt x="829" y="1266"/>
                  </a:cubicBezTo>
                  <a:cubicBezTo>
                    <a:pt x="860" y="1327"/>
                    <a:pt x="892" y="1390"/>
                    <a:pt x="933" y="1442"/>
                  </a:cubicBezTo>
                  <a:cubicBezTo>
                    <a:pt x="954" y="1463"/>
                    <a:pt x="975" y="1442"/>
                    <a:pt x="975" y="1421"/>
                  </a:cubicBezTo>
                  <a:cubicBezTo>
                    <a:pt x="954" y="1348"/>
                    <a:pt x="923" y="1286"/>
                    <a:pt x="892" y="1224"/>
                  </a:cubicBezTo>
                  <a:cubicBezTo>
                    <a:pt x="850" y="1172"/>
                    <a:pt x="819" y="1109"/>
                    <a:pt x="777" y="1047"/>
                  </a:cubicBezTo>
                  <a:cubicBezTo>
                    <a:pt x="705" y="923"/>
                    <a:pt x="622" y="808"/>
                    <a:pt x="538" y="695"/>
                  </a:cubicBezTo>
                  <a:cubicBezTo>
                    <a:pt x="456" y="570"/>
                    <a:pt x="362" y="446"/>
                    <a:pt x="279" y="331"/>
                  </a:cubicBezTo>
                  <a:cubicBezTo>
                    <a:pt x="228" y="270"/>
                    <a:pt x="186" y="207"/>
                    <a:pt x="134" y="145"/>
                  </a:cubicBezTo>
                  <a:cubicBezTo>
                    <a:pt x="93" y="93"/>
                    <a:pt x="51" y="31"/>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3" name="Google Shape;2123;p40"/>
            <p:cNvSpPr/>
            <p:nvPr/>
          </p:nvSpPr>
          <p:spPr>
            <a:xfrm>
              <a:off x="1401336" y="2939900"/>
              <a:ext cx="530006" cy="152674"/>
            </a:xfrm>
            <a:custGeom>
              <a:avLst/>
              <a:gdLst/>
              <a:ahLst/>
              <a:cxnLst/>
              <a:rect l="l" t="t" r="r" b="b"/>
              <a:pathLst>
                <a:path w="3652" h="1052" extrusionOk="0">
                  <a:moveTo>
                    <a:pt x="15" y="1052"/>
                  </a:moveTo>
                  <a:lnTo>
                    <a:pt x="15" y="1052"/>
                  </a:lnTo>
                  <a:cubicBezTo>
                    <a:pt x="243" y="959"/>
                    <a:pt x="462" y="855"/>
                    <a:pt x="690" y="773"/>
                  </a:cubicBezTo>
                  <a:cubicBezTo>
                    <a:pt x="918" y="689"/>
                    <a:pt x="1146" y="616"/>
                    <a:pt x="1374" y="534"/>
                  </a:cubicBezTo>
                  <a:cubicBezTo>
                    <a:pt x="1831" y="388"/>
                    <a:pt x="2308" y="254"/>
                    <a:pt x="2774" y="160"/>
                  </a:cubicBezTo>
                  <a:cubicBezTo>
                    <a:pt x="3055" y="99"/>
                    <a:pt x="3335" y="46"/>
                    <a:pt x="3626" y="78"/>
                  </a:cubicBezTo>
                  <a:cubicBezTo>
                    <a:pt x="3657" y="78"/>
                    <a:pt x="3666" y="26"/>
                    <a:pt x="3626" y="15"/>
                  </a:cubicBezTo>
                  <a:cubicBezTo>
                    <a:pt x="3377" y="-26"/>
                    <a:pt x="3117" y="26"/>
                    <a:pt x="2879" y="67"/>
                  </a:cubicBezTo>
                  <a:cubicBezTo>
                    <a:pt x="2640" y="118"/>
                    <a:pt x="2401" y="170"/>
                    <a:pt x="2163" y="233"/>
                  </a:cubicBezTo>
                  <a:cubicBezTo>
                    <a:pt x="1686" y="357"/>
                    <a:pt x="1209" y="513"/>
                    <a:pt x="751" y="700"/>
                  </a:cubicBezTo>
                  <a:cubicBezTo>
                    <a:pt x="502" y="804"/>
                    <a:pt x="243" y="907"/>
                    <a:pt x="4" y="1031"/>
                  </a:cubicBezTo>
                  <a:cubicBezTo>
                    <a:pt x="-5" y="1041"/>
                    <a:pt x="4" y="1052"/>
                    <a:pt x="15" y="10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4" name="Google Shape;2124;p40"/>
            <p:cNvSpPr/>
            <p:nvPr/>
          </p:nvSpPr>
          <p:spPr>
            <a:xfrm>
              <a:off x="1925971" y="2948172"/>
              <a:ext cx="132501" cy="156883"/>
            </a:xfrm>
            <a:custGeom>
              <a:avLst/>
              <a:gdLst/>
              <a:ahLst/>
              <a:cxnLst/>
              <a:rect l="l" t="t" r="r" b="b"/>
              <a:pathLst>
                <a:path w="913" h="1081" extrusionOk="0">
                  <a:moveTo>
                    <a:pt x="0" y="0"/>
                  </a:moveTo>
                  <a:lnTo>
                    <a:pt x="0" y="0"/>
                  </a:lnTo>
                  <a:cubicBezTo>
                    <a:pt x="11" y="31"/>
                    <a:pt x="31" y="42"/>
                    <a:pt x="42" y="61"/>
                  </a:cubicBezTo>
                  <a:cubicBezTo>
                    <a:pt x="62" y="93"/>
                    <a:pt x="83" y="113"/>
                    <a:pt x="103" y="134"/>
                  </a:cubicBezTo>
                  <a:cubicBezTo>
                    <a:pt x="135" y="176"/>
                    <a:pt x="166" y="218"/>
                    <a:pt x="208" y="259"/>
                  </a:cubicBezTo>
                  <a:cubicBezTo>
                    <a:pt x="280" y="342"/>
                    <a:pt x="352" y="446"/>
                    <a:pt x="415" y="540"/>
                  </a:cubicBezTo>
                  <a:cubicBezTo>
                    <a:pt x="477" y="643"/>
                    <a:pt x="539" y="736"/>
                    <a:pt x="622" y="829"/>
                  </a:cubicBezTo>
                  <a:cubicBezTo>
                    <a:pt x="664" y="871"/>
                    <a:pt x="706" y="912"/>
                    <a:pt x="747" y="964"/>
                  </a:cubicBezTo>
                  <a:cubicBezTo>
                    <a:pt x="788" y="1005"/>
                    <a:pt x="830" y="1067"/>
                    <a:pt x="882" y="1077"/>
                  </a:cubicBezTo>
                  <a:cubicBezTo>
                    <a:pt x="902" y="1088"/>
                    <a:pt x="913" y="1067"/>
                    <a:pt x="913" y="1046"/>
                  </a:cubicBezTo>
                  <a:cubicBezTo>
                    <a:pt x="902" y="1016"/>
                    <a:pt x="882" y="1005"/>
                    <a:pt x="871" y="984"/>
                  </a:cubicBezTo>
                  <a:cubicBezTo>
                    <a:pt x="840" y="953"/>
                    <a:pt x="819" y="932"/>
                    <a:pt x="798" y="913"/>
                  </a:cubicBezTo>
                  <a:cubicBezTo>
                    <a:pt x="758" y="871"/>
                    <a:pt x="716" y="819"/>
                    <a:pt x="674" y="778"/>
                  </a:cubicBezTo>
                  <a:cubicBezTo>
                    <a:pt x="591" y="684"/>
                    <a:pt x="529" y="580"/>
                    <a:pt x="467" y="477"/>
                  </a:cubicBezTo>
                  <a:cubicBezTo>
                    <a:pt x="404" y="383"/>
                    <a:pt x="332" y="300"/>
                    <a:pt x="249" y="218"/>
                  </a:cubicBezTo>
                  <a:cubicBezTo>
                    <a:pt x="218" y="176"/>
                    <a:pt x="176" y="134"/>
                    <a:pt x="124" y="93"/>
                  </a:cubicBezTo>
                  <a:cubicBezTo>
                    <a:pt x="103" y="72"/>
                    <a:pt x="83" y="52"/>
                    <a:pt x="51" y="42"/>
                  </a:cubicBezTo>
                  <a:cubicBezTo>
                    <a:pt x="42" y="21"/>
                    <a:pt x="21" y="1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5" name="Google Shape;2125;p40"/>
            <p:cNvSpPr/>
            <p:nvPr/>
          </p:nvSpPr>
          <p:spPr>
            <a:xfrm>
              <a:off x="1536885" y="3089526"/>
              <a:ext cx="540019" cy="210725"/>
            </a:xfrm>
            <a:custGeom>
              <a:avLst/>
              <a:gdLst/>
              <a:ahLst/>
              <a:cxnLst/>
              <a:rect l="l" t="t" r="r" b="b"/>
              <a:pathLst>
                <a:path w="3721" h="1452" extrusionOk="0">
                  <a:moveTo>
                    <a:pt x="5" y="1452"/>
                  </a:moveTo>
                  <a:lnTo>
                    <a:pt x="5" y="1452"/>
                  </a:lnTo>
                  <a:cubicBezTo>
                    <a:pt x="254" y="1379"/>
                    <a:pt x="492" y="1287"/>
                    <a:pt x="731" y="1193"/>
                  </a:cubicBezTo>
                  <a:cubicBezTo>
                    <a:pt x="969" y="1110"/>
                    <a:pt x="1208" y="1027"/>
                    <a:pt x="1436" y="944"/>
                  </a:cubicBezTo>
                  <a:cubicBezTo>
                    <a:pt x="1913" y="778"/>
                    <a:pt x="2391" y="632"/>
                    <a:pt x="2878" y="498"/>
                  </a:cubicBezTo>
                  <a:cubicBezTo>
                    <a:pt x="3148" y="425"/>
                    <a:pt x="3428" y="352"/>
                    <a:pt x="3698" y="291"/>
                  </a:cubicBezTo>
                  <a:cubicBezTo>
                    <a:pt x="3718" y="291"/>
                    <a:pt x="3728" y="259"/>
                    <a:pt x="3718" y="239"/>
                  </a:cubicBezTo>
                  <a:cubicBezTo>
                    <a:pt x="3677" y="166"/>
                    <a:pt x="3636" y="82"/>
                    <a:pt x="3583" y="10"/>
                  </a:cubicBezTo>
                  <a:cubicBezTo>
                    <a:pt x="3573" y="-10"/>
                    <a:pt x="3531" y="0"/>
                    <a:pt x="3542" y="31"/>
                  </a:cubicBezTo>
                  <a:cubicBezTo>
                    <a:pt x="3573" y="114"/>
                    <a:pt x="3625" y="197"/>
                    <a:pt x="3667" y="280"/>
                  </a:cubicBezTo>
                  <a:cubicBezTo>
                    <a:pt x="3667" y="259"/>
                    <a:pt x="3677" y="249"/>
                    <a:pt x="3677" y="228"/>
                  </a:cubicBezTo>
                  <a:cubicBezTo>
                    <a:pt x="2702" y="456"/>
                    <a:pt x="1727" y="757"/>
                    <a:pt x="782" y="1110"/>
                  </a:cubicBezTo>
                  <a:cubicBezTo>
                    <a:pt x="524" y="1214"/>
                    <a:pt x="254" y="1307"/>
                    <a:pt x="5" y="1432"/>
                  </a:cubicBezTo>
                  <a:cubicBezTo>
                    <a:pt x="-6" y="1442"/>
                    <a:pt x="5" y="1452"/>
                    <a:pt x="5" y="145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6" name="Google Shape;2126;p40"/>
            <p:cNvSpPr/>
            <p:nvPr/>
          </p:nvSpPr>
          <p:spPr>
            <a:xfrm>
              <a:off x="1710747" y="3517941"/>
              <a:ext cx="382991" cy="237429"/>
            </a:xfrm>
            <a:custGeom>
              <a:avLst/>
              <a:gdLst/>
              <a:ahLst/>
              <a:cxnLst/>
              <a:rect l="l" t="t" r="r" b="b"/>
              <a:pathLst>
                <a:path w="2639" h="1636" extrusionOk="0">
                  <a:moveTo>
                    <a:pt x="0" y="5"/>
                  </a:moveTo>
                  <a:lnTo>
                    <a:pt x="0" y="5"/>
                  </a:lnTo>
                  <a:cubicBezTo>
                    <a:pt x="82" y="129"/>
                    <a:pt x="155" y="254"/>
                    <a:pt x="238" y="388"/>
                  </a:cubicBezTo>
                  <a:cubicBezTo>
                    <a:pt x="310" y="513"/>
                    <a:pt x="373" y="648"/>
                    <a:pt x="446" y="783"/>
                  </a:cubicBezTo>
                  <a:cubicBezTo>
                    <a:pt x="580" y="1052"/>
                    <a:pt x="695" y="1332"/>
                    <a:pt x="798" y="1612"/>
                  </a:cubicBezTo>
                  <a:cubicBezTo>
                    <a:pt x="808" y="1623"/>
                    <a:pt x="829" y="1644"/>
                    <a:pt x="850" y="1633"/>
                  </a:cubicBezTo>
                  <a:cubicBezTo>
                    <a:pt x="1109" y="1426"/>
                    <a:pt x="1369" y="1208"/>
                    <a:pt x="1670" y="1062"/>
                  </a:cubicBezTo>
                  <a:cubicBezTo>
                    <a:pt x="1815" y="990"/>
                    <a:pt x="1971" y="928"/>
                    <a:pt x="2126" y="886"/>
                  </a:cubicBezTo>
                  <a:cubicBezTo>
                    <a:pt x="2292" y="845"/>
                    <a:pt x="2458" y="834"/>
                    <a:pt x="2624" y="813"/>
                  </a:cubicBezTo>
                  <a:cubicBezTo>
                    <a:pt x="2645" y="813"/>
                    <a:pt x="2645" y="783"/>
                    <a:pt x="2624" y="783"/>
                  </a:cubicBezTo>
                  <a:cubicBezTo>
                    <a:pt x="2500" y="773"/>
                    <a:pt x="2365" y="793"/>
                    <a:pt x="2241" y="824"/>
                  </a:cubicBezTo>
                  <a:cubicBezTo>
                    <a:pt x="2116" y="845"/>
                    <a:pt x="1992" y="886"/>
                    <a:pt x="1867" y="928"/>
                  </a:cubicBezTo>
                  <a:cubicBezTo>
                    <a:pt x="1628" y="1022"/>
                    <a:pt x="1400" y="1156"/>
                    <a:pt x="1182" y="1301"/>
                  </a:cubicBezTo>
                  <a:cubicBezTo>
                    <a:pt x="1057" y="1384"/>
                    <a:pt x="933" y="1478"/>
                    <a:pt x="808" y="1571"/>
                  </a:cubicBezTo>
                  <a:cubicBezTo>
                    <a:pt x="829" y="1581"/>
                    <a:pt x="839" y="1592"/>
                    <a:pt x="860" y="1592"/>
                  </a:cubicBezTo>
                  <a:cubicBezTo>
                    <a:pt x="757" y="1311"/>
                    <a:pt x="632" y="1032"/>
                    <a:pt x="498" y="773"/>
                  </a:cubicBezTo>
                  <a:cubicBezTo>
                    <a:pt x="425" y="637"/>
                    <a:pt x="352" y="513"/>
                    <a:pt x="269" y="378"/>
                  </a:cubicBezTo>
                  <a:cubicBezTo>
                    <a:pt x="186" y="254"/>
                    <a:pt x="103" y="118"/>
                    <a:pt x="10" y="5"/>
                  </a:cubicBezTo>
                  <a:cubicBezTo>
                    <a:pt x="10" y="-6"/>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7" name="Google Shape;2127;p40"/>
            <p:cNvSpPr/>
            <p:nvPr/>
          </p:nvSpPr>
          <p:spPr>
            <a:xfrm>
              <a:off x="1710747" y="3397485"/>
              <a:ext cx="385459" cy="241202"/>
            </a:xfrm>
            <a:custGeom>
              <a:avLst/>
              <a:gdLst/>
              <a:ahLst/>
              <a:cxnLst/>
              <a:rect l="l" t="t" r="r" b="b"/>
              <a:pathLst>
                <a:path w="2656" h="1662" extrusionOk="0">
                  <a:moveTo>
                    <a:pt x="0" y="814"/>
                  </a:moveTo>
                  <a:lnTo>
                    <a:pt x="0" y="814"/>
                  </a:lnTo>
                  <a:cubicBezTo>
                    <a:pt x="165" y="772"/>
                    <a:pt x="331" y="699"/>
                    <a:pt x="487" y="638"/>
                  </a:cubicBezTo>
                  <a:cubicBezTo>
                    <a:pt x="642" y="575"/>
                    <a:pt x="798" y="523"/>
                    <a:pt x="954" y="450"/>
                  </a:cubicBezTo>
                  <a:cubicBezTo>
                    <a:pt x="1255" y="326"/>
                    <a:pt x="1566" y="191"/>
                    <a:pt x="1867" y="57"/>
                  </a:cubicBezTo>
                  <a:cubicBezTo>
                    <a:pt x="1856" y="46"/>
                    <a:pt x="1846" y="46"/>
                    <a:pt x="1825" y="46"/>
                  </a:cubicBezTo>
                  <a:cubicBezTo>
                    <a:pt x="2147" y="544"/>
                    <a:pt x="2396" y="1084"/>
                    <a:pt x="2603" y="1643"/>
                  </a:cubicBezTo>
                  <a:cubicBezTo>
                    <a:pt x="2614" y="1675"/>
                    <a:pt x="2666" y="1664"/>
                    <a:pt x="2655" y="1623"/>
                  </a:cubicBezTo>
                  <a:cubicBezTo>
                    <a:pt x="2458" y="1063"/>
                    <a:pt x="2199" y="523"/>
                    <a:pt x="1877" y="15"/>
                  </a:cubicBezTo>
                  <a:cubicBezTo>
                    <a:pt x="1867" y="4"/>
                    <a:pt x="1856" y="-6"/>
                    <a:pt x="1835" y="4"/>
                  </a:cubicBezTo>
                  <a:cubicBezTo>
                    <a:pt x="1534" y="150"/>
                    <a:pt x="1224" y="285"/>
                    <a:pt x="912" y="419"/>
                  </a:cubicBezTo>
                  <a:cubicBezTo>
                    <a:pt x="757" y="482"/>
                    <a:pt x="601" y="544"/>
                    <a:pt x="456" y="607"/>
                  </a:cubicBezTo>
                  <a:cubicBezTo>
                    <a:pt x="301" y="668"/>
                    <a:pt x="144" y="731"/>
                    <a:pt x="0" y="803"/>
                  </a:cubicBezTo>
                  <a:lnTo>
                    <a:pt x="0" y="81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8" name="Google Shape;2128;p40"/>
            <p:cNvSpPr/>
            <p:nvPr/>
          </p:nvSpPr>
          <p:spPr>
            <a:xfrm>
              <a:off x="2144243" y="3029298"/>
              <a:ext cx="263697" cy="338002"/>
            </a:xfrm>
            <a:custGeom>
              <a:avLst/>
              <a:gdLst/>
              <a:ahLst/>
              <a:cxnLst/>
              <a:rect l="l" t="t" r="r" b="b"/>
              <a:pathLst>
                <a:path w="1817" h="2329" extrusionOk="0">
                  <a:moveTo>
                    <a:pt x="0" y="0"/>
                  </a:moveTo>
                  <a:lnTo>
                    <a:pt x="0" y="0"/>
                  </a:lnTo>
                  <a:cubicBezTo>
                    <a:pt x="228" y="333"/>
                    <a:pt x="487" y="622"/>
                    <a:pt x="746" y="923"/>
                  </a:cubicBezTo>
                  <a:cubicBezTo>
                    <a:pt x="871" y="1068"/>
                    <a:pt x="995" y="1224"/>
                    <a:pt x="1099" y="1380"/>
                  </a:cubicBezTo>
                  <a:cubicBezTo>
                    <a:pt x="1193" y="1535"/>
                    <a:pt x="1285" y="1691"/>
                    <a:pt x="1410" y="1836"/>
                  </a:cubicBezTo>
                  <a:cubicBezTo>
                    <a:pt x="1473" y="1919"/>
                    <a:pt x="1534" y="1991"/>
                    <a:pt x="1586" y="2064"/>
                  </a:cubicBezTo>
                  <a:cubicBezTo>
                    <a:pt x="1649" y="2148"/>
                    <a:pt x="1701" y="2230"/>
                    <a:pt x="1752" y="2313"/>
                  </a:cubicBezTo>
                  <a:cubicBezTo>
                    <a:pt x="1773" y="2345"/>
                    <a:pt x="1825" y="2324"/>
                    <a:pt x="1815" y="2292"/>
                  </a:cubicBezTo>
                  <a:cubicBezTo>
                    <a:pt x="1783" y="2209"/>
                    <a:pt x="1731" y="2137"/>
                    <a:pt x="1680" y="2075"/>
                  </a:cubicBezTo>
                  <a:cubicBezTo>
                    <a:pt x="1628" y="2002"/>
                    <a:pt x="1576" y="1940"/>
                    <a:pt x="1524" y="1867"/>
                  </a:cubicBezTo>
                  <a:cubicBezTo>
                    <a:pt x="1400" y="1722"/>
                    <a:pt x="1296" y="1577"/>
                    <a:pt x="1203" y="1411"/>
                  </a:cubicBezTo>
                  <a:cubicBezTo>
                    <a:pt x="995" y="1089"/>
                    <a:pt x="726" y="798"/>
                    <a:pt x="477" y="508"/>
                  </a:cubicBezTo>
                  <a:cubicBezTo>
                    <a:pt x="321" y="333"/>
                    <a:pt x="165" y="157"/>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29" name="Google Shape;2129;p40"/>
            <p:cNvSpPr/>
            <p:nvPr/>
          </p:nvSpPr>
          <p:spPr>
            <a:xfrm>
              <a:off x="2144243" y="2962540"/>
              <a:ext cx="420725" cy="345694"/>
            </a:xfrm>
            <a:custGeom>
              <a:avLst/>
              <a:gdLst/>
              <a:ahLst/>
              <a:cxnLst/>
              <a:rect l="l" t="t" r="r" b="b"/>
              <a:pathLst>
                <a:path w="2899" h="2382" extrusionOk="0">
                  <a:moveTo>
                    <a:pt x="9" y="471"/>
                  </a:moveTo>
                  <a:lnTo>
                    <a:pt x="9" y="471"/>
                  </a:lnTo>
                  <a:cubicBezTo>
                    <a:pt x="124" y="399"/>
                    <a:pt x="268" y="368"/>
                    <a:pt x="393" y="326"/>
                  </a:cubicBezTo>
                  <a:cubicBezTo>
                    <a:pt x="528" y="274"/>
                    <a:pt x="663" y="222"/>
                    <a:pt x="808" y="171"/>
                  </a:cubicBezTo>
                  <a:cubicBezTo>
                    <a:pt x="871" y="150"/>
                    <a:pt x="944" y="129"/>
                    <a:pt x="1015" y="98"/>
                  </a:cubicBezTo>
                  <a:cubicBezTo>
                    <a:pt x="1047" y="98"/>
                    <a:pt x="1078" y="77"/>
                    <a:pt x="1109" y="77"/>
                  </a:cubicBezTo>
                  <a:cubicBezTo>
                    <a:pt x="1151" y="56"/>
                    <a:pt x="1172" y="67"/>
                    <a:pt x="1203" y="87"/>
                  </a:cubicBezTo>
                  <a:cubicBezTo>
                    <a:pt x="1296" y="181"/>
                    <a:pt x="1389" y="274"/>
                    <a:pt x="1473" y="368"/>
                  </a:cubicBezTo>
                  <a:cubicBezTo>
                    <a:pt x="1825" y="741"/>
                    <a:pt x="2116" y="1176"/>
                    <a:pt x="2375" y="1612"/>
                  </a:cubicBezTo>
                  <a:cubicBezTo>
                    <a:pt x="2530" y="1861"/>
                    <a:pt x="2676" y="2120"/>
                    <a:pt x="2831" y="2369"/>
                  </a:cubicBezTo>
                  <a:cubicBezTo>
                    <a:pt x="2863" y="2400"/>
                    <a:pt x="2915" y="2369"/>
                    <a:pt x="2894" y="2327"/>
                  </a:cubicBezTo>
                  <a:cubicBezTo>
                    <a:pt x="2614" y="1861"/>
                    <a:pt x="2344" y="1394"/>
                    <a:pt x="2032" y="947"/>
                  </a:cubicBezTo>
                  <a:cubicBezTo>
                    <a:pt x="1877" y="730"/>
                    <a:pt x="1711" y="512"/>
                    <a:pt x="1534" y="316"/>
                  </a:cubicBezTo>
                  <a:cubicBezTo>
                    <a:pt x="1442" y="222"/>
                    <a:pt x="1348" y="129"/>
                    <a:pt x="1244" y="35"/>
                  </a:cubicBezTo>
                  <a:cubicBezTo>
                    <a:pt x="1203" y="4"/>
                    <a:pt x="1151" y="-6"/>
                    <a:pt x="1099" y="4"/>
                  </a:cubicBezTo>
                  <a:cubicBezTo>
                    <a:pt x="1026" y="25"/>
                    <a:pt x="954" y="56"/>
                    <a:pt x="881" y="77"/>
                  </a:cubicBezTo>
                  <a:cubicBezTo>
                    <a:pt x="715" y="139"/>
                    <a:pt x="549" y="192"/>
                    <a:pt x="393" y="253"/>
                  </a:cubicBezTo>
                  <a:cubicBezTo>
                    <a:pt x="310" y="284"/>
                    <a:pt x="238" y="316"/>
                    <a:pt x="155" y="357"/>
                  </a:cubicBezTo>
                  <a:cubicBezTo>
                    <a:pt x="92" y="378"/>
                    <a:pt x="40" y="409"/>
                    <a:pt x="0" y="460"/>
                  </a:cubicBezTo>
                  <a:cubicBezTo>
                    <a:pt x="0" y="471"/>
                    <a:pt x="9" y="481"/>
                    <a:pt x="9" y="47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0" name="Google Shape;2130;p40"/>
            <p:cNvSpPr/>
            <p:nvPr/>
          </p:nvSpPr>
          <p:spPr>
            <a:xfrm>
              <a:off x="2401553" y="3300105"/>
              <a:ext cx="166606" cy="63421"/>
            </a:xfrm>
            <a:custGeom>
              <a:avLst/>
              <a:gdLst/>
              <a:ahLst/>
              <a:cxnLst/>
              <a:rect l="l" t="t" r="r" b="b"/>
              <a:pathLst>
                <a:path w="1148" h="437" extrusionOk="0">
                  <a:moveTo>
                    <a:pt x="0" y="437"/>
                  </a:moveTo>
                  <a:lnTo>
                    <a:pt x="0" y="437"/>
                  </a:lnTo>
                  <a:cubicBezTo>
                    <a:pt x="94" y="437"/>
                    <a:pt x="187" y="395"/>
                    <a:pt x="270" y="364"/>
                  </a:cubicBezTo>
                  <a:cubicBezTo>
                    <a:pt x="363" y="323"/>
                    <a:pt x="456" y="292"/>
                    <a:pt x="550" y="250"/>
                  </a:cubicBezTo>
                  <a:cubicBezTo>
                    <a:pt x="644" y="219"/>
                    <a:pt x="726" y="177"/>
                    <a:pt x="809" y="136"/>
                  </a:cubicBezTo>
                  <a:cubicBezTo>
                    <a:pt x="861" y="115"/>
                    <a:pt x="903" y="94"/>
                    <a:pt x="954" y="74"/>
                  </a:cubicBezTo>
                  <a:cubicBezTo>
                    <a:pt x="1006" y="64"/>
                    <a:pt x="1058" y="64"/>
                    <a:pt x="1110" y="74"/>
                  </a:cubicBezTo>
                  <a:cubicBezTo>
                    <a:pt x="1152" y="74"/>
                    <a:pt x="1163" y="12"/>
                    <a:pt x="1121" y="1"/>
                  </a:cubicBezTo>
                  <a:cubicBezTo>
                    <a:pt x="1027" y="-9"/>
                    <a:pt x="924" y="22"/>
                    <a:pt x="841" y="64"/>
                  </a:cubicBezTo>
                  <a:cubicBezTo>
                    <a:pt x="747" y="105"/>
                    <a:pt x="654" y="146"/>
                    <a:pt x="550" y="188"/>
                  </a:cubicBezTo>
                  <a:cubicBezTo>
                    <a:pt x="456" y="229"/>
                    <a:pt x="363" y="271"/>
                    <a:pt x="259" y="313"/>
                  </a:cubicBezTo>
                  <a:cubicBezTo>
                    <a:pt x="177" y="343"/>
                    <a:pt x="73" y="374"/>
                    <a:pt x="0" y="426"/>
                  </a:cubicBezTo>
                  <a:lnTo>
                    <a:pt x="0" y="43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1" name="Google Shape;2131;p40"/>
            <p:cNvSpPr/>
            <p:nvPr/>
          </p:nvSpPr>
          <p:spPr>
            <a:xfrm>
              <a:off x="1215427" y="3410256"/>
              <a:ext cx="211451" cy="170235"/>
            </a:xfrm>
            <a:custGeom>
              <a:avLst/>
              <a:gdLst/>
              <a:ahLst/>
              <a:cxnLst/>
              <a:rect l="l" t="t" r="r" b="b"/>
              <a:pathLst>
                <a:path w="1457" h="1173" extrusionOk="0">
                  <a:moveTo>
                    <a:pt x="0" y="0"/>
                  </a:moveTo>
                  <a:lnTo>
                    <a:pt x="0" y="0"/>
                  </a:lnTo>
                  <a:cubicBezTo>
                    <a:pt x="113" y="113"/>
                    <a:pt x="238" y="218"/>
                    <a:pt x="362" y="311"/>
                  </a:cubicBezTo>
                  <a:cubicBezTo>
                    <a:pt x="487" y="404"/>
                    <a:pt x="611" y="508"/>
                    <a:pt x="736" y="601"/>
                  </a:cubicBezTo>
                  <a:cubicBezTo>
                    <a:pt x="850" y="695"/>
                    <a:pt x="975" y="778"/>
                    <a:pt x="1088" y="871"/>
                  </a:cubicBezTo>
                  <a:cubicBezTo>
                    <a:pt x="1140" y="923"/>
                    <a:pt x="1192" y="965"/>
                    <a:pt x="1245" y="1017"/>
                  </a:cubicBezTo>
                  <a:cubicBezTo>
                    <a:pt x="1296" y="1057"/>
                    <a:pt x="1348" y="1120"/>
                    <a:pt x="1400" y="1161"/>
                  </a:cubicBezTo>
                  <a:cubicBezTo>
                    <a:pt x="1431" y="1193"/>
                    <a:pt x="1473" y="1151"/>
                    <a:pt x="1452" y="1120"/>
                  </a:cubicBezTo>
                  <a:cubicBezTo>
                    <a:pt x="1410" y="1068"/>
                    <a:pt x="1358" y="1017"/>
                    <a:pt x="1306" y="965"/>
                  </a:cubicBezTo>
                  <a:cubicBezTo>
                    <a:pt x="1245" y="912"/>
                    <a:pt x="1192" y="871"/>
                    <a:pt x="1130" y="819"/>
                  </a:cubicBezTo>
                  <a:cubicBezTo>
                    <a:pt x="1016" y="726"/>
                    <a:pt x="902" y="643"/>
                    <a:pt x="787" y="550"/>
                  </a:cubicBezTo>
                  <a:cubicBezTo>
                    <a:pt x="653" y="456"/>
                    <a:pt x="529" y="362"/>
                    <a:pt x="404" y="270"/>
                  </a:cubicBezTo>
                  <a:cubicBezTo>
                    <a:pt x="280" y="165"/>
                    <a:pt x="144" y="7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2" name="Google Shape;2132;p40"/>
            <p:cNvSpPr/>
            <p:nvPr/>
          </p:nvSpPr>
          <p:spPr>
            <a:xfrm>
              <a:off x="1152152" y="3539710"/>
              <a:ext cx="425659" cy="316378"/>
            </a:xfrm>
            <a:custGeom>
              <a:avLst/>
              <a:gdLst/>
              <a:ahLst/>
              <a:cxnLst/>
              <a:rect l="l" t="t" r="r" b="b"/>
              <a:pathLst>
                <a:path w="2933" h="2180" extrusionOk="0">
                  <a:moveTo>
                    <a:pt x="0" y="20"/>
                  </a:moveTo>
                  <a:lnTo>
                    <a:pt x="0" y="20"/>
                  </a:lnTo>
                  <a:cubicBezTo>
                    <a:pt x="93" y="93"/>
                    <a:pt x="176" y="176"/>
                    <a:pt x="269" y="249"/>
                  </a:cubicBezTo>
                  <a:cubicBezTo>
                    <a:pt x="363" y="322"/>
                    <a:pt x="456" y="394"/>
                    <a:pt x="560" y="456"/>
                  </a:cubicBezTo>
                  <a:cubicBezTo>
                    <a:pt x="736" y="602"/>
                    <a:pt x="923" y="736"/>
                    <a:pt x="1110" y="872"/>
                  </a:cubicBezTo>
                  <a:cubicBezTo>
                    <a:pt x="1493" y="1161"/>
                    <a:pt x="1867" y="1431"/>
                    <a:pt x="2240" y="1711"/>
                  </a:cubicBezTo>
                  <a:cubicBezTo>
                    <a:pt x="2355" y="1795"/>
                    <a:pt x="2458" y="1868"/>
                    <a:pt x="2562" y="1950"/>
                  </a:cubicBezTo>
                  <a:cubicBezTo>
                    <a:pt x="2614" y="1992"/>
                    <a:pt x="2666" y="2033"/>
                    <a:pt x="2728" y="2065"/>
                  </a:cubicBezTo>
                  <a:cubicBezTo>
                    <a:pt x="2780" y="2106"/>
                    <a:pt x="2832" y="2147"/>
                    <a:pt x="2884" y="2178"/>
                  </a:cubicBezTo>
                  <a:cubicBezTo>
                    <a:pt x="2926" y="2189"/>
                    <a:pt x="2945" y="2157"/>
                    <a:pt x="2926" y="2127"/>
                  </a:cubicBezTo>
                  <a:cubicBezTo>
                    <a:pt x="2884" y="2085"/>
                    <a:pt x="2842" y="2054"/>
                    <a:pt x="2801" y="2012"/>
                  </a:cubicBezTo>
                  <a:cubicBezTo>
                    <a:pt x="2748" y="1981"/>
                    <a:pt x="2696" y="1940"/>
                    <a:pt x="2645" y="1908"/>
                  </a:cubicBezTo>
                  <a:cubicBezTo>
                    <a:pt x="2552" y="1836"/>
                    <a:pt x="2458" y="1763"/>
                    <a:pt x="2355" y="1690"/>
                  </a:cubicBezTo>
                  <a:cubicBezTo>
                    <a:pt x="2168" y="1556"/>
                    <a:pt x="1981" y="1421"/>
                    <a:pt x="1794" y="1286"/>
                  </a:cubicBezTo>
                  <a:cubicBezTo>
                    <a:pt x="1421" y="1006"/>
                    <a:pt x="1047" y="726"/>
                    <a:pt x="664" y="456"/>
                  </a:cubicBezTo>
                  <a:cubicBezTo>
                    <a:pt x="560" y="374"/>
                    <a:pt x="456" y="301"/>
                    <a:pt x="352" y="228"/>
                  </a:cubicBezTo>
                  <a:cubicBezTo>
                    <a:pt x="239" y="145"/>
                    <a:pt x="124" y="73"/>
                    <a:pt x="9" y="0"/>
                  </a:cubicBezTo>
                  <a:cubicBezTo>
                    <a:pt x="0" y="0"/>
                    <a:pt x="0" y="10"/>
                    <a:pt x="0"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3" name="Google Shape;2133;p40"/>
            <p:cNvSpPr/>
            <p:nvPr/>
          </p:nvSpPr>
          <p:spPr>
            <a:xfrm>
              <a:off x="1907830" y="4054620"/>
              <a:ext cx="272549" cy="161382"/>
            </a:xfrm>
            <a:custGeom>
              <a:avLst/>
              <a:gdLst/>
              <a:ahLst/>
              <a:cxnLst/>
              <a:rect l="l" t="t" r="r" b="b"/>
              <a:pathLst>
                <a:path w="1878" h="1112" extrusionOk="0">
                  <a:moveTo>
                    <a:pt x="0" y="10"/>
                  </a:moveTo>
                  <a:lnTo>
                    <a:pt x="0" y="10"/>
                  </a:lnTo>
                  <a:cubicBezTo>
                    <a:pt x="31" y="62"/>
                    <a:pt x="84" y="103"/>
                    <a:pt x="136" y="135"/>
                  </a:cubicBezTo>
                  <a:cubicBezTo>
                    <a:pt x="187" y="176"/>
                    <a:pt x="239" y="207"/>
                    <a:pt x="301" y="239"/>
                  </a:cubicBezTo>
                  <a:cubicBezTo>
                    <a:pt x="416" y="311"/>
                    <a:pt x="540" y="363"/>
                    <a:pt x="664" y="425"/>
                  </a:cubicBezTo>
                  <a:cubicBezTo>
                    <a:pt x="913" y="560"/>
                    <a:pt x="1162" y="695"/>
                    <a:pt x="1411" y="850"/>
                  </a:cubicBezTo>
                  <a:cubicBezTo>
                    <a:pt x="1484" y="882"/>
                    <a:pt x="1545" y="923"/>
                    <a:pt x="1608" y="965"/>
                  </a:cubicBezTo>
                  <a:cubicBezTo>
                    <a:pt x="1680" y="1017"/>
                    <a:pt x="1753" y="1068"/>
                    <a:pt x="1826" y="1110"/>
                  </a:cubicBezTo>
                  <a:cubicBezTo>
                    <a:pt x="1857" y="1120"/>
                    <a:pt x="1897" y="1078"/>
                    <a:pt x="1867" y="1047"/>
                  </a:cubicBezTo>
                  <a:cubicBezTo>
                    <a:pt x="1815" y="1007"/>
                    <a:pt x="1753" y="975"/>
                    <a:pt x="1690" y="934"/>
                  </a:cubicBezTo>
                  <a:cubicBezTo>
                    <a:pt x="1629" y="892"/>
                    <a:pt x="1566" y="861"/>
                    <a:pt x="1505" y="819"/>
                  </a:cubicBezTo>
                  <a:cubicBezTo>
                    <a:pt x="1391" y="747"/>
                    <a:pt x="1266" y="674"/>
                    <a:pt x="1142" y="601"/>
                  </a:cubicBezTo>
                  <a:cubicBezTo>
                    <a:pt x="903" y="467"/>
                    <a:pt x="654" y="342"/>
                    <a:pt x="405" y="218"/>
                  </a:cubicBezTo>
                  <a:cubicBezTo>
                    <a:pt x="333" y="187"/>
                    <a:pt x="270" y="145"/>
                    <a:pt x="208" y="114"/>
                  </a:cubicBezTo>
                  <a:cubicBezTo>
                    <a:pt x="176" y="93"/>
                    <a:pt x="146" y="82"/>
                    <a:pt x="115" y="62"/>
                  </a:cubicBezTo>
                  <a:cubicBezTo>
                    <a:pt x="73" y="42"/>
                    <a:pt x="42" y="21"/>
                    <a:pt x="11" y="0"/>
                  </a:cubicBezTo>
                  <a:cubicBezTo>
                    <a:pt x="0" y="0"/>
                    <a:pt x="0" y="10"/>
                    <a:pt x="0"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4" name="Google Shape;2134;p40"/>
            <p:cNvSpPr/>
            <p:nvPr/>
          </p:nvSpPr>
          <p:spPr>
            <a:xfrm>
              <a:off x="2103607" y="3964206"/>
              <a:ext cx="121036" cy="74450"/>
            </a:xfrm>
            <a:custGeom>
              <a:avLst/>
              <a:gdLst/>
              <a:ahLst/>
              <a:cxnLst/>
              <a:rect l="l" t="t" r="r" b="b"/>
              <a:pathLst>
                <a:path w="834" h="513" extrusionOk="0">
                  <a:moveTo>
                    <a:pt x="0" y="10"/>
                  </a:moveTo>
                  <a:lnTo>
                    <a:pt x="0" y="10"/>
                  </a:lnTo>
                  <a:cubicBezTo>
                    <a:pt x="72" y="52"/>
                    <a:pt x="135" y="94"/>
                    <a:pt x="207" y="136"/>
                  </a:cubicBezTo>
                  <a:cubicBezTo>
                    <a:pt x="269" y="177"/>
                    <a:pt x="331" y="218"/>
                    <a:pt x="393" y="249"/>
                  </a:cubicBezTo>
                  <a:cubicBezTo>
                    <a:pt x="529" y="332"/>
                    <a:pt x="663" y="416"/>
                    <a:pt x="787" y="509"/>
                  </a:cubicBezTo>
                  <a:cubicBezTo>
                    <a:pt x="797" y="488"/>
                    <a:pt x="808" y="467"/>
                    <a:pt x="818" y="446"/>
                  </a:cubicBezTo>
                  <a:cubicBezTo>
                    <a:pt x="797" y="436"/>
                    <a:pt x="787" y="436"/>
                    <a:pt x="767" y="436"/>
                  </a:cubicBezTo>
                  <a:cubicBezTo>
                    <a:pt x="746" y="436"/>
                    <a:pt x="736" y="456"/>
                    <a:pt x="746" y="467"/>
                  </a:cubicBezTo>
                  <a:cubicBezTo>
                    <a:pt x="757" y="488"/>
                    <a:pt x="767" y="498"/>
                    <a:pt x="787" y="509"/>
                  </a:cubicBezTo>
                  <a:cubicBezTo>
                    <a:pt x="829" y="529"/>
                    <a:pt x="850" y="467"/>
                    <a:pt x="818" y="446"/>
                  </a:cubicBezTo>
                  <a:cubicBezTo>
                    <a:pt x="694" y="353"/>
                    <a:pt x="559" y="270"/>
                    <a:pt x="424" y="187"/>
                  </a:cubicBezTo>
                  <a:cubicBezTo>
                    <a:pt x="289" y="115"/>
                    <a:pt x="156" y="31"/>
                    <a:pt x="0"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5" name="Google Shape;2135;p40"/>
            <p:cNvSpPr/>
            <p:nvPr/>
          </p:nvSpPr>
          <p:spPr>
            <a:xfrm>
              <a:off x="2171236" y="4034738"/>
              <a:ext cx="54133" cy="186634"/>
            </a:xfrm>
            <a:custGeom>
              <a:avLst/>
              <a:gdLst/>
              <a:ahLst/>
              <a:cxnLst/>
              <a:rect l="l" t="t" r="r" b="b"/>
              <a:pathLst>
                <a:path w="373" h="1286" extrusionOk="0">
                  <a:moveTo>
                    <a:pt x="373" y="2"/>
                  </a:moveTo>
                  <a:lnTo>
                    <a:pt x="373" y="2"/>
                  </a:lnTo>
                  <a:cubicBezTo>
                    <a:pt x="291" y="-19"/>
                    <a:pt x="228" y="106"/>
                    <a:pt x="207" y="158"/>
                  </a:cubicBezTo>
                  <a:cubicBezTo>
                    <a:pt x="155" y="282"/>
                    <a:pt x="103" y="397"/>
                    <a:pt x="63" y="521"/>
                  </a:cubicBezTo>
                  <a:cubicBezTo>
                    <a:pt x="31" y="635"/>
                    <a:pt x="0" y="759"/>
                    <a:pt x="0" y="884"/>
                  </a:cubicBezTo>
                  <a:cubicBezTo>
                    <a:pt x="0" y="1019"/>
                    <a:pt x="21" y="1133"/>
                    <a:pt x="52" y="1257"/>
                  </a:cubicBezTo>
                  <a:cubicBezTo>
                    <a:pt x="72" y="1247"/>
                    <a:pt x="93" y="1236"/>
                    <a:pt x="114" y="1226"/>
                  </a:cubicBezTo>
                  <a:cubicBezTo>
                    <a:pt x="82" y="1195"/>
                    <a:pt x="63" y="1164"/>
                    <a:pt x="21" y="1175"/>
                  </a:cubicBezTo>
                  <a:cubicBezTo>
                    <a:pt x="11" y="1175"/>
                    <a:pt x="11" y="1184"/>
                    <a:pt x="11" y="1195"/>
                  </a:cubicBezTo>
                  <a:cubicBezTo>
                    <a:pt x="0" y="1236"/>
                    <a:pt x="42" y="1257"/>
                    <a:pt x="63" y="1278"/>
                  </a:cubicBezTo>
                  <a:cubicBezTo>
                    <a:pt x="93" y="1299"/>
                    <a:pt x="135" y="1278"/>
                    <a:pt x="124" y="1236"/>
                  </a:cubicBezTo>
                  <a:cubicBezTo>
                    <a:pt x="93" y="1133"/>
                    <a:pt x="72" y="1019"/>
                    <a:pt x="72" y="905"/>
                  </a:cubicBezTo>
                  <a:cubicBezTo>
                    <a:pt x="72" y="790"/>
                    <a:pt x="93" y="686"/>
                    <a:pt x="124" y="573"/>
                  </a:cubicBezTo>
                  <a:cubicBezTo>
                    <a:pt x="155" y="468"/>
                    <a:pt x="187" y="365"/>
                    <a:pt x="228" y="261"/>
                  </a:cubicBezTo>
                  <a:cubicBezTo>
                    <a:pt x="249" y="219"/>
                    <a:pt x="260" y="168"/>
                    <a:pt x="291" y="116"/>
                  </a:cubicBezTo>
                  <a:cubicBezTo>
                    <a:pt x="291" y="95"/>
                    <a:pt x="301" y="85"/>
                    <a:pt x="311" y="64"/>
                  </a:cubicBezTo>
                  <a:cubicBezTo>
                    <a:pt x="331" y="43"/>
                    <a:pt x="352" y="33"/>
                    <a:pt x="373" y="12"/>
                  </a:cubicBezTo>
                  <a:lnTo>
                    <a:pt x="373" y="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6" name="Google Shape;2136;p40"/>
            <p:cNvSpPr/>
            <p:nvPr/>
          </p:nvSpPr>
          <p:spPr>
            <a:xfrm>
              <a:off x="2224788" y="3741146"/>
              <a:ext cx="782237" cy="286337"/>
            </a:xfrm>
            <a:custGeom>
              <a:avLst/>
              <a:gdLst/>
              <a:ahLst/>
              <a:cxnLst/>
              <a:rect l="l" t="t" r="r" b="b"/>
              <a:pathLst>
                <a:path w="5390" h="1973" extrusionOk="0">
                  <a:moveTo>
                    <a:pt x="4" y="1973"/>
                  </a:moveTo>
                  <a:lnTo>
                    <a:pt x="4" y="1973"/>
                  </a:lnTo>
                  <a:cubicBezTo>
                    <a:pt x="98" y="1963"/>
                    <a:pt x="171" y="1942"/>
                    <a:pt x="264" y="1922"/>
                  </a:cubicBezTo>
                  <a:cubicBezTo>
                    <a:pt x="347" y="1890"/>
                    <a:pt x="440" y="1859"/>
                    <a:pt x="523" y="1828"/>
                  </a:cubicBezTo>
                  <a:cubicBezTo>
                    <a:pt x="699" y="1765"/>
                    <a:pt x="876" y="1704"/>
                    <a:pt x="1052" y="1641"/>
                  </a:cubicBezTo>
                  <a:cubicBezTo>
                    <a:pt x="1405" y="1527"/>
                    <a:pt x="1747" y="1403"/>
                    <a:pt x="2100" y="1278"/>
                  </a:cubicBezTo>
                  <a:cubicBezTo>
                    <a:pt x="2806" y="1029"/>
                    <a:pt x="3501" y="769"/>
                    <a:pt x="4195" y="520"/>
                  </a:cubicBezTo>
                  <a:cubicBezTo>
                    <a:pt x="4589" y="375"/>
                    <a:pt x="4974" y="231"/>
                    <a:pt x="5368" y="74"/>
                  </a:cubicBezTo>
                  <a:cubicBezTo>
                    <a:pt x="5409" y="64"/>
                    <a:pt x="5388" y="-8"/>
                    <a:pt x="5347" y="1"/>
                  </a:cubicBezTo>
                  <a:cubicBezTo>
                    <a:pt x="4652" y="271"/>
                    <a:pt x="3957" y="531"/>
                    <a:pt x="3252" y="780"/>
                  </a:cubicBezTo>
                  <a:cubicBezTo>
                    <a:pt x="2557" y="1039"/>
                    <a:pt x="1862" y="1288"/>
                    <a:pt x="1156" y="1537"/>
                  </a:cubicBezTo>
                  <a:cubicBezTo>
                    <a:pt x="958" y="1600"/>
                    <a:pt x="772" y="1673"/>
                    <a:pt x="575" y="1734"/>
                  </a:cubicBezTo>
                  <a:cubicBezTo>
                    <a:pt x="481" y="1765"/>
                    <a:pt x="378" y="1807"/>
                    <a:pt x="284" y="1838"/>
                  </a:cubicBezTo>
                  <a:cubicBezTo>
                    <a:pt x="232" y="1859"/>
                    <a:pt x="191" y="1869"/>
                    <a:pt x="150" y="1890"/>
                  </a:cubicBezTo>
                  <a:cubicBezTo>
                    <a:pt x="98" y="1911"/>
                    <a:pt x="46" y="1942"/>
                    <a:pt x="4" y="1963"/>
                  </a:cubicBezTo>
                  <a:cubicBezTo>
                    <a:pt x="-6" y="1973"/>
                    <a:pt x="4" y="1973"/>
                    <a:pt x="4" y="19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7" name="Google Shape;2137;p40"/>
            <p:cNvSpPr/>
            <p:nvPr/>
          </p:nvSpPr>
          <p:spPr>
            <a:xfrm>
              <a:off x="2181685" y="3894400"/>
              <a:ext cx="870765" cy="327553"/>
            </a:xfrm>
            <a:custGeom>
              <a:avLst/>
              <a:gdLst/>
              <a:ahLst/>
              <a:cxnLst/>
              <a:rect l="l" t="t" r="r" b="b"/>
              <a:pathLst>
                <a:path w="6000" h="2257" extrusionOk="0">
                  <a:moveTo>
                    <a:pt x="21" y="2255"/>
                  </a:moveTo>
                  <a:lnTo>
                    <a:pt x="21" y="2255"/>
                  </a:lnTo>
                  <a:cubicBezTo>
                    <a:pt x="125" y="2235"/>
                    <a:pt x="229" y="2203"/>
                    <a:pt x="332" y="2172"/>
                  </a:cubicBezTo>
                  <a:cubicBezTo>
                    <a:pt x="437" y="2142"/>
                    <a:pt x="540" y="2111"/>
                    <a:pt x="644" y="2069"/>
                  </a:cubicBezTo>
                  <a:cubicBezTo>
                    <a:pt x="841" y="2006"/>
                    <a:pt x="1048" y="1933"/>
                    <a:pt x="1255" y="1872"/>
                  </a:cubicBezTo>
                  <a:cubicBezTo>
                    <a:pt x="1650" y="1736"/>
                    <a:pt x="2044" y="1602"/>
                    <a:pt x="2448" y="1467"/>
                  </a:cubicBezTo>
                  <a:cubicBezTo>
                    <a:pt x="3216" y="1207"/>
                    <a:pt x="3984" y="948"/>
                    <a:pt x="4741" y="637"/>
                  </a:cubicBezTo>
                  <a:cubicBezTo>
                    <a:pt x="5156" y="471"/>
                    <a:pt x="5572" y="284"/>
                    <a:pt x="5976" y="77"/>
                  </a:cubicBezTo>
                  <a:cubicBezTo>
                    <a:pt x="6028" y="56"/>
                    <a:pt x="5986" y="-17"/>
                    <a:pt x="5934" y="4"/>
                  </a:cubicBezTo>
                  <a:cubicBezTo>
                    <a:pt x="5208" y="378"/>
                    <a:pt x="4451" y="678"/>
                    <a:pt x="3693" y="958"/>
                  </a:cubicBezTo>
                  <a:cubicBezTo>
                    <a:pt x="2916" y="1239"/>
                    <a:pt x="2138" y="1488"/>
                    <a:pt x="1360" y="1747"/>
                  </a:cubicBezTo>
                  <a:cubicBezTo>
                    <a:pt x="1131" y="1830"/>
                    <a:pt x="903" y="1902"/>
                    <a:pt x="686" y="1975"/>
                  </a:cubicBezTo>
                  <a:cubicBezTo>
                    <a:pt x="571" y="2017"/>
                    <a:pt x="447" y="2058"/>
                    <a:pt x="332" y="2100"/>
                  </a:cubicBezTo>
                  <a:cubicBezTo>
                    <a:pt x="229" y="2131"/>
                    <a:pt x="115" y="2172"/>
                    <a:pt x="10" y="2224"/>
                  </a:cubicBezTo>
                  <a:cubicBezTo>
                    <a:pt x="-9" y="2235"/>
                    <a:pt x="0" y="2266"/>
                    <a:pt x="21" y="22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8" name="Google Shape;2138;p40"/>
            <p:cNvSpPr/>
            <p:nvPr/>
          </p:nvSpPr>
          <p:spPr>
            <a:xfrm>
              <a:off x="1139090" y="3378328"/>
              <a:ext cx="49053" cy="171105"/>
            </a:xfrm>
            <a:custGeom>
              <a:avLst/>
              <a:gdLst/>
              <a:ahLst/>
              <a:cxnLst/>
              <a:rect l="l" t="t" r="r" b="b"/>
              <a:pathLst>
                <a:path w="338" h="1179" extrusionOk="0">
                  <a:moveTo>
                    <a:pt x="110" y="1174"/>
                  </a:moveTo>
                  <a:lnTo>
                    <a:pt x="110" y="1174"/>
                  </a:lnTo>
                  <a:cubicBezTo>
                    <a:pt x="110" y="1143"/>
                    <a:pt x="110" y="1122"/>
                    <a:pt x="110" y="1091"/>
                  </a:cubicBezTo>
                  <a:cubicBezTo>
                    <a:pt x="110" y="1070"/>
                    <a:pt x="99" y="1049"/>
                    <a:pt x="99" y="1019"/>
                  </a:cubicBezTo>
                  <a:cubicBezTo>
                    <a:pt x="90" y="967"/>
                    <a:pt x="80" y="904"/>
                    <a:pt x="80" y="842"/>
                  </a:cubicBezTo>
                  <a:cubicBezTo>
                    <a:pt x="69" y="739"/>
                    <a:pt x="69" y="624"/>
                    <a:pt x="90" y="521"/>
                  </a:cubicBezTo>
                  <a:cubicBezTo>
                    <a:pt x="99" y="427"/>
                    <a:pt x="131" y="344"/>
                    <a:pt x="172" y="261"/>
                  </a:cubicBezTo>
                  <a:cubicBezTo>
                    <a:pt x="193" y="220"/>
                    <a:pt x="224" y="178"/>
                    <a:pt x="256" y="136"/>
                  </a:cubicBezTo>
                  <a:cubicBezTo>
                    <a:pt x="277" y="105"/>
                    <a:pt x="318" y="74"/>
                    <a:pt x="338" y="33"/>
                  </a:cubicBezTo>
                  <a:cubicBezTo>
                    <a:pt x="338" y="12"/>
                    <a:pt x="318" y="-8"/>
                    <a:pt x="297" y="2"/>
                  </a:cubicBezTo>
                  <a:cubicBezTo>
                    <a:pt x="256" y="12"/>
                    <a:pt x="214" y="64"/>
                    <a:pt x="193" y="95"/>
                  </a:cubicBezTo>
                  <a:cubicBezTo>
                    <a:pt x="162" y="136"/>
                    <a:pt x="131" y="178"/>
                    <a:pt x="110" y="220"/>
                  </a:cubicBezTo>
                  <a:cubicBezTo>
                    <a:pt x="69" y="302"/>
                    <a:pt x="38" y="406"/>
                    <a:pt x="17" y="500"/>
                  </a:cubicBezTo>
                  <a:cubicBezTo>
                    <a:pt x="-4" y="614"/>
                    <a:pt x="-4" y="728"/>
                    <a:pt x="7" y="842"/>
                  </a:cubicBezTo>
                  <a:cubicBezTo>
                    <a:pt x="17" y="894"/>
                    <a:pt x="17" y="956"/>
                    <a:pt x="28" y="1008"/>
                  </a:cubicBezTo>
                  <a:cubicBezTo>
                    <a:pt x="38" y="1039"/>
                    <a:pt x="38" y="1070"/>
                    <a:pt x="48" y="1101"/>
                  </a:cubicBezTo>
                  <a:cubicBezTo>
                    <a:pt x="59" y="1132"/>
                    <a:pt x="80" y="1153"/>
                    <a:pt x="90" y="1174"/>
                  </a:cubicBezTo>
                  <a:cubicBezTo>
                    <a:pt x="99" y="1185"/>
                    <a:pt x="110" y="1174"/>
                    <a:pt x="110" y="11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39" name="Google Shape;2139;p40"/>
            <p:cNvSpPr/>
            <p:nvPr/>
          </p:nvSpPr>
          <p:spPr>
            <a:xfrm>
              <a:off x="1188143" y="3353802"/>
              <a:ext cx="123649" cy="27864"/>
            </a:xfrm>
            <a:custGeom>
              <a:avLst/>
              <a:gdLst/>
              <a:ahLst/>
              <a:cxnLst/>
              <a:rect l="l" t="t" r="r" b="b"/>
              <a:pathLst>
                <a:path w="852" h="192" extrusionOk="0">
                  <a:moveTo>
                    <a:pt x="0" y="181"/>
                  </a:moveTo>
                  <a:lnTo>
                    <a:pt x="0" y="181"/>
                  </a:lnTo>
                  <a:cubicBezTo>
                    <a:pt x="10" y="181"/>
                    <a:pt x="31" y="192"/>
                    <a:pt x="42" y="192"/>
                  </a:cubicBezTo>
                  <a:cubicBezTo>
                    <a:pt x="63" y="192"/>
                    <a:pt x="73" y="192"/>
                    <a:pt x="94" y="192"/>
                  </a:cubicBezTo>
                  <a:cubicBezTo>
                    <a:pt x="125" y="181"/>
                    <a:pt x="156" y="171"/>
                    <a:pt x="198" y="171"/>
                  </a:cubicBezTo>
                  <a:cubicBezTo>
                    <a:pt x="270" y="150"/>
                    <a:pt x="343" y="140"/>
                    <a:pt x="416" y="129"/>
                  </a:cubicBezTo>
                  <a:cubicBezTo>
                    <a:pt x="488" y="119"/>
                    <a:pt x="561" y="109"/>
                    <a:pt x="633" y="98"/>
                  </a:cubicBezTo>
                  <a:cubicBezTo>
                    <a:pt x="675" y="88"/>
                    <a:pt x="706" y="88"/>
                    <a:pt x="747" y="88"/>
                  </a:cubicBezTo>
                  <a:cubicBezTo>
                    <a:pt x="778" y="77"/>
                    <a:pt x="810" y="77"/>
                    <a:pt x="841" y="67"/>
                  </a:cubicBezTo>
                  <a:cubicBezTo>
                    <a:pt x="862" y="46"/>
                    <a:pt x="851" y="15"/>
                    <a:pt x="830" y="4"/>
                  </a:cubicBezTo>
                  <a:cubicBezTo>
                    <a:pt x="799" y="-6"/>
                    <a:pt x="768" y="4"/>
                    <a:pt x="727" y="15"/>
                  </a:cubicBezTo>
                  <a:cubicBezTo>
                    <a:pt x="696" y="15"/>
                    <a:pt x="654" y="15"/>
                    <a:pt x="623" y="25"/>
                  </a:cubicBezTo>
                  <a:cubicBezTo>
                    <a:pt x="550" y="36"/>
                    <a:pt x="468" y="46"/>
                    <a:pt x="395" y="56"/>
                  </a:cubicBezTo>
                  <a:cubicBezTo>
                    <a:pt x="322" y="67"/>
                    <a:pt x="249" y="88"/>
                    <a:pt x="177" y="98"/>
                  </a:cubicBezTo>
                  <a:cubicBezTo>
                    <a:pt x="146" y="109"/>
                    <a:pt x="104" y="119"/>
                    <a:pt x="73" y="129"/>
                  </a:cubicBezTo>
                  <a:cubicBezTo>
                    <a:pt x="63" y="129"/>
                    <a:pt x="42" y="140"/>
                    <a:pt x="31" y="140"/>
                  </a:cubicBezTo>
                  <a:cubicBezTo>
                    <a:pt x="21" y="150"/>
                    <a:pt x="10" y="171"/>
                    <a:pt x="0" y="171"/>
                  </a:cubicBezTo>
                  <a:lnTo>
                    <a:pt x="0" y="181"/>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0" name="Google Shape;2140;p40"/>
            <p:cNvSpPr/>
            <p:nvPr/>
          </p:nvSpPr>
          <p:spPr>
            <a:xfrm>
              <a:off x="1183790" y="3378619"/>
              <a:ext cx="30622" cy="24091"/>
            </a:xfrm>
            <a:custGeom>
              <a:avLst/>
              <a:gdLst/>
              <a:ahLst/>
              <a:cxnLst/>
              <a:rect l="l" t="t" r="r" b="b"/>
              <a:pathLst>
                <a:path w="211" h="166" extrusionOk="0">
                  <a:moveTo>
                    <a:pt x="0" y="10"/>
                  </a:moveTo>
                  <a:lnTo>
                    <a:pt x="0" y="10"/>
                  </a:lnTo>
                  <a:lnTo>
                    <a:pt x="10" y="21"/>
                  </a:lnTo>
                  <a:lnTo>
                    <a:pt x="10" y="21"/>
                  </a:lnTo>
                  <a:cubicBezTo>
                    <a:pt x="10" y="31"/>
                    <a:pt x="21" y="41"/>
                    <a:pt x="30" y="51"/>
                  </a:cubicBezTo>
                  <a:cubicBezTo>
                    <a:pt x="30" y="41"/>
                    <a:pt x="21" y="41"/>
                    <a:pt x="21" y="31"/>
                  </a:cubicBezTo>
                  <a:cubicBezTo>
                    <a:pt x="21" y="41"/>
                    <a:pt x="21" y="51"/>
                    <a:pt x="30" y="62"/>
                  </a:cubicBezTo>
                  <a:cubicBezTo>
                    <a:pt x="40" y="62"/>
                    <a:pt x="40" y="62"/>
                    <a:pt x="40" y="62"/>
                  </a:cubicBezTo>
                  <a:cubicBezTo>
                    <a:pt x="40" y="72"/>
                    <a:pt x="51" y="82"/>
                    <a:pt x="51" y="82"/>
                  </a:cubicBezTo>
                  <a:cubicBezTo>
                    <a:pt x="61" y="93"/>
                    <a:pt x="82" y="103"/>
                    <a:pt x="93" y="114"/>
                  </a:cubicBezTo>
                  <a:cubicBezTo>
                    <a:pt x="103" y="124"/>
                    <a:pt x="124" y="134"/>
                    <a:pt x="134" y="145"/>
                  </a:cubicBezTo>
                  <a:cubicBezTo>
                    <a:pt x="145" y="145"/>
                    <a:pt x="145" y="155"/>
                    <a:pt x="155" y="155"/>
                  </a:cubicBezTo>
                  <a:cubicBezTo>
                    <a:pt x="165" y="166"/>
                    <a:pt x="176" y="166"/>
                    <a:pt x="186" y="166"/>
                  </a:cubicBezTo>
                  <a:cubicBezTo>
                    <a:pt x="207" y="166"/>
                    <a:pt x="218" y="145"/>
                    <a:pt x="207" y="134"/>
                  </a:cubicBezTo>
                  <a:cubicBezTo>
                    <a:pt x="207" y="124"/>
                    <a:pt x="207" y="124"/>
                    <a:pt x="207" y="114"/>
                  </a:cubicBezTo>
                  <a:cubicBezTo>
                    <a:pt x="207" y="114"/>
                    <a:pt x="197" y="103"/>
                    <a:pt x="186" y="103"/>
                  </a:cubicBezTo>
                  <a:cubicBezTo>
                    <a:pt x="186" y="93"/>
                    <a:pt x="176" y="93"/>
                    <a:pt x="176" y="82"/>
                  </a:cubicBezTo>
                  <a:cubicBezTo>
                    <a:pt x="155" y="72"/>
                    <a:pt x="145" y="72"/>
                    <a:pt x="134" y="62"/>
                  </a:cubicBezTo>
                  <a:cubicBezTo>
                    <a:pt x="113" y="51"/>
                    <a:pt x="103" y="41"/>
                    <a:pt x="93" y="31"/>
                  </a:cubicBezTo>
                  <a:cubicBezTo>
                    <a:pt x="82" y="31"/>
                    <a:pt x="72" y="21"/>
                    <a:pt x="72" y="21"/>
                  </a:cubicBezTo>
                  <a:cubicBezTo>
                    <a:pt x="61" y="21"/>
                    <a:pt x="61" y="21"/>
                    <a:pt x="61" y="21"/>
                  </a:cubicBezTo>
                  <a:cubicBezTo>
                    <a:pt x="51" y="10"/>
                    <a:pt x="40" y="21"/>
                    <a:pt x="30" y="21"/>
                  </a:cubicBezTo>
                  <a:cubicBezTo>
                    <a:pt x="40" y="21"/>
                    <a:pt x="40" y="21"/>
                    <a:pt x="51" y="21"/>
                  </a:cubicBezTo>
                  <a:cubicBezTo>
                    <a:pt x="40" y="21"/>
                    <a:pt x="21" y="10"/>
                    <a:pt x="10" y="10"/>
                  </a:cubicBezTo>
                  <a:cubicBezTo>
                    <a:pt x="21" y="10"/>
                    <a:pt x="21" y="10"/>
                    <a:pt x="21" y="10"/>
                  </a:cubicBezTo>
                  <a:cubicBezTo>
                    <a:pt x="10" y="10"/>
                    <a:pt x="10" y="10"/>
                    <a:pt x="0" y="0"/>
                  </a:cubicBezTo>
                  <a:lnTo>
                    <a:pt x="0" y="10"/>
                  </a:lnTo>
                  <a:close/>
                </a:path>
              </a:pathLst>
            </a:custGeom>
            <a:solidFill>
              <a:schemeClr val="dk1"/>
            </a:solidFill>
            <a:ln>
              <a:noFill/>
            </a:ln>
          </p:spPr>
          <p:txBody>
            <a:bodyPr spcFirstLastPara="1" wrap="square" lIns="90000" tIns="14750" rIns="90000" bIns="14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1" name="Google Shape;2141;p40"/>
            <p:cNvSpPr/>
            <p:nvPr/>
          </p:nvSpPr>
          <p:spPr>
            <a:xfrm>
              <a:off x="3002236" y="3745935"/>
              <a:ext cx="12046" cy="29316"/>
            </a:xfrm>
            <a:custGeom>
              <a:avLst/>
              <a:gdLst/>
              <a:ahLst/>
              <a:cxnLst/>
              <a:rect l="l" t="t" r="r" b="b"/>
              <a:pathLst>
                <a:path w="83" h="202" extrusionOk="0">
                  <a:moveTo>
                    <a:pt x="11" y="10"/>
                  </a:moveTo>
                  <a:lnTo>
                    <a:pt x="11" y="10"/>
                  </a:lnTo>
                  <a:cubicBezTo>
                    <a:pt x="11" y="21"/>
                    <a:pt x="11" y="21"/>
                    <a:pt x="11" y="31"/>
                  </a:cubicBezTo>
                  <a:cubicBezTo>
                    <a:pt x="11" y="21"/>
                    <a:pt x="11" y="21"/>
                    <a:pt x="11" y="21"/>
                  </a:cubicBezTo>
                  <a:cubicBezTo>
                    <a:pt x="0" y="31"/>
                    <a:pt x="0" y="41"/>
                    <a:pt x="0" y="52"/>
                  </a:cubicBezTo>
                  <a:cubicBezTo>
                    <a:pt x="11" y="52"/>
                    <a:pt x="11" y="62"/>
                    <a:pt x="11" y="62"/>
                  </a:cubicBezTo>
                  <a:cubicBezTo>
                    <a:pt x="11" y="73"/>
                    <a:pt x="11" y="83"/>
                    <a:pt x="11" y="104"/>
                  </a:cubicBezTo>
                  <a:cubicBezTo>
                    <a:pt x="11" y="114"/>
                    <a:pt x="11" y="125"/>
                    <a:pt x="11" y="135"/>
                  </a:cubicBezTo>
                  <a:cubicBezTo>
                    <a:pt x="11" y="135"/>
                    <a:pt x="11" y="146"/>
                    <a:pt x="11" y="135"/>
                  </a:cubicBezTo>
                  <a:cubicBezTo>
                    <a:pt x="11" y="146"/>
                    <a:pt x="11" y="146"/>
                    <a:pt x="11" y="146"/>
                  </a:cubicBezTo>
                  <a:cubicBezTo>
                    <a:pt x="0" y="156"/>
                    <a:pt x="0" y="156"/>
                    <a:pt x="0" y="166"/>
                  </a:cubicBezTo>
                  <a:cubicBezTo>
                    <a:pt x="0" y="177"/>
                    <a:pt x="11" y="198"/>
                    <a:pt x="21" y="198"/>
                  </a:cubicBezTo>
                  <a:cubicBezTo>
                    <a:pt x="42" y="208"/>
                    <a:pt x="73" y="198"/>
                    <a:pt x="83" y="177"/>
                  </a:cubicBezTo>
                  <a:cubicBezTo>
                    <a:pt x="83" y="166"/>
                    <a:pt x="83" y="146"/>
                    <a:pt x="73" y="135"/>
                  </a:cubicBezTo>
                  <a:cubicBezTo>
                    <a:pt x="73" y="125"/>
                    <a:pt x="52" y="125"/>
                    <a:pt x="52" y="135"/>
                  </a:cubicBezTo>
                  <a:lnTo>
                    <a:pt x="52" y="135"/>
                  </a:lnTo>
                  <a:lnTo>
                    <a:pt x="52" y="135"/>
                  </a:lnTo>
                  <a:lnTo>
                    <a:pt x="52" y="135"/>
                  </a:lnTo>
                  <a:lnTo>
                    <a:pt x="52" y="135"/>
                  </a:lnTo>
                  <a:lnTo>
                    <a:pt x="52" y="135"/>
                  </a:lnTo>
                  <a:lnTo>
                    <a:pt x="52" y="135"/>
                  </a:lnTo>
                  <a:cubicBezTo>
                    <a:pt x="42" y="135"/>
                    <a:pt x="52" y="135"/>
                    <a:pt x="52" y="135"/>
                  </a:cubicBezTo>
                  <a:cubicBezTo>
                    <a:pt x="42" y="135"/>
                    <a:pt x="42" y="135"/>
                    <a:pt x="42" y="135"/>
                  </a:cubicBezTo>
                  <a:cubicBezTo>
                    <a:pt x="42" y="135"/>
                    <a:pt x="31" y="146"/>
                    <a:pt x="42" y="146"/>
                  </a:cubicBezTo>
                  <a:cubicBezTo>
                    <a:pt x="31" y="146"/>
                    <a:pt x="42" y="146"/>
                    <a:pt x="42" y="146"/>
                  </a:cubicBezTo>
                  <a:cubicBezTo>
                    <a:pt x="31" y="146"/>
                    <a:pt x="42" y="146"/>
                    <a:pt x="42" y="135"/>
                  </a:cubicBezTo>
                  <a:cubicBezTo>
                    <a:pt x="52" y="156"/>
                    <a:pt x="52" y="166"/>
                    <a:pt x="63" y="177"/>
                  </a:cubicBezTo>
                  <a:cubicBezTo>
                    <a:pt x="63" y="156"/>
                    <a:pt x="73" y="125"/>
                    <a:pt x="63" y="93"/>
                  </a:cubicBezTo>
                  <a:cubicBezTo>
                    <a:pt x="63" y="83"/>
                    <a:pt x="63" y="73"/>
                    <a:pt x="52" y="52"/>
                  </a:cubicBezTo>
                  <a:cubicBezTo>
                    <a:pt x="52" y="41"/>
                    <a:pt x="42" y="31"/>
                    <a:pt x="31" y="21"/>
                  </a:cubicBezTo>
                  <a:lnTo>
                    <a:pt x="31" y="21"/>
                  </a:lnTo>
                  <a:cubicBezTo>
                    <a:pt x="31" y="21"/>
                    <a:pt x="21" y="10"/>
                    <a:pt x="11" y="0"/>
                  </a:cubicBezTo>
                  <a:lnTo>
                    <a:pt x="11" y="10"/>
                  </a:lnTo>
                  <a:close/>
                </a:path>
              </a:pathLst>
            </a:custGeom>
            <a:solidFill>
              <a:schemeClr val="dk1"/>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2" name="Google Shape;2142;p40"/>
            <p:cNvSpPr/>
            <p:nvPr/>
          </p:nvSpPr>
          <p:spPr>
            <a:xfrm>
              <a:off x="2239011" y="3768430"/>
              <a:ext cx="783253" cy="278645"/>
            </a:xfrm>
            <a:custGeom>
              <a:avLst/>
              <a:gdLst/>
              <a:ahLst/>
              <a:cxnLst/>
              <a:rect l="l" t="t" r="r" b="b"/>
              <a:pathLst>
                <a:path w="5397" h="1920" extrusionOk="0">
                  <a:moveTo>
                    <a:pt x="10" y="1920"/>
                  </a:moveTo>
                  <a:lnTo>
                    <a:pt x="10" y="1920"/>
                  </a:lnTo>
                  <a:cubicBezTo>
                    <a:pt x="186" y="1889"/>
                    <a:pt x="362" y="1847"/>
                    <a:pt x="529" y="1805"/>
                  </a:cubicBezTo>
                  <a:cubicBezTo>
                    <a:pt x="705" y="1765"/>
                    <a:pt x="881" y="1702"/>
                    <a:pt x="1048" y="1640"/>
                  </a:cubicBezTo>
                  <a:cubicBezTo>
                    <a:pt x="1379" y="1526"/>
                    <a:pt x="1712" y="1391"/>
                    <a:pt x="2044" y="1256"/>
                  </a:cubicBezTo>
                  <a:cubicBezTo>
                    <a:pt x="2375" y="1121"/>
                    <a:pt x="2708" y="976"/>
                    <a:pt x="3049" y="862"/>
                  </a:cubicBezTo>
                  <a:cubicBezTo>
                    <a:pt x="3403" y="727"/>
                    <a:pt x="3765" y="613"/>
                    <a:pt x="4129" y="489"/>
                  </a:cubicBezTo>
                  <a:cubicBezTo>
                    <a:pt x="4543" y="353"/>
                    <a:pt x="4959" y="208"/>
                    <a:pt x="5374" y="73"/>
                  </a:cubicBezTo>
                  <a:cubicBezTo>
                    <a:pt x="5415" y="62"/>
                    <a:pt x="5395" y="-9"/>
                    <a:pt x="5353" y="1"/>
                  </a:cubicBezTo>
                  <a:cubicBezTo>
                    <a:pt x="4627" y="250"/>
                    <a:pt x="3890" y="489"/>
                    <a:pt x="3154" y="737"/>
                  </a:cubicBezTo>
                  <a:cubicBezTo>
                    <a:pt x="2479" y="976"/>
                    <a:pt x="1825" y="1277"/>
                    <a:pt x="1151" y="1526"/>
                  </a:cubicBezTo>
                  <a:cubicBezTo>
                    <a:pt x="965" y="1598"/>
                    <a:pt x="778" y="1661"/>
                    <a:pt x="591" y="1723"/>
                  </a:cubicBezTo>
                  <a:cubicBezTo>
                    <a:pt x="394" y="1785"/>
                    <a:pt x="197" y="1858"/>
                    <a:pt x="0" y="1899"/>
                  </a:cubicBezTo>
                  <a:cubicBezTo>
                    <a:pt x="0" y="1910"/>
                    <a:pt x="0" y="1920"/>
                    <a:pt x="10" y="19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3" name="Google Shape;2143;p40"/>
            <p:cNvSpPr/>
            <p:nvPr/>
          </p:nvSpPr>
          <p:spPr>
            <a:xfrm>
              <a:off x="2196779" y="4047074"/>
              <a:ext cx="43683" cy="143821"/>
            </a:xfrm>
            <a:custGeom>
              <a:avLst/>
              <a:gdLst/>
              <a:ahLst/>
              <a:cxnLst/>
              <a:rect l="l" t="t" r="r" b="b"/>
              <a:pathLst>
                <a:path w="301" h="991" extrusionOk="0">
                  <a:moveTo>
                    <a:pt x="291" y="0"/>
                  </a:moveTo>
                  <a:lnTo>
                    <a:pt x="291" y="0"/>
                  </a:lnTo>
                  <a:cubicBezTo>
                    <a:pt x="260" y="0"/>
                    <a:pt x="228" y="31"/>
                    <a:pt x="208" y="62"/>
                  </a:cubicBezTo>
                  <a:cubicBezTo>
                    <a:pt x="176" y="83"/>
                    <a:pt x="155" y="124"/>
                    <a:pt x="125" y="155"/>
                  </a:cubicBezTo>
                  <a:cubicBezTo>
                    <a:pt x="84" y="228"/>
                    <a:pt x="52" y="312"/>
                    <a:pt x="21" y="394"/>
                  </a:cubicBezTo>
                  <a:cubicBezTo>
                    <a:pt x="0" y="477"/>
                    <a:pt x="0" y="571"/>
                    <a:pt x="0" y="653"/>
                  </a:cubicBezTo>
                  <a:cubicBezTo>
                    <a:pt x="11" y="757"/>
                    <a:pt x="21" y="871"/>
                    <a:pt x="52" y="965"/>
                  </a:cubicBezTo>
                  <a:cubicBezTo>
                    <a:pt x="63" y="1006"/>
                    <a:pt x="125" y="996"/>
                    <a:pt x="115" y="954"/>
                  </a:cubicBezTo>
                  <a:cubicBezTo>
                    <a:pt x="115" y="861"/>
                    <a:pt x="84" y="768"/>
                    <a:pt x="73" y="674"/>
                  </a:cubicBezTo>
                  <a:cubicBezTo>
                    <a:pt x="73" y="592"/>
                    <a:pt x="73" y="498"/>
                    <a:pt x="94" y="415"/>
                  </a:cubicBezTo>
                  <a:cubicBezTo>
                    <a:pt x="115" y="343"/>
                    <a:pt x="145" y="259"/>
                    <a:pt x="187" y="197"/>
                  </a:cubicBezTo>
                  <a:cubicBezTo>
                    <a:pt x="208" y="155"/>
                    <a:pt x="228" y="124"/>
                    <a:pt x="249" y="94"/>
                  </a:cubicBezTo>
                  <a:cubicBezTo>
                    <a:pt x="270" y="73"/>
                    <a:pt x="301" y="42"/>
                    <a:pt x="301" y="10"/>
                  </a:cubicBezTo>
                  <a:lnTo>
                    <a:pt x="29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4" name="Google Shape;2144;p40"/>
            <p:cNvSpPr/>
            <p:nvPr/>
          </p:nvSpPr>
          <p:spPr>
            <a:xfrm>
              <a:off x="2206212" y="3878436"/>
              <a:ext cx="848125" cy="310137"/>
            </a:xfrm>
            <a:custGeom>
              <a:avLst/>
              <a:gdLst/>
              <a:ahLst/>
              <a:cxnLst/>
              <a:rect l="l" t="t" r="r" b="b"/>
              <a:pathLst>
                <a:path w="5844" h="2137" extrusionOk="0">
                  <a:moveTo>
                    <a:pt x="19" y="2137"/>
                  </a:moveTo>
                  <a:lnTo>
                    <a:pt x="19" y="2137"/>
                  </a:lnTo>
                  <a:cubicBezTo>
                    <a:pt x="122" y="2127"/>
                    <a:pt x="215" y="2085"/>
                    <a:pt x="319" y="2054"/>
                  </a:cubicBezTo>
                  <a:cubicBezTo>
                    <a:pt x="412" y="2023"/>
                    <a:pt x="506" y="1992"/>
                    <a:pt x="599" y="1961"/>
                  </a:cubicBezTo>
                  <a:cubicBezTo>
                    <a:pt x="797" y="1899"/>
                    <a:pt x="994" y="1836"/>
                    <a:pt x="1180" y="1763"/>
                  </a:cubicBezTo>
                  <a:cubicBezTo>
                    <a:pt x="1564" y="1629"/>
                    <a:pt x="1958" y="1505"/>
                    <a:pt x="2342" y="1359"/>
                  </a:cubicBezTo>
                  <a:cubicBezTo>
                    <a:pt x="3099" y="1089"/>
                    <a:pt x="3867" y="819"/>
                    <a:pt x="4625" y="530"/>
                  </a:cubicBezTo>
                  <a:cubicBezTo>
                    <a:pt x="4832" y="446"/>
                    <a:pt x="5029" y="373"/>
                    <a:pt x="5226" y="270"/>
                  </a:cubicBezTo>
                  <a:cubicBezTo>
                    <a:pt x="5403" y="176"/>
                    <a:pt x="5589" y="51"/>
                    <a:pt x="5797" y="51"/>
                  </a:cubicBezTo>
                  <a:cubicBezTo>
                    <a:pt x="5786" y="41"/>
                    <a:pt x="5786" y="32"/>
                    <a:pt x="5776" y="21"/>
                  </a:cubicBezTo>
                  <a:cubicBezTo>
                    <a:pt x="5755" y="62"/>
                    <a:pt x="5765" y="104"/>
                    <a:pt x="5797" y="145"/>
                  </a:cubicBezTo>
                  <a:cubicBezTo>
                    <a:pt x="5817" y="166"/>
                    <a:pt x="5859" y="135"/>
                    <a:pt x="5838" y="104"/>
                  </a:cubicBezTo>
                  <a:cubicBezTo>
                    <a:pt x="5817" y="83"/>
                    <a:pt x="5807" y="62"/>
                    <a:pt x="5817" y="32"/>
                  </a:cubicBezTo>
                  <a:cubicBezTo>
                    <a:pt x="5817" y="21"/>
                    <a:pt x="5807" y="0"/>
                    <a:pt x="5797" y="0"/>
                  </a:cubicBezTo>
                  <a:cubicBezTo>
                    <a:pt x="5703" y="11"/>
                    <a:pt x="5621" y="32"/>
                    <a:pt x="5537" y="62"/>
                  </a:cubicBezTo>
                  <a:cubicBezTo>
                    <a:pt x="5454" y="93"/>
                    <a:pt x="5382" y="135"/>
                    <a:pt x="5299" y="166"/>
                  </a:cubicBezTo>
                  <a:cubicBezTo>
                    <a:pt x="5215" y="208"/>
                    <a:pt x="5133" y="249"/>
                    <a:pt x="5039" y="290"/>
                  </a:cubicBezTo>
                  <a:cubicBezTo>
                    <a:pt x="4957" y="332"/>
                    <a:pt x="4863" y="363"/>
                    <a:pt x="4769" y="405"/>
                  </a:cubicBezTo>
                  <a:cubicBezTo>
                    <a:pt x="4386" y="549"/>
                    <a:pt x="4002" y="695"/>
                    <a:pt x="3618" y="840"/>
                  </a:cubicBezTo>
                  <a:cubicBezTo>
                    <a:pt x="2850" y="1131"/>
                    <a:pt x="2072" y="1401"/>
                    <a:pt x="1304" y="1670"/>
                  </a:cubicBezTo>
                  <a:cubicBezTo>
                    <a:pt x="1086" y="1743"/>
                    <a:pt x="869" y="1815"/>
                    <a:pt x="651" y="1888"/>
                  </a:cubicBezTo>
                  <a:cubicBezTo>
                    <a:pt x="537" y="1919"/>
                    <a:pt x="433" y="1961"/>
                    <a:pt x="319" y="1992"/>
                  </a:cubicBezTo>
                  <a:cubicBezTo>
                    <a:pt x="215" y="2033"/>
                    <a:pt x="101" y="2064"/>
                    <a:pt x="8" y="2116"/>
                  </a:cubicBezTo>
                  <a:cubicBezTo>
                    <a:pt x="-13" y="2127"/>
                    <a:pt x="8" y="2137"/>
                    <a:pt x="19" y="21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5" name="Google Shape;2145;p40"/>
            <p:cNvSpPr/>
            <p:nvPr/>
          </p:nvSpPr>
          <p:spPr>
            <a:xfrm>
              <a:off x="2968131" y="3786716"/>
              <a:ext cx="28880" cy="115812"/>
            </a:xfrm>
            <a:custGeom>
              <a:avLst/>
              <a:gdLst/>
              <a:ahLst/>
              <a:cxnLst/>
              <a:rect l="l" t="t" r="r" b="b"/>
              <a:pathLst>
                <a:path w="199" h="798" extrusionOk="0">
                  <a:moveTo>
                    <a:pt x="59" y="9"/>
                  </a:moveTo>
                  <a:lnTo>
                    <a:pt x="59" y="9"/>
                  </a:lnTo>
                  <a:cubicBezTo>
                    <a:pt x="17" y="41"/>
                    <a:pt x="7" y="124"/>
                    <a:pt x="7" y="176"/>
                  </a:cubicBezTo>
                  <a:cubicBezTo>
                    <a:pt x="-3" y="248"/>
                    <a:pt x="-3" y="331"/>
                    <a:pt x="7" y="404"/>
                  </a:cubicBezTo>
                  <a:cubicBezTo>
                    <a:pt x="7" y="476"/>
                    <a:pt x="17" y="549"/>
                    <a:pt x="38" y="622"/>
                  </a:cubicBezTo>
                  <a:cubicBezTo>
                    <a:pt x="59" y="683"/>
                    <a:pt x="80" y="746"/>
                    <a:pt x="132" y="788"/>
                  </a:cubicBezTo>
                  <a:cubicBezTo>
                    <a:pt x="174" y="819"/>
                    <a:pt x="225" y="767"/>
                    <a:pt x="184" y="736"/>
                  </a:cubicBezTo>
                  <a:cubicBezTo>
                    <a:pt x="142" y="694"/>
                    <a:pt x="132" y="643"/>
                    <a:pt x="111" y="591"/>
                  </a:cubicBezTo>
                  <a:cubicBezTo>
                    <a:pt x="101" y="528"/>
                    <a:pt x="80" y="466"/>
                    <a:pt x="80" y="404"/>
                  </a:cubicBezTo>
                  <a:cubicBezTo>
                    <a:pt x="69" y="342"/>
                    <a:pt x="69" y="279"/>
                    <a:pt x="80" y="217"/>
                  </a:cubicBezTo>
                  <a:cubicBezTo>
                    <a:pt x="80" y="185"/>
                    <a:pt x="80" y="155"/>
                    <a:pt x="90" y="124"/>
                  </a:cubicBezTo>
                  <a:cubicBezTo>
                    <a:pt x="90" y="93"/>
                    <a:pt x="90" y="72"/>
                    <a:pt x="111" y="61"/>
                  </a:cubicBezTo>
                  <a:cubicBezTo>
                    <a:pt x="153" y="30"/>
                    <a:pt x="90" y="-22"/>
                    <a:pt x="59"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6" name="Google Shape;2146;p40"/>
            <p:cNvSpPr/>
            <p:nvPr/>
          </p:nvSpPr>
          <p:spPr>
            <a:xfrm>
              <a:off x="2860736" y="3827061"/>
              <a:ext cx="113199" cy="34831"/>
            </a:xfrm>
            <a:custGeom>
              <a:avLst/>
              <a:gdLst/>
              <a:ahLst/>
              <a:cxnLst/>
              <a:rect l="l" t="t" r="r" b="b"/>
              <a:pathLst>
                <a:path w="780" h="240" extrusionOk="0">
                  <a:moveTo>
                    <a:pt x="0" y="240"/>
                  </a:moveTo>
                  <a:lnTo>
                    <a:pt x="0" y="240"/>
                  </a:lnTo>
                  <a:cubicBezTo>
                    <a:pt x="135" y="209"/>
                    <a:pt x="259" y="177"/>
                    <a:pt x="384" y="147"/>
                  </a:cubicBezTo>
                  <a:cubicBezTo>
                    <a:pt x="447" y="126"/>
                    <a:pt x="508" y="116"/>
                    <a:pt x="560" y="95"/>
                  </a:cubicBezTo>
                  <a:cubicBezTo>
                    <a:pt x="592" y="95"/>
                    <a:pt x="623" y="85"/>
                    <a:pt x="654" y="74"/>
                  </a:cubicBezTo>
                  <a:cubicBezTo>
                    <a:pt x="685" y="74"/>
                    <a:pt x="726" y="74"/>
                    <a:pt x="757" y="64"/>
                  </a:cubicBezTo>
                  <a:cubicBezTo>
                    <a:pt x="799" y="53"/>
                    <a:pt x="778" y="-9"/>
                    <a:pt x="737" y="1"/>
                  </a:cubicBezTo>
                  <a:cubicBezTo>
                    <a:pt x="705" y="12"/>
                    <a:pt x="685" y="22"/>
                    <a:pt x="654" y="32"/>
                  </a:cubicBezTo>
                  <a:cubicBezTo>
                    <a:pt x="623" y="43"/>
                    <a:pt x="592" y="53"/>
                    <a:pt x="550" y="64"/>
                  </a:cubicBezTo>
                  <a:cubicBezTo>
                    <a:pt x="498" y="85"/>
                    <a:pt x="436" y="105"/>
                    <a:pt x="374" y="126"/>
                  </a:cubicBezTo>
                  <a:cubicBezTo>
                    <a:pt x="249" y="156"/>
                    <a:pt x="125" y="188"/>
                    <a:pt x="0" y="229"/>
                  </a:cubicBezTo>
                  <a:lnTo>
                    <a:pt x="0" y="240"/>
                  </a:ln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7" name="Google Shape;2147;p40"/>
            <p:cNvSpPr/>
            <p:nvPr/>
          </p:nvSpPr>
          <p:spPr>
            <a:xfrm>
              <a:off x="2713142" y="3871760"/>
              <a:ext cx="266889" cy="92446"/>
            </a:xfrm>
            <a:custGeom>
              <a:avLst/>
              <a:gdLst/>
              <a:ahLst/>
              <a:cxnLst/>
              <a:rect l="l" t="t" r="r" b="b"/>
              <a:pathLst>
                <a:path w="1839" h="637" extrusionOk="0">
                  <a:moveTo>
                    <a:pt x="11" y="637"/>
                  </a:moveTo>
                  <a:lnTo>
                    <a:pt x="11" y="637"/>
                  </a:lnTo>
                  <a:cubicBezTo>
                    <a:pt x="322" y="544"/>
                    <a:pt x="634" y="461"/>
                    <a:pt x="945" y="367"/>
                  </a:cubicBezTo>
                  <a:cubicBezTo>
                    <a:pt x="1100" y="316"/>
                    <a:pt x="1256" y="264"/>
                    <a:pt x="1412" y="212"/>
                  </a:cubicBezTo>
                  <a:cubicBezTo>
                    <a:pt x="1557" y="170"/>
                    <a:pt x="1702" y="129"/>
                    <a:pt x="1826" y="57"/>
                  </a:cubicBezTo>
                  <a:cubicBezTo>
                    <a:pt x="1858" y="36"/>
                    <a:pt x="1826" y="-16"/>
                    <a:pt x="1795" y="5"/>
                  </a:cubicBezTo>
                  <a:cubicBezTo>
                    <a:pt x="1661" y="78"/>
                    <a:pt x="1515" y="118"/>
                    <a:pt x="1360" y="170"/>
                  </a:cubicBezTo>
                  <a:cubicBezTo>
                    <a:pt x="1215" y="212"/>
                    <a:pt x="1059" y="264"/>
                    <a:pt x="914" y="316"/>
                  </a:cubicBezTo>
                  <a:cubicBezTo>
                    <a:pt x="602" y="409"/>
                    <a:pt x="312" y="524"/>
                    <a:pt x="0" y="627"/>
                  </a:cubicBezTo>
                  <a:cubicBezTo>
                    <a:pt x="0" y="627"/>
                    <a:pt x="0" y="637"/>
                    <a:pt x="11" y="6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8" name="Google Shape;2148;p40"/>
            <p:cNvSpPr/>
            <p:nvPr/>
          </p:nvSpPr>
          <p:spPr>
            <a:xfrm>
              <a:off x="2776853" y="3705300"/>
              <a:ext cx="222771" cy="42087"/>
            </a:xfrm>
            <a:custGeom>
              <a:avLst/>
              <a:gdLst/>
              <a:ahLst/>
              <a:cxnLst/>
              <a:rect l="l" t="t" r="r" b="b"/>
              <a:pathLst>
                <a:path w="1535" h="290" extrusionOk="0">
                  <a:moveTo>
                    <a:pt x="1532" y="280"/>
                  </a:moveTo>
                  <a:lnTo>
                    <a:pt x="1532" y="280"/>
                  </a:lnTo>
                  <a:cubicBezTo>
                    <a:pt x="1522" y="239"/>
                    <a:pt x="1492" y="239"/>
                    <a:pt x="1460" y="229"/>
                  </a:cubicBezTo>
                  <a:cubicBezTo>
                    <a:pt x="1387" y="229"/>
                    <a:pt x="1315" y="218"/>
                    <a:pt x="1243" y="208"/>
                  </a:cubicBezTo>
                  <a:cubicBezTo>
                    <a:pt x="1107" y="187"/>
                    <a:pt x="973" y="166"/>
                    <a:pt x="848" y="135"/>
                  </a:cubicBezTo>
                  <a:cubicBezTo>
                    <a:pt x="578" y="72"/>
                    <a:pt x="308" y="10"/>
                    <a:pt x="39" y="0"/>
                  </a:cubicBezTo>
                  <a:cubicBezTo>
                    <a:pt x="-13" y="0"/>
                    <a:pt x="-13" y="72"/>
                    <a:pt x="39" y="72"/>
                  </a:cubicBezTo>
                  <a:cubicBezTo>
                    <a:pt x="298" y="83"/>
                    <a:pt x="547" y="145"/>
                    <a:pt x="796" y="197"/>
                  </a:cubicBezTo>
                  <a:cubicBezTo>
                    <a:pt x="921" y="218"/>
                    <a:pt x="1034" y="239"/>
                    <a:pt x="1159" y="248"/>
                  </a:cubicBezTo>
                  <a:cubicBezTo>
                    <a:pt x="1222" y="259"/>
                    <a:pt x="1283" y="259"/>
                    <a:pt x="1346" y="259"/>
                  </a:cubicBezTo>
                  <a:cubicBezTo>
                    <a:pt x="1387" y="259"/>
                    <a:pt x="1481" y="248"/>
                    <a:pt x="1522" y="290"/>
                  </a:cubicBezTo>
                  <a:cubicBezTo>
                    <a:pt x="1522" y="290"/>
                    <a:pt x="1543" y="280"/>
                    <a:pt x="1532" y="28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49" name="Google Shape;2149;p40"/>
            <p:cNvSpPr/>
            <p:nvPr/>
          </p:nvSpPr>
          <p:spPr>
            <a:xfrm>
              <a:off x="1261288" y="3475854"/>
              <a:ext cx="42813" cy="158915"/>
            </a:xfrm>
            <a:custGeom>
              <a:avLst/>
              <a:gdLst/>
              <a:ahLst/>
              <a:cxnLst/>
              <a:rect l="l" t="t" r="r" b="b"/>
              <a:pathLst>
                <a:path w="295" h="1095" extrusionOk="0">
                  <a:moveTo>
                    <a:pt x="264" y="4"/>
                  </a:moveTo>
                  <a:lnTo>
                    <a:pt x="264" y="4"/>
                  </a:lnTo>
                  <a:cubicBezTo>
                    <a:pt x="223" y="15"/>
                    <a:pt x="202" y="67"/>
                    <a:pt x="182" y="98"/>
                  </a:cubicBezTo>
                  <a:cubicBezTo>
                    <a:pt x="161" y="139"/>
                    <a:pt x="140" y="180"/>
                    <a:pt x="119" y="232"/>
                  </a:cubicBezTo>
                  <a:cubicBezTo>
                    <a:pt x="77" y="316"/>
                    <a:pt x="46" y="408"/>
                    <a:pt x="25" y="502"/>
                  </a:cubicBezTo>
                  <a:cubicBezTo>
                    <a:pt x="4" y="596"/>
                    <a:pt x="-6" y="689"/>
                    <a:pt x="4" y="782"/>
                  </a:cubicBezTo>
                  <a:cubicBezTo>
                    <a:pt x="4" y="875"/>
                    <a:pt x="15" y="979"/>
                    <a:pt x="57" y="1073"/>
                  </a:cubicBezTo>
                  <a:cubicBezTo>
                    <a:pt x="77" y="1114"/>
                    <a:pt x="129" y="1093"/>
                    <a:pt x="119" y="1052"/>
                  </a:cubicBezTo>
                  <a:cubicBezTo>
                    <a:pt x="119" y="1042"/>
                    <a:pt x="119" y="1031"/>
                    <a:pt x="119" y="1021"/>
                  </a:cubicBezTo>
                  <a:cubicBezTo>
                    <a:pt x="109" y="1011"/>
                    <a:pt x="88" y="1000"/>
                    <a:pt x="77" y="1011"/>
                  </a:cubicBezTo>
                  <a:cubicBezTo>
                    <a:pt x="67" y="1021"/>
                    <a:pt x="67" y="1031"/>
                    <a:pt x="57" y="1042"/>
                  </a:cubicBezTo>
                  <a:cubicBezTo>
                    <a:pt x="77" y="1042"/>
                    <a:pt x="98" y="1042"/>
                    <a:pt x="119" y="1052"/>
                  </a:cubicBezTo>
                  <a:cubicBezTo>
                    <a:pt x="98" y="958"/>
                    <a:pt x="77" y="875"/>
                    <a:pt x="77" y="782"/>
                  </a:cubicBezTo>
                  <a:cubicBezTo>
                    <a:pt x="67" y="689"/>
                    <a:pt x="77" y="596"/>
                    <a:pt x="98" y="513"/>
                  </a:cubicBezTo>
                  <a:cubicBezTo>
                    <a:pt x="119" y="419"/>
                    <a:pt x="150" y="336"/>
                    <a:pt x="182" y="253"/>
                  </a:cubicBezTo>
                  <a:cubicBezTo>
                    <a:pt x="202" y="201"/>
                    <a:pt x="223" y="159"/>
                    <a:pt x="253" y="118"/>
                  </a:cubicBezTo>
                  <a:cubicBezTo>
                    <a:pt x="264" y="87"/>
                    <a:pt x="295" y="56"/>
                    <a:pt x="295" y="15"/>
                  </a:cubicBezTo>
                  <a:cubicBezTo>
                    <a:pt x="285" y="4"/>
                    <a:pt x="274" y="-6"/>
                    <a:pt x="26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0" name="Google Shape;2150;p40"/>
            <p:cNvSpPr/>
            <p:nvPr/>
          </p:nvSpPr>
          <p:spPr>
            <a:xfrm>
              <a:off x="1326014" y="3512571"/>
              <a:ext cx="25397" cy="171105"/>
            </a:xfrm>
            <a:custGeom>
              <a:avLst/>
              <a:gdLst/>
              <a:ahLst/>
              <a:cxnLst/>
              <a:rect l="l" t="t" r="r" b="b"/>
              <a:pathLst>
                <a:path w="175" h="1179" extrusionOk="0">
                  <a:moveTo>
                    <a:pt x="171" y="0"/>
                  </a:moveTo>
                  <a:lnTo>
                    <a:pt x="171" y="0"/>
                  </a:lnTo>
                  <a:cubicBezTo>
                    <a:pt x="161" y="10"/>
                    <a:pt x="150" y="10"/>
                    <a:pt x="140" y="10"/>
                  </a:cubicBezTo>
                  <a:cubicBezTo>
                    <a:pt x="119" y="21"/>
                    <a:pt x="109" y="52"/>
                    <a:pt x="98" y="63"/>
                  </a:cubicBezTo>
                  <a:cubicBezTo>
                    <a:pt x="77" y="114"/>
                    <a:pt x="56" y="155"/>
                    <a:pt x="46" y="207"/>
                  </a:cubicBezTo>
                  <a:cubicBezTo>
                    <a:pt x="16" y="312"/>
                    <a:pt x="5" y="415"/>
                    <a:pt x="5" y="519"/>
                  </a:cubicBezTo>
                  <a:cubicBezTo>
                    <a:pt x="-5" y="726"/>
                    <a:pt x="-5" y="954"/>
                    <a:pt x="56" y="1151"/>
                  </a:cubicBezTo>
                  <a:cubicBezTo>
                    <a:pt x="67" y="1203"/>
                    <a:pt x="150" y="1172"/>
                    <a:pt x="129" y="1131"/>
                  </a:cubicBezTo>
                  <a:cubicBezTo>
                    <a:pt x="67" y="944"/>
                    <a:pt x="77" y="726"/>
                    <a:pt x="77" y="529"/>
                  </a:cubicBezTo>
                  <a:cubicBezTo>
                    <a:pt x="77" y="436"/>
                    <a:pt x="88" y="332"/>
                    <a:pt x="119" y="239"/>
                  </a:cubicBezTo>
                  <a:cubicBezTo>
                    <a:pt x="129" y="197"/>
                    <a:pt x="140" y="145"/>
                    <a:pt x="161" y="103"/>
                  </a:cubicBezTo>
                  <a:cubicBezTo>
                    <a:pt x="171" y="83"/>
                    <a:pt x="171" y="63"/>
                    <a:pt x="171" y="42"/>
                  </a:cubicBezTo>
                  <a:cubicBezTo>
                    <a:pt x="181" y="21"/>
                    <a:pt x="171" y="10"/>
                    <a:pt x="17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151" name="Google Shape;2151;p40"/>
            <p:cNvGrpSpPr/>
            <p:nvPr/>
          </p:nvGrpSpPr>
          <p:grpSpPr>
            <a:xfrm>
              <a:off x="2137548" y="2158281"/>
              <a:ext cx="162135" cy="203001"/>
              <a:chOff x="6475205" y="1095765"/>
              <a:chExt cx="241200" cy="302040"/>
            </a:xfrm>
          </p:grpSpPr>
          <p:sp>
            <p:nvSpPr>
              <p:cNvPr id="2152" name="Google Shape;2152;p40"/>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3" name="Google Shape;2153;p40"/>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4" name="Google Shape;2154;p40"/>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5" name="Google Shape;2155;p40"/>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56" name="Google Shape;2156;p40"/>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157" name="Google Shape;2157;p40"/>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158" name="Google Shape;2158;p40"/>
            <p:cNvGrpSpPr/>
            <p:nvPr/>
          </p:nvGrpSpPr>
          <p:grpSpPr>
            <a:xfrm>
              <a:off x="1547473" y="1735231"/>
              <a:ext cx="162135" cy="203001"/>
              <a:chOff x="6475205" y="1095765"/>
              <a:chExt cx="241200" cy="302040"/>
            </a:xfrm>
          </p:grpSpPr>
          <p:sp>
            <p:nvSpPr>
              <p:cNvPr id="2159" name="Google Shape;2159;p40"/>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0" name="Google Shape;2160;p40"/>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1" name="Google Shape;2161;p40"/>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2" name="Google Shape;2162;p40"/>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3" name="Google Shape;2163;p40"/>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164" name="Google Shape;2164;p40"/>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165" name="Google Shape;2165;p40"/>
            <p:cNvGrpSpPr/>
            <p:nvPr/>
          </p:nvGrpSpPr>
          <p:grpSpPr>
            <a:xfrm>
              <a:off x="1053823" y="2541731"/>
              <a:ext cx="162135" cy="203001"/>
              <a:chOff x="6475205" y="1095765"/>
              <a:chExt cx="241200" cy="302040"/>
            </a:xfrm>
          </p:grpSpPr>
          <p:sp>
            <p:nvSpPr>
              <p:cNvPr id="2166" name="Google Shape;2166;p40"/>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7" name="Google Shape;2167;p40"/>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68" name="Google Shape;2168;p40"/>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9" name="Google Shape;2169;p40"/>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70" name="Google Shape;2170;p40"/>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171" name="Google Shape;2171;p40"/>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43"/>
        <p:cNvGrpSpPr/>
        <p:nvPr/>
      </p:nvGrpSpPr>
      <p:grpSpPr>
        <a:xfrm>
          <a:off x="0" y="0"/>
          <a:ext cx="0" cy="0"/>
          <a:chOff x="0" y="0"/>
          <a:chExt cx="0" cy="0"/>
        </a:xfrm>
      </p:grpSpPr>
      <p:sp>
        <p:nvSpPr>
          <p:cNvPr id="3644" name="Google Shape;3644;p64"/>
          <p:cNvSpPr txBox="1">
            <a:spLocks noGrp="1"/>
          </p:cNvSpPr>
          <p:nvPr>
            <p:ph type="title"/>
          </p:nvPr>
        </p:nvSpPr>
        <p:spPr>
          <a:xfrm>
            <a:off x="720000" y="18027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0070C0"/>
                </a:solidFill>
              </a:rPr>
              <a:t>Future Enhancements</a:t>
            </a:r>
            <a:endParaRPr dirty="0">
              <a:solidFill>
                <a:srgbClr val="0070C0"/>
              </a:solidFill>
            </a:endParaRPr>
          </a:p>
        </p:txBody>
      </p:sp>
      <p:sp>
        <p:nvSpPr>
          <p:cNvPr id="3645" name="Google Shape;3645;p64"/>
          <p:cNvSpPr txBox="1"/>
          <p:nvPr/>
        </p:nvSpPr>
        <p:spPr>
          <a:xfrm flipH="1">
            <a:off x="552555" y="1122222"/>
            <a:ext cx="8038889" cy="4039464"/>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r>
              <a:rPr lang="en-US" sz="2400" b="1" dirty="0">
                <a:solidFill>
                  <a:schemeClr val="bg1">
                    <a:lumMod val="75000"/>
                  </a:schemeClr>
                </a:solidFill>
              </a:rPr>
              <a:t>Supporting Independent &amp; Self-Published Authors</a:t>
            </a:r>
          </a:p>
          <a:p>
            <a:pPr marL="0" indent="0">
              <a:buNone/>
            </a:pPr>
            <a:r>
              <a:rPr lang="en-US" sz="2400" dirty="0">
                <a:solidFill>
                  <a:schemeClr val="bg1">
                    <a:lumMod val="75000"/>
                  </a:schemeClr>
                </a:solidFill>
              </a:rPr>
              <a:t>    -New authors can </a:t>
            </a:r>
            <a:r>
              <a:rPr lang="en-US" sz="2400" b="1" dirty="0">
                <a:solidFill>
                  <a:schemeClr val="bg1">
                    <a:lumMod val="75000"/>
                  </a:schemeClr>
                </a:solidFill>
              </a:rPr>
              <a:t>list their books</a:t>
            </a:r>
            <a:r>
              <a:rPr lang="en-US" sz="2400" dirty="0">
                <a:solidFill>
                  <a:schemeClr val="bg1">
                    <a:lumMod val="75000"/>
                  </a:schemeClr>
                </a:solidFill>
              </a:rPr>
              <a:t> for sale or donation.</a:t>
            </a:r>
          </a:p>
          <a:p>
            <a:pPr marL="0" indent="0">
              <a:buNone/>
            </a:pPr>
            <a:r>
              <a:rPr lang="en-US" sz="2400" dirty="0">
                <a:solidFill>
                  <a:schemeClr val="bg1">
                    <a:lumMod val="75000"/>
                  </a:schemeClr>
                </a:solidFill>
              </a:rPr>
              <a:t>    -Helps </a:t>
            </a:r>
            <a:r>
              <a:rPr lang="en-US" sz="2400" b="1" dirty="0">
                <a:solidFill>
                  <a:schemeClr val="bg1">
                    <a:lumMod val="75000"/>
                  </a:schemeClr>
                </a:solidFill>
              </a:rPr>
              <a:t>independent writers</a:t>
            </a:r>
            <a:r>
              <a:rPr lang="en-US" sz="2400" dirty="0">
                <a:solidFill>
                  <a:schemeClr val="bg1">
                    <a:lumMod val="75000"/>
                  </a:schemeClr>
                </a:solidFill>
              </a:rPr>
              <a:t> reach a wider audience.</a:t>
            </a:r>
          </a:p>
          <a:p>
            <a:pPr marL="0" indent="0">
              <a:buNone/>
            </a:pPr>
            <a:endParaRPr lang="en-US" sz="2400" dirty="0">
              <a:solidFill>
                <a:schemeClr val="bg1">
                  <a:lumMod val="75000"/>
                </a:schemeClr>
              </a:solidFill>
            </a:endParaRPr>
          </a:p>
          <a:p>
            <a:pPr marL="342900" indent="-342900">
              <a:buFont typeface="Arial" panose="020B0604020202020204" pitchFamily="34" charset="0"/>
              <a:buChar char="•"/>
            </a:pPr>
            <a:r>
              <a:rPr lang="en-US" sz="2400" b="1" dirty="0">
                <a:solidFill>
                  <a:schemeClr val="bg1">
                    <a:lumMod val="75000"/>
                  </a:schemeClr>
                </a:solidFill>
              </a:rPr>
              <a:t>Personalized Book Recommendations</a:t>
            </a:r>
          </a:p>
          <a:p>
            <a:pPr marL="0" indent="0">
              <a:buNone/>
            </a:pPr>
            <a:r>
              <a:rPr lang="en-US" sz="2400" dirty="0">
                <a:solidFill>
                  <a:schemeClr val="bg1">
                    <a:lumMod val="75000"/>
                  </a:schemeClr>
                </a:solidFill>
              </a:rPr>
              <a:t>    -Users get </a:t>
            </a:r>
            <a:r>
              <a:rPr lang="en-US" sz="2400" b="1" dirty="0">
                <a:solidFill>
                  <a:schemeClr val="bg1">
                    <a:lumMod val="75000"/>
                  </a:schemeClr>
                </a:solidFill>
              </a:rPr>
              <a:t>AI-powered book suggestions</a:t>
            </a:r>
            <a:r>
              <a:rPr lang="en-US" sz="2400" dirty="0">
                <a:solidFill>
                  <a:schemeClr val="bg1">
                    <a:lumMod val="75000"/>
                  </a:schemeClr>
                </a:solidFill>
              </a:rPr>
              <a:t> based on</a:t>
            </a:r>
          </a:p>
          <a:p>
            <a:pPr marL="0" indent="0">
              <a:buNone/>
            </a:pPr>
            <a:r>
              <a:rPr lang="en-US" sz="2400" dirty="0">
                <a:solidFill>
                  <a:schemeClr val="bg1">
                    <a:lumMod val="75000"/>
                  </a:schemeClr>
                </a:solidFill>
              </a:rPr>
              <a:t>      their interests.</a:t>
            </a:r>
          </a:p>
          <a:p>
            <a:pPr marL="0" indent="0">
              <a:buNone/>
            </a:pPr>
            <a:r>
              <a:rPr lang="en-US" sz="2400" dirty="0">
                <a:solidFill>
                  <a:schemeClr val="bg1">
                    <a:lumMod val="75000"/>
                  </a:schemeClr>
                </a:solidFill>
              </a:rPr>
              <a:t>    -Helps discover new authors, genres, and trending </a:t>
            </a:r>
          </a:p>
          <a:p>
            <a:pPr marL="0" indent="0">
              <a:buNone/>
            </a:pPr>
            <a:r>
              <a:rPr lang="en-US" sz="2400" dirty="0">
                <a:solidFill>
                  <a:schemeClr val="bg1">
                    <a:lumMod val="75000"/>
                  </a:schemeClr>
                </a:solidFill>
              </a:rPr>
              <a:t>      books.</a:t>
            </a:r>
          </a:p>
          <a:p>
            <a:pPr marL="342900" indent="-342900">
              <a:buFont typeface="Arial" panose="020B0604020202020204" pitchFamily="34" charset="0"/>
              <a:buChar char="•"/>
            </a:pPr>
            <a:r>
              <a:rPr lang="en-US" sz="2400" b="1" dirty="0">
                <a:solidFill>
                  <a:schemeClr val="bg1">
                    <a:lumMod val="75000"/>
                  </a:schemeClr>
                </a:solidFill>
              </a:rPr>
              <a:t>Launching an e-book feature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6"/>
        <p:cNvGrpSpPr/>
        <p:nvPr/>
      </p:nvGrpSpPr>
      <p:grpSpPr>
        <a:xfrm>
          <a:off x="0" y="0"/>
          <a:ext cx="0" cy="0"/>
          <a:chOff x="0" y="0"/>
          <a:chExt cx="0" cy="0"/>
        </a:xfrm>
      </p:grpSpPr>
      <p:sp>
        <p:nvSpPr>
          <p:cNvPr id="3707" name="Google Shape;3707;p66"/>
          <p:cNvSpPr txBox="1">
            <a:spLocks noGrp="1"/>
          </p:cNvSpPr>
          <p:nvPr>
            <p:ph type="title"/>
          </p:nvPr>
        </p:nvSpPr>
        <p:spPr>
          <a:xfrm>
            <a:off x="641397" y="248949"/>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lumMod val="25000"/>
                  </a:schemeClr>
                </a:solidFill>
              </a:rPr>
              <a:t>Summary</a:t>
            </a:r>
            <a:endParaRPr dirty="0">
              <a:solidFill>
                <a:schemeClr val="bg2">
                  <a:lumMod val="25000"/>
                </a:schemeClr>
              </a:solidFill>
            </a:endParaRPr>
          </a:p>
        </p:txBody>
      </p:sp>
      <p:sp>
        <p:nvSpPr>
          <p:cNvPr id="3709" name="Google Shape;3709;p66"/>
          <p:cNvSpPr txBox="1">
            <a:spLocks noGrp="1"/>
          </p:cNvSpPr>
          <p:nvPr>
            <p:ph type="subTitle" idx="2"/>
          </p:nvPr>
        </p:nvSpPr>
        <p:spPr>
          <a:xfrm>
            <a:off x="913789" y="836904"/>
            <a:ext cx="7789328" cy="2663271"/>
          </a:xfrm>
          <a:prstGeom prst="rect">
            <a:avLst/>
          </a:prstGeom>
        </p:spPr>
        <p:txBody>
          <a:bodyPr spcFirstLastPara="1" wrap="square" lIns="91425" tIns="91425" rIns="91425" bIns="91425" anchor="t" anchorCtr="0">
            <a:noAutofit/>
          </a:bodyPr>
          <a:lstStyle/>
          <a:p>
            <a:pPr marL="0" indent="0">
              <a:buNone/>
            </a:pPr>
            <a:r>
              <a:rPr lang="en-US" sz="2000" b="1" dirty="0">
                <a:solidFill>
                  <a:srgbClr val="14523F"/>
                </a:solidFill>
              </a:rPr>
              <a:t>Book Mates</a:t>
            </a:r>
            <a:r>
              <a:rPr lang="en-US" sz="2000" dirty="0">
                <a:solidFill>
                  <a:srgbClr val="14523F"/>
                </a:solidFill>
              </a:rPr>
              <a:t> is a social platform designed for book lovers to connect, share reading experiences, and discuss their favorite books. Users can create profiles, track their reading progress, join virtual book clubs, and receive book recommendations based on their preferences. The app fosters a sense of community by allowing users to interact, share reviews, and participate in discussions. With features like notifications for book releases, reading challenges, and the ability to donate books to others, Book Mates aims to make reading more enjoyable and accessible to everyone.</a:t>
            </a:r>
          </a:p>
        </p:txBody>
      </p:sp>
      <p:grpSp>
        <p:nvGrpSpPr>
          <p:cNvPr id="3711" name="Google Shape;3711;p66"/>
          <p:cNvGrpSpPr/>
          <p:nvPr/>
        </p:nvGrpSpPr>
        <p:grpSpPr>
          <a:xfrm>
            <a:off x="3595675" y="4209150"/>
            <a:ext cx="1952649" cy="936163"/>
            <a:chOff x="3629000" y="4062733"/>
            <a:chExt cx="2257920" cy="1082520"/>
          </a:xfrm>
        </p:grpSpPr>
        <p:sp>
          <p:nvSpPr>
            <p:cNvPr id="3712" name="Google Shape;3712;p66"/>
            <p:cNvSpPr/>
            <p:nvPr/>
          </p:nvSpPr>
          <p:spPr>
            <a:xfrm>
              <a:off x="3694160" y="4746733"/>
              <a:ext cx="2024640" cy="398520"/>
            </a:xfrm>
            <a:custGeom>
              <a:avLst/>
              <a:gdLst/>
              <a:ahLst/>
              <a:cxnLst/>
              <a:rect l="l" t="t" r="r" b="b"/>
              <a:pathLst>
                <a:path w="5624" h="1107" extrusionOk="0">
                  <a:moveTo>
                    <a:pt x="49" y="0"/>
                  </a:moveTo>
                  <a:lnTo>
                    <a:pt x="49" y="0"/>
                  </a:lnTo>
                  <a:cubicBezTo>
                    <a:pt x="41" y="48"/>
                    <a:pt x="57" y="98"/>
                    <a:pt x="57" y="98"/>
                  </a:cubicBezTo>
                  <a:cubicBezTo>
                    <a:pt x="5375" y="98"/>
                    <a:pt x="5375" y="98"/>
                    <a:pt x="5375" y="98"/>
                  </a:cubicBezTo>
                  <a:cubicBezTo>
                    <a:pt x="5375" y="98"/>
                    <a:pt x="5531" y="369"/>
                    <a:pt x="5490" y="633"/>
                  </a:cubicBezTo>
                  <a:cubicBezTo>
                    <a:pt x="5457" y="887"/>
                    <a:pt x="5359" y="977"/>
                    <a:pt x="5359" y="977"/>
                  </a:cubicBezTo>
                  <a:cubicBezTo>
                    <a:pt x="24" y="986"/>
                    <a:pt x="24" y="986"/>
                    <a:pt x="24" y="986"/>
                  </a:cubicBezTo>
                  <a:cubicBezTo>
                    <a:pt x="0" y="1085"/>
                    <a:pt x="0" y="1085"/>
                    <a:pt x="0" y="1085"/>
                  </a:cubicBezTo>
                  <a:cubicBezTo>
                    <a:pt x="0" y="1085"/>
                    <a:pt x="5457" y="1134"/>
                    <a:pt x="5466" y="1085"/>
                  </a:cubicBezTo>
                  <a:cubicBezTo>
                    <a:pt x="5474" y="1035"/>
                    <a:pt x="5606" y="871"/>
                    <a:pt x="5622" y="534"/>
                  </a:cubicBezTo>
                  <a:cubicBezTo>
                    <a:pt x="5639" y="205"/>
                    <a:pt x="5524" y="0"/>
                    <a:pt x="5524" y="0"/>
                  </a:cubicBezTo>
                  <a:cubicBezTo>
                    <a:pt x="49" y="0"/>
                    <a:pt x="49" y="0"/>
                    <a:pt x="49"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3" name="Google Shape;3713;p66"/>
            <p:cNvSpPr/>
            <p:nvPr/>
          </p:nvSpPr>
          <p:spPr>
            <a:xfrm>
              <a:off x="3782720" y="4379533"/>
              <a:ext cx="2093760" cy="367200"/>
            </a:xfrm>
            <a:custGeom>
              <a:avLst/>
              <a:gdLst/>
              <a:ahLst/>
              <a:cxnLst/>
              <a:rect l="l" t="t" r="r" b="b"/>
              <a:pathLst>
                <a:path w="5816" h="1020" extrusionOk="0">
                  <a:moveTo>
                    <a:pt x="9" y="57"/>
                  </a:moveTo>
                  <a:lnTo>
                    <a:pt x="9" y="57"/>
                  </a:lnTo>
                  <a:cubicBezTo>
                    <a:pt x="9" y="65"/>
                    <a:pt x="17" y="156"/>
                    <a:pt x="17" y="156"/>
                  </a:cubicBezTo>
                  <a:cubicBezTo>
                    <a:pt x="403" y="181"/>
                    <a:pt x="403" y="181"/>
                    <a:pt x="403" y="181"/>
                  </a:cubicBezTo>
                  <a:cubicBezTo>
                    <a:pt x="403" y="181"/>
                    <a:pt x="1291" y="156"/>
                    <a:pt x="1324" y="148"/>
                  </a:cubicBezTo>
                  <a:cubicBezTo>
                    <a:pt x="1357" y="148"/>
                    <a:pt x="2515" y="123"/>
                    <a:pt x="2581" y="123"/>
                  </a:cubicBezTo>
                  <a:cubicBezTo>
                    <a:pt x="2646" y="123"/>
                    <a:pt x="2844" y="148"/>
                    <a:pt x="2844" y="148"/>
                  </a:cubicBezTo>
                  <a:cubicBezTo>
                    <a:pt x="2844" y="148"/>
                    <a:pt x="2926" y="164"/>
                    <a:pt x="2918" y="460"/>
                  </a:cubicBezTo>
                  <a:cubicBezTo>
                    <a:pt x="2901" y="765"/>
                    <a:pt x="2811" y="863"/>
                    <a:pt x="2811" y="863"/>
                  </a:cubicBezTo>
                  <a:cubicBezTo>
                    <a:pt x="0" y="880"/>
                    <a:pt x="0" y="880"/>
                    <a:pt x="0" y="880"/>
                  </a:cubicBezTo>
                  <a:cubicBezTo>
                    <a:pt x="17" y="1020"/>
                    <a:pt x="17" y="1020"/>
                    <a:pt x="17" y="1020"/>
                  </a:cubicBezTo>
                  <a:cubicBezTo>
                    <a:pt x="2926" y="1020"/>
                    <a:pt x="2926" y="1020"/>
                    <a:pt x="2926" y="1020"/>
                  </a:cubicBezTo>
                  <a:cubicBezTo>
                    <a:pt x="2926" y="1020"/>
                    <a:pt x="5705" y="1020"/>
                    <a:pt x="5705" y="1003"/>
                  </a:cubicBezTo>
                  <a:cubicBezTo>
                    <a:pt x="5713" y="979"/>
                    <a:pt x="5803" y="756"/>
                    <a:pt x="5812" y="534"/>
                  </a:cubicBezTo>
                  <a:cubicBezTo>
                    <a:pt x="5820" y="320"/>
                    <a:pt x="5812" y="181"/>
                    <a:pt x="5812" y="181"/>
                  </a:cubicBezTo>
                  <a:cubicBezTo>
                    <a:pt x="5680" y="57"/>
                    <a:pt x="5680" y="57"/>
                    <a:pt x="5680" y="57"/>
                  </a:cubicBezTo>
                  <a:cubicBezTo>
                    <a:pt x="4168" y="33"/>
                    <a:pt x="4168" y="33"/>
                    <a:pt x="4168" y="33"/>
                  </a:cubicBezTo>
                  <a:cubicBezTo>
                    <a:pt x="2967" y="0"/>
                    <a:pt x="2967" y="0"/>
                    <a:pt x="2967" y="0"/>
                  </a:cubicBezTo>
                  <a:cubicBezTo>
                    <a:pt x="1496" y="24"/>
                    <a:pt x="1496" y="24"/>
                    <a:pt x="1496" y="24"/>
                  </a:cubicBezTo>
                  <a:cubicBezTo>
                    <a:pt x="9" y="57"/>
                    <a:pt x="9" y="57"/>
                    <a:pt x="9" y="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4" name="Google Shape;3714;p66"/>
            <p:cNvSpPr/>
            <p:nvPr/>
          </p:nvSpPr>
          <p:spPr>
            <a:xfrm>
              <a:off x="3824120" y="4427053"/>
              <a:ext cx="1002960" cy="268560"/>
            </a:xfrm>
            <a:custGeom>
              <a:avLst/>
              <a:gdLst/>
              <a:ahLst/>
              <a:cxnLst/>
              <a:rect l="l" t="t" r="r" b="b"/>
              <a:pathLst>
                <a:path w="2786" h="746" extrusionOk="0">
                  <a:moveTo>
                    <a:pt x="91" y="41"/>
                  </a:moveTo>
                  <a:lnTo>
                    <a:pt x="91" y="41"/>
                  </a:lnTo>
                  <a:cubicBezTo>
                    <a:pt x="164" y="229"/>
                    <a:pt x="157" y="353"/>
                    <a:pt x="132" y="460"/>
                  </a:cubicBezTo>
                  <a:cubicBezTo>
                    <a:pt x="99" y="558"/>
                    <a:pt x="0" y="731"/>
                    <a:pt x="0" y="731"/>
                  </a:cubicBezTo>
                  <a:cubicBezTo>
                    <a:pt x="1966" y="715"/>
                    <a:pt x="1966" y="715"/>
                    <a:pt x="1966" y="715"/>
                  </a:cubicBezTo>
                  <a:cubicBezTo>
                    <a:pt x="1966" y="715"/>
                    <a:pt x="2713" y="764"/>
                    <a:pt x="2713" y="739"/>
                  </a:cubicBezTo>
                  <a:cubicBezTo>
                    <a:pt x="2713" y="723"/>
                    <a:pt x="2778" y="493"/>
                    <a:pt x="2786" y="386"/>
                  </a:cubicBezTo>
                  <a:cubicBezTo>
                    <a:pt x="2786" y="270"/>
                    <a:pt x="2729" y="16"/>
                    <a:pt x="2729" y="16"/>
                  </a:cubicBezTo>
                  <a:cubicBezTo>
                    <a:pt x="1472" y="0"/>
                    <a:pt x="1472" y="0"/>
                    <a:pt x="1472" y="0"/>
                  </a:cubicBezTo>
                  <a:cubicBezTo>
                    <a:pt x="1472" y="0"/>
                    <a:pt x="724" y="49"/>
                    <a:pt x="700" y="49"/>
                  </a:cubicBezTo>
                  <a:cubicBezTo>
                    <a:pt x="674" y="49"/>
                    <a:pt x="91" y="41"/>
                    <a:pt x="91" y="4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5" name="Google Shape;3715;p66"/>
            <p:cNvSpPr/>
            <p:nvPr/>
          </p:nvSpPr>
          <p:spPr>
            <a:xfrm>
              <a:off x="3785960" y="4782013"/>
              <a:ext cx="1888920" cy="316440"/>
            </a:xfrm>
            <a:custGeom>
              <a:avLst/>
              <a:gdLst/>
              <a:ahLst/>
              <a:cxnLst/>
              <a:rect l="l" t="t" r="r" b="b"/>
              <a:pathLst>
                <a:path w="5247" h="879" extrusionOk="0">
                  <a:moveTo>
                    <a:pt x="5235" y="518"/>
                  </a:moveTo>
                  <a:lnTo>
                    <a:pt x="5235" y="518"/>
                  </a:lnTo>
                  <a:lnTo>
                    <a:pt x="5235" y="518"/>
                  </a:lnTo>
                  <a:cubicBezTo>
                    <a:pt x="5228" y="576"/>
                    <a:pt x="5219" y="633"/>
                    <a:pt x="5211" y="682"/>
                  </a:cubicBezTo>
                  <a:cubicBezTo>
                    <a:pt x="5194" y="781"/>
                    <a:pt x="5161" y="830"/>
                    <a:pt x="5137" y="855"/>
                  </a:cubicBezTo>
                  <a:cubicBezTo>
                    <a:pt x="5120" y="872"/>
                    <a:pt x="5104" y="879"/>
                    <a:pt x="5104" y="879"/>
                  </a:cubicBezTo>
                  <a:cubicBezTo>
                    <a:pt x="16" y="879"/>
                    <a:pt x="16" y="879"/>
                    <a:pt x="16" y="879"/>
                  </a:cubicBezTo>
                  <a:cubicBezTo>
                    <a:pt x="147" y="715"/>
                    <a:pt x="156" y="444"/>
                    <a:pt x="90" y="222"/>
                  </a:cubicBezTo>
                  <a:lnTo>
                    <a:pt x="90" y="222"/>
                  </a:lnTo>
                  <a:cubicBezTo>
                    <a:pt x="73" y="164"/>
                    <a:pt x="49" y="115"/>
                    <a:pt x="24" y="66"/>
                  </a:cubicBezTo>
                  <a:cubicBezTo>
                    <a:pt x="16" y="49"/>
                    <a:pt x="8" y="41"/>
                    <a:pt x="0" y="25"/>
                  </a:cubicBezTo>
                  <a:cubicBezTo>
                    <a:pt x="8" y="0"/>
                    <a:pt x="8" y="0"/>
                    <a:pt x="8" y="0"/>
                  </a:cubicBezTo>
                  <a:lnTo>
                    <a:pt x="246" y="0"/>
                  </a:lnTo>
                  <a:cubicBezTo>
                    <a:pt x="255" y="0"/>
                    <a:pt x="3246" y="0"/>
                    <a:pt x="3246" y="0"/>
                  </a:cubicBezTo>
                  <a:cubicBezTo>
                    <a:pt x="5129" y="0"/>
                    <a:pt x="5129" y="0"/>
                    <a:pt x="5129" y="0"/>
                  </a:cubicBezTo>
                  <a:cubicBezTo>
                    <a:pt x="5129" y="0"/>
                    <a:pt x="5178" y="99"/>
                    <a:pt x="5219" y="214"/>
                  </a:cubicBezTo>
                  <a:cubicBezTo>
                    <a:pt x="5252" y="296"/>
                    <a:pt x="5252" y="403"/>
                    <a:pt x="5235" y="51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6" name="Google Shape;3716;p66"/>
            <p:cNvSpPr/>
            <p:nvPr/>
          </p:nvSpPr>
          <p:spPr>
            <a:xfrm>
              <a:off x="4336400" y="4491852"/>
              <a:ext cx="103680" cy="118440"/>
            </a:xfrm>
            <a:custGeom>
              <a:avLst/>
              <a:gdLst/>
              <a:ahLst/>
              <a:cxnLst/>
              <a:rect l="l" t="t" r="r" b="b"/>
              <a:pathLst>
                <a:path w="288" h="329" extrusionOk="0">
                  <a:moveTo>
                    <a:pt x="0" y="8"/>
                  </a:moveTo>
                  <a:lnTo>
                    <a:pt x="0" y="329"/>
                  </a:lnTo>
                  <a:lnTo>
                    <a:pt x="131" y="247"/>
                  </a:lnTo>
                  <a:lnTo>
                    <a:pt x="247" y="329"/>
                  </a:lnTo>
                  <a:lnTo>
                    <a:pt x="288" y="0"/>
                  </a:lnTo>
                  <a:lnTo>
                    <a:pt x="0" y="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7" name="Google Shape;3717;p66"/>
            <p:cNvSpPr/>
            <p:nvPr/>
          </p:nvSpPr>
          <p:spPr>
            <a:xfrm>
              <a:off x="3786680" y="5122573"/>
              <a:ext cx="1891440" cy="15480"/>
            </a:xfrm>
            <a:custGeom>
              <a:avLst/>
              <a:gdLst/>
              <a:ahLst/>
              <a:cxnLst/>
              <a:rect l="l" t="t" r="r" b="b"/>
              <a:pathLst>
                <a:path w="5254" h="43" extrusionOk="0">
                  <a:moveTo>
                    <a:pt x="6" y="32"/>
                  </a:moveTo>
                  <a:lnTo>
                    <a:pt x="6" y="32"/>
                  </a:lnTo>
                  <a:cubicBezTo>
                    <a:pt x="179" y="49"/>
                    <a:pt x="351" y="41"/>
                    <a:pt x="523" y="41"/>
                  </a:cubicBezTo>
                  <a:cubicBezTo>
                    <a:pt x="696" y="41"/>
                    <a:pt x="860" y="41"/>
                    <a:pt x="1033" y="41"/>
                  </a:cubicBezTo>
                  <a:cubicBezTo>
                    <a:pt x="1370" y="41"/>
                    <a:pt x="1716" y="41"/>
                    <a:pt x="2053" y="41"/>
                  </a:cubicBezTo>
                  <a:cubicBezTo>
                    <a:pt x="2734" y="41"/>
                    <a:pt x="3409" y="41"/>
                    <a:pt x="4091" y="41"/>
                  </a:cubicBezTo>
                  <a:cubicBezTo>
                    <a:pt x="4189" y="41"/>
                    <a:pt x="4288" y="32"/>
                    <a:pt x="4387" y="32"/>
                  </a:cubicBezTo>
                  <a:cubicBezTo>
                    <a:pt x="4477" y="32"/>
                    <a:pt x="4576" y="32"/>
                    <a:pt x="4666" y="32"/>
                  </a:cubicBezTo>
                  <a:cubicBezTo>
                    <a:pt x="4863" y="32"/>
                    <a:pt x="5053" y="32"/>
                    <a:pt x="5242" y="32"/>
                  </a:cubicBezTo>
                  <a:cubicBezTo>
                    <a:pt x="5258" y="32"/>
                    <a:pt x="5258" y="15"/>
                    <a:pt x="5242" y="15"/>
                  </a:cubicBezTo>
                  <a:cubicBezTo>
                    <a:pt x="4904" y="15"/>
                    <a:pt x="4559" y="15"/>
                    <a:pt x="4214" y="8"/>
                  </a:cubicBezTo>
                  <a:cubicBezTo>
                    <a:pt x="3877" y="0"/>
                    <a:pt x="3540" y="0"/>
                    <a:pt x="3203" y="0"/>
                  </a:cubicBezTo>
                  <a:cubicBezTo>
                    <a:pt x="2521" y="0"/>
                    <a:pt x="1839" y="0"/>
                    <a:pt x="1165" y="0"/>
                  </a:cubicBezTo>
                  <a:cubicBezTo>
                    <a:pt x="968" y="0"/>
                    <a:pt x="778" y="0"/>
                    <a:pt x="590" y="0"/>
                  </a:cubicBezTo>
                  <a:cubicBezTo>
                    <a:pt x="491" y="0"/>
                    <a:pt x="400" y="0"/>
                    <a:pt x="302" y="0"/>
                  </a:cubicBezTo>
                  <a:cubicBezTo>
                    <a:pt x="203" y="8"/>
                    <a:pt x="104" y="0"/>
                    <a:pt x="6" y="8"/>
                  </a:cubicBezTo>
                  <a:cubicBezTo>
                    <a:pt x="-2" y="8"/>
                    <a:pt x="-2" y="32"/>
                    <a:pt x="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18" name="Google Shape;3718;p66"/>
            <p:cNvSpPr/>
            <p:nvPr/>
          </p:nvSpPr>
          <p:spPr>
            <a:xfrm>
              <a:off x="3685160" y="5122573"/>
              <a:ext cx="145800" cy="16920"/>
            </a:xfrm>
            <a:custGeom>
              <a:avLst/>
              <a:gdLst/>
              <a:ahLst/>
              <a:cxnLst/>
              <a:rect l="l" t="t" r="r" b="b"/>
              <a:pathLst>
                <a:path w="405" h="47" extrusionOk="0">
                  <a:moveTo>
                    <a:pt x="8" y="41"/>
                  </a:moveTo>
                  <a:lnTo>
                    <a:pt x="8" y="41"/>
                  </a:lnTo>
                  <a:cubicBezTo>
                    <a:pt x="74" y="24"/>
                    <a:pt x="140" y="32"/>
                    <a:pt x="213" y="41"/>
                  </a:cubicBezTo>
                  <a:cubicBezTo>
                    <a:pt x="271" y="49"/>
                    <a:pt x="345" y="57"/>
                    <a:pt x="403" y="15"/>
                  </a:cubicBezTo>
                  <a:cubicBezTo>
                    <a:pt x="411" y="8"/>
                    <a:pt x="395" y="0"/>
                    <a:pt x="386" y="0"/>
                  </a:cubicBezTo>
                  <a:cubicBezTo>
                    <a:pt x="353" y="8"/>
                    <a:pt x="321" y="15"/>
                    <a:pt x="288" y="15"/>
                  </a:cubicBezTo>
                  <a:cubicBezTo>
                    <a:pt x="255" y="15"/>
                    <a:pt x="222" y="15"/>
                    <a:pt x="189" y="8"/>
                  </a:cubicBezTo>
                  <a:cubicBezTo>
                    <a:pt x="131" y="8"/>
                    <a:pt x="57" y="0"/>
                    <a:pt x="0" y="32"/>
                  </a:cubicBezTo>
                  <a:lnTo>
                    <a:pt x="8" y="4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19" name="Google Shape;3719;p66"/>
            <p:cNvSpPr/>
            <p:nvPr/>
          </p:nvSpPr>
          <p:spPr>
            <a:xfrm>
              <a:off x="3694160" y="5095933"/>
              <a:ext cx="15840" cy="41400"/>
            </a:xfrm>
            <a:custGeom>
              <a:avLst/>
              <a:gdLst/>
              <a:ahLst/>
              <a:cxnLst/>
              <a:rect l="l" t="t" r="r" b="b"/>
              <a:pathLst>
                <a:path w="44" h="115" extrusionOk="0">
                  <a:moveTo>
                    <a:pt x="8" y="115"/>
                  </a:moveTo>
                  <a:lnTo>
                    <a:pt x="8" y="115"/>
                  </a:lnTo>
                  <a:cubicBezTo>
                    <a:pt x="16" y="106"/>
                    <a:pt x="16" y="106"/>
                    <a:pt x="16" y="106"/>
                  </a:cubicBezTo>
                  <a:cubicBezTo>
                    <a:pt x="16" y="98"/>
                    <a:pt x="16" y="98"/>
                    <a:pt x="16" y="98"/>
                  </a:cubicBezTo>
                  <a:cubicBezTo>
                    <a:pt x="8" y="106"/>
                    <a:pt x="8" y="106"/>
                    <a:pt x="8" y="106"/>
                  </a:cubicBezTo>
                  <a:cubicBezTo>
                    <a:pt x="16" y="98"/>
                    <a:pt x="16" y="89"/>
                    <a:pt x="16" y="82"/>
                  </a:cubicBezTo>
                  <a:cubicBezTo>
                    <a:pt x="16" y="82"/>
                    <a:pt x="24" y="74"/>
                    <a:pt x="24" y="65"/>
                  </a:cubicBezTo>
                  <a:lnTo>
                    <a:pt x="24" y="57"/>
                  </a:lnTo>
                  <a:cubicBezTo>
                    <a:pt x="32" y="48"/>
                    <a:pt x="32" y="41"/>
                    <a:pt x="32" y="33"/>
                  </a:cubicBezTo>
                  <a:cubicBezTo>
                    <a:pt x="41" y="24"/>
                    <a:pt x="49" y="16"/>
                    <a:pt x="41" y="7"/>
                  </a:cubicBezTo>
                  <a:cubicBezTo>
                    <a:pt x="41" y="0"/>
                    <a:pt x="32" y="0"/>
                    <a:pt x="32" y="0"/>
                  </a:cubicBezTo>
                  <a:cubicBezTo>
                    <a:pt x="16" y="0"/>
                    <a:pt x="16" y="16"/>
                    <a:pt x="8" y="24"/>
                  </a:cubicBezTo>
                  <a:cubicBezTo>
                    <a:pt x="8" y="41"/>
                    <a:pt x="0" y="48"/>
                    <a:pt x="0" y="57"/>
                  </a:cubicBezTo>
                  <a:cubicBezTo>
                    <a:pt x="0" y="65"/>
                    <a:pt x="0" y="74"/>
                    <a:pt x="0" y="89"/>
                  </a:cubicBezTo>
                  <a:lnTo>
                    <a:pt x="0" y="98"/>
                  </a:lnTo>
                  <a:cubicBezTo>
                    <a:pt x="8" y="106"/>
                    <a:pt x="8" y="106"/>
                    <a:pt x="8" y="106"/>
                  </a:cubicBezTo>
                  <a:lnTo>
                    <a:pt x="8" y="106"/>
                  </a:lnTo>
                  <a:cubicBezTo>
                    <a:pt x="8" y="115"/>
                    <a:pt x="8" y="115"/>
                    <a:pt x="8"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0" name="Google Shape;3720;p66"/>
            <p:cNvSpPr/>
            <p:nvPr/>
          </p:nvSpPr>
          <p:spPr>
            <a:xfrm>
              <a:off x="3709640" y="5089813"/>
              <a:ext cx="1918800" cy="12960"/>
            </a:xfrm>
            <a:custGeom>
              <a:avLst/>
              <a:gdLst/>
              <a:ahLst/>
              <a:cxnLst/>
              <a:rect l="l" t="t" r="r" b="b"/>
              <a:pathLst>
                <a:path w="5330" h="36" extrusionOk="0">
                  <a:moveTo>
                    <a:pt x="6" y="33"/>
                  </a:moveTo>
                  <a:lnTo>
                    <a:pt x="6" y="33"/>
                  </a:lnTo>
                  <a:cubicBezTo>
                    <a:pt x="179" y="41"/>
                    <a:pt x="359" y="33"/>
                    <a:pt x="532" y="33"/>
                  </a:cubicBezTo>
                  <a:cubicBezTo>
                    <a:pt x="705" y="33"/>
                    <a:pt x="877" y="33"/>
                    <a:pt x="1050" y="33"/>
                  </a:cubicBezTo>
                  <a:cubicBezTo>
                    <a:pt x="1396" y="33"/>
                    <a:pt x="1741" y="33"/>
                    <a:pt x="2086" y="33"/>
                  </a:cubicBezTo>
                  <a:cubicBezTo>
                    <a:pt x="2776" y="33"/>
                    <a:pt x="3466" y="33"/>
                    <a:pt x="4157" y="33"/>
                  </a:cubicBezTo>
                  <a:cubicBezTo>
                    <a:pt x="4543" y="33"/>
                    <a:pt x="4930" y="24"/>
                    <a:pt x="5324" y="24"/>
                  </a:cubicBezTo>
                  <a:cubicBezTo>
                    <a:pt x="5332" y="24"/>
                    <a:pt x="5332" y="8"/>
                    <a:pt x="5324" y="8"/>
                  </a:cubicBezTo>
                  <a:cubicBezTo>
                    <a:pt x="4634" y="8"/>
                    <a:pt x="3934" y="8"/>
                    <a:pt x="3244" y="0"/>
                  </a:cubicBezTo>
                  <a:cubicBezTo>
                    <a:pt x="2553" y="0"/>
                    <a:pt x="1864" y="0"/>
                    <a:pt x="1173" y="0"/>
                  </a:cubicBezTo>
                  <a:cubicBezTo>
                    <a:pt x="984" y="0"/>
                    <a:pt x="787" y="0"/>
                    <a:pt x="590" y="0"/>
                  </a:cubicBezTo>
                  <a:cubicBezTo>
                    <a:pt x="499" y="0"/>
                    <a:pt x="400" y="0"/>
                    <a:pt x="310" y="0"/>
                  </a:cubicBezTo>
                  <a:cubicBezTo>
                    <a:pt x="212" y="0"/>
                    <a:pt x="113" y="0"/>
                    <a:pt x="6" y="8"/>
                  </a:cubicBezTo>
                  <a:cubicBezTo>
                    <a:pt x="-2" y="8"/>
                    <a:pt x="-2" y="33"/>
                    <a:pt x="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1" name="Google Shape;3721;p66"/>
            <p:cNvSpPr/>
            <p:nvPr/>
          </p:nvSpPr>
          <p:spPr>
            <a:xfrm>
              <a:off x="5626280" y="5095933"/>
              <a:ext cx="0" cy="0"/>
            </a:xfrm>
            <a:custGeom>
              <a:avLst/>
              <a:gdLst/>
              <a:ahLst/>
              <a:cxnLst/>
              <a:rect l="l" t="t" r="r" b="b"/>
              <a:pathLst>
                <a:path w="120000" h="120000" extrusionOk="0">
                  <a:moveTo>
                    <a:pt x="0" y="0"/>
                  </a:moveTo>
                  <a:lnTo>
                    <a:pt x="0" y="0"/>
                  </a:ln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2" name="Google Shape;3722;p66"/>
            <p:cNvSpPr/>
            <p:nvPr/>
          </p:nvSpPr>
          <p:spPr>
            <a:xfrm>
              <a:off x="5629160" y="4774813"/>
              <a:ext cx="51480" cy="323640"/>
            </a:xfrm>
            <a:custGeom>
              <a:avLst/>
              <a:gdLst/>
              <a:ahLst/>
              <a:cxnLst/>
              <a:rect l="l" t="t" r="r" b="b"/>
              <a:pathLst>
                <a:path w="143" h="899" extrusionOk="0">
                  <a:moveTo>
                    <a:pt x="0" y="899"/>
                  </a:moveTo>
                  <a:lnTo>
                    <a:pt x="0" y="899"/>
                  </a:lnTo>
                  <a:cubicBezTo>
                    <a:pt x="50" y="867"/>
                    <a:pt x="74" y="817"/>
                    <a:pt x="91" y="760"/>
                  </a:cubicBezTo>
                  <a:cubicBezTo>
                    <a:pt x="108" y="702"/>
                    <a:pt x="124" y="637"/>
                    <a:pt x="132" y="571"/>
                  </a:cubicBezTo>
                  <a:cubicBezTo>
                    <a:pt x="149" y="447"/>
                    <a:pt x="149" y="316"/>
                    <a:pt x="115" y="192"/>
                  </a:cubicBezTo>
                  <a:cubicBezTo>
                    <a:pt x="99" y="160"/>
                    <a:pt x="91" y="127"/>
                    <a:pt x="74" y="94"/>
                  </a:cubicBezTo>
                  <a:cubicBezTo>
                    <a:pt x="66" y="61"/>
                    <a:pt x="50" y="28"/>
                    <a:pt x="25" y="4"/>
                  </a:cubicBezTo>
                  <a:cubicBezTo>
                    <a:pt x="17" y="-5"/>
                    <a:pt x="0" y="4"/>
                    <a:pt x="0" y="20"/>
                  </a:cubicBezTo>
                  <a:cubicBezTo>
                    <a:pt x="9" y="45"/>
                    <a:pt x="25" y="69"/>
                    <a:pt x="41" y="94"/>
                  </a:cubicBezTo>
                  <a:cubicBezTo>
                    <a:pt x="50" y="119"/>
                    <a:pt x="66" y="143"/>
                    <a:pt x="74" y="176"/>
                  </a:cubicBezTo>
                  <a:cubicBezTo>
                    <a:pt x="91" y="234"/>
                    <a:pt x="99" y="291"/>
                    <a:pt x="108" y="349"/>
                  </a:cubicBezTo>
                  <a:cubicBezTo>
                    <a:pt x="115" y="472"/>
                    <a:pt x="99" y="596"/>
                    <a:pt x="74" y="711"/>
                  </a:cubicBezTo>
                  <a:cubicBezTo>
                    <a:pt x="58" y="776"/>
                    <a:pt x="50" y="850"/>
                    <a:pt x="0" y="892"/>
                  </a:cubicBezTo>
                  <a:lnTo>
                    <a:pt x="0" y="8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3" name="Google Shape;3723;p66"/>
            <p:cNvSpPr/>
            <p:nvPr/>
          </p:nvSpPr>
          <p:spPr>
            <a:xfrm>
              <a:off x="5668040" y="4749973"/>
              <a:ext cx="59760" cy="369360"/>
            </a:xfrm>
            <a:custGeom>
              <a:avLst/>
              <a:gdLst/>
              <a:ahLst/>
              <a:cxnLst/>
              <a:rect l="l" t="t" r="r" b="b"/>
              <a:pathLst>
                <a:path w="166" h="1026" extrusionOk="0">
                  <a:moveTo>
                    <a:pt x="0" y="1026"/>
                  </a:moveTo>
                  <a:lnTo>
                    <a:pt x="0" y="1026"/>
                  </a:lnTo>
                  <a:cubicBezTo>
                    <a:pt x="57" y="1002"/>
                    <a:pt x="82" y="936"/>
                    <a:pt x="98" y="886"/>
                  </a:cubicBezTo>
                  <a:cubicBezTo>
                    <a:pt x="115" y="812"/>
                    <a:pt x="131" y="739"/>
                    <a:pt x="139" y="665"/>
                  </a:cubicBezTo>
                  <a:cubicBezTo>
                    <a:pt x="164" y="516"/>
                    <a:pt x="180" y="369"/>
                    <a:pt x="147" y="220"/>
                  </a:cubicBezTo>
                  <a:cubicBezTo>
                    <a:pt x="139" y="147"/>
                    <a:pt x="115" y="64"/>
                    <a:pt x="65" y="7"/>
                  </a:cubicBezTo>
                  <a:cubicBezTo>
                    <a:pt x="57" y="-9"/>
                    <a:pt x="32" y="7"/>
                    <a:pt x="41" y="23"/>
                  </a:cubicBezTo>
                  <a:cubicBezTo>
                    <a:pt x="73" y="81"/>
                    <a:pt x="98" y="138"/>
                    <a:pt x="115" y="204"/>
                  </a:cubicBezTo>
                  <a:cubicBezTo>
                    <a:pt x="131" y="261"/>
                    <a:pt x="131" y="328"/>
                    <a:pt x="131" y="393"/>
                  </a:cubicBezTo>
                  <a:cubicBezTo>
                    <a:pt x="131" y="541"/>
                    <a:pt x="106" y="698"/>
                    <a:pt x="73" y="837"/>
                  </a:cubicBezTo>
                  <a:cubicBezTo>
                    <a:pt x="65" y="870"/>
                    <a:pt x="57" y="903"/>
                    <a:pt x="48" y="936"/>
                  </a:cubicBezTo>
                  <a:cubicBezTo>
                    <a:pt x="32" y="968"/>
                    <a:pt x="16" y="994"/>
                    <a:pt x="0" y="10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4" name="Google Shape;3724;p66"/>
            <p:cNvSpPr/>
            <p:nvPr/>
          </p:nvSpPr>
          <p:spPr>
            <a:xfrm>
              <a:off x="3713240" y="4774813"/>
              <a:ext cx="1923480" cy="13320"/>
            </a:xfrm>
            <a:custGeom>
              <a:avLst/>
              <a:gdLst/>
              <a:ahLst/>
              <a:cxnLst/>
              <a:rect l="l" t="t" r="r" b="b"/>
              <a:pathLst>
                <a:path w="5343" h="37" extrusionOk="0">
                  <a:moveTo>
                    <a:pt x="5331" y="4"/>
                  </a:moveTo>
                  <a:lnTo>
                    <a:pt x="5331" y="4"/>
                  </a:lnTo>
                  <a:cubicBezTo>
                    <a:pt x="4985" y="-5"/>
                    <a:pt x="4640" y="4"/>
                    <a:pt x="4295" y="4"/>
                  </a:cubicBezTo>
                  <a:cubicBezTo>
                    <a:pt x="3950" y="4"/>
                    <a:pt x="3596" y="4"/>
                    <a:pt x="3250" y="4"/>
                  </a:cubicBezTo>
                  <a:cubicBezTo>
                    <a:pt x="2560" y="4"/>
                    <a:pt x="1870" y="4"/>
                    <a:pt x="1180" y="4"/>
                  </a:cubicBezTo>
                  <a:cubicBezTo>
                    <a:pt x="794" y="4"/>
                    <a:pt x="399" y="-5"/>
                    <a:pt x="12" y="4"/>
                  </a:cubicBezTo>
                  <a:cubicBezTo>
                    <a:pt x="-4" y="4"/>
                    <a:pt x="-4" y="37"/>
                    <a:pt x="12" y="37"/>
                  </a:cubicBezTo>
                  <a:cubicBezTo>
                    <a:pt x="358" y="37"/>
                    <a:pt x="703" y="37"/>
                    <a:pt x="1057" y="37"/>
                  </a:cubicBezTo>
                  <a:cubicBezTo>
                    <a:pt x="1402" y="37"/>
                    <a:pt x="1747" y="37"/>
                    <a:pt x="2093" y="37"/>
                  </a:cubicBezTo>
                  <a:cubicBezTo>
                    <a:pt x="2782" y="37"/>
                    <a:pt x="3473" y="37"/>
                    <a:pt x="4164" y="37"/>
                  </a:cubicBezTo>
                  <a:cubicBezTo>
                    <a:pt x="4361" y="37"/>
                    <a:pt x="4558" y="37"/>
                    <a:pt x="4747" y="37"/>
                  </a:cubicBezTo>
                  <a:cubicBezTo>
                    <a:pt x="4944" y="37"/>
                    <a:pt x="5141" y="37"/>
                    <a:pt x="5331" y="28"/>
                  </a:cubicBezTo>
                  <a:cubicBezTo>
                    <a:pt x="5347" y="28"/>
                    <a:pt x="5347" y="4"/>
                    <a:pt x="533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5" name="Google Shape;3725;p66"/>
            <p:cNvSpPr/>
            <p:nvPr/>
          </p:nvSpPr>
          <p:spPr>
            <a:xfrm>
              <a:off x="3705680" y="4740613"/>
              <a:ext cx="14040" cy="42480"/>
            </a:xfrm>
            <a:custGeom>
              <a:avLst/>
              <a:gdLst/>
              <a:ahLst/>
              <a:cxnLst/>
              <a:rect l="l" t="t" r="r" b="b"/>
              <a:pathLst>
                <a:path w="39" h="118" extrusionOk="0">
                  <a:moveTo>
                    <a:pt x="33" y="107"/>
                  </a:moveTo>
                  <a:lnTo>
                    <a:pt x="33" y="107"/>
                  </a:lnTo>
                  <a:lnTo>
                    <a:pt x="33" y="107"/>
                  </a:lnTo>
                  <a:lnTo>
                    <a:pt x="33" y="107"/>
                  </a:lnTo>
                  <a:cubicBezTo>
                    <a:pt x="33" y="99"/>
                    <a:pt x="33" y="90"/>
                    <a:pt x="25" y="82"/>
                  </a:cubicBezTo>
                  <a:lnTo>
                    <a:pt x="25" y="74"/>
                  </a:lnTo>
                  <a:cubicBezTo>
                    <a:pt x="25" y="74"/>
                    <a:pt x="25" y="65"/>
                    <a:pt x="33" y="65"/>
                  </a:cubicBezTo>
                  <a:cubicBezTo>
                    <a:pt x="33" y="49"/>
                    <a:pt x="33" y="41"/>
                    <a:pt x="33" y="24"/>
                  </a:cubicBezTo>
                  <a:cubicBezTo>
                    <a:pt x="42" y="17"/>
                    <a:pt x="42" y="0"/>
                    <a:pt x="33" y="0"/>
                  </a:cubicBezTo>
                  <a:cubicBezTo>
                    <a:pt x="17" y="0"/>
                    <a:pt x="17" y="17"/>
                    <a:pt x="9" y="24"/>
                  </a:cubicBezTo>
                  <a:cubicBezTo>
                    <a:pt x="9" y="33"/>
                    <a:pt x="0" y="49"/>
                    <a:pt x="0" y="65"/>
                  </a:cubicBezTo>
                  <a:cubicBezTo>
                    <a:pt x="0" y="74"/>
                    <a:pt x="9" y="74"/>
                    <a:pt x="9" y="82"/>
                  </a:cubicBezTo>
                  <a:lnTo>
                    <a:pt x="9" y="90"/>
                  </a:lnTo>
                  <a:cubicBezTo>
                    <a:pt x="9" y="99"/>
                    <a:pt x="17" y="99"/>
                    <a:pt x="17" y="107"/>
                  </a:cubicBezTo>
                  <a:lnTo>
                    <a:pt x="25" y="115"/>
                  </a:lnTo>
                  <a:cubicBezTo>
                    <a:pt x="25" y="123"/>
                    <a:pt x="42" y="115"/>
                    <a:pt x="33" y="10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6" name="Google Shape;3726;p66"/>
            <p:cNvSpPr/>
            <p:nvPr/>
          </p:nvSpPr>
          <p:spPr>
            <a:xfrm>
              <a:off x="3712520" y="4740613"/>
              <a:ext cx="1977480" cy="8640"/>
            </a:xfrm>
            <a:custGeom>
              <a:avLst/>
              <a:gdLst/>
              <a:ahLst/>
              <a:cxnLst/>
              <a:rect l="l" t="t" r="r" b="b"/>
              <a:pathLst>
                <a:path w="5493" h="24" extrusionOk="0">
                  <a:moveTo>
                    <a:pt x="6" y="24"/>
                  </a:moveTo>
                  <a:lnTo>
                    <a:pt x="6" y="24"/>
                  </a:lnTo>
                  <a:cubicBezTo>
                    <a:pt x="96" y="24"/>
                    <a:pt x="187" y="24"/>
                    <a:pt x="286" y="24"/>
                  </a:cubicBezTo>
                  <a:cubicBezTo>
                    <a:pt x="368" y="24"/>
                    <a:pt x="459" y="24"/>
                    <a:pt x="541" y="24"/>
                  </a:cubicBezTo>
                  <a:cubicBezTo>
                    <a:pt x="722" y="24"/>
                    <a:pt x="902" y="24"/>
                    <a:pt x="1075" y="24"/>
                  </a:cubicBezTo>
                  <a:cubicBezTo>
                    <a:pt x="1437" y="24"/>
                    <a:pt x="1790" y="24"/>
                    <a:pt x="2152" y="24"/>
                  </a:cubicBezTo>
                  <a:cubicBezTo>
                    <a:pt x="2858" y="24"/>
                    <a:pt x="3565" y="24"/>
                    <a:pt x="4280" y="24"/>
                  </a:cubicBezTo>
                  <a:cubicBezTo>
                    <a:pt x="4675" y="24"/>
                    <a:pt x="5078" y="24"/>
                    <a:pt x="5480" y="24"/>
                  </a:cubicBezTo>
                  <a:cubicBezTo>
                    <a:pt x="5497" y="24"/>
                    <a:pt x="5497" y="0"/>
                    <a:pt x="5480" y="0"/>
                  </a:cubicBezTo>
                  <a:cubicBezTo>
                    <a:pt x="4765" y="0"/>
                    <a:pt x="4050" y="0"/>
                    <a:pt x="3334" y="0"/>
                  </a:cubicBezTo>
                  <a:cubicBezTo>
                    <a:pt x="2628" y="0"/>
                    <a:pt x="1922" y="0"/>
                    <a:pt x="1207" y="0"/>
                  </a:cubicBezTo>
                  <a:cubicBezTo>
                    <a:pt x="1010" y="0"/>
                    <a:pt x="812" y="0"/>
                    <a:pt x="606" y="0"/>
                  </a:cubicBezTo>
                  <a:cubicBezTo>
                    <a:pt x="508" y="0"/>
                    <a:pt x="418" y="0"/>
                    <a:pt x="319" y="0"/>
                  </a:cubicBezTo>
                  <a:cubicBezTo>
                    <a:pt x="212" y="0"/>
                    <a:pt x="113" y="0"/>
                    <a:pt x="6" y="8"/>
                  </a:cubicBezTo>
                  <a:cubicBezTo>
                    <a:pt x="-2" y="8"/>
                    <a:pt x="-2" y="17"/>
                    <a:pt x="6"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7" name="Google Shape;3727;p66"/>
            <p:cNvSpPr/>
            <p:nvPr/>
          </p:nvSpPr>
          <p:spPr>
            <a:xfrm>
              <a:off x="3785240" y="4784893"/>
              <a:ext cx="55800" cy="325080"/>
            </a:xfrm>
            <a:custGeom>
              <a:avLst/>
              <a:gdLst/>
              <a:ahLst/>
              <a:cxnLst/>
              <a:rect l="l" t="t" r="r" b="b"/>
              <a:pathLst>
                <a:path w="155" h="903" extrusionOk="0">
                  <a:moveTo>
                    <a:pt x="2" y="0"/>
                  </a:moveTo>
                  <a:lnTo>
                    <a:pt x="2" y="0"/>
                  </a:lnTo>
                  <a:cubicBezTo>
                    <a:pt x="2" y="33"/>
                    <a:pt x="18" y="58"/>
                    <a:pt x="34" y="82"/>
                  </a:cubicBezTo>
                  <a:cubicBezTo>
                    <a:pt x="43" y="107"/>
                    <a:pt x="59" y="132"/>
                    <a:pt x="67" y="164"/>
                  </a:cubicBezTo>
                  <a:cubicBezTo>
                    <a:pt x="92" y="214"/>
                    <a:pt x="108" y="272"/>
                    <a:pt x="117" y="329"/>
                  </a:cubicBezTo>
                  <a:cubicBezTo>
                    <a:pt x="133" y="452"/>
                    <a:pt x="117" y="575"/>
                    <a:pt x="84" y="691"/>
                  </a:cubicBezTo>
                  <a:cubicBezTo>
                    <a:pt x="75" y="724"/>
                    <a:pt x="59" y="756"/>
                    <a:pt x="51" y="789"/>
                  </a:cubicBezTo>
                  <a:cubicBezTo>
                    <a:pt x="43" y="806"/>
                    <a:pt x="34" y="822"/>
                    <a:pt x="26" y="839"/>
                  </a:cubicBezTo>
                  <a:cubicBezTo>
                    <a:pt x="18" y="855"/>
                    <a:pt x="2" y="864"/>
                    <a:pt x="2" y="880"/>
                  </a:cubicBezTo>
                  <a:cubicBezTo>
                    <a:pt x="-7" y="897"/>
                    <a:pt x="18" y="912"/>
                    <a:pt x="26" y="897"/>
                  </a:cubicBezTo>
                  <a:cubicBezTo>
                    <a:pt x="51" y="880"/>
                    <a:pt x="59" y="839"/>
                    <a:pt x="75" y="814"/>
                  </a:cubicBezTo>
                  <a:cubicBezTo>
                    <a:pt x="92" y="789"/>
                    <a:pt x="100" y="756"/>
                    <a:pt x="108" y="732"/>
                  </a:cubicBezTo>
                  <a:cubicBezTo>
                    <a:pt x="133" y="666"/>
                    <a:pt x="141" y="609"/>
                    <a:pt x="149" y="543"/>
                  </a:cubicBezTo>
                  <a:cubicBezTo>
                    <a:pt x="166" y="419"/>
                    <a:pt x="149" y="288"/>
                    <a:pt x="108" y="173"/>
                  </a:cubicBezTo>
                  <a:cubicBezTo>
                    <a:pt x="100" y="140"/>
                    <a:pt x="84" y="107"/>
                    <a:pt x="67" y="74"/>
                  </a:cubicBezTo>
                  <a:cubicBezTo>
                    <a:pt x="51" y="50"/>
                    <a:pt x="34" y="17"/>
                    <a:pt x="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8" name="Google Shape;3728;p66"/>
            <p:cNvSpPr/>
            <p:nvPr/>
          </p:nvSpPr>
          <p:spPr>
            <a:xfrm>
              <a:off x="3816920" y="4835293"/>
              <a:ext cx="223560" cy="864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29" name="Google Shape;3729;p66"/>
            <p:cNvSpPr/>
            <p:nvPr/>
          </p:nvSpPr>
          <p:spPr>
            <a:xfrm>
              <a:off x="3843560" y="4925653"/>
              <a:ext cx="358560" cy="10080"/>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0" name="Google Shape;3730;p66"/>
            <p:cNvSpPr/>
            <p:nvPr/>
          </p:nvSpPr>
          <p:spPr>
            <a:xfrm>
              <a:off x="3816920" y="5030773"/>
              <a:ext cx="193680" cy="11520"/>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1" name="Google Shape;3731;p66"/>
            <p:cNvSpPr/>
            <p:nvPr/>
          </p:nvSpPr>
          <p:spPr>
            <a:xfrm>
              <a:off x="4832480" y="4374133"/>
              <a:ext cx="68040" cy="371520"/>
            </a:xfrm>
            <a:custGeom>
              <a:avLst/>
              <a:gdLst/>
              <a:ahLst/>
              <a:cxnLst/>
              <a:rect l="l" t="t" r="r" b="b"/>
              <a:pathLst>
                <a:path w="189" h="1032" extrusionOk="0">
                  <a:moveTo>
                    <a:pt x="35" y="23"/>
                  </a:moveTo>
                  <a:lnTo>
                    <a:pt x="35" y="23"/>
                  </a:lnTo>
                  <a:cubicBezTo>
                    <a:pt x="167" y="253"/>
                    <a:pt x="182" y="541"/>
                    <a:pt x="100" y="796"/>
                  </a:cubicBezTo>
                  <a:cubicBezTo>
                    <a:pt x="84" y="837"/>
                    <a:pt x="76" y="870"/>
                    <a:pt x="59" y="903"/>
                  </a:cubicBezTo>
                  <a:cubicBezTo>
                    <a:pt x="43" y="944"/>
                    <a:pt x="18" y="977"/>
                    <a:pt x="2" y="1009"/>
                  </a:cubicBezTo>
                  <a:cubicBezTo>
                    <a:pt x="-6" y="1026"/>
                    <a:pt x="10" y="1042"/>
                    <a:pt x="26" y="1026"/>
                  </a:cubicBezTo>
                  <a:cubicBezTo>
                    <a:pt x="51" y="1001"/>
                    <a:pt x="68" y="968"/>
                    <a:pt x="84" y="936"/>
                  </a:cubicBezTo>
                  <a:cubicBezTo>
                    <a:pt x="92" y="903"/>
                    <a:pt x="109" y="878"/>
                    <a:pt x="125" y="845"/>
                  </a:cubicBezTo>
                  <a:cubicBezTo>
                    <a:pt x="150" y="780"/>
                    <a:pt x="167" y="705"/>
                    <a:pt x="175" y="640"/>
                  </a:cubicBezTo>
                  <a:cubicBezTo>
                    <a:pt x="199" y="500"/>
                    <a:pt x="191" y="361"/>
                    <a:pt x="158" y="229"/>
                  </a:cubicBezTo>
                  <a:cubicBezTo>
                    <a:pt x="134" y="147"/>
                    <a:pt x="100" y="80"/>
                    <a:pt x="68" y="7"/>
                  </a:cubicBezTo>
                  <a:cubicBezTo>
                    <a:pt x="59" y="-10"/>
                    <a:pt x="26" y="7"/>
                    <a:pt x="35" y="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2" name="Google Shape;3732;p66"/>
            <p:cNvSpPr/>
            <p:nvPr/>
          </p:nvSpPr>
          <p:spPr>
            <a:xfrm>
              <a:off x="4849760" y="4373413"/>
              <a:ext cx="981720" cy="38880"/>
            </a:xfrm>
            <a:custGeom>
              <a:avLst/>
              <a:gdLst/>
              <a:ahLst/>
              <a:cxnLst/>
              <a:rect l="l" t="t" r="r" b="b"/>
              <a:pathLst>
                <a:path w="2727" h="108" extrusionOk="0">
                  <a:moveTo>
                    <a:pt x="3" y="17"/>
                  </a:moveTo>
                  <a:lnTo>
                    <a:pt x="3" y="17"/>
                  </a:lnTo>
                  <a:cubicBezTo>
                    <a:pt x="28" y="25"/>
                    <a:pt x="44" y="25"/>
                    <a:pt x="61" y="33"/>
                  </a:cubicBezTo>
                  <a:cubicBezTo>
                    <a:pt x="86" y="33"/>
                    <a:pt x="110" y="33"/>
                    <a:pt x="134" y="33"/>
                  </a:cubicBezTo>
                  <a:cubicBezTo>
                    <a:pt x="175" y="41"/>
                    <a:pt x="217" y="41"/>
                    <a:pt x="258" y="50"/>
                  </a:cubicBezTo>
                  <a:cubicBezTo>
                    <a:pt x="348" y="50"/>
                    <a:pt x="439" y="58"/>
                    <a:pt x="529" y="58"/>
                  </a:cubicBezTo>
                  <a:cubicBezTo>
                    <a:pt x="702" y="67"/>
                    <a:pt x="875" y="74"/>
                    <a:pt x="1055" y="67"/>
                  </a:cubicBezTo>
                  <a:cubicBezTo>
                    <a:pt x="1228" y="67"/>
                    <a:pt x="1409" y="67"/>
                    <a:pt x="1582" y="58"/>
                  </a:cubicBezTo>
                  <a:cubicBezTo>
                    <a:pt x="1763" y="58"/>
                    <a:pt x="1936" y="58"/>
                    <a:pt x="2116" y="67"/>
                  </a:cubicBezTo>
                  <a:cubicBezTo>
                    <a:pt x="2314" y="74"/>
                    <a:pt x="2511" y="91"/>
                    <a:pt x="2708" y="108"/>
                  </a:cubicBezTo>
                  <a:cubicBezTo>
                    <a:pt x="2733" y="108"/>
                    <a:pt x="2733" y="74"/>
                    <a:pt x="2708" y="67"/>
                  </a:cubicBezTo>
                  <a:cubicBezTo>
                    <a:pt x="2355" y="41"/>
                    <a:pt x="2001" y="25"/>
                    <a:pt x="1647" y="25"/>
                  </a:cubicBezTo>
                  <a:cubicBezTo>
                    <a:pt x="1475" y="25"/>
                    <a:pt x="1294" y="33"/>
                    <a:pt x="1121" y="33"/>
                  </a:cubicBezTo>
                  <a:cubicBezTo>
                    <a:pt x="940" y="33"/>
                    <a:pt x="767" y="33"/>
                    <a:pt x="595" y="33"/>
                  </a:cubicBezTo>
                  <a:cubicBezTo>
                    <a:pt x="497" y="25"/>
                    <a:pt x="398" y="25"/>
                    <a:pt x="299" y="17"/>
                  </a:cubicBezTo>
                  <a:cubicBezTo>
                    <a:pt x="250" y="9"/>
                    <a:pt x="201" y="9"/>
                    <a:pt x="151" y="9"/>
                  </a:cubicBezTo>
                  <a:cubicBezTo>
                    <a:pt x="127" y="0"/>
                    <a:pt x="102" y="0"/>
                    <a:pt x="77" y="0"/>
                  </a:cubicBezTo>
                  <a:cubicBezTo>
                    <a:pt x="61" y="0"/>
                    <a:pt x="52" y="0"/>
                    <a:pt x="44" y="0"/>
                  </a:cubicBezTo>
                  <a:cubicBezTo>
                    <a:pt x="28" y="0"/>
                    <a:pt x="20" y="0"/>
                    <a:pt x="3" y="0"/>
                  </a:cubicBezTo>
                  <a:cubicBezTo>
                    <a:pt x="-5" y="0"/>
                    <a:pt x="3" y="17"/>
                    <a:pt x="3"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3" name="Google Shape;3733;p66"/>
            <p:cNvSpPr/>
            <p:nvPr/>
          </p:nvSpPr>
          <p:spPr>
            <a:xfrm>
              <a:off x="5678480" y="4397533"/>
              <a:ext cx="208440" cy="357120"/>
            </a:xfrm>
            <a:custGeom>
              <a:avLst/>
              <a:gdLst/>
              <a:ahLst/>
              <a:cxnLst/>
              <a:rect l="l" t="t" r="r" b="b"/>
              <a:pathLst>
                <a:path w="579" h="992" extrusionOk="0">
                  <a:moveTo>
                    <a:pt x="3" y="986"/>
                  </a:moveTo>
                  <a:lnTo>
                    <a:pt x="3" y="986"/>
                  </a:lnTo>
                  <a:cubicBezTo>
                    <a:pt x="36" y="994"/>
                    <a:pt x="77" y="994"/>
                    <a:pt x="110" y="986"/>
                  </a:cubicBezTo>
                  <a:cubicBezTo>
                    <a:pt x="151" y="986"/>
                    <a:pt x="184" y="986"/>
                    <a:pt x="225" y="986"/>
                  </a:cubicBezTo>
                  <a:cubicBezTo>
                    <a:pt x="299" y="977"/>
                    <a:pt x="373" y="970"/>
                    <a:pt x="447" y="961"/>
                  </a:cubicBezTo>
                  <a:cubicBezTo>
                    <a:pt x="455" y="961"/>
                    <a:pt x="464" y="961"/>
                    <a:pt x="464" y="953"/>
                  </a:cubicBezTo>
                  <a:cubicBezTo>
                    <a:pt x="513" y="813"/>
                    <a:pt x="546" y="674"/>
                    <a:pt x="562" y="525"/>
                  </a:cubicBezTo>
                  <a:cubicBezTo>
                    <a:pt x="570" y="460"/>
                    <a:pt x="579" y="386"/>
                    <a:pt x="579" y="320"/>
                  </a:cubicBezTo>
                  <a:cubicBezTo>
                    <a:pt x="579" y="254"/>
                    <a:pt x="579" y="188"/>
                    <a:pt x="554" y="123"/>
                  </a:cubicBezTo>
                  <a:cubicBezTo>
                    <a:pt x="537" y="98"/>
                    <a:pt x="521" y="73"/>
                    <a:pt x="505" y="49"/>
                  </a:cubicBezTo>
                  <a:cubicBezTo>
                    <a:pt x="488" y="24"/>
                    <a:pt x="455" y="0"/>
                    <a:pt x="431" y="0"/>
                  </a:cubicBezTo>
                  <a:cubicBezTo>
                    <a:pt x="414" y="0"/>
                    <a:pt x="406" y="15"/>
                    <a:pt x="414" y="24"/>
                  </a:cubicBezTo>
                  <a:cubicBezTo>
                    <a:pt x="431" y="41"/>
                    <a:pt x="455" y="56"/>
                    <a:pt x="480" y="73"/>
                  </a:cubicBezTo>
                  <a:cubicBezTo>
                    <a:pt x="496" y="98"/>
                    <a:pt x="505" y="114"/>
                    <a:pt x="521" y="139"/>
                  </a:cubicBezTo>
                  <a:cubicBezTo>
                    <a:pt x="537" y="197"/>
                    <a:pt x="546" y="262"/>
                    <a:pt x="546" y="328"/>
                  </a:cubicBezTo>
                  <a:cubicBezTo>
                    <a:pt x="537" y="460"/>
                    <a:pt x="521" y="591"/>
                    <a:pt x="496" y="723"/>
                  </a:cubicBezTo>
                  <a:cubicBezTo>
                    <a:pt x="480" y="797"/>
                    <a:pt x="455" y="871"/>
                    <a:pt x="431" y="944"/>
                  </a:cubicBezTo>
                  <a:cubicBezTo>
                    <a:pt x="439" y="936"/>
                    <a:pt x="447" y="936"/>
                    <a:pt x="447" y="929"/>
                  </a:cubicBezTo>
                  <a:cubicBezTo>
                    <a:pt x="373" y="936"/>
                    <a:pt x="299" y="944"/>
                    <a:pt x="217" y="953"/>
                  </a:cubicBezTo>
                  <a:cubicBezTo>
                    <a:pt x="184" y="953"/>
                    <a:pt x="143" y="953"/>
                    <a:pt x="110" y="961"/>
                  </a:cubicBezTo>
                  <a:cubicBezTo>
                    <a:pt x="77" y="961"/>
                    <a:pt x="36" y="961"/>
                    <a:pt x="3" y="970"/>
                  </a:cubicBezTo>
                  <a:cubicBezTo>
                    <a:pt x="-5" y="977"/>
                    <a:pt x="3" y="986"/>
                    <a:pt x="3" y="9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4" name="Google Shape;3734;p66"/>
            <p:cNvSpPr/>
            <p:nvPr/>
          </p:nvSpPr>
          <p:spPr>
            <a:xfrm>
              <a:off x="3786680" y="4375213"/>
              <a:ext cx="1059120" cy="27720"/>
            </a:xfrm>
            <a:custGeom>
              <a:avLst/>
              <a:gdLst/>
              <a:ahLst/>
              <a:cxnLst/>
              <a:rect l="l" t="t" r="r" b="b"/>
              <a:pathLst>
                <a:path w="2942" h="77" extrusionOk="0">
                  <a:moveTo>
                    <a:pt x="6" y="69"/>
                  </a:moveTo>
                  <a:lnTo>
                    <a:pt x="6" y="69"/>
                  </a:lnTo>
                  <a:cubicBezTo>
                    <a:pt x="55" y="77"/>
                    <a:pt x="104" y="77"/>
                    <a:pt x="145" y="77"/>
                  </a:cubicBezTo>
                  <a:cubicBezTo>
                    <a:pt x="195" y="77"/>
                    <a:pt x="244" y="77"/>
                    <a:pt x="294" y="77"/>
                  </a:cubicBezTo>
                  <a:cubicBezTo>
                    <a:pt x="384" y="77"/>
                    <a:pt x="482" y="77"/>
                    <a:pt x="573" y="69"/>
                  </a:cubicBezTo>
                  <a:cubicBezTo>
                    <a:pt x="762" y="69"/>
                    <a:pt x="959" y="69"/>
                    <a:pt x="1148" y="62"/>
                  </a:cubicBezTo>
                  <a:cubicBezTo>
                    <a:pt x="1527" y="53"/>
                    <a:pt x="1905" y="53"/>
                    <a:pt x="2282" y="45"/>
                  </a:cubicBezTo>
                  <a:cubicBezTo>
                    <a:pt x="2389" y="45"/>
                    <a:pt x="2496" y="36"/>
                    <a:pt x="2603" y="36"/>
                  </a:cubicBezTo>
                  <a:cubicBezTo>
                    <a:pt x="2709" y="36"/>
                    <a:pt x="2817" y="36"/>
                    <a:pt x="2923" y="28"/>
                  </a:cubicBezTo>
                  <a:cubicBezTo>
                    <a:pt x="2948" y="28"/>
                    <a:pt x="2948" y="4"/>
                    <a:pt x="2923" y="4"/>
                  </a:cubicBezTo>
                  <a:cubicBezTo>
                    <a:pt x="2833" y="-5"/>
                    <a:pt x="2734" y="4"/>
                    <a:pt x="2635" y="4"/>
                  </a:cubicBezTo>
                  <a:cubicBezTo>
                    <a:pt x="2545" y="4"/>
                    <a:pt x="2447" y="12"/>
                    <a:pt x="2356" y="12"/>
                  </a:cubicBezTo>
                  <a:cubicBezTo>
                    <a:pt x="2167" y="12"/>
                    <a:pt x="1979" y="20"/>
                    <a:pt x="1790" y="20"/>
                  </a:cubicBezTo>
                  <a:cubicBezTo>
                    <a:pt x="1403" y="28"/>
                    <a:pt x="1025" y="36"/>
                    <a:pt x="647" y="45"/>
                  </a:cubicBezTo>
                  <a:cubicBezTo>
                    <a:pt x="433" y="45"/>
                    <a:pt x="220" y="45"/>
                    <a:pt x="6" y="62"/>
                  </a:cubicBezTo>
                  <a:cubicBezTo>
                    <a:pt x="-2" y="62"/>
                    <a:pt x="-2" y="69"/>
                    <a:pt x="6" y="6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5" name="Google Shape;3735;p66"/>
            <p:cNvSpPr/>
            <p:nvPr/>
          </p:nvSpPr>
          <p:spPr>
            <a:xfrm>
              <a:off x="3785960" y="4398253"/>
              <a:ext cx="1030320" cy="52200"/>
            </a:xfrm>
            <a:custGeom>
              <a:avLst/>
              <a:gdLst/>
              <a:ahLst/>
              <a:cxnLst/>
              <a:rect l="l" t="t" r="r" b="b"/>
              <a:pathLst>
                <a:path w="2862" h="145" extrusionOk="0">
                  <a:moveTo>
                    <a:pt x="8" y="5"/>
                  </a:moveTo>
                  <a:lnTo>
                    <a:pt x="8" y="5"/>
                  </a:lnTo>
                  <a:cubicBezTo>
                    <a:pt x="8" y="39"/>
                    <a:pt x="8" y="71"/>
                    <a:pt x="0" y="96"/>
                  </a:cubicBezTo>
                  <a:cubicBezTo>
                    <a:pt x="0" y="104"/>
                    <a:pt x="8" y="112"/>
                    <a:pt x="16" y="121"/>
                  </a:cubicBezTo>
                  <a:cubicBezTo>
                    <a:pt x="197" y="137"/>
                    <a:pt x="378" y="145"/>
                    <a:pt x="559" y="145"/>
                  </a:cubicBezTo>
                  <a:cubicBezTo>
                    <a:pt x="748" y="145"/>
                    <a:pt x="929" y="145"/>
                    <a:pt x="1109" y="129"/>
                  </a:cubicBezTo>
                  <a:cubicBezTo>
                    <a:pt x="1298" y="112"/>
                    <a:pt x="1480" y="104"/>
                    <a:pt x="1668" y="96"/>
                  </a:cubicBezTo>
                  <a:cubicBezTo>
                    <a:pt x="1849" y="88"/>
                    <a:pt x="2038" y="88"/>
                    <a:pt x="2218" y="88"/>
                  </a:cubicBezTo>
                  <a:cubicBezTo>
                    <a:pt x="2432" y="88"/>
                    <a:pt x="2637" y="96"/>
                    <a:pt x="2843" y="104"/>
                  </a:cubicBezTo>
                  <a:cubicBezTo>
                    <a:pt x="2868" y="112"/>
                    <a:pt x="2868" y="80"/>
                    <a:pt x="2843" y="71"/>
                  </a:cubicBezTo>
                  <a:cubicBezTo>
                    <a:pt x="2482" y="47"/>
                    <a:pt x="2112" y="47"/>
                    <a:pt x="1742" y="54"/>
                  </a:cubicBezTo>
                  <a:cubicBezTo>
                    <a:pt x="1372" y="71"/>
                    <a:pt x="1011" y="112"/>
                    <a:pt x="641" y="112"/>
                  </a:cubicBezTo>
                  <a:cubicBezTo>
                    <a:pt x="534" y="112"/>
                    <a:pt x="435" y="112"/>
                    <a:pt x="328" y="104"/>
                  </a:cubicBezTo>
                  <a:cubicBezTo>
                    <a:pt x="222" y="104"/>
                    <a:pt x="123" y="96"/>
                    <a:pt x="16" y="88"/>
                  </a:cubicBezTo>
                  <a:cubicBezTo>
                    <a:pt x="24" y="96"/>
                    <a:pt x="32" y="96"/>
                    <a:pt x="32" y="104"/>
                  </a:cubicBezTo>
                  <a:cubicBezTo>
                    <a:pt x="41" y="63"/>
                    <a:pt x="32" y="30"/>
                    <a:pt x="24" y="5"/>
                  </a:cubicBezTo>
                  <a:cubicBezTo>
                    <a:pt x="16" y="-2"/>
                    <a:pt x="8" y="-2"/>
                    <a:pt x="8" y="5"/>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6" name="Google Shape;3736;p66"/>
            <p:cNvSpPr/>
            <p:nvPr/>
          </p:nvSpPr>
          <p:spPr>
            <a:xfrm>
              <a:off x="4788920" y="4429933"/>
              <a:ext cx="53640" cy="274680"/>
            </a:xfrm>
            <a:custGeom>
              <a:avLst/>
              <a:gdLst/>
              <a:ahLst/>
              <a:cxnLst/>
              <a:rect l="l" t="t" r="r" b="b"/>
              <a:pathLst>
                <a:path w="149" h="763" extrusionOk="0">
                  <a:moveTo>
                    <a:pt x="57" y="8"/>
                  </a:moveTo>
                  <a:lnTo>
                    <a:pt x="57" y="8"/>
                  </a:lnTo>
                  <a:cubicBezTo>
                    <a:pt x="65" y="16"/>
                    <a:pt x="65" y="33"/>
                    <a:pt x="74" y="49"/>
                  </a:cubicBezTo>
                  <a:cubicBezTo>
                    <a:pt x="74" y="57"/>
                    <a:pt x="82" y="74"/>
                    <a:pt x="90" y="90"/>
                  </a:cubicBezTo>
                  <a:cubicBezTo>
                    <a:pt x="98" y="115"/>
                    <a:pt x="106" y="148"/>
                    <a:pt x="106" y="172"/>
                  </a:cubicBezTo>
                  <a:cubicBezTo>
                    <a:pt x="115" y="238"/>
                    <a:pt x="106" y="296"/>
                    <a:pt x="98" y="361"/>
                  </a:cubicBezTo>
                  <a:cubicBezTo>
                    <a:pt x="82" y="427"/>
                    <a:pt x="74" y="493"/>
                    <a:pt x="65" y="558"/>
                  </a:cubicBezTo>
                  <a:cubicBezTo>
                    <a:pt x="57" y="616"/>
                    <a:pt x="49" y="682"/>
                    <a:pt x="7" y="731"/>
                  </a:cubicBezTo>
                  <a:cubicBezTo>
                    <a:pt x="16" y="731"/>
                    <a:pt x="33" y="740"/>
                    <a:pt x="41" y="740"/>
                  </a:cubicBezTo>
                  <a:cubicBezTo>
                    <a:pt x="41" y="731"/>
                    <a:pt x="41" y="731"/>
                    <a:pt x="41" y="715"/>
                  </a:cubicBezTo>
                  <a:cubicBezTo>
                    <a:pt x="33" y="707"/>
                    <a:pt x="24" y="707"/>
                    <a:pt x="16" y="715"/>
                  </a:cubicBezTo>
                  <a:cubicBezTo>
                    <a:pt x="7" y="723"/>
                    <a:pt x="7" y="731"/>
                    <a:pt x="0" y="740"/>
                  </a:cubicBezTo>
                  <a:cubicBezTo>
                    <a:pt x="0" y="756"/>
                    <a:pt x="24" y="772"/>
                    <a:pt x="33" y="756"/>
                  </a:cubicBezTo>
                  <a:cubicBezTo>
                    <a:pt x="74" y="707"/>
                    <a:pt x="90" y="641"/>
                    <a:pt x="98" y="584"/>
                  </a:cubicBezTo>
                  <a:cubicBezTo>
                    <a:pt x="115" y="509"/>
                    <a:pt x="123" y="435"/>
                    <a:pt x="131" y="361"/>
                  </a:cubicBezTo>
                  <a:cubicBezTo>
                    <a:pt x="147" y="296"/>
                    <a:pt x="156" y="230"/>
                    <a:pt x="139" y="164"/>
                  </a:cubicBezTo>
                  <a:cubicBezTo>
                    <a:pt x="139" y="131"/>
                    <a:pt x="131" y="107"/>
                    <a:pt x="115" y="74"/>
                  </a:cubicBezTo>
                  <a:cubicBezTo>
                    <a:pt x="106" y="41"/>
                    <a:pt x="90" y="24"/>
                    <a:pt x="65" y="0"/>
                  </a:cubicBezTo>
                  <a:lnTo>
                    <a:pt x="57"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7" name="Google Shape;3737;p66"/>
            <p:cNvSpPr/>
            <p:nvPr/>
          </p:nvSpPr>
          <p:spPr>
            <a:xfrm>
              <a:off x="3785960" y="4693093"/>
              <a:ext cx="11520" cy="56880"/>
            </a:xfrm>
            <a:custGeom>
              <a:avLst/>
              <a:gdLst/>
              <a:ahLst/>
              <a:cxnLst/>
              <a:rect l="l" t="t" r="r" b="b"/>
              <a:pathLst>
                <a:path w="32" h="158" extrusionOk="0">
                  <a:moveTo>
                    <a:pt x="8" y="0"/>
                  </a:moveTo>
                  <a:lnTo>
                    <a:pt x="8" y="0"/>
                  </a:lnTo>
                  <a:cubicBezTo>
                    <a:pt x="8" y="9"/>
                    <a:pt x="8" y="17"/>
                    <a:pt x="0" y="25"/>
                  </a:cubicBezTo>
                  <a:cubicBezTo>
                    <a:pt x="0" y="25"/>
                    <a:pt x="0" y="33"/>
                    <a:pt x="0" y="41"/>
                  </a:cubicBezTo>
                  <a:cubicBezTo>
                    <a:pt x="0" y="50"/>
                    <a:pt x="0" y="66"/>
                    <a:pt x="0" y="74"/>
                  </a:cubicBezTo>
                  <a:cubicBezTo>
                    <a:pt x="0" y="91"/>
                    <a:pt x="0" y="99"/>
                    <a:pt x="0" y="115"/>
                  </a:cubicBezTo>
                  <a:cubicBezTo>
                    <a:pt x="0" y="115"/>
                    <a:pt x="0" y="123"/>
                    <a:pt x="0" y="132"/>
                  </a:cubicBezTo>
                  <a:cubicBezTo>
                    <a:pt x="0" y="140"/>
                    <a:pt x="0" y="140"/>
                    <a:pt x="0" y="140"/>
                  </a:cubicBezTo>
                  <a:lnTo>
                    <a:pt x="0" y="149"/>
                  </a:lnTo>
                  <a:cubicBezTo>
                    <a:pt x="8" y="165"/>
                    <a:pt x="24" y="156"/>
                    <a:pt x="32" y="149"/>
                  </a:cubicBezTo>
                  <a:cubicBezTo>
                    <a:pt x="32" y="132"/>
                    <a:pt x="32" y="123"/>
                    <a:pt x="32" y="108"/>
                  </a:cubicBezTo>
                  <a:cubicBezTo>
                    <a:pt x="32" y="99"/>
                    <a:pt x="24" y="82"/>
                    <a:pt x="24" y="74"/>
                  </a:cubicBezTo>
                  <a:cubicBezTo>
                    <a:pt x="24" y="58"/>
                    <a:pt x="24" y="50"/>
                    <a:pt x="16" y="41"/>
                  </a:cubicBezTo>
                  <a:cubicBezTo>
                    <a:pt x="16" y="33"/>
                    <a:pt x="16" y="25"/>
                    <a:pt x="16" y="25"/>
                  </a:cubicBezTo>
                  <a:cubicBezTo>
                    <a:pt x="16" y="17"/>
                    <a:pt x="16" y="17"/>
                    <a:pt x="16" y="17"/>
                  </a:cubicBezTo>
                  <a:cubicBezTo>
                    <a:pt x="8" y="9"/>
                    <a:pt x="8" y="9"/>
                    <a:pt x="8" y="0"/>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8" name="Google Shape;3738;p66"/>
            <p:cNvSpPr/>
            <p:nvPr/>
          </p:nvSpPr>
          <p:spPr>
            <a:xfrm>
              <a:off x="3783440" y="4675453"/>
              <a:ext cx="1024560" cy="23760"/>
            </a:xfrm>
            <a:custGeom>
              <a:avLst/>
              <a:gdLst/>
              <a:ahLst/>
              <a:cxnLst/>
              <a:rect l="l" t="t" r="r" b="b"/>
              <a:pathLst>
                <a:path w="2846" h="66" extrusionOk="0">
                  <a:moveTo>
                    <a:pt x="7" y="58"/>
                  </a:moveTo>
                  <a:lnTo>
                    <a:pt x="7" y="58"/>
                  </a:lnTo>
                  <a:cubicBezTo>
                    <a:pt x="97" y="66"/>
                    <a:pt x="188" y="58"/>
                    <a:pt x="286" y="58"/>
                  </a:cubicBezTo>
                  <a:cubicBezTo>
                    <a:pt x="376" y="58"/>
                    <a:pt x="467" y="49"/>
                    <a:pt x="558" y="49"/>
                  </a:cubicBezTo>
                  <a:cubicBezTo>
                    <a:pt x="746" y="49"/>
                    <a:pt x="927" y="41"/>
                    <a:pt x="1109" y="41"/>
                  </a:cubicBezTo>
                  <a:cubicBezTo>
                    <a:pt x="1478" y="33"/>
                    <a:pt x="1848" y="33"/>
                    <a:pt x="2217" y="41"/>
                  </a:cubicBezTo>
                  <a:cubicBezTo>
                    <a:pt x="2422" y="41"/>
                    <a:pt x="2628" y="49"/>
                    <a:pt x="2834" y="66"/>
                  </a:cubicBezTo>
                  <a:cubicBezTo>
                    <a:pt x="2850" y="66"/>
                    <a:pt x="2850" y="33"/>
                    <a:pt x="2834" y="33"/>
                  </a:cubicBezTo>
                  <a:cubicBezTo>
                    <a:pt x="2463" y="8"/>
                    <a:pt x="2102" y="0"/>
                    <a:pt x="1733" y="0"/>
                  </a:cubicBezTo>
                  <a:cubicBezTo>
                    <a:pt x="1363" y="0"/>
                    <a:pt x="993" y="8"/>
                    <a:pt x="623" y="25"/>
                  </a:cubicBezTo>
                  <a:cubicBezTo>
                    <a:pt x="525" y="25"/>
                    <a:pt x="418" y="25"/>
                    <a:pt x="319" y="33"/>
                  </a:cubicBezTo>
                  <a:cubicBezTo>
                    <a:pt x="212" y="33"/>
                    <a:pt x="113" y="33"/>
                    <a:pt x="7" y="49"/>
                  </a:cubicBezTo>
                  <a:cubicBezTo>
                    <a:pt x="-2" y="49"/>
                    <a:pt x="-2" y="58"/>
                    <a:pt x="7"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39" name="Google Shape;3739;p66"/>
            <p:cNvSpPr/>
            <p:nvPr/>
          </p:nvSpPr>
          <p:spPr>
            <a:xfrm>
              <a:off x="3821240" y="4441813"/>
              <a:ext cx="64080" cy="254520"/>
            </a:xfrm>
            <a:custGeom>
              <a:avLst/>
              <a:gdLst/>
              <a:ahLst/>
              <a:cxnLst/>
              <a:rect l="l" t="t" r="r" b="b"/>
              <a:pathLst>
                <a:path w="178" h="707" extrusionOk="0">
                  <a:moveTo>
                    <a:pt x="74" y="0"/>
                  </a:moveTo>
                  <a:lnTo>
                    <a:pt x="74" y="0"/>
                  </a:lnTo>
                  <a:cubicBezTo>
                    <a:pt x="90" y="24"/>
                    <a:pt x="99" y="49"/>
                    <a:pt x="107" y="74"/>
                  </a:cubicBezTo>
                  <a:cubicBezTo>
                    <a:pt x="124" y="98"/>
                    <a:pt x="131" y="123"/>
                    <a:pt x="140" y="156"/>
                  </a:cubicBezTo>
                  <a:cubicBezTo>
                    <a:pt x="148" y="214"/>
                    <a:pt x="148" y="279"/>
                    <a:pt x="140" y="345"/>
                  </a:cubicBezTo>
                  <a:cubicBezTo>
                    <a:pt x="131" y="402"/>
                    <a:pt x="116" y="460"/>
                    <a:pt x="99" y="517"/>
                  </a:cubicBezTo>
                  <a:cubicBezTo>
                    <a:pt x="83" y="551"/>
                    <a:pt x="74" y="575"/>
                    <a:pt x="58" y="600"/>
                  </a:cubicBezTo>
                  <a:cubicBezTo>
                    <a:pt x="49" y="616"/>
                    <a:pt x="49" y="624"/>
                    <a:pt x="41" y="641"/>
                  </a:cubicBezTo>
                  <a:cubicBezTo>
                    <a:pt x="33" y="649"/>
                    <a:pt x="33" y="657"/>
                    <a:pt x="25" y="657"/>
                  </a:cubicBezTo>
                  <a:cubicBezTo>
                    <a:pt x="25" y="666"/>
                    <a:pt x="17" y="674"/>
                    <a:pt x="17" y="674"/>
                  </a:cubicBezTo>
                  <a:cubicBezTo>
                    <a:pt x="8" y="674"/>
                    <a:pt x="0" y="682"/>
                    <a:pt x="0" y="690"/>
                  </a:cubicBezTo>
                  <a:cubicBezTo>
                    <a:pt x="8" y="698"/>
                    <a:pt x="8" y="707"/>
                    <a:pt x="25" y="707"/>
                  </a:cubicBezTo>
                  <a:cubicBezTo>
                    <a:pt x="41" y="707"/>
                    <a:pt x="49" y="698"/>
                    <a:pt x="58" y="682"/>
                  </a:cubicBezTo>
                  <a:cubicBezTo>
                    <a:pt x="74" y="657"/>
                    <a:pt x="90" y="624"/>
                    <a:pt x="107" y="592"/>
                  </a:cubicBezTo>
                  <a:cubicBezTo>
                    <a:pt x="140" y="517"/>
                    <a:pt x="157" y="452"/>
                    <a:pt x="172" y="378"/>
                  </a:cubicBezTo>
                  <a:cubicBezTo>
                    <a:pt x="181" y="304"/>
                    <a:pt x="181" y="229"/>
                    <a:pt x="172" y="156"/>
                  </a:cubicBezTo>
                  <a:cubicBezTo>
                    <a:pt x="165" y="123"/>
                    <a:pt x="157" y="90"/>
                    <a:pt x="140" y="57"/>
                  </a:cubicBezTo>
                  <a:cubicBezTo>
                    <a:pt x="124" y="24"/>
                    <a:pt x="116" y="0"/>
                    <a:pt x="83" y="0"/>
                  </a:cubicBezTo>
                  <a:lnTo>
                    <a:pt x="7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0" name="Google Shape;3740;p66"/>
            <p:cNvSpPr/>
            <p:nvPr/>
          </p:nvSpPr>
          <p:spPr>
            <a:xfrm>
              <a:off x="3875600" y="4504093"/>
              <a:ext cx="120240" cy="17280"/>
            </a:xfrm>
            <a:custGeom>
              <a:avLst/>
              <a:gdLst/>
              <a:ahLst/>
              <a:cxnLst/>
              <a:rect l="l" t="t" r="r" b="b"/>
              <a:pathLst>
                <a:path w="334" h="48" extrusionOk="0">
                  <a:moveTo>
                    <a:pt x="334" y="0"/>
                  </a:moveTo>
                  <a:lnTo>
                    <a:pt x="334" y="0"/>
                  </a:lnTo>
                  <a:cubicBezTo>
                    <a:pt x="310" y="7"/>
                    <a:pt x="276" y="15"/>
                    <a:pt x="244" y="15"/>
                  </a:cubicBezTo>
                  <a:cubicBezTo>
                    <a:pt x="219" y="15"/>
                    <a:pt x="194" y="15"/>
                    <a:pt x="162" y="15"/>
                  </a:cubicBezTo>
                  <a:cubicBezTo>
                    <a:pt x="137" y="15"/>
                    <a:pt x="112" y="15"/>
                    <a:pt x="79" y="7"/>
                  </a:cubicBezTo>
                  <a:cubicBezTo>
                    <a:pt x="63" y="7"/>
                    <a:pt x="21" y="0"/>
                    <a:pt x="6" y="15"/>
                  </a:cubicBezTo>
                  <a:cubicBezTo>
                    <a:pt x="-3" y="24"/>
                    <a:pt x="-3" y="41"/>
                    <a:pt x="14" y="41"/>
                  </a:cubicBezTo>
                  <a:cubicBezTo>
                    <a:pt x="21" y="48"/>
                    <a:pt x="38" y="41"/>
                    <a:pt x="55" y="41"/>
                  </a:cubicBezTo>
                  <a:cubicBezTo>
                    <a:pt x="63" y="41"/>
                    <a:pt x="79" y="48"/>
                    <a:pt x="96" y="48"/>
                  </a:cubicBezTo>
                  <a:cubicBezTo>
                    <a:pt x="120" y="48"/>
                    <a:pt x="153" y="48"/>
                    <a:pt x="178" y="48"/>
                  </a:cubicBezTo>
                  <a:cubicBezTo>
                    <a:pt x="203" y="41"/>
                    <a:pt x="235" y="41"/>
                    <a:pt x="261" y="32"/>
                  </a:cubicBezTo>
                  <a:cubicBezTo>
                    <a:pt x="285" y="32"/>
                    <a:pt x="310" y="15"/>
                    <a:pt x="334"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1" name="Google Shape;3741;p66"/>
            <p:cNvSpPr/>
            <p:nvPr/>
          </p:nvSpPr>
          <p:spPr>
            <a:xfrm>
              <a:off x="3865880" y="4612453"/>
              <a:ext cx="138960" cy="15480"/>
            </a:xfrm>
            <a:custGeom>
              <a:avLst/>
              <a:gdLst/>
              <a:ahLst/>
              <a:cxnLst/>
              <a:rect l="l" t="t" r="r" b="b"/>
              <a:pathLst>
                <a:path w="386" h="43" extrusionOk="0">
                  <a:moveTo>
                    <a:pt x="386" y="10"/>
                  </a:moveTo>
                  <a:lnTo>
                    <a:pt x="386" y="10"/>
                  </a:lnTo>
                  <a:cubicBezTo>
                    <a:pt x="329" y="2"/>
                    <a:pt x="271" y="10"/>
                    <a:pt x="213" y="10"/>
                  </a:cubicBezTo>
                  <a:cubicBezTo>
                    <a:pt x="180" y="10"/>
                    <a:pt x="147" y="10"/>
                    <a:pt x="115" y="10"/>
                  </a:cubicBezTo>
                  <a:cubicBezTo>
                    <a:pt x="106" y="10"/>
                    <a:pt x="90" y="10"/>
                    <a:pt x="74" y="10"/>
                  </a:cubicBezTo>
                  <a:cubicBezTo>
                    <a:pt x="65" y="10"/>
                    <a:pt x="57" y="10"/>
                    <a:pt x="57" y="10"/>
                  </a:cubicBezTo>
                  <a:cubicBezTo>
                    <a:pt x="48" y="10"/>
                    <a:pt x="41" y="10"/>
                    <a:pt x="41" y="2"/>
                  </a:cubicBezTo>
                  <a:cubicBezTo>
                    <a:pt x="33" y="2"/>
                    <a:pt x="24" y="2"/>
                    <a:pt x="33" y="10"/>
                  </a:cubicBezTo>
                  <a:cubicBezTo>
                    <a:pt x="33" y="19"/>
                    <a:pt x="33" y="19"/>
                    <a:pt x="33" y="27"/>
                  </a:cubicBezTo>
                  <a:lnTo>
                    <a:pt x="33" y="27"/>
                  </a:lnTo>
                  <a:cubicBezTo>
                    <a:pt x="24" y="27"/>
                    <a:pt x="24" y="27"/>
                    <a:pt x="16" y="27"/>
                  </a:cubicBezTo>
                  <a:lnTo>
                    <a:pt x="24" y="27"/>
                  </a:lnTo>
                  <a:cubicBezTo>
                    <a:pt x="33" y="27"/>
                    <a:pt x="33" y="19"/>
                    <a:pt x="33" y="19"/>
                  </a:cubicBezTo>
                  <a:lnTo>
                    <a:pt x="33" y="19"/>
                  </a:lnTo>
                  <a:cubicBezTo>
                    <a:pt x="33" y="10"/>
                    <a:pt x="33" y="2"/>
                    <a:pt x="24" y="2"/>
                  </a:cubicBezTo>
                  <a:lnTo>
                    <a:pt x="24" y="2"/>
                  </a:lnTo>
                  <a:cubicBezTo>
                    <a:pt x="16" y="-6"/>
                    <a:pt x="0" y="10"/>
                    <a:pt x="0" y="19"/>
                  </a:cubicBezTo>
                  <a:lnTo>
                    <a:pt x="0" y="19"/>
                  </a:lnTo>
                  <a:cubicBezTo>
                    <a:pt x="0" y="27"/>
                    <a:pt x="7" y="36"/>
                    <a:pt x="7" y="36"/>
                  </a:cubicBezTo>
                  <a:cubicBezTo>
                    <a:pt x="24" y="43"/>
                    <a:pt x="33" y="36"/>
                    <a:pt x="48" y="43"/>
                  </a:cubicBezTo>
                  <a:cubicBezTo>
                    <a:pt x="65" y="43"/>
                    <a:pt x="82" y="43"/>
                    <a:pt x="98" y="43"/>
                  </a:cubicBezTo>
                  <a:cubicBezTo>
                    <a:pt x="131" y="43"/>
                    <a:pt x="164" y="43"/>
                    <a:pt x="189" y="43"/>
                  </a:cubicBezTo>
                  <a:cubicBezTo>
                    <a:pt x="221" y="36"/>
                    <a:pt x="254" y="36"/>
                    <a:pt x="288" y="27"/>
                  </a:cubicBezTo>
                  <a:cubicBezTo>
                    <a:pt x="320" y="19"/>
                    <a:pt x="353" y="10"/>
                    <a:pt x="386"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2" name="Google Shape;3742;p66"/>
            <p:cNvSpPr/>
            <p:nvPr/>
          </p:nvSpPr>
          <p:spPr>
            <a:xfrm>
              <a:off x="4256480" y="4486093"/>
              <a:ext cx="266040" cy="16200"/>
            </a:xfrm>
            <a:custGeom>
              <a:avLst/>
              <a:gdLst/>
              <a:ahLst/>
              <a:cxnLst/>
              <a:rect l="l" t="t" r="r" b="b"/>
              <a:pathLst>
                <a:path w="739" h="45" extrusionOk="0">
                  <a:moveTo>
                    <a:pt x="739" y="0"/>
                  </a:moveTo>
                  <a:lnTo>
                    <a:pt x="739" y="0"/>
                  </a:lnTo>
                  <a:cubicBezTo>
                    <a:pt x="616" y="0"/>
                    <a:pt x="493" y="0"/>
                    <a:pt x="370" y="8"/>
                  </a:cubicBezTo>
                  <a:cubicBezTo>
                    <a:pt x="304" y="8"/>
                    <a:pt x="246" y="8"/>
                    <a:pt x="180" y="8"/>
                  </a:cubicBezTo>
                  <a:cubicBezTo>
                    <a:pt x="147" y="8"/>
                    <a:pt x="123" y="8"/>
                    <a:pt x="91" y="8"/>
                  </a:cubicBezTo>
                  <a:cubicBezTo>
                    <a:pt x="65" y="8"/>
                    <a:pt x="24" y="8"/>
                    <a:pt x="0" y="24"/>
                  </a:cubicBezTo>
                  <a:cubicBezTo>
                    <a:pt x="0" y="24"/>
                    <a:pt x="0" y="33"/>
                    <a:pt x="0" y="41"/>
                  </a:cubicBezTo>
                  <a:cubicBezTo>
                    <a:pt x="24" y="50"/>
                    <a:pt x="57" y="41"/>
                    <a:pt x="82" y="41"/>
                  </a:cubicBezTo>
                  <a:cubicBezTo>
                    <a:pt x="115" y="41"/>
                    <a:pt x="147" y="41"/>
                    <a:pt x="180" y="41"/>
                  </a:cubicBezTo>
                  <a:cubicBezTo>
                    <a:pt x="238" y="33"/>
                    <a:pt x="304" y="33"/>
                    <a:pt x="370" y="24"/>
                  </a:cubicBezTo>
                  <a:cubicBezTo>
                    <a:pt x="493" y="16"/>
                    <a:pt x="616" y="16"/>
                    <a:pt x="73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3" name="Google Shape;3743;p66"/>
            <p:cNvSpPr/>
            <p:nvPr/>
          </p:nvSpPr>
          <p:spPr>
            <a:xfrm>
              <a:off x="4327400" y="4492573"/>
              <a:ext cx="17640" cy="129600"/>
            </a:xfrm>
            <a:custGeom>
              <a:avLst/>
              <a:gdLst/>
              <a:ahLst/>
              <a:cxnLst/>
              <a:rect l="l" t="t" r="r" b="b"/>
              <a:pathLst>
                <a:path w="49" h="360" extrusionOk="0">
                  <a:moveTo>
                    <a:pt x="25" y="360"/>
                  </a:moveTo>
                  <a:lnTo>
                    <a:pt x="25" y="360"/>
                  </a:lnTo>
                  <a:cubicBezTo>
                    <a:pt x="33" y="343"/>
                    <a:pt x="41" y="335"/>
                    <a:pt x="49" y="319"/>
                  </a:cubicBezTo>
                  <a:cubicBezTo>
                    <a:pt x="49" y="311"/>
                    <a:pt x="49" y="294"/>
                    <a:pt x="49" y="278"/>
                  </a:cubicBezTo>
                  <a:cubicBezTo>
                    <a:pt x="41" y="245"/>
                    <a:pt x="41" y="220"/>
                    <a:pt x="41" y="187"/>
                  </a:cubicBezTo>
                  <a:cubicBezTo>
                    <a:pt x="33" y="155"/>
                    <a:pt x="41" y="130"/>
                    <a:pt x="41" y="97"/>
                  </a:cubicBezTo>
                  <a:cubicBezTo>
                    <a:pt x="41" y="80"/>
                    <a:pt x="41" y="64"/>
                    <a:pt x="41" y="47"/>
                  </a:cubicBezTo>
                  <a:cubicBezTo>
                    <a:pt x="41" y="39"/>
                    <a:pt x="49" y="32"/>
                    <a:pt x="41" y="23"/>
                  </a:cubicBezTo>
                  <a:cubicBezTo>
                    <a:pt x="41" y="15"/>
                    <a:pt x="41" y="15"/>
                    <a:pt x="41" y="15"/>
                  </a:cubicBezTo>
                  <a:cubicBezTo>
                    <a:pt x="41" y="6"/>
                    <a:pt x="33" y="15"/>
                    <a:pt x="41" y="23"/>
                  </a:cubicBezTo>
                  <a:cubicBezTo>
                    <a:pt x="41" y="15"/>
                    <a:pt x="41" y="15"/>
                    <a:pt x="41" y="6"/>
                  </a:cubicBezTo>
                  <a:lnTo>
                    <a:pt x="41" y="6"/>
                  </a:lnTo>
                  <a:cubicBezTo>
                    <a:pt x="33" y="-2"/>
                    <a:pt x="17" y="-2"/>
                    <a:pt x="8" y="6"/>
                  </a:cubicBezTo>
                  <a:lnTo>
                    <a:pt x="8" y="6"/>
                  </a:lnTo>
                  <a:cubicBezTo>
                    <a:pt x="8" y="15"/>
                    <a:pt x="8" y="23"/>
                    <a:pt x="8" y="23"/>
                  </a:cubicBezTo>
                  <a:cubicBezTo>
                    <a:pt x="8" y="32"/>
                    <a:pt x="8" y="32"/>
                    <a:pt x="8" y="32"/>
                  </a:cubicBezTo>
                  <a:cubicBezTo>
                    <a:pt x="8" y="39"/>
                    <a:pt x="8" y="39"/>
                    <a:pt x="8" y="39"/>
                  </a:cubicBezTo>
                  <a:cubicBezTo>
                    <a:pt x="8" y="47"/>
                    <a:pt x="8" y="56"/>
                    <a:pt x="8" y="64"/>
                  </a:cubicBezTo>
                  <a:cubicBezTo>
                    <a:pt x="8" y="73"/>
                    <a:pt x="8" y="88"/>
                    <a:pt x="8" y="105"/>
                  </a:cubicBezTo>
                  <a:cubicBezTo>
                    <a:pt x="8" y="130"/>
                    <a:pt x="0" y="163"/>
                    <a:pt x="0" y="187"/>
                  </a:cubicBezTo>
                  <a:cubicBezTo>
                    <a:pt x="0" y="220"/>
                    <a:pt x="8" y="245"/>
                    <a:pt x="8" y="270"/>
                  </a:cubicBezTo>
                  <a:cubicBezTo>
                    <a:pt x="17" y="286"/>
                    <a:pt x="17" y="302"/>
                    <a:pt x="17" y="311"/>
                  </a:cubicBezTo>
                  <a:cubicBezTo>
                    <a:pt x="25" y="327"/>
                    <a:pt x="33" y="343"/>
                    <a:pt x="25" y="3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4" name="Google Shape;3744;p66"/>
            <p:cNvSpPr/>
            <p:nvPr/>
          </p:nvSpPr>
          <p:spPr>
            <a:xfrm>
              <a:off x="4336400" y="4489693"/>
              <a:ext cx="109800" cy="129600"/>
            </a:xfrm>
            <a:custGeom>
              <a:avLst/>
              <a:gdLst/>
              <a:ahLst/>
              <a:cxnLst/>
              <a:rect l="l" t="t" r="r" b="b"/>
              <a:pathLst>
                <a:path w="305" h="360" extrusionOk="0">
                  <a:moveTo>
                    <a:pt x="8" y="360"/>
                  </a:moveTo>
                  <a:lnTo>
                    <a:pt x="8" y="360"/>
                  </a:lnTo>
                  <a:cubicBezTo>
                    <a:pt x="33" y="351"/>
                    <a:pt x="57" y="327"/>
                    <a:pt x="74" y="310"/>
                  </a:cubicBezTo>
                  <a:cubicBezTo>
                    <a:pt x="90" y="294"/>
                    <a:pt x="123" y="269"/>
                    <a:pt x="148" y="278"/>
                  </a:cubicBezTo>
                  <a:cubicBezTo>
                    <a:pt x="156" y="286"/>
                    <a:pt x="164" y="294"/>
                    <a:pt x="172" y="302"/>
                  </a:cubicBezTo>
                  <a:cubicBezTo>
                    <a:pt x="189" y="319"/>
                    <a:pt x="197" y="327"/>
                    <a:pt x="206" y="335"/>
                  </a:cubicBezTo>
                  <a:cubicBezTo>
                    <a:pt x="221" y="351"/>
                    <a:pt x="238" y="368"/>
                    <a:pt x="263" y="343"/>
                  </a:cubicBezTo>
                  <a:cubicBezTo>
                    <a:pt x="295" y="310"/>
                    <a:pt x="288" y="253"/>
                    <a:pt x="288" y="204"/>
                  </a:cubicBezTo>
                  <a:cubicBezTo>
                    <a:pt x="288" y="146"/>
                    <a:pt x="295" y="81"/>
                    <a:pt x="304" y="23"/>
                  </a:cubicBezTo>
                  <a:cubicBezTo>
                    <a:pt x="312" y="-2"/>
                    <a:pt x="279" y="-10"/>
                    <a:pt x="271" y="14"/>
                  </a:cubicBezTo>
                  <a:cubicBezTo>
                    <a:pt x="263" y="72"/>
                    <a:pt x="254" y="130"/>
                    <a:pt x="254" y="187"/>
                  </a:cubicBezTo>
                  <a:cubicBezTo>
                    <a:pt x="254" y="220"/>
                    <a:pt x="254" y="245"/>
                    <a:pt x="254" y="269"/>
                  </a:cubicBezTo>
                  <a:cubicBezTo>
                    <a:pt x="247" y="286"/>
                    <a:pt x="247" y="294"/>
                    <a:pt x="247" y="302"/>
                  </a:cubicBezTo>
                  <a:cubicBezTo>
                    <a:pt x="238" y="310"/>
                    <a:pt x="238" y="319"/>
                    <a:pt x="238" y="319"/>
                  </a:cubicBezTo>
                  <a:cubicBezTo>
                    <a:pt x="230" y="327"/>
                    <a:pt x="238" y="327"/>
                    <a:pt x="247" y="319"/>
                  </a:cubicBezTo>
                  <a:cubicBezTo>
                    <a:pt x="247" y="319"/>
                    <a:pt x="238" y="319"/>
                    <a:pt x="238" y="310"/>
                  </a:cubicBezTo>
                  <a:cubicBezTo>
                    <a:pt x="213" y="294"/>
                    <a:pt x="197" y="278"/>
                    <a:pt x="180" y="261"/>
                  </a:cubicBezTo>
                  <a:cubicBezTo>
                    <a:pt x="156" y="245"/>
                    <a:pt x="139" y="237"/>
                    <a:pt x="115" y="245"/>
                  </a:cubicBezTo>
                  <a:cubicBezTo>
                    <a:pt x="90" y="253"/>
                    <a:pt x="74" y="278"/>
                    <a:pt x="57" y="294"/>
                  </a:cubicBezTo>
                  <a:cubicBezTo>
                    <a:pt x="33" y="310"/>
                    <a:pt x="8" y="327"/>
                    <a:pt x="0" y="351"/>
                  </a:cubicBezTo>
                  <a:lnTo>
                    <a:pt x="8" y="36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5" name="Google Shape;3745;p66"/>
            <p:cNvSpPr/>
            <p:nvPr/>
          </p:nvSpPr>
          <p:spPr>
            <a:xfrm>
              <a:off x="4032200" y="4638733"/>
              <a:ext cx="191520" cy="10080"/>
            </a:xfrm>
            <a:custGeom>
              <a:avLst/>
              <a:gdLst/>
              <a:ahLst/>
              <a:cxnLst/>
              <a:rect l="l" t="t" r="r" b="b"/>
              <a:pathLst>
                <a:path w="532" h="28" extrusionOk="0">
                  <a:moveTo>
                    <a:pt x="532" y="4"/>
                  </a:moveTo>
                  <a:lnTo>
                    <a:pt x="532" y="4"/>
                  </a:lnTo>
                  <a:cubicBezTo>
                    <a:pt x="491" y="4"/>
                    <a:pt x="450" y="4"/>
                    <a:pt x="401" y="4"/>
                  </a:cubicBezTo>
                  <a:cubicBezTo>
                    <a:pt x="360" y="4"/>
                    <a:pt x="310" y="4"/>
                    <a:pt x="269" y="4"/>
                  </a:cubicBezTo>
                  <a:cubicBezTo>
                    <a:pt x="228" y="4"/>
                    <a:pt x="178" y="4"/>
                    <a:pt x="137" y="4"/>
                  </a:cubicBezTo>
                  <a:cubicBezTo>
                    <a:pt x="96" y="-5"/>
                    <a:pt x="47" y="4"/>
                    <a:pt x="6" y="4"/>
                  </a:cubicBezTo>
                  <a:cubicBezTo>
                    <a:pt x="-2" y="4"/>
                    <a:pt x="-2" y="20"/>
                    <a:pt x="6" y="20"/>
                  </a:cubicBezTo>
                  <a:cubicBezTo>
                    <a:pt x="47" y="20"/>
                    <a:pt x="88" y="28"/>
                    <a:pt x="129" y="28"/>
                  </a:cubicBezTo>
                  <a:cubicBezTo>
                    <a:pt x="178" y="28"/>
                    <a:pt x="220" y="20"/>
                    <a:pt x="261" y="20"/>
                  </a:cubicBezTo>
                  <a:cubicBezTo>
                    <a:pt x="310" y="20"/>
                    <a:pt x="351" y="20"/>
                    <a:pt x="392" y="20"/>
                  </a:cubicBezTo>
                  <a:cubicBezTo>
                    <a:pt x="442" y="11"/>
                    <a:pt x="483" y="11"/>
                    <a:pt x="532"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46" name="Google Shape;3746;p66"/>
            <p:cNvSpPr/>
            <p:nvPr/>
          </p:nvSpPr>
          <p:spPr>
            <a:xfrm>
              <a:off x="3634760" y="4068493"/>
              <a:ext cx="2127600" cy="313920"/>
            </a:xfrm>
            <a:custGeom>
              <a:avLst/>
              <a:gdLst/>
              <a:ahLst/>
              <a:cxnLst/>
              <a:rect l="l" t="t" r="r" b="b"/>
              <a:pathLst>
                <a:path w="5910" h="872" extrusionOk="0">
                  <a:moveTo>
                    <a:pt x="5886" y="17"/>
                  </a:moveTo>
                  <a:lnTo>
                    <a:pt x="5886" y="17"/>
                  </a:lnTo>
                  <a:cubicBezTo>
                    <a:pt x="5886" y="149"/>
                    <a:pt x="5886" y="149"/>
                    <a:pt x="5886" y="149"/>
                  </a:cubicBezTo>
                  <a:cubicBezTo>
                    <a:pt x="2056" y="149"/>
                    <a:pt x="2056" y="149"/>
                    <a:pt x="2056" y="149"/>
                  </a:cubicBezTo>
                  <a:cubicBezTo>
                    <a:pt x="2056" y="149"/>
                    <a:pt x="1965" y="289"/>
                    <a:pt x="1990" y="428"/>
                  </a:cubicBezTo>
                  <a:cubicBezTo>
                    <a:pt x="2015" y="568"/>
                    <a:pt x="2088" y="724"/>
                    <a:pt x="2088" y="724"/>
                  </a:cubicBezTo>
                  <a:cubicBezTo>
                    <a:pt x="5910" y="732"/>
                    <a:pt x="5910" y="732"/>
                    <a:pt x="5910" y="732"/>
                  </a:cubicBezTo>
                  <a:cubicBezTo>
                    <a:pt x="5902" y="872"/>
                    <a:pt x="5902" y="872"/>
                    <a:pt x="5902" y="872"/>
                  </a:cubicBezTo>
                  <a:cubicBezTo>
                    <a:pt x="107" y="864"/>
                    <a:pt x="107" y="864"/>
                    <a:pt x="107" y="864"/>
                  </a:cubicBezTo>
                  <a:cubicBezTo>
                    <a:pt x="107" y="864"/>
                    <a:pt x="0" y="592"/>
                    <a:pt x="0" y="428"/>
                  </a:cubicBezTo>
                  <a:cubicBezTo>
                    <a:pt x="9" y="264"/>
                    <a:pt x="74" y="0"/>
                    <a:pt x="74" y="0"/>
                  </a:cubicBezTo>
                  <a:cubicBezTo>
                    <a:pt x="5886" y="17"/>
                    <a:pt x="5886" y="17"/>
                    <a:pt x="5886" y="17"/>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7" name="Google Shape;3747;p66"/>
            <p:cNvSpPr/>
            <p:nvPr/>
          </p:nvSpPr>
          <p:spPr>
            <a:xfrm>
              <a:off x="4350440" y="4122133"/>
              <a:ext cx="1361880" cy="209880"/>
            </a:xfrm>
            <a:custGeom>
              <a:avLst/>
              <a:gdLst/>
              <a:ahLst/>
              <a:cxnLst/>
              <a:rect l="l" t="t" r="r" b="b"/>
              <a:pathLst>
                <a:path w="3783" h="583" extrusionOk="0">
                  <a:moveTo>
                    <a:pt x="3758" y="0"/>
                  </a:moveTo>
                  <a:lnTo>
                    <a:pt x="3758" y="0"/>
                  </a:lnTo>
                  <a:cubicBezTo>
                    <a:pt x="3708" y="156"/>
                    <a:pt x="3708" y="328"/>
                    <a:pt x="3717" y="378"/>
                  </a:cubicBezTo>
                  <a:cubicBezTo>
                    <a:pt x="3717" y="427"/>
                    <a:pt x="3783" y="567"/>
                    <a:pt x="3783" y="567"/>
                  </a:cubicBezTo>
                  <a:cubicBezTo>
                    <a:pt x="3068" y="583"/>
                    <a:pt x="3068" y="583"/>
                    <a:pt x="3068" y="583"/>
                  </a:cubicBezTo>
                  <a:cubicBezTo>
                    <a:pt x="3068" y="583"/>
                    <a:pt x="1086" y="583"/>
                    <a:pt x="946" y="583"/>
                  </a:cubicBezTo>
                  <a:cubicBezTo>
                    <a:pt x="815" y="583"/>
                    <a:pt x="100" y="575"/>
                    <a:pt x="100" y="575"/>
                  </a:cubicBezTo>
                  <a:cubicBezTo>
                    <a:pt x="100" y="575"/>
                    <a:pt x="-15" y="370"/>
                    <a:pt x="2" y="255"/>
                  </a:cubicBezTo>
                  <a:cubicBezTo>
                    <a:pt x="10" y="131"/>
                    <a:pt x="51" y="0"/>
                    <a:pt x="51" y="0"/>
                  </a:cubicBezTo>
                  <a:lnTo>
                    <a:pt x="3758"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8" name="Google Shape;3748;p66"/>
            <p:cNvSpPr/>
            <p:nvPr/>
          </p:nvSpPr>
          <p:spPr>
            <a:xfrm>
              <a:off x="3634040" y="4142653"/>
              <a:ext cx="264240" cy="239760"/>
            </a:xfrm>
            <a:custGeom>
              <a:avLst/>
              <a:gdLst/>
              <a:ahLst/>
              <a:cxnLst/>
              <a:rect l="l" t="t" r="r" b="b"/>
              <a:pathLst>
                <a:path w="734" h="666" extrusionOk="0">
                  <a:moveTo>
                    <a:pt x="109" y="658"/>
                  </a:moveTo>
                  <a:lnTo>
                    <a:pt x="109" y="658"/>
                  </a:lnTo>
                  <a:cubicBezTo>
                    <a:pt x="109" y="658"/>
                    <a:pt x="405" y="666"/>
                    <a:pt x="586" y="666"/>
                  </a:cubicBezTo>
                  <a:cubicBezTo>
                    <a:pt x="668" y="666"/>
                    <a:pt x="726" y="658"/>
                    <a:pt x="734" y="658"/>
                  </a:cubicBezTo>
                  <a:lnTo>
                    <a:pt x="734" y="658"/>
                  </a:lnTo>
                  <a:cubicBezTo>
                    <a:pt x="109" y="658"/>
                    <a:pt x="109" y="658"/>
                    <a:pt x="109" y="658"/>
                  </a:cubicBezTo>
                  <a:moveTo>
                    <a:pt x="18" y="116"/>
                  </a:moveTo>
                  <a:lnTo>
                    <a:pt x="18" y="116"/>
                  </a:lnTo>
                  <a:cubicBezTo>
                    <a:pt x="11" y="116"/>
                    <a:pt x="2" y="116"/>
                    <a:pt x="2" y="124"/>
                  </a:cubicBezTo>
                  <a:lnTo>
                    <a:pt x="2" y="116"/>
                  </a:lnTo>
                  <a:cubicBezTo>
                    <a:pt x="-6" y="230"/>
                    <a:pt x="11" y="370"/>
                    <a:pt x="11" y="370"/>
                  </a:cubicBezTo>
                  <a:cubicBezTo>
                    <a:pt x="44" y="468"/>
                    <a:pt x="44" y="468"/>
                    <a:pt x="44" y="468"/>
                  </a:cubicBezTo>
                  <a:cubicBezTo>
                    <a:pt x="27" y="386"/>
                    <a:pt x="2" y="296"/>
                    <a:pt x="2" y="222"/>
                  </a:cubicBezTo>
                  <a:cubicBezTo>
                    <a:pt x="11" y="189"/>
                    <a:pt x="11" y="157"/>
                    <a:pt x="18" y="116"/>
                  </a:cubicBezTo>
                  <a:moveTo>
                    <a:pt x="18" y="0"/>
                  </a:moveTo>
                  <a:lnTo>
                    <a:pt x="18" y="0"/>
                  </a:lnTo>
                  <a:cubicBezTo>
                    <a:pt x="11" y="17"/>
                    <a:pt x="11" y="33"/>
                    <a:pt x="2" y="58"/>
                  </a:cubicBezTo>
                  <a:cubicBezTo>
                    <a:pt x="11" y="41"/>
                    <a:pt x="11" y="17"/>
                    <a:pt x="18"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9" name="Google Shape;3749;p66"/>
            <p:cNvSpPr/>
            <p:nvPr/>
          </p:nvSpPr>
          <p:spPr>
            <a:xfrm>
              <a:off x="3634760" y="4184413"/>
              <a:ext cx="2124720" cy="198000"/>
            </a:xfrm>
            <a:custGeom>
              <a:avLst/>
              <a:gdLst/>
              <a:ahLst/>
              <a:cxnLst/>
              <a:rect l="l" t="t" r="r" b="b"/>
              <a:pathLst>
                <a:path w="5902" h="550" extrusionOk="0">
                  <a:moveTo>
                    <a:pt x="16" y="0"/>
                  </a:moveTo>
                  <a:lnTo>
                    <a:pt x="16" y="0"/>
                  </a:lnTo>
                  <a:lnTo>
                    <a:pt x="16" y="0"/>
                  </a:lnTo>
                  <a:cubicBezTo>
                    <a:pt x="9" y="41"/>
                    <a:pt x="9" y="73"/>
                    <a:pt x="0" y="106"/>
                  </a:cubicBezTo>
                  <a:cubicBezTo>
                    <a:pt x="0" y="180"/>
                    <a:pt x="25" y="270"/>
                    <a:pt x="42" y="352"/>
                  </a:cubicBezTo>
                  <a:cubicBezTo>
                    <a:pt x="107" y="542"/>
                    <a:pt x="107" y="542"/>
                    <a:pt x="107" y="542"/>
                  </a:cubicBezTo>
                  <a:lnTo>
                    <a:pt x="107" y="542"/>
                  </a:lnTo>
                  <a:cubicBezTo>
                    <a:pt x="732" y="542"/>
                    <a:pt x="732" y="542"/>
                    <a:pt x="732" y="542"/>
                  </a:cubicBezTo>
                  <a:cubicBezTo>
                    <a:pt x="732" y="542"/>
                    <a:pt x="938" y="542"/>
                    <a:pt x="1267" y="542"/>
                  </a:cubicBezTo>
                  <a:cubicBezTo>
                    <a:pt x="2597" y="542"/>
                    <a:pt x="5902" y="550"/>
                    <a:pt x="5902" y="550"/>
                  </a:cubicBezTo>
                  <a:cubicBezTo>
                    <a:pt x="5902" y="476"/>
                    <a:pt x="5902" y="476"/>
                    <a:pt x="5902" y="476"/>
                  </a:cubicBezTo>
                  <a:cubicBezTo>
                    <a:pt x="5902" y="476"/>
                    <a:pt x="3148" y="451"/>
                    <a:pt x="3090" y="451"/>
                  </a:cubicBezTo>
                  <a:cubicBezTo>
                    <a:pt x="3033" y="451"/>
                    <a:pt x="1949" y="451"/>
                    <a:pt x="1924" y="451"/>
                  </a:cubicBezTo>
                  <a:cubicBezTo>
                    <a:pt x="1891" y="451"/>
                    <a:pt x="690" y="378"/>
                    <a:pt x="379" y="328"/>
                  </a:cubicBezTo>
                  <a:cubicBezTo>
                    <a:pt x="115" y="296"/>
                    <a:pt x="33" y="197"/>
                    <a:pt x="16"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0" name="Google Shape;3750;p66"/>
            <p:cNvSpPr/>
            <p:nvPr/>
          </p:nvSpPr>
          <p:spPr>
            <a:xfrm>
              <a:off x="3640520" y="4068493"/>
              <a:ext cx="2116080" cy="106560"/>
            </a:xfrm>
            <a:custGeom>
              <a:avLst/>
              <a:gdLst/>
              <a:ahLst/>
              <a:cxnLst/>
              <a:rect l="l" t="t" r="r" b="b"/>
              <a:pathLst>
                <a:path w="5878" h="296" extrusionOk="0">
                  <a:moveTo>
                    <a:pt x="34" y="99"/>
                  </a:moveTo>
                  <a:lnTo>
                    <a:pt x="34" y="99"/>
                  </a:lnTo>
                  <a:cubicBezTo>
                    <a:pt x="26" y="132"/>
                    <a:pt x="9" y="173"/>
                    <a:pt x="0" y="206"/>
                  </a:cubicBezTo>
                  <a:lnTo>
                    <a:pt x="0" y="206"/>
                  </a:lnTo>
                  <a:cubicBezTo>
                    <a:pt x="0" y="239"/>
                    <a:pt x="0" y="272"/>
                    <a:pt x="0" y="296"/>
                  </a:cubicBezTo>
                  <a:cubicBezTo>
                    <a:pt x="9" y="231"/>
                    <a:pt x="26" y="157"/>
                    <a:pt x="34" y="99"/>
                  </a:cubicBezTo>
                  <a:moveTo>
                    <a:pt x="91" y="0"/>
                  </a:moveTo>
                  <a:lnTo>
                    <a:pt x="91" y="0"/>
                  </a:lnTo>
                  <a:lnTo>
                    <a:pt x="91" y="0"/>
                  </a:lnTo>
                  <a:cubicBezTo>
                    <a:pt x="5870" y="17"/>
                    <a:pt x="5870" y="17"/>
                    <a:pt x="5870" y="17"/>
                  </a:cubicBezTo>
                  <a:cubicBezTo>
                    <a:pt x="5870" y="67"/>
                    <a:pt x="5870" y="67"/>
                    <a:pt x="5870" y="67"/>
                  </a:cubicBezTo>
                  <a:cubicBezTo>
                    <a:pt x="5878" y="67"/>
                    <a:pt x="5878" y="67"/>
                    <a:pt x="5878" y="67"/>
                  </a:cubicBezTo>
                  <a:cubicBezTo>
                    <a:pt x="5870" y="17"/>
                    <a:pt x="5870" y="17"/>
                    <a:pt x="5870" y="17"/>
                  </a:cubicBezTo>
                  <a:cubicBezTo>
                    <a:pt x="91" y="0"/>
                    <a:pt x="91" y="0"/>
                    <a:pt x="91"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1" name="Google Shape;3751;p66"/>
            <p:cNvSpPr/>
            <p:nvPr/>
          </p:nvSpPr>
          <p:spPr>
            <a:xfrm>
              <a:off x="3634760" y="4163533"/>
              <a:ext cx="0" cy="20880"/>
            </a:xfrm>
            <a:custGeom>
              <a:avLst/>
              <a:gdLst/>
              <a:ahLst/>
              <a:cxnLst/>
              <a:rect l="l" t="t" r="r" b="b"/>
              <a:pathLst>
                <a:path w="120000" h="58" extrusionOk="0">
                  <a:moveTo>
                    <a:pt x="0" y="0"/>
                  </a:moveTo>
                  <a:lnTo>
                    <a:pt x="0" y="0"/>
                  </a:lnTo>
                  <a:cubicBezTo>
                    <a:pt x="0" y="16"/>
                    <a:pt x="0" y="41"/>
                    <a:pt x="0" y="58"/>
                  </a:cubicBezTo>
                  <a:cubicBezTo>
                    <a:pt x="0" y="41"/>
                    <a:pt x="0" y="16"/>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2" name="Google Shape;3752;p66"/>
            <p:cNvSpPr/>
            <p:nvPr/>
          </p:nvSpPr>
          <p:spPr>
            <a:xfrm>
              <a:off x="3634760" y="4142652"/>
              <a:ext cx="5760" cy="44640"/>
            </a:xfrm>
            <a:custGeom>
              <a:avLst/>
              <a:gdLst/>
              <a:ahLst/>
              <a:cxnLst/>
              <a:rect l="l" t="t" r="r" b="b"/>
              <a:pathLst>
                <a:path w="16" h="124" extrusionOk="0">
                  <a:moveTo>
                    <a:pt x="16" y="0"/>
                  </a:moveTo>
                  <a:lnTo>
                    <a:pt x="16" y="0"/>
                  </a:lnTo>
                  <a:lnTo>
                    <a:pt x="16" y="0"/>
                  </a:lnTo>
                  <a:cubicBezTo>
                    <a:pt x="9" y="17"/>
                    <a:pt x="9" y="41"/>
                    <a:pt x="0" y="58"/>
                  </a:cubicBezTo>
                  <a:cubicBezTo>
                    <a:pt x="0" y="74"/>
                    <a:pt x="0" y="99"/>
                    <a:pt x="0" y="116"/>
                  </a:cubicBezTo>
                  <a:lnTo>
                    <a:pt x="0" y="124"/>
                  </a:lnTo>
                  <a:cubicBezTo>
                    <a:pt x="0" y="116"/>
                    <a:pt x="9" y="116"/>
                    <a:pt x="16" y="116"/>
                  </a:cubicBezTo>
                  <a:cubicBezTo>
                    <a:pt x="16" y="107"/>
                    <a:pt x="16" y="99"/>
                    <a:pt x="16" y="90"/>
                  </a:cubicBezTo>
                  <a:cubicBezTo>
                    <a:pt x="16" y="66"/>
                    <a:pt x="16" y="33"/>
                    <a:pt x="16" y="0"/>
                  </a:cubicBezTo>
                  <a:close/>
                </a:path>
              </a:pathLst>
            </a:custGeom>
            <a:solidFill>
              <a:srgbClr val="E7DBB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3" name="Google Shape;3753;p66"/>
            <p:cNvSpPr/>
            <p:nvPr/>
          </p:nvSpPr>
          <p:spPr>
            <a:xfrm>
              <a:off x="3640520" y="4175053"/>
              <a:ext cx="0" cy="9360"/>
            </a:xfrm>
            <a:custGeom>
              <a:avLst/>
              <a:gdLst/>
              <a:ahLst/>
              <a:cxnLst/>
              <a:rect l="l" t="t" r="r" b="b"/>
              <a:pathLst>
                <a:path w="120000" h="26" extrusionOk="0">
                  <a:moveTo>
                    <a:pt x="0" y="0"/>
                  </a:moveTo>
                  <a:lnTo>
                    <a:pt x="0" y="0"/>
                  </a:lnTo>
                  <a:cubicBezTo>
                    <a:pt x="0" y="9"/>
                    <a:pt x="0" y="17"/>
                    <a:pt x="0" y="26"/>
                  </a:cubicBezTo>
                  <a:lnTo>
                    <a:pt x="0" y="26"/>
                  </a:lnTo>
                  <a:cubicBezTo>
                    <a:pt x="0" y="17"/>
                    <a:pt x="0" y="9"/>
                    <a:pt x="0" y="0"/>
                  </a:cubicBezTo>
                  <a:close/>
                </a:path>
              </a:pathLst>
            </a:custGeom>
            <a:solidFill>
              <a:srgbClr val="CE96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4" name="Google Shape;3754;p66"/>
            <p:cNvSpPr/>
            <p:nvPr/>
          </p:nvSpPr>
          <p:spPr>
            <a:xfrm>
              <a:off x="3663200" y="4375213"/>
              <a:ext cx="2100600" cy="12960"/>
            </a:xfrm>
            <a:custGeom>
              <a:avLst/>
              <a:gdLst/>
              <a:ahLst/>
              <a:cxnLst/>
              <a:rect l="l" t="t" r="r" b="b"/>
              <a:pathLst>
                <a:path w="5835" h="36" extrusionOk="0">
                  <a:moveTo>
                    <a:pt x="20" y="36"/>
                  </a:moveTo>
                  <a:lnTo>
                    <a:pt x="20" y="36"/>
                  </a:lnTo>
                  <a:cubicBezTo>
                    <a:pt x="-5" y="36"/>
                    <a:pt x="-5" y="4"/>
                    <a:pt x="12" y="4"/>
                  </a:cubicBezTo>
                  <a:cubicBezTo>
                    <a:pt x="776" y="4"/>
                    <a:pt x="1533" y="4"/>
                    <a:pt x="2289" y="4"/>
                  </a:cubicBezTo>
                  <a:cubicBezTo>
                    <a:pt x="3045" y="4"/>
                    <a:pt x="3793" y="4"/>
                    <a:pt x="4549" y="4"/>
                  </a:cubicBezTo>
                  <a:cubicBezTo>
                    <a:pt x="4977" y="4"/>
                    <a:pt x="5396" y="-5"/>
                    <a:pt x="5823" y="4"/>
                  </a:cubicBezTo>
                  <a:cubicBezTo>
                    <a:pt x="5839" y="4"/>
                    <a:pt x="5839" y="28"/>
                    <a:pt x="5823" y="36"/>
                  </a:cubicBezTo>
                  <a:cubicBezTo>
                    <a:pt x="5823" y="36"/>
                    <a:pt x="439" y="36"/>
                    <a:pt x="20"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5" name="Google Shape;3755;p66"/>
            <p:cNvSpPr/>
            <p:nvPr/>
          </p:nvSpPr>
          <p:spPr>
            <a:xfrm>
              <a:off x="5753720" y="4335253"/>
              <a:ext cx="12960" cy="43560"/>
            </a:xfrm>
            <a:custGeom>
              <a:avLst/>
              <a:gdLst/>
              <a:ahLst/>
              <a:cxnLst/>
              <a:rect l="l" t="t" r="r" b="b"/>
              <a:pathLst>
                <a:path w="36" h="121" extrusionOk="0">
                  <a:moveTo>
                    <a:pt x="16" y="115"/>
                  </a:moveTo>
                  <a:lnTo>
                    <a:pt x="16" y="115"/>
                  </a:lnTo>
                  <a:cubicBezTo>
                    <a:pt x="0" y="98"/>
                    <a:pt x="0" y="82"/>
                    <a:pt x="0" y="57"/>
                  </a:cubicBezTo>
                  <a:cubicBezTo>
                    <a:pt x="0" y="49"/>
                    <a:pt x="0" y="41"/>
                    <a:pt x="0" y="32"/>
                  </a:cubicBezTo>
                  <a:cubicBezTo>
                    <a:pt x="0" y="24"/>
                    <a:pt x="8" y="24"/>
                    <a:pt x="8" y="16"/>
                  </a:cubicBezTo>
                  <a:lnTo>
                    <a:pt x="8" y="8"/>
                  </a:lnTo>
                  <a:lnTo>
                    <a:pt x="16" y="0"/>
                  </a:lnTo>
                  <a:cubicBezTo>
                    <a:pt x="24" y="0"/>
                    <a:pt x="32" y="0"/>
                    <a:pt x="32" y="8"/>
                  </a:cubicBezTo>
                  <a:cubicBezTo>
                    <a:pt x="41" y="16"/>
                    <a:pt x="32" y="32"/>
                    <a:pt x="32" y="41"/>
                  </a:cubicBezTo>
                  <a:cubicBezTo>
                    <a:pt x="24" y="49"/>
                    <a:pt x="24" y="57"/>
                    <a:pt x="24" y="65"/>
                  </a:cubicBezTo>
                  <a:cubicBezTo>
                    <a:pt x="24" y="82"/>
                    <a:pt x="24" y="98"/>
                    <a:pt x="24" y="115"/>
                  </a:cubicBezTo>
                  <a:cubicBezTo>
                    <a:pt x="16" y="123"/>
                    <a:pt x="16" y="123"/>
                    <a:pt x="16"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6" name="Google Shape;3756;p66"/>
            <p:cNvSpPr/>
            <p:nvPr/>
          </p:nvSpPr>
          <p:spPr>
            <a:xfrm>
              <a:off x="4390400" y="4326252"/>
              <a:ext cx="1376640" cy="10440"/>
            </a:xfrm>
            <a:custGeom>
              <a:avLst/>
              <a:gdLst/>
              <a:ahLst/>
              <a:cxnLst/>
              <a:rect l="l" t="t" r="r" b="b"/>
              <a:pathLst>
                <a:path w="3824" h="29" extrusionOk="0">
                  <a:moveTo>
                    <a:pt x="3811" y="25"/>
                  </a:moveTo>
                  <a:lnTo>
                    <a:pt x="3811" y="25"/>
                  </a:lnTo>
                  <a:cubicBezTo>
                    <a:pt x="3565" y="33"/>
                    <a:pt x="3318" y="25"/>
                    <a:pt x="3063" y="25"/>
                  </a:cubicBezTo>
                  <a:cubicBezTo>
                    <a:pt x="2817" y="25"/>
                    <a:pt x="2570" y="25"/>
                    <a:pt x="2324" y="25"/>
                  </a:cubicBezTo>
                  <a:cubicBezTo>
                    <a:pt x="1830" y="25"/>
                    <a:pt x="1337" y="25"/>
                    <a:pt x="844" y="25"/>
                  </a:cubicBezTo>
                  <a:cubicBezTo>
                    <a:pt x="704" y="25"/>
                    <a:pt x="564" y="33"/>
                    <a:pt x="424" y="25"/>
                  </a:cubicBezTo>
                  <a:cubicBezTo>
                    <a:pt x="285" y="25"/>
                    <a:pt x="145" y="25"/>
                    <a:pt x="6" y="25"/>
                  </a:cubicBezTo>
                  <a:cubicBezTo>
                    <a:pt x="-2" y="25"/>
                    <a:pt x="-2" y="8"/>
                    <a:pt x="6" y="8"/>
                  </a:cubicBezTo>
                  <a:cubicBezTo>
                    <a:pt x="253" y="0"/>
                    <a:pt x="498" y="8"/>
                    <a:pt x="753" y="8"/>
                  </a:cubicBezTo>
                  <a:cubicBezTo>
                    <a:pt x="1000" y="8"/>
                    <a:pt x="1246" y="0"/>
                    <a:pt x="1493" y="0"/>
                  </a:cubicBezTo>
                  <a:cubicBezTo>
                    <a:pt x="1987" y="0"/>
                    <a:pt x="2480" y="0"/>
                    <a:pt x="2973" y="0"/>
                  </a:cubicBezTo>
                  <a:cubicBezTo>
                    <a:pt x="3253" y="0"/>
                    <a:pt x="3532" y="0"/>
                    <a:pt x="3811" y="8"/>
                  </a:cubicBezTo>
                  <a:cubicBezTo>
                    <a:pt x="3828" y="8"/>
                    <a:pt x="3828" y="25"/>
                    <a:pt x="3811"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7" name="Google Shape;3757;p66"/>
            <p:cNvSpPr/>
            <p:nvPr/>
          </p:nvSpPr>
          <p:spPr>
            <a:xfrm>
              <a:off x="4346120" y="4110253"/>
              <a:ext cx="46440" cy="225360"/>
            </a:xfrm>
            <a:custGeom>
              <a:avLst/>
              <a:gdLst/>
              <a:ahLst/>
              <a:cxnLst/>
              <a:rect l="l" t="t" r="r" b="b"/>
              <a:pathLst>
                <a:path w="129" h="626" extrusionOk="0">
                  <a:moveTo>
                    <a:pt x="129" y="616"/>
                  </a:moveTo>
                  <a:lnTo>
                    <a:pt x="129" y="616"/>
                  </a:lnTo>
                  <a:lnTo>
                    <a:pt x="129" y="616"/>
                  </a:lnTo>
                  <a:cubicBezTo>
                    <a:pt x="129" y="625"/>
                    <a:pt x="129" y="625"/>
                    <a:pt x="121" y="625"/>
                  </a:cubicBezTo>
                  <a:cubicBezTo>
                    <a:pt x="96" y="633"/>
                    <a:pt x="88" y="592"/>
                    <a:pt x="80" y="567"/>
                  </a:cubicBezTo>
                  <a:cubicBezTo>
                    <a:pt x="63" y="543"/>
                    <a:pt x="55" y="517"/>
                    <a:pt x="47" y="493"/>
                  </a:cubicBezTo>
                  <a:cubicBezTo>
                    <a:pt x="22" y="427"/>
                    <a:pt x="6" y="370"/>
                    <a:pt x="6" y="312"/>
                  </a:cubicBezTo>
                  <a:cubicBezTo>
                    <a:pt x="-3" y="255"/>
                    <a:pt x="-3" y="189"/>
                    <a:pt x="14" y="139"/>
                  </a:cubicBezTo>
                  <a:cubicBezTo>
                    <a:pt x="14" y="107"/>
                    <a:pt x="22" y="82"/>
                    <a:pt x="39" y="57"/>
                  </a:cubicBezTo>
                  <a:cubicBezTo>
                    <a:pt x="47" y="41"/>
                    <a:pt x="55" y="0"/>
                    <a:pt x="80" y="0"/>
                  </a:cubicBezTo>
                  <a:cubicBezTo>
                    <a:pt x="80" y="0"/>
                    <a:pt x="88" y="0"/>
                    <a:pt x="88" y="8"/>
                  </a:cubicBezTo>
                  <a:cubicBezTo>
                    <a:pt x="96" y="24"/>
                    <a:pt x="71" y="49"/>
                    <a:pt x="71" y="65"/>
                  </a:cubicBezTo>
                  <a:cubicBezTo>
                    <a:pt x="55" y="90"/>
                    <a:pt x="47" y="115"/>
                    <a:pt x="47" y="139"/>
                  </a:cubicBezTo>
                  <a:cubicBezTo>
                    <a:pt x="30" y="189"/>
                    <a:pt x="30" y="247"/>
                    <a:pt x="39" y="296"/>
                  </a:cubicBezTo>
                  <a:cubicBezTo>
                    <a:pt x="39" y="353"/>
                    <a:pt x="47" y="403"/>
                    <a:pt x="71" y="460"/>
                  </a:cubicBezTo>
                  <a:cubicBezTo>
                    <a:pt x="80" y="485"/>
                    <a:pt x="88" y="510"/>
                    <a:pt x="96" y="534"/>
                  </a:cubicBezTo>
                  <a:cubicBezTo>
                    <a:pt x="104" y="551"/>
                    <a:pt x="104" y="567"/>
                    <a:pt x="112" y="575"/>
                  </a:cubicBezTo>
                  <a:cubicBezTo>
                    <a:pt x="112" y="584"/>
                    <a:pt x="129" y="608"/>
                    <a:pt x="129" y="608"/>
                  </a:cubicBezTo>
                  <a:lnTo>
                    <a:pt x="129" y="6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8" name="Google Shape;3758;p66"/>
            <p:cNvSpPr/>
            <p:nvPr/>
          </p:nvSpPr>
          <p:spPr>
            <a:xfrm>
              <a:off x="4297520" y="4092613"/>
              <a:ext cx="45720" cy="286920"/>
            </a:xfrm>
            <a:custGeom>
              <a:avLst/>
              <a:gdLst/>
              <a:ahLst/>
              <a:cxnLst/>
              <a:rect l="l" t="t" r="r" b="b"/>
              <a:pathLst>
                <a:path w="127" h="797" extrusionOk="0">
                  <a:moveTo>
                    <a:pt x="100" y="0"/>
                  </a:moveTo>
                  <a:lnTo>
                    <a:pt x="100" y="0"/>
                  </a:lnTo>
                  <a:cubicBezTo>
                    <a:pt x="108" y="16"/>
                    <a:pt x="100" y="32"/>
                    <a:pt x="91" y="49"/>
                  </a:cubicBezTo>
                  <a:cubicBezTo>
                    <a:pt x="83" y="65"/>
                    <a:pt x="83" y="82"/>
                    <a:pt x="75" y="98"/>
                  </a:cubicBezTo>
                  <a:cubicBezTo>
                    <a:pt x="59" y="123"/>
                    <a:pt x="50" y="156"/>
                    <a:pt x="50" y="188"/>
                  </a:cubicBezTo>
                  <a:cubicBezTo>
                    <a:pt x="33" y="255"/>
                    <a:pt x="25" y="328"/>
                    <a:pt x="25" y="394"/>
                  </a:cubicBezTo>
                  <a:cubicBezTo>
                    <a:pt x="33" y="468"/>
                    <a:pt x="42" y="534"/>
                    <a:pt x="59" y="600"/>
                  </a:cubicBezTo>
                  <a:cubicBezTo>
                    <a:pt x="66" y="633"/>
                    <a:pt x="83" y="665"/>
                    <a:pt x="91" y="698"/>
                  </a:cubicBezTo>
                  <a:cubicBezTo>
                    <a:pt x="100" y="715"/>
                    <a:pt x="108" y="731"/>
                    <a:pt x="116" y="748"/>
                  </a:cubicBezTo>
                  <a:cubicBezTo>
                    <a:pt x="124" y="764"/>
                    <a:pt x="132" y="772"/>
                    <a:pt x="124" y="789"/>
                  </a:cubicBezTo>
                  <a:cubicBezTo>
                    <a:pt x="124" y="797"/>
                    <a:pt x="116" y="797"/>
                    <a:pt x="116" y="797"/>
                  </a:cubicBezTo>
                  <a:cubicBezTo>
                    <a:pt x="91" y="789"/>
                    <a:pt x="83" y="756"/>
                    <a:pt x="75" y="739"/>
                  </a:cubicBezTo>
                  <a:cubicBezTo>
                    <a:pt x="59" y="706"/>
                    <a:pt x="50" y="682"/>
                    <a:pt x="42" y="649"/>
                  </a:cubicBezTo>
                  <a:cubicBezTo>
                    <a:pt x="25" y="600"/>
                    <a:pt x="9" y="542"/>
                    <a:pt x="9" y="493"/>
                  </a:cubicBezTo>
                  <a:cubicBezTo>
                    <a:pt x="-8" y="378"/>
                    <a:pt x="1" y="263"/>
                    <a:pt x="25" y="156"/>
                  </a:cubicBezTo>
                  <a:cubicBezTo>
                    <a:pt x="33" y="123"/>
                    <a:pt x="42" y="98"/>
                    <a:pt x="59" y="65"/>
                  </a:cubicBezTo>
                  <a:cubicBezTo>
                    <a:pt x="66" y="41"/>
                    <a:pt x="75" y="8"/>
                    <a:pt x="10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59" name="Google Shape;3759;p66"/>
            <p:cNvSpPr/>
            <p:nvPr/>
          </p:nvSpPr>
          <p:spPr>
            <a:xfrm>
              <a:off x="4373120" y="4113133"/>
              <a:ext cx="1386000" cy="14760"/>
            </a:xfrm>
            <a:custGeom>
              <a:avLst/>
              <a:gdLst/>
              <a:ahLst/>
              <a:cxnLst/>
              <a:rect l="l" t="t" r="r" b="b"/>
              <a:pathLst>
                <a:path w="3850" h="41" extrusionOk="0">
                  <a:moveTo>
                    <a:pt x="13" y="8"/>
                  </a:moveTo>
                  <a:lnTo>
                    <a:pt x="13" y="8"/>
                  </a:lnTo>
                  <a:cubicBezTo>
                    <a:pt x="136" y="0"/>
                    <a:pt x="268" y="0"/>
                    <a:pt x="391" y="0"/>
                  </a:cubicBezTo>
                  <a:cubicBezTo>
                    <a:pt x="513" y="0"/>
                    <a:pt x="637" y="0"/>
                    <a:pt x="760" y="0"/>
                  </a:cubicBezTo>
                  <a:cubicBezTo>
                    <a:pt x="1006" y="0"/>
                    <a:pt x="1253" y="0"/>
                    <a:pt x="1508" y="0"/>
                  </a:cubicBezTo>
                  <a:cubicBezTo>
                    <a:pt x="2001" y="0"/>
                    <a:pt x="2495" y="0"/>
                    <a:pt x="2996" y="0"/>
                  </a:cubicBezTo>
                  <a:cubicBezTo>
                    <a:pt x="3275" y="0"/>
                    <a:pt x="3555" y="0"/>
                    <a:pt x="3835" y="0"/>
                  </a:cubicBezTo>
                  <a:cubicBezTo>
                    <a:pt x="3851" y="0"/>
                    <a:pt x="3859" y="41"/>
                    <a:pt x="3835" y="41"/>
                  </a:cubicBezTo>
                  <a:cubicBezTo>
                    <a:pt x="3333" y="41"/>
                    <a:pt x="2840" y="41"/>
                    <a:pt x="2338" y="41"/>
                  </a:cubicBezTo>
                  <a:cubicBezTo>
                    <a:pt x="1845" y="41"/>
                    <a:pt x="1344" y="41"/>
                    <a:pt x="851" y="41"/>
                  </a:cubicBezTo>
                  <a:cubicBezTo>
                    <a:pt x="710" y="41"/>
                    <a:pt x="571" y="41"/>
                    <a:pt x="432" y="41"/>
                  </a:cubicBezTo>
                  <a:cubicBezTo>
                    <a:pt x="292" y="41"/>
                    <a:pt x="152" y="41"/>
                    <a:pt x="13" y="33"/>
                  </a:cubicBezTo>
                  <a:cubicBezTo>
                    <a:pt x="-4" y="33"/>
                    <a:pt x="-4" y="8"/>
                    <a:pt x="1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0" name="Google Shape;3760;p66"/>
            <p:cNvSpPr/>
            <p:nvPr/>
          </p:nvSpPr>
          <p:spPr>
            <a:xfrm>
              <a:off x="5753000" y="4077853"/>
              <a:ext cx="7920" cy="52200"/>
            </a:xfrm>
            <a:custGeom>
              <a:avLst/>
              <a:gdLst/>
              <a:ahLst/>
              <a:cxnLst/>
              <a:rect l="l" t="t" r="r" b="b"/>
              <a:pathLst>
                <a:path w="22" h="145" extrusionOk="0">
                  <a:moveTo>
                    <a:pt x="18" y="114"/>
                  </a:moveTo>
                  <a:lnTo>
                    <a:pt x="18" y="114"/>
                  </a:lnTo>
                  <a:cubicBezTo>
                    <a:pt x="18" y="123"/>
                    <a:pt x="18" y="131"/>
                    <a:pt x="18" y="139"/>
                  </a:cubicBezTo>
                  <a:cubicBezTo>
                    <a:pt x="10" y="139"/>
                    <a:pt x="10" y="139"/>
                    <a:pt x="2" y="139"/>
                  </a:cubicBezTo>
                  <a:cubicBezTo>
                    <a:pt x="2" y="114"/>
                    <a:pt x="2" y="90"/>
                    <a:pt x="2" y="65"/>
                  </a:cubicBezTo>
                  <a:cubicBezTo>
                    <a:pt x="2" y="57"/>
                    <a:pt x="2" y="49"/>
                    <a:pt x="2" y="32"/>
                  </a:cubicBezTo>
                  <a:cubicBezTo>
                    <a:pt x="2" y="32"/>
                    <a:pt x="2" y="24"/>
                    <a:pt x="2" y="16"/>
                  </a:cubicBezTo>
                  <a:cubicBezTo>
                    <a:pt x="2" y="8"/>
                    <a:pt x="2" y="8"/>
                    <a:pt x="2" y="0"/>
                  </a:cubicBezTo>
                  <a:cubicBezTo>
                    <a:pt x="10" y="0"/>
                    <a:pt x="10" y="0"/>
                    <a:pt x="18" y="0"/>
                  </a:cubicBezTo>
                  <a:cubicBezTo>
                    <a:pt x="18" y="8"/>
                    <a:pt x="18" y="16"/>
                    <a:pt x="18" y="16"/>
                  </a:cubicBezTo>
                  <a:cubicBezTo>
                    <a:pt x="26" y="24"/>
                    <a:pt x="18" y="32"/>
                    <a:pt x="18" y="32"/>
                  </a:cubicBezTo>
                  <a:cubicBezTo>
                    <a:pt x="18" y="49"/>
                    <a:pt x="18" y="57"/>
                    <a:pt x="18" y="65"/>
                  </a:cubicBezTo>
                  <a:cubicBezTo>
                    <a:pt x="18" y="90"/>
                    <a:pt x="18" y="114"/>
                    <a:pt x="18" y="139"/>
                  </a:cubicBezTo>
                  <a:cubicBezTo>
                    <a:pt x="18" y="147"/>
                    <a:pt x="2" y="147"/>
                    <a:pt x="2" y="139"/>
                  </a:cubicBezTo>
                  <a:cubicBezTo>
                    <a:pt x="2" y="131"/>
                    <a:pt x="2" y="123"/>
                    <a:pt x="2" y="123"/>
                  </a:cubicBezTo>
                  <a:cubicBezTo>
                    <a:pt x="-7" y="114"/>
                    <a:pt x="10" y="106"/>
                    <a:pt x="18" y="114"/>
                  </a:cubicBezTo>
                  <a:close/>
                </a:path>
              </a:pathLst>
            </a:custGeom>
            <a:solidFill>
              <a:srgbClr val="2E382E"/>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1" name="Google Shape;3761;p66"/>
            <p:cNvSpPr/>
            <p:nvPr/>
          </p:nvSpPr>
          <p:spPr>
            <a:xfrm>
              <a:off x="4334960" y="4067413"/>
              <a:ext cx="1428840" cy="13320"/>
            </a:xfrm>
            <a:custGeom>
              <a:avLst/>
              <a:gdLst/>
              <a:ahLst/>
              <a:cxnLst/>
              <a:rect l="l" t="t" r="r" b="b"/>
              <a:pathLst>
                <a:path w="3969" h="37" extrusionOk="0">
                  <a:moveTo>
                    <a:pt x="3965" y="29"/>
                  </a:moveTo>
                  <a:lnTo>
                    <a:pt x="3965" y="29"/>
                  </a:lnTo>
                  <a:cubicBezTo>
                    <a:pt x="3900" y="37"/>
                    <a:pt x="3834" y="37"/>
                    <a:pt x="3768" y="37"/>
                  </a:cubicBezTo>
                  <a:cubicBezTo>
                    <a:pt x="3710" y="37"/>
                    <a:pt x="3645" y="37"/>
                    <a:pt x="3579" y="37"/>
                  </a:cubicBezTo>
                  <a:cubicBezTo>
                    <a:pt x="3448" y="37"/>
                    <a:pt x="3316" y="37"/>
                    <a:pt x="3193" y="37"/>
                  </a:cubicBezTo>
                  <a:cubicBezTo>
                    <a:pt x="2930" y="37"/>
                    <a:pt x="2675" y="37"/>
                    <a:pt x="2420" y="37"/>
                  </a:cubicBezTo>
                  <a:cubicBezTo>
                    <a:pt x="1901" y="37"/>
                    <a:pt x="1392" y="37"/>
                    <a:pt x="883" y="37"/>
                  </a:cubicBezTo>
                  <a:cubicBezTo>
                    <a:pt x="587" y="37"/>
                    <a:pt x="299" y="37"/>
                    <a:pt x="12" y="29"/>
                  </a:cubicBezTo>
                  <a:cubicBezTo>
                    <a:pt x="-4" y="29"/>
                    <a:pt x="-4" y="3"/>
                    <a:pt x="12" y="3"/>
                  </a:cubicBezTo>
                  <a:cubicBezTo>
                    <a:pt x="267" y="-4"/>
                    <a:pt x="521" y="3"/>
                    <a:pt x="775" y="3"/>
                  </a:cubicBezTo>
                  <a:cubicBezTo>
                    <a:pt x="1039" y="3"/>
                    <a:pt x="1294" y="3"/>
                    <a:pt x="1549" y="3"/>
                  </a:cubicBezTo>
                  <a:cubicBezTo>
                    <a:pt x="2066" y="3"/>
                    <a:pt x="2576" y="3"/>
                    <a:pt x="3094" y="3"/>
                  </a:cubicBezTo>
                  <a:cubicBezTo>
                    <a:pt x="3234" y="3"/>
                    <a:pt x="3381" y="3"/>
                    <a:pt x="3522" y="3"/>
                  </a:cubicBezTo>
                  <a:cubicBezTo>
                    <a:pt x="3595" y="3"/>
                    <a:pt x="3669" y="3"/>
                    <a:pt x="3735" y="3"/>
                  </a:cubicBezTo>
                  <a:cubicBezTo>
                    <a:pt x="3809" y="3"/>
                    <a:pt x="3883" y="-4"/>
                    <a:pt x="3957" y="12"/>
                  </a:cubicBezTo>
                  <a:cubicBezTo>
                    <a:pt x="3965" y="12"/>
                    <a:pt x="3973" y="20"/>
                    <a:pt x="396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2" name="Google Shape;3762;p66"/>
            <p:cNvSpPr/>
            <p:nvPr/>
          </p:nvSpPr>
          <p:spPr>
            <a:xfrm>
              <a:off x="4309400" y="4067773"/>
              <a:ext cx="33480" cy="61200"/>
            </a:xfrm>
            <a:custGeom>
              <a:avLst/>
              <a:gdLst/>
              <a:ahLst/>
              <a:cxnLst/>
              <a:rect l="l" t="t" r="r" b="b"/>
              <a:pathLst>
                <a:path w="93" h="170" extrusionOk="0">
                  <a:moveTo>
                    <a:pt x="58" y="36"/>
                  </a:moveTo>
                  <a:lnTo>
                    <a:pt x="58" y="36"/>
                  </a:lnTo>
                  <a:lnTo>
                    <a:pt x="58" y="28"/>
                  </a:lnTo>
                  <a:lnTo>
                    <a:pt x="58" y="19"/>
                  </a:lnTo>
                  <a:cubicBezTo>
                    <a:pt x="58" y="11"/>
                    <a:pt x="67" y="2"/>
                    <a:pt x="75" y="2"/>
                  </a:cubicBezTo>
                  <a:cubicBezTo>
                    <a:pt x="83" y="-5"/>
                    <a:pt x="99" y="11"/>
                    <a:pt x="91" y="19"/>
                  </a:cubicBezTo>
                  <a:cubicBezTo>
                    <a:pt x="75" y="44"/>
                    <a:pt x="58" y="69"/>
                    <a:pt x="50" y="93"/>
                  </a:cubicBezTo>
                  <a:cubicBezTo>
                    <a:pt x="42" y="101"/>
                    <a:pt x="42" y="118"/>
                    <a:pt x="33" y="126"/>
                  </a:cubicBezTo>
                  <a:cubicBezTo>
                    <a:pt x="33" y="134"/>
                    <a:pt x="33" y="142"/>
                    <a:pt x="26" y="151"/>
                  </a:cubicBezTo>
                  <a:cubicBezTo>
                    <a:pt x="26" y="159"/>
                    <a:pt x="26" y="159"/>
                    <a:pt x="17" y="167"/>
                  </a:cubicBezTo>
                  <a:cubicBezTo>
                    <a:pt x="26" y="159"/>
                    <a:pt x="26" y="159"/>
                    <a:pt x="26" y="159"/>
                  </a:cubicBezTo>
                  <a:cubicBezTo>
                    <a:pt x="17" y="167"/>
                    <a:pt x="17" y="167"/>
                    <a:pt x="17" y="167"/>
                  </a:cubicBezTo>
                  <a:cubicBezTo>
                    <a:pt x="17" y="175"/>
                    <a:pt x="0" y="167"/>
                    <a:pt x="0" y="159"/>
                  </a:cubicBezTo>
                  <a:lnTo>
                    <a:pt x="0" y="159"/>
                  </a:lnTo>
                  <a:cubicBezTo>
                    <a:pt x="9" y="167"/>
                    <a:pt x="9" y="167"/>
                    <a:pt x="9" y="167"/>
                  </a:cubicBezTo>
                  <a:cubicBezTo>
                    <a:pt x="0" y="151"/>
                    <a:pt x="0" y="134"/>
                    <a:pt x="9" y="118"/>
                  </a:cubicBezTo>
                  <a:cubicBezTo>
                    <a:pt x="9" y="110"/>
                    <a:pt x="17" y="93"/>
                    <a:pt x="26" y="77"/>
                  </a:cubicBezTo>
                  <a:cubicBezTo>
                    <a:pt x="33" y="52"/>
                    <a:pt x="50" y="28"/>
                    <a:pt x="67" y="2"/>
                  </a:cubicBezTo>
                  <a:cubicBezTo>
                    <a:pt x="75" y="11"/>
                    <a:pt x="75" y="19"/>
                    <a:pt x="75" y="28"/>
                  </a:cubicBezTo>
                  <a:lnTo>
                    <a:pt x="67" y="28"/>
                  </a:lnTo>
                  <a:cubicBezTo>
                    <a:pt x="75" y="28"/>
                    <a:pt x="75" y="28"/>
                    <a:pt x="75" y="28"/>
                  </a:cubicBezTo>
                  <a:lnTo>
                    <a:pt x="75" y="28"/>
                  </a:lnTo>
                  <a:cubicBezTo>
                    <a:pt x="67" y="28"/>
                    <a:pt x="67" y="28"/>
                    <a:pt x="67" y="28"/>
                  </a:cubicBezTo>
                  <a:lnTo>
                    <a:pt x="67" y="36"/>
                  </a:lnTo>
                  <a:lnTo>
                    <a:pt x="67" y="36"/>
                  </a:lnTo>
                  <a:lnTo>
                    <a:pt x="58" y="36"/>
                  </a:ln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3" name="Google Shape;3763;p66"/>
            <p:cNvSpPr/>
            <p:nvPr/>
          </p:nvSpPr>
          <p:spPr>
            <a:xfrm>
              <a:off x="3656720" y="4062733"/>
              <a:ext cx="678960" cy="11880"/>
            </a:xfrm>
            <a:custGeom>
              <a:avLst/>
              <a:gdLst/>
              <a:ahLst/>
              <a:cxnLst/>
              <a:rect l="l" t="t" r="r" b="b"/>
              <a:pathLst>
                <a:path w="1886" h="33" extrusionOk="0">
                  <a:moveTo>
                    <a:pt x="1880" y="16"/>
                  </a:moveTo>
                  <a:lnTo>
                    <a:pt x="1880" y="16"/>
                  </a:lnTo>
                  <a:cubicBezTo>
                    <a:pt x="1855" y="25"/>
                    <a:pt x="1822" y="25"/>
                    <a:pt x="1798" y="25"/>
                  </a:cubicBezTo>
                  <a:cubicBezTo>
                    <a:pt x="1764" y="25"/>
                    <a:pt x="1731" y="25"/>
                    <a:pt x="1699" y="25"/>
                  </a:cubicBezTo>
                  <a:cubicBezTo>
                    <a:pt x="1641" y="33"/>
                    <a:pt x="1584" y="33"/>
                    <a:pt x="1517" y="33"/>
                  </a:cubicBezTo>
                  <a:cubicBezTo>
                    <a:pt x="1403" y="33"/>
                    <a:pt x="1279" y="33"/>
                    <a:pt x="1156" y="33"/>
                  </a:cubicBezTo>
                  <a:cubicBezTo>
                    <a:pt x="910" y="33"/>
                    <a:pt x="671" y="33"/>
                    <a:pt x="424" y="33"/>
                  </a:cubicBezTo>
                  <a:cubicBezTo>
                    <a:pt x="285" y="33"/>
                    <a:pt x="153" y="33"/>
                    <a:pt x="13" y="33"/>
                  </a:cubicBezTo>
                  <a:cubicBezTo>
                    <a:pt x="-4" y="33"/>
                    <a:pt x="-4" y="0"/>
                    <a:pt x="13" y="0"/>
                  </a:cubicBezTo>
                  <a:cubicBezTo>
                    <a:pt x="260" y="0"/>
                    <a:pt x="506" y="0"/>
                    <a:pt x="745" y="0"/>
                  </a:cubicBezTo>
                  <a:cubicBezTo>
                    <a:pt x="992" y="0"/>
                    <a:pt x="1238" y="0"/>
                    <a:pt x="1476" y="0"/>
                  </a:cubicBezTo>
                  <a:cubicBezTo>
                    <a:pt x="1543" y="0"/>
                    <a:pt x="1616" y="0"/>
                    <a:pt x="1682" y="0"/>
                  </a:cubicBezTo>
                  <a:cubicBezTo>
                    <a:pt x="1715" y="0"/>
                    <a:pt x="1748" y="0"/>
                    <a:pt x="1781" y="9"/>
                  </a:cubicBezTo>
                  <a:cubicBezTo>
                    <a:pt x="1813" y="9"/>
                    <a:pt x="1846" y="9"/>
                    <a:pt x="1880" y="9"/>
                  </a:cubicBezTo>
                  <a:cubicBezTo>
                    <a:pt x="1888" y="16"/>
                    <a:pt x="1888" y="16"/>
                    <a:pt x="1880"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4" name="Google Shape;3764;p66"/>
            <p:cNvSpPr/>
            <p:nvPr/>
          </p:nvSpPr>
          <p:spPr>
            <a:xfrm>
              <a:off x="3629000" y="4068493"/>
              <a:ext cx="48240" cy="313920"/>
            </a:xfrm>
            <a:custGeom>
              <a:avLst/>
              <a:gdLst/>
              <a:ahLst/>
              <a:cxnLst/>
              <a:rect l="l" t="t" r="r" b="b"/>
              <a:pathLst>
                <a:path w="134" h="872" extrusionOk="0">
                  <a:moveTo>
                    <a:pt x="123" y="9"/>
                  </a:moveTo>
                  <a:lnTo>
                    <a:pt x="123" y="9"/>
                  </a:lnTo>
                  <a:cubicBezTo>
                    <a:pt x="90" y="67"/>
                    <a:pt x="58" y="132"/>
                    <a:pt x="49" y="198"/>
                  </a:cubicBezTo>
                  <a:cubicBezTo>
                    <a:pt x="32" y="272"/>
                    <a:pt x="32" y="346"/>
                    <a:pt x="32" y="420"/>
                  </a:cubicBezTo>
                  <a:cubicBezTo>
                    <a:pt x="41" y="494"/>
                    <a:pt x="49" y="576"/>
                    <a:pt x="66" y="650"/>
                  </a:cubicBezTo>
                  <a:cubicBezTo>
                    <a:pt x="73" y="691"/>
                    <a:pt x="90" y="732"/>
                    <a:pt x="99" y="773"/>
                  </a:cubicBezTo>
                  <a:cubicBezTo>
                    <a:pt x="107" y="790"/>
                    <a:pt x="115" y="806"/>
                    <a:pt x="123" y="823"/>
                  </a:cubicBezTo>
                  <a:cubicBezTo>
                    <a:pt x="131" y="839"/>
                    <a:pt x="140" y="856"/>
                    <a:pt x="131" y="872"/>
                  </a:cubicBezTo>
                  <a:cubicBezTo>
                    <a:pt x="123" y="872"/>
                    <a:pt x="123" y="872"/>
                    <a:pt x="123" y="872"/>
                  </a:cubicBezTo>
                  <a:cubicBezTo>
                    <a:pt x="99" y="864"/>
                    <a:pt x="90" y="823"/>
                    <a:pt x="82" y="806"/>
                  </a:cubicBezTo>
                  <a:cubicBezTo>
                    <a:pt x="66" y="773"/>
                    <a:pt x="58" y="741"/>
                    <a:pt x="49" y="708"/>
                  </a:cubicBezTo>
                  <a:cubicBezTo>
                    <a:pt x="32" y="650"/>
                    <a:pt x="16" y="584"/>
                    <a:pt x="8" y="519"/>
                  </a:cubicBezTo>
                  <a:cubicBezTo>
                    <a:pt x="0" y="395"/>
                    <a:pt x="-9" y="272"/>
                    <a:pt x="25" y="157"/>
                  </a:cubicBezTo>
                  <a:cubicBezTo>
                    <a:pt x="41" y="99"/>
                    <a:pt x="73" y="42"/>
                    <a:pt x="115" y="0"/>
                  </a:cubicBezTo>
                  <a:cubicBezTo>
                    <a:pt x="123" y="0"/>
                    <a:pt x="131" y="9"/>
                    <a:pt x="123"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5" name="Google Shape;3765;p66"/>
            <p:cNvSpPr/>
            <p:nvPr/>
          </p:nvSpPr>
          <p:spPr>
            <a:xfrm>
              <a:off x="5680640" y="4122133"/>
              <a:ext cx="32760" cy="207000"/>
            </a:xfrm>
            <a:custGeom>
              <a:avLst/>
              <a:gdLst/>
              <a:ahLst/>
              <a:cxnLst/>
              <a:rect l="l" t="t" r="r" b="b"/>
              <a:pathLst>
                <a:path w="91" h="575" extrusionOk="0">
                  <a:moveTo>
                    <a:pt x="88" y="16"/>
                  </a:moveTo>
                  <a:lnTo>
                    <a:pt x="88" y="16"/>
                  </a:lnTo>
                  <a:cubicBezTo>
                    <a:pt x="80" y="16"/>
                    <a:pt x="71" y="49"/>
                    <a:pt x="71" y="49"/>
                  </a:cubicBezTo>
                  <a:cubicBezTo>
                    <a:pt x="71" y="57"/>
                    <a:pt x="63" y="74"/>
                    <a:pt x="63" y="82"/>
                  </a:cubicBezTo>
                  <a:cubicBezTo>
                    <a:pt x="54" y="106"/>
                    <a:pt x="47" y="131"/>
                    <a:pt x="47" y="156"/>
                  </a:cubicBezTo>
                  <a:cubicBezTo>
                    <a:pt x="38" y="197"/>
                    <a:pt x="38" y="246"/>
                    <a:pt x="38" y="296"/>
                  </a:cubicBezTo>
                  <a:cubicBezTo>
                    <a:pt x="38" y="345"/>
                    <a:pt x="38" y="386"/>
                    <a:pt x="47" y="435"/>
                  </a:cubicBezTo>
                  <a:cubicBezTo>
                    <a:pt x="47" y="460"/>
                    <a:pt x="54" y="477"/>
                    <a:pt x="63" y="501"/>
                  </a:cubicBezTo>
                  <a:cubicBezTo>
                    <a:pt x="71" y="518"/>
                    <a:pt x="88" y="542"/>
                    <a:pt x="88" y="559"/>
                  </a:cubicBezTo>
                  <a:cubicBezTo>
                    <a:pt x="88" y="575"/>
                    <a:pt x="71" y="575"/>
                    <a:pt x="63" y="575"/>
                  </a:cubicBezTo>
                  <a:cubicBezTo>
                    <a:pt x="38" y="559"/>
                    <a:pt x="30" y="525"/>
                    <a:pt x="22" y="501"/>
                  </a:cubicBezTo>
                  <a:cubicBezTo>
                    <a:pt x="13" y="477"/>
                    <a:pt x="6" y="443"/>
                    <a:pt x="6" y="419"/>
                  </a:cubicBezTo>
                  <a:cubicBezTo>
                    <a:pt x="-3" y="353"/>
                    <a:pt x="-3" y="296"/>
                    <a:pt x="6" y="238"/>
                  </a:cubicBezTo>
                  <a:cubicBezTo>
                    <a:pt x="6" y="173"/>
                    <a:pt x="13" y="106"/>
                    <a:pt x="30" y="49"/>
                  </a:cubicBezTo>
                  <a:cubicBezTo>
                    <a:pt x="38" y="32"/>
                    <a:pt x="47" y="0"/>
                    <a:pt x="71" y="0"/>
                  </a:cubicBezTo>
                  <a:cubicBezTo>
                    <a:pt x="88" y="0"/>
                    <a:pt x="96" y="8"/>
                    <a:pt x="88"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6" name="Google Shape;3766;p66"/>
            <p:cNvSpPr/>
            <p:nvPr/>
          </p:nvSpPr>
          <p:spPr>
            <a:xfrm>
              <a:off x="5514680" y="4181173"/>
              <a:ext cx="171720" cy="11880"/>
            </a:xfrm>
            <a:custGeom>
              <a:avLst/>
              <a:gdLst/>
              <a:ahLst/>
              <a:cxnLst/>
              <a:rect l="l" t="t" r="r" b="b"/>
              <a:pathLst>
                <a:path w="477" h="33" extrusionOk="0">
                  <a:moveTo>
                    <a:pt x="6" y="17"/>
                  </a:moveTo>
                  <a:lnTo>
                    <a:pt x="6" y="17"/>
                  </a:lnTo>
                  <a:cubicBezTo>
                    <a:pt x="80" y="9"/>
                    <a:pt x="154" y="9"/>
                    <a:pt x="228" y="9"/>
                  </a:cubicBezTo>
                  <a:cubicBezTo>
                    <a:pt x="310" y="9"/>
                    <a:pt x="384" y="0"/>
                    <a:pt x="458" y="0"/>
                  </a:cubicBezTo>
                  <a:cubicBezTo>
                    <a:pt x="483" y="0"/>
                    <a:pt x="483" y="33"/>
                    <a:pt x="458" y="33"/>
                  </a:cubicBezTo>
                  <a:cubicBezTo>
                    <a:pt x="384" y="33"/>
                    <a:pt x="310" y="33"/>
                    <a:pt x="236" y="33"/>
                  </a:cubicBezTo>
                  <a:cubicBezTo>
                    <a:pt x="154" y="33"/>
                    <a:pt x="80" y="33"/>
                    <a:pt x="6" y="24"/>
                  </a:cubicBezTo>
                  <a:cubicBezTo>
                    <a:pt x="-2" y="24"/>
                    <a:pt x="-2" y="17"/>
                    <a:pt x="6"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7" name="Google Shape;3767;p66"/>
            <p:cNvSpPr/>
            <p:nvPr/>
          </p:nvSpPr>
          <p:spPr>
            <a:xfrm>
              <a:off x="5143880" y="4252093"/>
              <a:ext cx="323640" cy="29520"/>
            </a:xfrm>
            <a:custGeom>
              <a:avLst/>
              <a:gdLst/>
              <a:ahLst/>
              <a:cxnLst/>
              <a:rect l="l" t="t" r="r" b="b"/>
              <a:pathLst>
                <a:path w="899" h="82" extrusionOk="0">
                  <a:moveTo>
                    <a:pt x="0" y="25"/>
                  </a:moveTo>
                  <a:lnTo>
                    <a:pt x="0" y="25"/>
                  </a:lnTo>
                  <a:cubicBezTo>
                    <a:pt x="74" y="17"/>
                    <a:pt x="148" y="0"/>
                    <a:pt x="214" y="0"/>
                  </a:cubicBezTo>
                  <a:cubicBezTo>
                    <a:pt x="288" y="0"/>
                    <a:pt x="362" y="9"/>
                    <a:pt x="436" y="17"/>
                  </a:cubicBezTo>
                  <a:cubicBezTo>
                    <a:pt x="584" y="25"/>
                    <a:pt x="732" y="41"/>
                    <a:pt x="880" y="41"/>
                  </a:cubicBezTo>
                  <a:cubicBezTo>
                    <a:pt x="905" y="50"/>
                    <a:pt x="905" y="82"/>
                    <a:pt x="880" y="82"/>
                  </a:cubicBezTo>
                  <a:cubicBezTo>
                    <a:pt x="732" y="74"/>
                    <a:pt x="592" y="58"/>
                    <a:pt x="444" y="50"/>
                  </a:cubicBezTo>
                  <a:cubicBezTo>
                    <a:pt x="370" y="41"/>
                    <a:pt x="296" y="33"/>
                    <a:pt x="222" y="33"/>
                  </a:cubicBezTo>
                  <a:cubicBezTo>
                    <a:pt x="148" y="33"/>
                    <a:pt x="74" y="25"/>
                    <a:pt x="0" y="33"/>
                  </a:cubicBezTo>
                  <a:lnTo>
                    <a:pt x="0" y="2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768" name="Google Shape;3768;p66"/>
            <p:cNvSpPr/>
            <p:nvPr/>
          </p:nvSpPr>
          <p:spPr>
            <a:xfrm>
              <a:off x="5614400" y="4263973"/>
              <a:ext cx="77400" cy="15480"/>
            </a:xfrm>
            <a:custGeom>
              <a:avLst/>
              <a:gdLst/>
              <a:ahLst/>
              <a:cxnLst/>
              <a:rect l="l" t="t" r="r" b="b"/>
              <a:pathLst>
                <a:path w="215" h="43" extrusionOk="0">
                  <a:moveTo>
                    <a:pt x="0" y="0"/>
                  </a:moveTo>
                  <a:lnTo>
                    <a:pt x="0" y="0"/>
                  </a:lnTo>
                  <a:cubicBezTo>
                    <a:pt x="33" y="17"/>
                    <a:pt x="66" y="8"/>
                    <a:pt x="107" y="8"/>
                  </a:cubicBezTo>
                  <a:cubicBezTo>
                    <a:pt x="115" y="8"/>
                    <a:pt x="123" y="8"/>
                    <a:pt x="132" y="8"/>
                  </a:cubicBezTo>
                  <a:cubicBezTo>
                    <a:pt x="140" y="8"/>
                    <a:pt x="149" y="8"/>
                    <a:pt x="156" y="8"/>
                  </a:cubicBezTo>
                  <a:cubicBezTo>
                    <a:pt x="173" y="8"/>
                    <a:pt x="190" y="8"/>
                    <a:pt x="206" y="17"/>
                  </a:cubicBezTo>
                  <a:cubicBezTo>
                    <a:pt x="222" y="25"/>
                    <a:pt x="214" y="49"/>
                    <a:pt x="197" y="41"/>
                  </a:cubicBezTo>
                  <a:cubicBezTo>
                    <a:pt x="181" y="41"/>
                    <a:pt x="165" y="33"/>
                    <a:pt x="149" y="33"/>
                  </a:cubicBezTo>
                  <a:cubicBezTo>
                    <a:pt x="132" y="33"/>
                    <a:pt x="107" y="33"/>
                    <a:pt x="91" y="33"/>
                  </a:cubicBezTo>
                  <a:cubicBezTo>
                    <a:pt x="58" y="25"/>
                    <a:pt x="25" y="25"/>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3"/>
        <p:cNvGrpSpPr/>
        <p:nvPr/>
      </p:nvGrpSpPr>
      <p:grpSpPr>
        <a:xfrm>
          <a:off x="0" y="0"/>
          <a:ext cx="0" cy="0"/>
          <a:chOff x="0" y="0"/>
          <a:chExt cx="0" cy="0"/>
        </a:xfrm>
      </p:grpSpPr>
      <p:sp>
        <p:nvSpPr>
          <p:cNvPr id="3791" name="Google Shape;3791;p68"/>
          <p:cNvSpPr txBox="1"/>
          <p:nvPr/>
        </p:nvSpPr>
        <p:spPr>
          <a:xfrm>
            <a:off x="4130900" y="4265600"/>
            <a:ext cx="4151700" cy="338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Commissioner"/>
                <a:ea typeface="Commissioner"/>
                <a:cs typeface="Commissioner"/>
                <a:sym typeface="Commissioner"/>
              </a:rPr>
              <a:t>Please keep this slide for attribution</a:t>
            </a:r>
            <a:endParaRPr sz="1200">
              <a:solidFill>
                <a:schemeClr val="dk1"/>
              </a:solidFill>
              <a:latin typeface="Commissioner"/>
              <a:ea typeface="Commissioner"/>
              <a:cs typeface="Commissioner"/>
              <a:sym typeface="Commissioner"/>
            </a:endParaRPr>
          </a:p>
        </p:txBody>
      </p:sp>
      <p:sp>
        <p:nvSpPr>
          <p:cNvPr id="3792" name="Google Shape;3792;p68"/>
          <p:cNvSpPr txBox="1">
            <a:spLocks noGrp="1"/>
          </p:cNvSpPr>
          <p:nvPr>
            <p:ph type="title"/>
          </p:nvPr>
        </p:nvSpPr>
        <p:spPr>
          <a:xfrm>
            <a:off x="2104886" y="1742879"/>
            <a:ext cx="4448100" cy="105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lumMod val="75000"/>
                  </a:schemeClr>
                </a:solidFill>
              </a:rPr>
              <a:t>Thanks!</a:t>
            </a:r>
            <a:endParaRPr dirty="0">
              <a:solidFill>
                <a:schemeClr val="accent1">
                  <a:lumMod val="75000"/>
                </a:schemeClr>
              </a:solidFill>
            </a:endParaRPr>
          </a:p>
        </p:txBody>
      </p:sp>
      <p:cxnSp>
        <p:nvCxnSpPr>
          <p:cNvPr id="3818" name="Google Shape;3818;p68"/>
          <p:cNvCxnSpPr/>
          <p:nvPr/>
        </p:nvCxnSpPr>
        <p:spPr>
          <a:xfrm>
            <a:off x="2227700" y="2687340"/>
            <a:ext cx="3806400" cy="0"/>
          </a:xfrm>
          <a:prstGeom prst="straightConnector1">
            <a:avLst/>
          </a:prstGeom>
          <a:noFill/>
          <a:ln w="9525" cap="flat" cmpd="sng">
            <a:solidFill>
              <a:schemeClr val="dk1"/>
            </a:solidFill>
            <a:prstDash val="solid"/>
            <a:round/>
            <a:headEnd type="none" w="med" len="med"/>
            <a:tailEnd type="none" w="med" len="med"/>
          </a:ln>
        </p:spPr>
      </p:cxnSp>
      <p:sp>
        <p:nvSpPr>
          <p:cNvPr id="3820" name="Google Shape;3820;p68"/>
          <p:cNvSpPr/>
          <p:nvPr/>
        </p:nvSpPr>
        <p:spPr>
          <a:xfrm rot="-4178607" flipH="1">
            <a:off x="3573296" y="3134309"/>
            <a:ext cx="38234" cy="23388"/>
          </a:xfrm>
          <a:custGeom>
            <a:avLst/>
            <a:gdLst/>
            <a:ahLst/>
            <a:cxnLst/>
            <a:rect l="l" t="t" r="r" b="b"/>
            <a:pathLst>
              <a:path w="188" h="115" extrusionOk="0">
                <a:moveTo>
                  <a:pt x="188" y="0"/>
                </a:moveTo>
                <a:lnTo>
                  <a:pt x="188" y="0"/>
                </a:lnTo>
                <a:cubicBezTo>
                  <a:pt x="0" y="115"/>
                  <a:pt x="0" y="115"/>
                  <a:pt x="0" y="115"/>
                </a:cubicBezTo>
                <a:lnTo>
                  <a:pt x="0" y="115"/>
                </a:lnTo>
                <a:cubicBezTo>
                  <a:pt x="11" y="115"/>
                  <a:pt x="11" y="115"/>
                  <a:pt x="21" y="104"/>
                </a:cubicBezTo>
                <a:cubicBezTo>
                  <a:pt x="73" y="104"/>
                  <a:pt x="115" y="73"/>
                  <a:pt x="157" y="42"/>
                </a:cubicBezTo>
                <a:cubicBezTo>
                  <a:pt x="167" y="21"/>
                  <a:pt x="188" y="11"/>
                  <a:pt x="18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2" name="Google Shape;3822;p68"/>
          <p:cNvSpPr/>
          <p:nvPr/>
        </p:nvSpPr>
        <p:spPr>
          <a:xfrm rot="-4178607" flipH="1">
            <a:off x="3650610" y="2730874"/>
            <a:ext cx="85619" cy="91110"/>
          </a:xfrm>
          <a:custGeom>
            <a:avLst/>
            <a:gdLst/>
            <a:ahLst/>
            <a:cxnLst/>
            <a:rect l="l" t="t" r="r" b="b"/>
            <a:pathLst>
              <a:path w="421" h="448" extrusionOk="0">
                <a:moveTo>
                  <a:pt x="421" y="385"/>
                </a:moveTo>
                <a:lnTo>
                  <a:pt x="421" y="385"/>
                </a:lnTo>
                <a:cubicBezTo>
                  <a:pt x="276" y="448"/>
                  <a:pt x="276" y="448"/>
                  <a:pt x="276" y="448"/>
                </a:cubicBezTo>
                <a:lnTo>
                  <a:pt x="286" y="448"/>
                </a:lnTo>
                <a:cubicBezTo>
                  <a:pt x="307" y="448"/>
                  <a:pt x="338" y="448"/>
                  <a:pt x="359" y="437"/>
                </a:cubicBezTo>
                <a:cubicBezTo>
                  <a:pt x="380" y="427"/>
                  <a:pt x="401" y="427"/>
                  <a:pt x="411" y="406"/>
                </a:cubicBezTo>
                <a:cubicBezTo>
                  <a:pt x="421" y="406"/>
                  <a:pt x="421" y="396"/>
                  <a:pt x="421" y="385"/>
                </a:cubicBezTo>
                <a:moveTo>
                  <a:pt x="57" y="344"/>
                </a:moveTo>
                <a:lnTo>
                  <a:pt x="57" y="344"/>
                </a:lnTo>
                <a:cubicBezTo>
                  <a:pt x="109" y="406"/>
                  <a:pt x="171" y="437"/>
                  <a:pt x="244" y="448"/>
                </a:cubicBezTo>
                <a:cubicBezTo>
                  <a:pt x="213" y="427"/>
                  <a:pt x="119" y="385"/>
                  <a:pt x="57" y="344"/>
                </a:cubicBezTo>
                <a:moveTo>
                  <a:pt x="130" y="0"/>
                </a:moveTo>
                <a:lnTo>
                  <a:pt x="130" y="0"/>
                </a:lnTo>
                <a:cubicBezTo>
                  <a:pt x="109" y="0"/>
                  <a:pt x="88" y="10"/>
                  <a:pt x="67" y="31"/>
                </a:cubicBezTo>
                <a:cubicBezTo>
                  <a:pt x="46" y="52"/>
                  <a:pt x="26" y="73"/>
                  <a:pt x="15" y="104"/>
                </a:cubicBezTo>
                <a:cubicBezTo>
                  <a:pt x="5" y="146"/>
                  <a:pt x="-6" y="187"/>
                  <a:pt x="5" y="229"/>
                </a:cubicBezTo>
                <a:cubicBezTo>
                  <a:pt x="15" y="187"/>
                  <a:pt x="26" y="146"/>
                  <a:pt x="36" y="135"/>
                </a:cubicBezTo>
                <a:cubicBezTo>
                  <a:pt x="36" y="114"/>
                  <a:pt x="78" y="62"/>
                  <a:pt x="13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4" name="Google Shape;3824;p68"/>
          <p:cNvSpPr/>
          <p:nvPr/>
        </p:nvSpPr>
        <p:spPr>
          <a:xfrm rot="-4178607" flipH="1">
            <a:off x="3555529" y="2893908"/>
            <a:ext cx="8542" cy="10575"/>
          </a:xfrm>
          <a:custGeom>
            <a:avLst/>
            <a:gdLst/>
            <a:ahLst/>
            <a:cxnLst/>
            <a:rect l="l" t="t" r="r" b="b"/>
            <a:pathLst>
              <a:path w="42" h="52" extrusionOk="0">
                <a:moveTo>
                  <a:pt x="42" y="0"/>
                </a:moveTo>
                <a:lnTo>
                  <a:pt x="42" y="0"/>
                </a:lnTo>
                <a:cubicBezTo>
                  <a:pt x="31" y="20"/>
                  <a:pt x="21" y="41"/>
                  <a:pt x="0" y="52"/>
                </a:cubicBezTo>
                <a:cubicBezTo>
                  <a:pt x="21" y="41"/>
                  <a:pt x="31" y="20"/>
                  <a:pt x="42"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827" name="Google Shape;3827;p68"/>
          <p:cNvGrpSpPr/>
          <p:nvPr/>
        </p:nvGrpSpPr>
        <p:grpSpPr>
          <a:xfrm>
            <a:off x="3402822" y="2035817"/>
            <a:ext cx="5508183" cy="2845469"/>
            <a:chOff x="612869" y="1547856"/>
            <a:chExt cx="3054205" cy="2845469"/>
          </a:xfrm>
        </p:grpSpPr>
        <p:sp>
          <p:nvSpPr>
            <p:cNvPr id="3828" name="Google Shape;3828;p68"/>
            <p:cNvSpPr/>
            <p:nvPr/>
          </p:nvSpPr>
          <p:spPr>
            <a:xfrm>
              <a:off x="850840" y="3908825"/>
              <a:ext cx="2547600" cy="484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3829" name="Google Shape;3829;p68"/>
            <p:cNvSpPr/>
            <p:nvPr/>
          </p:nvSpPr>
          <p:spPr>
            <a:xfrm flipH="1">
              <a:off x="3129400" y="3550866"/>
              <a:ext cx="29692" cy="27659"/>
            </a:xfrm>
            <a:custGeom>
              <a:avLst/>
              <a:gdLst/>
              <a:ahLst/>
              <a:cxnLst/>
              <a:rect l="l" t="t" r="r" b="b"/>
              <a:pathLst>
                <a:path w="146" h="136" extrusionOk="0">
                  <a:moveTo>
                    <a:pt x="0" y="84"/>
                  </a:moveTo>
                  <a:lnTo>
                    <a:pt x="0" y="84"/>
                  </a:lnTo>
                  <a:moveTo>
                    <a:pt x="146" y="0"/>
                  </a:moveTo>
                  <a:lnTo>
                    <a:pt x="146" y="0"/>
                  </a:lnTo>
                  <a:cubicBezTo>
                    <a:pt x="104" y="42"/>
                    <a:pt x="62" y="84"/>
                    <a:pt x="21" y="125"/>
                  </a:cubicBezTo>
                  <a:lnTo>
                    <a:pt x="21" y="136"/>
                  </a:lnTo>
                  <a:lnTo>
                    <a:pt x="21" y="136"/>
                  </a:lnTo>
                  <a:cubicBezTo>
                    <a:pt x="21" y="125"/>
                    <a:pt x="31" y="125"/>
                    <a:pt x="31" y="125"/>
                  </a:cubicBezTo>
                  <a:cubicBezTo>
                    <a:pt x="73" y="94"/>
                    <a:pt x="104" y="63"/>
                    <a:pt x="146" y="21"/>
                  </a:cubicBezTo>
                  <a:lnTo>
                    <a:pt x="146" y="21"/>
                  </a:lnTo>
                  <a:cubicBezTo>
                    <a:pt x="146" y="11"/>
                    <a:pt x="146" y="11"/>
                    <a:pt x="146" y="0"/>
                  </a:cubicBezTo>
                  <a:close/>
                </a:path>
              </a:pathLst>
            </a:custGeom>
            <a:solidFill>
              <a:srgbClr val="D0E0CE"/>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0" name="Google Shape;3830;p68"/>
            <p:cNvSpPr/>
            <p:nvPr/>
          </p:nvSpPr>
          <p:spPr>
            <a:xfrm flipH="1">
              <a:off x="3123096" y="3476838"/>
              <a:ext cx="37014" cy="99449"/>
            </a:xfrm>
            <a:custGeom>
              <a:avLst/>
              <a:gdLst/>
              <a:ahLst/>
              <a:cxnLst/>
              <a:rect l="l" t="t" r="r" b="b"/>
              <a:pathLst>
                <a:path w="182" h="489" extrusionOk="0">
                  <a:moveTo>
                    <a:pt x="67" y="0"/>
                  </a:moveTo>
                  <a:lnTo>
                    <a:pt x="67" y="0"/>
                  </a:lnTo>
                  <a:cubicBezTo>
                    <a:pt x="57" y="42"/>
                    <a:pt x="46" y="94"/>
                    <a:pt x="36" y="146"/>
                  </a:cubicBezTo>
                  <a:cubicBezTo>
                    <a:pt x="26" y="198"/>
                    <a:pt x="15" y="260"/>
                    <a:pt x="15" y="312"/>
                  </a:cubicBezTo>
                  <a:cubicBezTo>
                    <a:pt x="5" y="354"/>
                    <a:pt x="-6" y="406"/>
                    <a:pt x="5" y="448"/>
                  </a:cubicBezTo>
                  <a:lnTo>
                    <a:pt x="5" y="448"/>
                  </a:lnTo>
                  <a:cubicBezTo>
                    <a:pt x="5" y="469"/>
                    <a:pt x="15" y="479"/>
                    <a:pt x="26" y="489"/>
                  </a:cubicBezTo>
                  <a:cubicBezTo>
                    <a:pt x="67" y="448"/>
                    <a:pt x="109" y="406"/>
                    <a:pt x="151" y="364"/>
                  </a:cubicBezTo>
                  <a:cubicBezTo>
                    <a:pt x="151" y="354"/>
                    <a:pt x="151" y="344"/>
                    <a:pt x="151" y="323"/>
                  </a:cubicBezTo>
                  <a:cubicBezTo>
                    <a:pt x="161" y="271"/>
                    <a:pt x="161" y="219"/>
                    <a:pt x="171" y="167"/>
                  </a:cubicBezTo>
                  <a:cubicBezTo>
                    <a:pt x="171" y="114"/>
                    <a:pt x="182" y="62"/>
                    <a:pt x="182" y="10"/>
                  </a:cubicBezTo>
                  <a:lnTo>
                    <a:pt x="182" y="0"/>
                  </a:lnTo>
                  <a:cubicBezTo>
                    <a:pt x="67" y="0"/>
                    <a:pt x="67" y="0"/>
                    <a:pt x="67" y="0"/>
                  </a:cubicBezTo>
                  <a:close/>
                </a:path>
              </a:pathLst>
            </a:custGeom>
            <a:solidFill>
              <a:srgbClr val="668D6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1" name="Google Shape;3831;p68"/>
            <p:cNvSpPr/>
            <p:nvPr/>
          </p:nvSpPr>
          <p:spPr>
            <a:xfrm flipH="1">
              <a:off x="3131637" y="3572220"/>
              <a:ext cx="14846" cy="10575"/>
            </a:xfrm>
            <a:custGeom>
              <a:avLst/>
              <a:gdLst/>
              <a:ahLst/>
              <a:cxnLst/>
              <a:rect l="l" t="t" r="r" b="b"/>
              <a:pathLst>
                <a:path w="73" h="52" extrusionOk="0">
                  <a:moveTo>
                    <a:pt x="73" y="0"/>
                  </a:moveTo>
                  <a:lnTo>
                    <a:pt x="73" y="0"/>
                  </a:lnTo>
                  <a:cubicBezTo>
                    <a:pt x="63" y="10"/>
                    <a:pt x="42" y="20"/>
                    <a:pt x="32" y="31"/>
                  </a:cubicBezTo>
                  <a:cubicBezTo>
                    <a:pt x="21" y="31"/>
                    <a:pt x="11" y="41"/>
                    <a:pt x="0" y="52"/>
                  </a:cubicBezTo>
                  <a:lnTo>
                    <a:pt x="0" y="52"/>
                  </a:lnTo>
                  <a:cubicBezTo>
                    <a:pt x="21" y="52"/>
                    <a:pt x="32" y="52"/>
                    <a:pt x="42" y="31"/>
                  </a:cubicBezTo>
                  <a:cubicBezTo>
                    <a:pt x="52" y="20"/>
                    <a:pt x="63" y="10"/>
                    <a:pt x="7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2" name="Google Shape;3832;p68"/>
            <p:cNvSpPr/>
            <p:nvPr/>
          </p:nvSpPr>
          <p:spPr>
            <a:xfrm flipH="1">
              <a:off x="3112520" y="3414606"/>
              <a:ext cx="52877" cy="400847"/>
            </a:xfrm>
            <a:custGeom>
              <a:avLst/>
              <a:gdLst/>
              <a:ahLst/>
              <a:cxnLst/>
              <a:rect l="l" t="t" r="r" b="b"/>
              <a:pathLst>
                <a:path w="260" h="1971" extrusionOk="0">
                  <a:moveTo>
                    <a:pt x="250" y="4"/>
                  </a:moveTo>
                  <a:lnTo>
                    <a:pt x="250" y="4"/>
                  </a:lnTo>
                  <a:cubicBezTo>
                    <a:pt x="229" y="66"/>
                    <a:pt x="208" y="129"/>
                    <a:pt x="177" y="191"/>
                  </a:cubicBezTo>
                  <a:cubicBezTo>
                    <a:pt x="156" y="254"/>
                    <a:pt x="145" y="316"/>
                    <a:pt x="125" y="379"/>
                  </a:cubicBezTo>
                  <a:cubicBezTo>
                    <a:pt x="83" y="493"/>
                    <a:pt x="52" y="618"/>
                    <a:pt x="31" y="743"/>
                  </a:cubicBezTo>
                  <a:cubicBezTo>
                    <a:pt x="0" y="868"/>
                    <a:pt x="0" y="993"/>
                    <a:pt x="0" y="1129"/>
                  </a:cubicBezTo>
                  <a:cubicBezTo>
                    <a:pt x="0" y="1254"/>
                    <a:pt x="0" y="1389"/>
                    <a:pt x="0" y="1514"/>
                  </a:cubicBezTo>
                  <a:cubicBezTo>
                    <a:pt x="0" y="1598"/>
                    <a:pt x="0" y="1670"/>
                    <a:pt x="0" y="1743"/>
                  </a:cubicBezTo>
                  <a:cubicBezTo>
                    <a:pt x="10" y="1816"/>
                    <a:pt x="0" y="1889"/>
                    <a:pt x="20" y="1962"/>
                  </a:cubicBezTo>
                  <a:cubicBezTo>
                    <a:pt x="20" y="1973"/>
                    <a:pt x="41" y="1973"/>
                    <a:pt x="41" y="1962"/>
                  </a:cubicBezTo>
                  <a:cubicBezTo>
                    <a:pt x="52" y="1900"/>
                    <a:pt x="52" y="1837"/>
                    <a:pt x="52" y="1764"/>
                  </a:cubicBezTo>
                  <a:cubicBezTo>
                    <a:pt x="52" y="1702"/>
                    <a:pt x="52" y="1639"/>
                    <a:pt x="52" y="1577"/>
                  </a:cubicBezTo>
                  <a:cubicBezTo>
                    <a:pt x="41" y="1441"/>
                    <a:pt x="41" y="1306"/>
                    <a:pt x="41" y="1181"/>
                  </a:cubicBezTo>
                  <a:cubicBezTo>
                    <a:pt x="41" y="1045"/>
                    <a:pt x="41" y="920"/>
                    <a:pt x="62" y="795"/>
                  </a:cubicBezTo>
                  <a:cubicBezTo>
                    <a:pt x="83" y="670"/>
                    <a:pt x="114" y="545"/>
                    <a:pt x="145" y="431"/>
                  </a:cubicBezTo>
                  <a:cubicBezTo>
                    <a:pt x="166" y="358"/>
                    <a:pt x="187" y="285"/>
                    <a:pt x="208" y="223"/>
                  </a:cubicBezTo>
                  <a:cubicBezTo>
                    <a:pt x="229" y="150"/>
                    <a:pt x="239" y="77"/>
                    <a:pt x="260" y="4"/>
                  </a:cubicBezTo>
                  <a:cubicBezTo>
                    <a:pt x="260" y="4"/>
                    <a:pt x="250" y="-7"/>
                    <a:pt x="250" y="4"/>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33" name="Google Shape;3833;p68"/>
            <p:cNvSpPr/>
            <p:nvPr/>
          </p:nvSpPr>
          <p:spPr>
            <a:xfrm flipH="1">
              <a:off x="1061305" y="2987724"/>
              <a:ext cx="129142" cy="220252"/>
            </a:xfrm>
            <a:custGeom>
              <a:avLst/>
              <a:gdLst/>
              <a:ahLst/>
              <a:cxnLst/>
              <a:rect l="l" t="t" r="r" b="b"/>
              <a:pathLst>
                <a:path w="635" h="1083" extrusionOk="0">
                  <a:moveTo>
                    <a:pt x="590" y="1083"/>
                  </a:moveTo>
                  <a:lnTo>
                    <a:pt x="590" y="1083"/>
                  </a:lnTo>
                  <a:cubicBezTo>
                    <a:pt x="152" y="791"/>
                    <a:pt x="58" y="656"/>
                    <a:pt x="17" y="406"/>
                  </a:cubicBezTo>
                  <a:cubicBezTo>
                    <a:pt x="-25" y="156"/>
                    <a:pt x="-4" y="10"/>
                    <a:pt x="225" y="0"/>
                  </a:cubicBezTo>
                  <a:cubicBezTo>
                    <a:pt x="465" y="0"/>
                    <a:pt x="663" y="229"/>
                    <a:pt x="631" y="458"/>
                  </a:cubicBezTo>
                  <a:cubicBezTo>
                    <a:pt x="600" y="687"/>
                    <a:pt x="590" y="1083"/>
                    <a:pt x="590" y="108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4" name="Google Shape;3834;p68"/>
            <p:cNvSpPr/>
            <p:nvPr/>
          </p:nvSpPr>
          <p:spPr>
            <a:xfrm flipH="1">
              <a:off x="1074728" y="2727202"/>
              <a:ext cx="195034" cy="128328"/>
            </a:xfrm>
            <a:custGeom>
              <a:avLst/>
              <a:gdLst/>
              <a:ahLst/>
              <a:cxnLst/>
              <a:rect l="l" t="t" r="r" b="b"/>
              <a:pathLst>
                <a:path w="959" h="631" extrusionOk="0">
                  <a:moveTo>
                    <a:pt x="959" y="343"/>
                  </a:moveTo>
                  <a:lnTo>
                    <a:pt x="959" y="343"/>
                  </a:lnTo>
                  <a:cubicBezTo>
                    <a:pt x="750" y="531"/>
                    <a:pt x="198" y="916"/>
                    <a:pt x="0" y="281"/>
                  </a:cubicBezTo>
                  <a:cubicBezTo>
                    <a:pt x="32" y="-334"/>
                    <a:pt x="886" y="239"/>
                    <a:pt x="959" y="34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5" name="Google Shape;3835;p68"/>
            <p:cNvSpPr/>
            <p:nvPr/>
          </p:nvSpPr>
          <p:spPr>
            <a:xfrm flipH="1">
              <a:off x="1051950" y="2478679"/>
              <a:ext cx="190560" cy="182629"/>
            </a:xfrm>
            <a:custGeom>
              <a:avLst/>
              <a:gdLst/>
              <a:ahLst/>
              <a:cxnLst/>
              <a:rect l="l" t="t" r="r" b="b"/>
              <a:pathLst>
                <a:path w="937" h="898" extrusionOk="0">
                  <a:moveTo>
                    <a:pt x="929" y="898"/>
                  </a:moveTo>
                  <a:lnTo>
                    <a:pt x="929" y="898"/>
                  </a:lnTo>
                  <a:cubicBezTo>
                    <a:pt x="408" y="701"/>
                    <a:pt x="304" y="638"/>
                    <a:pt x="116" y="492"/>
                  </a:cubicBezTo>
                  <a:cubicBezTo>
                    <a:pt x="-61" y="346"/>
                    <a:pt x="-113" y="-237"/>
                    <a:pt x="533" y="107"/>
                  </a:cubicBezTo>
                  <a:cubicBezTo>
                    <a:pt x="533" y="107"/>
                    <a:pt x="1002" y="534"/>
                    <a:pt x="929" y="8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6" name="Google Shape;3836;p68"/>
            <p:cNvSpPr/>
            <p:nvPr/>
          </p:nvSpPr>
          <p:spPr>
            <a:xfrm flipH="1">
              <a:off x="833324" y="2421938"/>
              <a:ext cx="105957" cy="245877"/>
            </a:xfrm>
            <a:custGeom>
              <a:avLst/>
              <a:gdLst/>
              <a:ahLst/>
              <a:cxnLst/>
              <a:rect l="l" t="t" r="r" b="b"/>
              <a:pathLst>
                <a:path w="521" h="1209" extrusionOk="0">
                  <a:moveTo>
                    <a:pt x="282" y="1157"/>
                  </a:moveTo>
                  <a:lnTo>
                    <a:pt x="282" y="1157"/>
                  </a:lnTo>
                  <a:cubicBezTo>
                    <a:pt x="146" y="823"/>
                    <a:pt x="0" y="594"/>
                    <a:pt x="0" y="469"/>
                  </a:cubicBezTo>
                  <a:cubicBezTo>
                    <a:pt x="0" y="344"/>
                    <a:pt x="53" y="167"/>
                    <a:pt x="63" y="146"/>
                  </a:cubicBezTo>
                  <a:cubicBezTo>
                    <a:pt x="84" y="115"/>
                    <a:pt x="178" y="0"/>
                    <a:pt x="178" y="0"/>
                  </a:cubicBezTo>
                  <a:cubicBezTo>
                    <a:pt x="188" y="0"/>
                    <a:pt x="459" y="136"/>
                    <a:pt x="459" y="136"/>
                  </a:cubicBezTo>
                  <a:cubicBezTo>
                    <a:pt x="521" y="407"/>
                    <a:pt x="521" y="407"/>
                    <a:pt x="521" y="407"/>
                  </a:cubicBezTo>
                  <a:cubicBezTo>
                    <a:pt x="521" y="407"/>
                    <a:pt x="428" y="980"/>
                    <a:pt x="428" y="990"/>
                  </a:cubicBezTo>
                  <a:cubicBezTo>
                    <a:pt x="428" y="1000"/>
                    <a:pt x="365" y="1209"/>
                    <a:pt x="365" y="1209"/>
                  </a:cubicBezTo>
                  <a:cubicBezTo>
                    <a:pt x="282" y="1157"/>
                    <a:pt x="282" y="1157"/>
                    <a:pt x="282" y="115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7" name="Google Shape;3837;p68"/>
            <p:cNvSpPr/>
            <p:nvPr/>
          </p:nvSpPr>
          <p:spPr>
            <a:xfrm flipH="1">
              <a:off x="631986" y="2714390"/>
              <a:ext cx="154766" cy="215982"/>
            </a:xfrm>
            <a:custGeom>
              <a:avLst/>
              <a:gdLst/>
              <a:ahLst/>
              <a:cxnLst/>
              <a:rect l="l" t="t" r="r" b="b"/>
              <a:pathLst>
                <a:path w="761" h="1062" extrusionOk="0">
                  <a:moveTo>
                    <a:pt x="0" y="1062"/>
                  </a:moveTo>
                  <a:lnTo>
                    <a:pt x="0" y="1062"/>
                  </a:lnTo>
                  <a:cubicBezTo>
                    <a:pt x="11" y="1042"/>
                    <a:pt x="21" y="583"/>
                    <a:pt x="53" y="583"/>
                  </a:cubicBezTo>
                  <a:cubicBezTo>
                    <a:pt x="73" y="594"/>
                    <a:pt x="334" y="156"/>
                    <a:pt x="334" y="156"/>
                  </a:cubicBezTo>
                  <a:cubicBezTo>
                    <a:pt x="594" y="0"/>
                    <a:pt x="594" y="0"/>
                    <a:pt x="594" y="0"/>
                  </a:cubicBezTo>
                  <a:cubicBezTo>
                    <a:pt x="719" y="62"/>
                    <a:pt x="719" y="62"/>
                    <a:pt x="719" y="62"/>
                  </a:cubicBezTo>
                  <a:cubicBezTo>
                    <a:pt x="761" y="385"/>
                    <a:pt x="761" y="385"/>
                    <a:pt x="761" y="385"/>
                  </a:cubicBezTo>
                  <a:cubicBezTo>
                    <a:pt x="761" y="385"/>
                    <a:pt x="542" y="750"/>
                    <a:pt x="407" y="844"/>
                  </a:cubicBezTo>
                  <a:cubicBezTo>
                    <a:pt x="271" y="948"/>
                    <a:pt x="0" y="1062"/>
                    <a:pt x="0" y="106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8" name="Google Shape;3838;p68"/>
            <p:cNvSpPr/>
            <p:nvPr/>
          </p:nvSpPr>
          <p:spPr>
            <a:xfrm flipH="1">
              <a:off x="617750" y="3010298"/>
              <a:ext cx="190153" cy="153139"/>
            </a:xfrm>
            <a:custGeom>
              <a:avLst/>
              <a:gdLst/>
              <a:ahLst/>
              <a:cxnLst/>
              <a:rect l="l" t="t" r="r" b="b"/>
              <a:pathLst>
                <a:path w="935" h="753" extrusionOk="0">
                  <a:moveTo>
                    <a:pt x="0" y="712"/>
                  </a:moveTo>
                  <a:lnTo>
                    <a:pt x="0" y="712"/>
                  </a:lnTo>
                  <a:cubicBezTo>
                    <a:pt x="125" y="347"/>
                    <a:pt x="157" y="253"/>
                    <a:pt x="292" y="159"/>
                  </a:cubicBezTo>
                  <a:cubicBezTo>
                    <a:pt x="417" y="76"/>
                    <a:pt x="573" y="-18"/>
                    <a:pt x="667" y="3"/>
                  </a:cubicBezTo>
                  <a:cubicBezTo>
                    <a:pt x="761" y="34"/>
                    <a:pt x="865" y="66"/>
                    <a:pt x="907" y="159"/>
                  </a:cubicBezTo>
                  <a:cubicBezTo>
                    <a:pt x="938" y="253"/>
                    <a:pt x="969" y="409"/>
                    <a:pt x="844" y="514"/>
                  </a:cubicBezTo>
                  <a:cubicBezTo>
                    <a:pt x="709" y="607"/>
                    <a:pt x="563" y="712"/>
                    <a:pt x="469" y="722"/>
                  </a:cubicBezTo>
                  <a:cubicBezTo>
                    <a:pt x="365" y="732"/>
                    <a:pt x="229" y="753"/>
                    <a:pt x="188" y="753"/>
                  </a:cubicBezTo>
                  <a:cubicBezTo>
                    <a:pt x="157" y="753"/>
                    <a:pt x="21" y="753"/>
                    <a:pt x="21" y="753"/>
                  </a:cubicBezTo>
                  <a:cubicBezTo>
                    <a:pt x="0" y="712"/>
                    <a:pt x="0" y="712"/>
                    <a:pt x="0" y="71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9" name="Google Shape;3839;p68"/>
            <p:cNvSpPr/>
            <p:nvPr/>
          </p:nvSpPr>
          <p:spPr>
            <a:xfrm flipH="1">
              <a:off x="619377" y="3017213"/>
              <a:ext cx="89281" cy="103923"/>
            </a:xfrm>
            <a:custGeom>
              <a:avLst/>
              <a:gdLst/>
              <a:ahLst/>
              <a:cxnLst/>
              <a:rect l="l" t="t" r="r" b="b"/>
              <a:pathLst>
                <a:path w="439" h="511" extrusionOk="0">
                  <a:moveTo>
                    <a:pt x="325" y="271"/>
                  </a:moveTo>
                  <a:lnTo>
                    <a:pt x="325" y="271"/>
                  </a:lnTo>
                  <a:moveTo>
                    <a:pt x="137" y="0"/>
                  </a:moveTo>
                  <a:lnTo>
                    <a:pt x="137" y="0"/>
                  </a:lnTo>
                  <a:lnTo>
                    <a:pt x="127" y="0"/>
                  </a:lnTo>
                  <a:cubicBezTo>
                    <a:pt x="106" y="0"/>
                    <a:pt x="85" y="0"/>
                    <a:pt x="64" y="11"/>
                  </a:cubicBezTo>
                  <a:cubicBezTo>
                    <a:pt x="33" y="21"/>
                    <a:pt x="23" y="42"/>
                    <a:pt x="2" y="73"/>
                  </a:cubicBezTo>
                  <a:cubicBezTo>
                    <a:pt x="-9" y="115"/>
                    <a:pt x="33" y="146"/>
                    <a:pt x="64" y="146"/>
                  </a:cubicBezTo>
                  <a:lnTo>
                    <a:pt x="64" y="146"/>
                  </a:lnTo>
                  <a:cubicBezTo>
                    <a:pt x="75" y="146"/>
                    <a:pt x="85" y="146"/>
                    <a:pt x="96" y="146"/>
                  </a:cubicBezTo>
                  <a:lnTo>
                    <a:pt x="116" y="136"/>
                  </a:lnTo>
                  <a:lnTo>
                    <a:pt x="116" y="136"/>
                  </a:lnTo>
                  <a:lnTo>
                    <a:pt x="127" y="136"/>
                  </a:lnTo>
                  <a:lnTo>
                    <a:pt x="127" y="136"/>
                  </a:lnTo>
                  <a:lnTo>
                    <a:pt x="137" y="136"/>
                  </a:lnTo>
                  <a:lnTo>
                    <a:pt x="148" y="136"/>
                  </a:lnTo>
                  <a:lnTo>
                    <a:pt x="158" y="136"/>
                  </a:lnTo>
                  <a:lnTo>
                    <a:pt x="158" y="136"/>
                  </a:lnTo>
                  <a:cubicBezTo>
                    <a:pt x="148" y="136"/>
                    <a:pt x="169" y="136"/>
                    <a:pt x="169" y="136"/>
                  </a:cubicBezTo>
                  <a:lnTo>
                    <a:pt x="179" y="146"/>
                  </a:lnTo>
                  <a:lnTo>
                    <a:pt x="179" y="146"/>
                  </a:lnTo>
                  <a:lnTo>
                    <a:pt x="189" y="146"/>
                  </a:lnTo>
                  <a:cubicBezTo>
                    <a:pt x="210" y="157"/>
                    <a:pt x="221" y="157"/>
                    <a:pt x="231" y="167"/>
                  </a:cubicBezTo>
                  <a:lnTo>
                    <a:pt x="241" y="178"/>
                  </a:lnTo>
                  <a:lnTo>
                    <a:pt x="241" y="178"/>
                  </a:lnTo>
                  <a:lnTo>
                    <a:pt x="252" y="188"/>
                  </a:lnTo>
                  <a:cubicBezTo>
                    <a:pt x="273" y="198"/>
                    <a:pt x="304" y="219"/>
                    <a:pt x="314" y="240"/>
                  </a:cubicBezTo>
                  <a:cubicBezTo>
                    <a:pt x="314" y="250"/>
                    <a:pt x="314" y="250"/>
                    <a:pt x="314" y="250"/>
                  </a:cubicBezTo>
                  <a:lnTo>
                    <a:pt x="325" y="250"/>
                  </a:lnTo>
                  <a:cubicBezTo>
                    <a:pt x="314" y="250"/>
                    <a:pt x="325" y="261"/>
                    <a:pt x="325" y="271"/>
                  </a:cubicBezTo>
                  <a:lnTo>
                    <a:pt x="325" y="271"/>
                  </a:lnTo>
                  <a:lnTo>
                    <a:pt x="325" y="271"/>
                  </a:lnTo>
                  <a:cubicBezTo>
                    <a:pt x="325" y="282"/>
                    <a:pt x="325" y="282"/>
                    <a:pt x="325" y="282"/>
                  </a:cubicBezTo>
                  <a:cubicBezTo>
                    <a:pt x="314" y="303"/>
                    <a:pt x="304" y="323"/>
                    <a:pt x="294" y="344"/>
                  </a:cubicBezTo>
                  <a:cubicBezTo>
                    <a:pt x="262" y="386"/>
                    <a:pt x="221" y="438"/>
                    <a:pt x="231" y="490"/>
                  </a:cubicBezTo>
                  <a:cubicBezTo>
                    <a:pt x="231" y="500"/>
                    <a:pt x="241" y="511"/>
                    <a:pt x="252" y="511"/>
                  </a:cubicBezTo>
                  <a:lnTo>
                    <a:pt x="262" y="511"/>
                  </a:lnTo>
                  <a:cubicBezTo>
                    <a:pt x="294" y="500"/>
                    <a:pt x="314" y="480"/>
                    <a:pt x="346" y="459"/>
                  </a:cubicBezTo>
                  <a:cubicBezTo>
                    <a:pt x="366" y="427"/>
                    <a:pt x="387" y="407"/>
                    <a:pt x="408" y="375"/>
                  </a:cubicBezTo>
                  <a:cubicBezTo>
                    <a:pt x="429" y="344"/>
                    <a:pt x="439" y="313"/>
                    <a:pt x="439" y="271"/>
                  </a:cubicBezTo>
                  <a:cubicBezTo>
                    <a:pt x="439" y="250"/>
                    <a:pt x="439" y="230"/>
                    <a:pt x="439" y="209"/>
                  </a:cubicBezTo>
                  <a:cubicBezTo>
                    <a:pt x="429" y="188"/>
                    <a:pt x="419" y="167"/>
                    <a:pt x="408" y="157"/>
                  </a:cubicBezTo>
                  <a:cubicBezTo>
                    <a:pt x="387" y="125"/>
                    <a:pt x="356" y="105"/>
                    <a:pt x="335" y="84"/>
                  </a:cubicBezTo>
                  <a:cubicBezTo>
                    <a:pt x="304" y="53"/>
                    <a:pt x="273" y="32"/>
                    <a:pt x="241" y="21"/>
                  </a:cubicBezTo>
                  <a:cubicBezTo>
                    <a:pt x="210" y="11"/>
                    <a:pt x="169" y="0"/>
                    <a:pt x="13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0" name="Google Shape;3840;p68"/>
            <p:cNvSpPr/>
            <p:nvPr/>
          </p:nvSpPr>
          <p:spPr>
            <a:xfrm flipH="1">
              <a:off x="634223" y="2720694"/>
              <a:ext cx="83993" cy="74231"/>
            </a:xfrm>
            <a:custGeom>
              <a:avLst/>
              <a:gdLst/>
              <a:ahLst/>
              <a:cxnLst/>
              <a:rect l="l" t="t" r="r" b="b"/>
              <a:pathLst>
                <a:path w="413" h="365" extrusionOk="0">
                  <a:moveTo>
                    <a:pt x="278" y="0"/>
                  </a:moveTo>
                  <a:lnTo>
                    <a:pt x="278" y="0"/>
                  </a:lnTo>
                  <a:lnTo>
                    <a:pt x="268" y="0"/>
                  </a:lnTo>
                  <a:cubicBezTo>
                    <a:pt x="226" y="0"/>
                    <a:pt x="163" y="31"/>
                    <a:pt x="122" y="52"/>
                  </a:cubicBezTo>
                  <a:cubicBezTo>
                    <a:pt x="80" y="94"/>
                    <a:pt x="38" y="125"/>
                    <a:pt x="7" y="177"/>
                  </a:cubicBezTo>
                  <a:cubicBezTo>
                    <a:pt x="-3" y="198"/>
                    <a:pt x="-3" y="229"/>
                    <a:pt x="7" y="240"/>
                  </a:cubicBezTo>
                  <a:cubicBezTo>
                    <a:pt x="18" y="261"/>
                    <a:pt x="28" y="271"/>
                    <a:pt x="49" y="271"/>
                  </a:cubicBezTo>
                  <a:cubicBezTo>
                    <a:pt x="59" y="271"/>
                    <a:pt x="59" y="271"/>
                    <a:pt x="59" y="271"/>
                  </a:cubicBezTo>
                  <a:cubicBezTo>
                    <a:pt x="91" y="271"/>
                    <a:pt x="111" y="261"/>
                    <a:pt x="122" y="240"/>
                  </a:cubicBezTo>
                  <a:lnTo>
                    <a:pt x="132" y="229"/>
                  </a:lnTo>
                  <a:cubicBezTo>
                    <a:pt x="132" y="219"/>
                    <a:pt x="132" y="219"/>
                    <a:pt x="132" y="219"/>
                  </a:cubicBezTo>
                  <a:lnTo>
                    <a:pt x="143" y="219"/>
                  </a:lnTo>
                  <a:cubicBezTo>
                    <a:pt x="143" y="208"/>
                    <a:pt x="153" y="198"/>
                    <a:pt x="163" y="188"/>
                  </a:cubicBezTo>
                  <a:cubicBezTo>
                    <a:pt x="174" y="177"/>
                    <a:pt x="174" y="177"/>
                    <a:pt x="174" y="177"/>
                  </a:cubicBezTo>
                  <a:lnTo>
                    <a:pt x="184" y="177"/>
                  </a:lnTo>
                  <a:lnTo>
                    <a:pt x="174" y="177"/>
                  </a:lnTo>
                  <a:cubicBezTo>
                    <a:pt x="184" y="167"/>
                    <a:pt x="195" y="156"/>
                    <a:pt x="205" y="156"/>
                  </a:cubicBezTo>
                  <a:cubicBezTo>
                    <a:pt x="216" y="146"/>
                    <a:pt x="226" y="146"/>
                    <a:pt x="236" y="136"/>
                  </a:cubicBezTo>
                  <a:cubicBezTo>
                    <a:pt x="247" y="136"/>
                    <a:pt x="247" y="136"/>
                    <a:pt x="247" y="136"/>
                  </a:cubicBezTo>
                  <a:cubicBezTo>
                    <a:pt x="257" y="136"/>
                    <a:pt x="257" y="125"/>
                    <a:pt x="268" y="125"/>
                  </a:cubicBezTo>
                  <a:cubicBezTo>
                    <a:pt x="278" y="125"/>
                    <a:pt x="278" y="125"/>
                    <a:pt x="278" y="125"/>
                  </a:cubicBezTo>
                  <a:lnTo>
                    <a:pt x="278" y="125"/>
                  </a:lnTo>
                  <a:lnTo>
                    <a:pt x="278" y="125"/>
                  </a:lnTo>
                  <a:lnTo>
                    <a:pt x="278" y="125"/>
                  </a:lnTo>
                  <a:lnTo>
                    <a:pt x="278" y="125"/>
                  </a:lnTo>
                  <a:cubicBezTo>
                    <a:pt x="288" y="125"/>
                    <a:pt x="288" y="125"/>
                    <a:pt x="288" y="125"/>
                  </a:cubicBezTo>
                  <a:cubicBezTo>
                    <a:pt x="299" y="136"/>
                    <a:pt x="299" y="136"/>
                    <a:pt x="299" y="136"/>
                  </a:cubicBezTo>
                  <a:cubicBezTo>
                    <a:pt x="299" y="146"/>
                    <a:pt x="299" y="146"/>
                    <a:pt x="299" y="146"/>
                  </a:cubicBezTo>
                  <a:cubicBezTo>
                    <a:pt x="299" y="156"/>
                    <a:pt x="299" y="156"/>
                    <a:pt x="299" y="156"/>
                  </a:cubicBezTo>
                  <a:cubicBezTo>
                    <a:pt x="309" y="156"/>
                    <a:pt x="309" y="156"/>
                    <a:pt x="309" y="156"/>
                  </a:cubicBezTo>
                  <a:cubicBezTo>
                    <a:pt x="309" y="167"/>
                    <a:pt x="309" y="167"/>
                    <a:pt x="309" y="177"/>
                  </a:cubicBezTo>
                  <a:lnTo>
                    <a:pt x="309" y="177"/>
                  </a:lnTo>
                  <a:lnTo>
                    <a:pt x="309" y="177"/>
                  </a:lnTo>
                  <a:cubicBezTo>
                    <a:pt x="309" y="198"/>
                    <a:pt x="309" y="208"/>
                    <a:pt x="309" y="219"/>
                  </a:cubicBezTo>
                  <a:cubicBezTo>
                    <a:pt x="309" y="250"/>
                    <a:pt x="309" y="281"/>
                    <a:pt x="330" y="313"/>
                  </a:cubicBezTo>
                  <a:cubicBezTo>
                    <a:pt x="330" y="323"/>
                    <a:pt x="330" y="323"/>
                    <a:pt x="341" y="333"/>
                  </a:cubicBezTo>
                  <a:cubicBezTo>
                    <a:pt x="341" y="344"/>
                    <a:pt x="341" y="344"/>
                    <a:pt x="351" y="354"/>
                  </a:cubicBezTo>
                  <a:lnTo>
                    <a:pt x="361" y="365"/>
                  </a:lnTo>
                  <a:lnTo>
                    <a:pt x="372" y="365"/>
                  </a:lnTo>
                  <a:cubicBezTo>
                    <a:pt x="382" y="354"/>
                    <a:pt x="382" y="344"/>
                    <a:pt x="382" y="333"/>
                  </a:cubicBezTo>
                  <a:cubicBezTo>
                    <a:pt x="393" y="323"/>
                    <a:pt x="393" y="323"/>
                    <a:pt x="403" y="313"/>
                  </a:cubicBezTo>
                  <a:cubicBezTo>
                    <a:pt x="413" y="302"/>
                    <a:pt x="413" y="292"/>
                    <a:pt x="413" y="292"/>
                  </a:cubicBezTo>
                  <a:cubicBezTo>
                    <a:pt x="393" y="63"/>
                    <a:pt x="393" y="63"/>
                    <a:pt x="393" y="63"/>
                  </a:cubicBezTo>
                  <a:cubicBezTo>
                    <a:pt x="361" y="31"/>
                    <a:pt x="320" y="0"/>
                    <a:pt x="27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1" name="Google Shape;3841;p68"/>
            <p:cNvSpPr/>
            <p:nvPr/>
          </p:nvSpPr>
          <p:spPr>
            <a:xfrm flipH="1">
              <a:off x="835358" y="2428446"/>
              <a:ext cx="104737" cy="57148"/>
            </a:xfrm>
            <a:custGeom>
              <a:avLst/>
              <a:gdLst/>
              <a:ahLst/>
              <a:cxnLst/>
              <a:rect l="l" t="t" r="r" b="b"/>
              <a:pathLst>
                <a:path w="515" h="281" extrusionOk="0">
                  <a:moveTo>
                    <a:pt x="463" y="114"/>
                  </a:moveTo>
                  <a:lnTo>
                    <a:pt x="463" y="114"/>
                  </a:lnTo>
                  <a:cubicBezTo>
                    <a:pt x="504" y="281"/>
                    <a:pt x="504" y="281"/>
                    <a:pt x="504" y="281"/>
                  </a:cubicBezTo>
                  <a:cubicBezTo>
                    <a:pt x="504" y="270"/>
                    <a:pt x="515" y="260"/>
                    <a:pt x="515" y="250"/>
                  </a:cubicBezTo>
                  <a:cubicBezTo>
                    <a:pt x="515" y="229"/>
                    <a:pt x="515" y="208"/>
                    <a:pt x="504" y="197"/>
                  </a:cubicBezTo>
                  <a:cubicBezTo>
                    <a:pt x="494" y="166"/>
                    <a:pt x="484" y="135"/>
                    <a:pt x="463" y="114"/>
                  </a:cubicBezTo>
                  <a:moveTo>
                    <a:pt x="129" y="31"/>
                  </a:moveTo>
                  <a:lnTo>
                    <a:pt x="129" y="31"/>
                  </a:lnTo>
                  <a:cubicBezTo>
                    <a:pt x="109" y="41"/>
                    <a:pt x="88" y="52"/>
                    <a:pt x="67" y="73"/>
                  </a:cubicBezTo>
                  <a:cubicBezTo>
                    <a:pt x="46" y="93"/>
                    <a:pt x="25" y="135"/>
                    <a:pt x="15" y="166"/>
                  </a:cubicBezTo>
                  <a:cubicBezTo>
                    <a:pt x="4" y="187"/>
                    <a:pt x="-6" y="218"/>
                    <a:pt x="4" y="239"/>
                  </a:cubicBezTo>
                  <a:cubicBezTo>
                    <a:pt x="15" y="250"/>
                    <a:pt x="15" y="260"/>
                    <a:pt x="25" y="270"/>
                  </a:cubicBezTo>
                  <a:cubicBezTo>
                    <a:pt x="36" y="187"/>
                    <a:pt x="57" y="125"/>
                    <a:pt x="67" y="114"/>
                  </a:cubicBezTo>
                  <a:cubicBezTo>
                    <a:pt x="77" y="93"/>
                    <a:pt x="98" y="62"/>
                    <a:pt x="129" y="31"/>
                  </a:cubicBezTo>
                  <a:moveTo>
                    <a:pt x="254" y="0"/>
                  </a:moveTo>
                  <a:lnTo>
                    <a:pt x="254" y="0"/>
                  </a:lnTo>
                  <a:cubicBezTo>
                    <a:pt x="327" y="31"/>
                    <a:pt x="421" y="83"/>
                    <a:pt x="452" y="93"/>
                  </a:cubicBezTo>
                  <a:cubicBezTo>
                    <a:pt x="411" y="52"/>
                    <a:pt x="348" y="10"/>
                    <a:pt x="275" y="0"/>
                  </a:cubicBezTo>
                  <a:cubicBezTo>
                    <a:pt x="275" y="0"/>
                    <a:pt x="265" y="0"/>
                    <a:pt x="254"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2" name="Google Shape;3842;p68"/>
            <p:cNvSpPr/>
            <p:nvPr/>
          </p:nvSpPr>
          <p:spPr>
            <a:xfrm flipH="1">
              <a:off x="837595" y="2428446"/>
              <a:ext cx="97415" cy="63452"/>
            </a:xfrm>
            <a:custGeom>
              <a:avLst/>
              <a:gdLst/>
              <a:ahLst/>
              <a:cxnLst/>
              <a:rect l="l" t="t" r="r" b="b"/>
              <a:pathLst>
                <a:path w="479" h="312" extrusionOk="0">
                  <a:moveTo>
                    <a:pt x="219" y="0"/>
                  </a:moveTo>
                  <a:lnTo>
                    <a:pt x="219" y="0"/>
                  </a:lnTo>
                  <a:cubicBezTo>
                    <a:pt x="177" y="0"/>
                    <a:pt x="136" y="10"/>
                    <a:pt x="104" y="31"/>
                  </a:cubicBezTo>
                  <a:cubicBezTo>
                    <a:pt x="73" y="62"/>
                    <a:pt x="52" y="93"/>
                    <a:pt x="42" y="114"/>
                  </a:cubicBezTo>
                  <a:cubicBezTo>
                    <a:pt x="32" y="125"/>
                    <a:pt x="11" y="187"/>
                    <a:pt x="0" y="270"/>
                  </a:cubicBezTo>
                  <a:cubicBezTo>
                    <a:pt x="0" y="281"/>
                    <a:pt x="11" y="291"/>
                    <a:pt x="11" y="302"/>
                  </a:cubicBezTo>
                  <a:cubicBezTo>
                    <a:pt x="32" y="312"/>
                    <a:pt x="42" y="312"/>
                    <a:pt x="63" y="312"/>
                  </a:cubicBezTo>
                  <a:cubicBezTo>
                    <a:pt x="84" y="312"/>
                    <a:pt x="115" y="302"/>
                    <a:pt x="125" y="281"/>
                  </a:cubicBezTo>
                  <a:cubicBezTo>
                    <a:pt x="136" y="260"/>
                    <a:pt x="146" y="239"/>
                    <a:pt x="157" y="208"/>
                  </a:cubicBezTo>
                  <a:lnTo>
                    <a:pt x="157" y="208"/>
                  </a:lnTo>
                  <a:cubicBezTo>
                    <a:pt x="157" y="197"/>
                    <a:pt x="157" y="197"/>
                    <a:pt x="157" y="187"/>
                  </a:cubicBezTo>
                  <a:cubicBezTo>
                    <a:pt x="167" y="177"/>
                    <a:pt x="167" y="177"/>
                    <a:pt x="167" y="177"/>
                  </a:cubicBezTo>
                  <a:lnTo>
                    <a:pt x="167" y="177"/>
                  </a:lnTo>
                  <a:cubicBezTo>
                    <a:pt x="177" y="177"/>
                    <a:pt x="177" y="166"/>
                    <a:pt x="177" y="166"/>
                  </a:cubicBezTo>
                  <a:lnTo>
                    <a:pt x="188" y="166"/>
                  </a:lnTo>
                  <a:cubicBezTo>
                    <a:pt x="198" y="156"/>
                    <a:pt x="198" y="156"/>
                    <a:pt x="198" y="156"/>
                  </a:cubicBezTo>
                  <a:lnTo>
                    <a:pt x="198" y="156"/>
                  </a:lnTo>
                  <a:cubicBezTo>
                    <a:pt x="209" y="156"/>
                    <a:pt x="209" y="156"/>
                    <a:pt x="219" y="156"/>
                  </a:cubicBezTo>
                  <a:lnTo>
                    <a:pt x="219" y="156"/>
                  </a:lnTo>
                  <a:lnTo>
                    <a:pt x="219" y="156"/>
                  </a:lnTo>
                  <a:cubicBezTo>
                    <a:pt x="229" y="145"/>
                    <a:pt x="229" y="145"/>
                    <a:pt x="240" y="145"/>
                  </a:cubicBezTo>
                  <a:lnTo>
                    <a:pt x="240" y="145"/>
                  </a:lnTo>
                  <a:cubicBezTo>
                    <a:pt x="250" y="145"/>
                    <a:pt x="250" y="145"/>
                    <a:pt x="250" y="145"/>
                  </a:cubicBezTo>
                  <a:cubicBezTo>
                    <a:pt x="250" y="156"/>
                    <a:pt x="261" y="156"/>
                    <a:pt x="261" y="156"/>
                  </a:cubicBezTo>
                  <a:cubicBezTo>
                    <a:pt x="271" y="156"/>
                    <a:pt x="271" y="156"/>
                    <a:pt x="282" y="156"/>
                  </a:cubicBezTo>
                  <a:lnTo>
                    <a:pt x="292" y="156"/>
                  </a:lnTo>
                  <a:cubicBezTo>
                    <a:pt x="292" y="166"/>
                    <a:pt x="302" y="166"/>
                    <a:pt x="302" y="166"/>
                  </a:cubicBezTo>
                  <a:cubicBezTo>
                    <a:pt x="313" y="166"/>
                    <a:pt x="313" y="177"/>
                    <a:pt x="313" y="177"/>
                  </a:cubicBezTo>
                  <a:cubicBezTo>
                    <a:pt x="323" y="177"/>
                    <a:pt x="323" y="177"/>
                    <a:pt x="323" y="177"/>
                  </a:cubicBezTo>
                  <a:lnTo>
                    <a:pt x="323" y="177"/>
                  </a:lnTo>
                  <a:cubicBezTo>
                    <a:pt x="334" y="187"/>
                    <a:pt x="344" y="197"/>
                    <a:pt x="344" y="208"/>
                  </a:cubicBezTo>
                  <a:cubicBezTo>
                    <a:pt x="354" y="208"/>
                    <a:pt x="354" y="208"/>
                    <a:pt x="354" y="208"/>
                  </a:cubicBezTo>
                  <a:lnTo>
                    <a:pt x="354" y="208"/>
                  </a:lnTo>
                  <a:cubicBezTo>
                    <a:pt x="354" y="218"/>
                    <a:pt x="365" y="218"/>
                    <a:pt x="365" y="229"/>
                  </a:cubicBezTo>
                  <a:cubicBezTo>
                    <a:pt x="375" y="239"/>
                    <a:pt x="375" y="250"/>
                    <a:pt x="386" y="260"/>
                  </a:cubicBezTo>
                  <a:cubicBezTo>
                    <a:pt x="396" y="270"/>
                    <a:pt x="407" y="281"/>
                    <a:pt x="417" y="291"/>
                  </a:cubicBezTo>
                  <a:cubicBezTo>
                    <a:pt x="427" y="291"/>
                    <a:pt x="427" y="291"/>
                    <a:pt x="427" y="291"/>
                  </a:cubicBezTo>
                  <a:lnTo>
                    <a:pt x="427" y="291"/>
                  </a:lnTo>
                  <a:cubicBezTo>
                    <a:pt x="427" y="302"/>
                    <a:pt x="438" y="302"/>
                    <a:pt x="438" y="302"/>
                  </a:cubicBezTo>
                  <a:cubicBezTo>
                    <a:pt x="448" y="302"/>
                    <a:pt x="448" y="302"/>
                    <a:pt x="448" y="302"/>
                  </a:cubicBezTo>
                  <a:lnTo>
                    <a:pt x="459" y="302"/>
                  </a:lnTo>
                  <a:cubicBezTo>
                    <a:pt x="459" y="291"/>
                    <a:pt x="469" y="291"/>
                    <a:pt x="469" y="291"/>
                  </a:cubicBezTo>
                  <a:cubicBezTo>
                    <a:pt x="479" y="281"/>
                    <a:pt x="479" y="281"/>
                    <a:pt x="479" y="281"/>
                  </a:cubicBezTo>
                  <a:lnTo>
                    <a:pt x="469" y="281"/>
                  </a:lnTo>
                  <a:cubicBezTo>
                    <a:pt x="479" y="281"/>
                    <a:pt x="479" y="281"/>
                    <a:pt x="479" y="281"/>
                  </a:cubicBezTo>
                  <a:cubicBezTo>
                    <a:pt x="438" y="114"/>
                    <a:pt x="438" y="114"/>
                    <a:pt x="438" y="114"/>
                  </a:cubicBezTo>
                  <a:lnTo>
                    <a:pt x="427" y="104"/>
                  </a:lnTo>
                  <a:cubicBezTo>
                    <a:pt x="427" y="93"/>
                    <a:pt x="427" y="93"/>
                    <a:pt x="427" y="93"/>
                  </a:cubicBezTo>
                  <a:cubicBezTo>
                    <a:pt x="396" y="83"/>
                    <a:pt x="302" y="31"/>
                    <a:pt x="229" y="0"/>
                  </a:cubicBezTo>
                  <a:lnTo>
                    <a:pt x="219"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3" name="Google Shape;3843;p68"/>
            <p:cNvSpPr/>
            <p:nvPr/>
          </p:nvSpPr>
          <p:spPr>
            <a:xfrm flipH="1">
              <a:off x="1242103" y="2515287"/>
              <a:ext cx="1627" cy="16880"/>
            </a:xfrm>
            <a:custGeom>
              <a:avLst/>
              <a:gdLst/>
              <a:ahLst/>
              <a:cxnLst/>
              <a:rect l="l" t="t" r="r" b="b"/>
              <a:pathLst>
                <a:path w="8" h="83" extrusionOk="0">
                  <a:moveTo>
                    <a:pt x="8" y="0"/>
                  </a:moveTo>
                  <a:lnTo>
                    <a:pt x="8" y="0"/>
                  </a:lnTo>
                  <a:cubicBezTo>
                    <a:pt x="-3" y="21"/>
                    <a:pt x="-3" y="52"/>
                    <a:pt x="8" y="73"/>
                  </a:cubicBezTo>
                  <a:lnTo>
                    <a:pt x="8" y="83"/>
                  </a:lnTo>
                  <a:cubicBezTo>
                    <a:pt x="8" y="52"/>
                    <a:pt x="8" y="21"/>
                    <a:pt x="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4" name="Google Shape;3844;p68"/>
            <p:cNvSpPr/>
            <p:nvPr/>
          </p:nvSpPr>
          <p:spPr>
            <a:xfrm flipH="1">
              <a:off x="1131062" y="2487628"/>
              <a:ext cx="111041" cy="74231"/>
            </a:xfrm>
            <a:custGeom>
              <a:avLst/>
              <a:gdLst/>
              <a:ahLst/>
              <a:cxnLst/>
              <a:rect l="l" t="t" r="r" b="b"/>
              <a:pathLst>
                <a:path w="546" h="365" extrusionOk="0">
                  <a:moveTo>
                    <a:pt x="156" y="167"/>
                  </a:moveTo>
                  <a:lnTo>
                    <a:pt x="156" y="167"/>
                  </a:lnTo>
                  <a:moveTo>
                    <a:pt x="208" y="0"/>
                  </a:moveTo>
                  <a:lnTo>
                    <a:pt x="208" y="0"/>
                  </a:lnTo>
                  <a:cubicBezTo>
                    <a:pt x="177" y="0"/>
                    <a:pt x="146" y="0"/>
                    <a:pt x="114" y="11"/>
                  </a:cubicBezTo>
                  <a:cubicBezTo>
                    <a:pt x="52" y="32"/>
                    <a:pt x="10" y="84"/>
                    <a:pt x="0" y="136"/>
                  </a:cubicBezTo>
                  <a:cubicBezTo>
                    <a:pt x="0" y="157"/>
                    <a:pt x="0" y="188"/>
                    <a:pt x="0" y="219"/>
                  </a:cubicBezTo>
                  <a:cubicBezTo>
                    <a:pt x="10" y="250"/>
                    <a:pt x="31" y="292"/>
                    <a:pt x="73" y="313"/>
                  </a:cubicBezTo>
                  <a:cubicBezTo>
                    <a:pt x="83" y="334"/>
                    <a:pt x="104" y="344"/>
                    <a:pt x="125" y="354"/>
                  </a:cubicBezTo>
                  <a:cubicBezTo>
                    <a:pt x="135" y="354"/>
                    <a:pt x="146" y="354"/>
                    <a:pt x="156" y="354"/>
                  </a:cubicBezTo>
                  <a:cubicBezTo>
                    <a:pt x="156" y="354"/>
                    <a:pt x="167" y="365"/>
                    <a:pt x="177" y="365"/>
                  </a:cubicBezTo>
                  <a:lnTo>
                    <a:pt x="177" y="365"/>
                  </a:lnTo>
                  <a:cubicBezTo>
                    <a:pt x="208" y="365"/>
                    <a:pt x="219" y="344"/>
                    <a:pt x="219" y="323"/>
                  </a:cubicBezTo>
                  <a:cubicBezTo>
                    <a:pt x="219" y="313"/>
                    <a:pt x="219" y="302"/>
                    <a:pt x="219" y="302"/>
                  </a:cubicBezTo>
                  <a:lnTo>
                    <a:pt x="219" y="292"/>
                  </a:lnTo>
                  <a:lnTo>
                    <a:pt x="219" y="292"/>
                  </a:lnTo>
                  <a:lnTo>
                    <a:pt x="219" y="292"/>
                  </a:lnTo>
                  <a:cubicBezTo>
                    <a:pt x="219" y="271"/>
                    <a:pt x="208" y="250"/>
                    <a:pt x="198" y="229"/>
                  </a:cubicBezTo>
                  <a:cubicBezTo>
                    <a:pt x="187" y="219"/>
                    <a:pt x="177" y="209"/>
                    <a:pt x="167" y="198"/>
                  </a:cubicBezTo>
                  <a:cubicBezTo>
                    <a:pt x="167" y="188"/>
                    <a:pt x="167" y="188"/>
                    <a:pt x="156" y="177"/>
                  </a:cubicBezTo>
                  <a:lnTo>
                    <a:pt x="156" y="177"/>
                  </a:lnTo>
                  <a:lnTo>
                    <a:pt x="156" y="167"/>
                  </a:lnTo>
                  <a:lnTo>
                    <a:pt x="156" y="167"/>
                  </a:lnTo>
                  <a:lnTo>
                    <a:pt x="156" y="167"/>
                  </a:lnTo>
                  <a:lnTo>
                    <a:pt x="156" y="167"/>
                  </a:lnTo>
                  <a:lnTo>
                    <a:pt x="156" y="167"/>
                  </a:lnTo>
                  <a:lnTo>
                    <a:pt x="156" y="167"/>
                  </a:lnTo>
                  <a:cubicBezTo>
                    <a:pt x="167" y="157"/>
                    <a:pt x="167" y="157"/>
                    <a:pt x="167" y="157"/>
                  </a:cubicBezTo>
                  <a:lnTo>
                    <a:pt x="167" y="157"/>
                  </a:lnTo>
                  <a:cubicBezTo>
                    <a:pt x="177" y="157"/>
                    <a:pt x="177" y="157"/>
                    <a:pt x="187" y="157"/>
                  </a:cubicBezTo>
                  <a:lnTo>
                    <a:pt x="198" y="157"/>
                  </a:lnTo>
                  <a:lnTo>
                    <a:pt x="198" y="157"/>
                  </a:lnTo>
                  <a:cubicBezTo>
                    <a:pt x="208" y="157"/>
                    <a:pt x="219" y="157"/>
                    <a:pt x="219" y="157"/>
                  </a:cubicBezTo>
                  <a:lnTo>
                    <a:pt x="219" y="157"/>
                  </a:lnTo>
                  <a:cubicBezTo>
                    <a:pt x="239" y="157"/>
                    <a:pt x="260" y="157"/>
                    <a:pt x="271" y="157"/>
                  </a:cubicBezTo>
                  <a:cubicBezTo>
                    <a:pt x="312" y="157"/>
                    <a:pt x="344" y="157"/>
                    <a:pt x="375" y="157"/>
                  </a:cubicBezTo>
                  <a:cubicBezTo>
                    <a:pt x="385" y="167"/>
                    <a:pt x="406" y="167"/>
                    <a:pt x="417" y="167"/>
                  </a:cubicBezTo>
                  <a:cubicBezTo>
                    <a:pt x="437" y="167"/>
                    <a:pt x="458" y="157"/>
                    <a:pt x="479" y="157"/>
                  </a:cubicBezTo>
                  <a:cubicBezTo>
                    <a:pt x="500" y="157"/>
                    <a:pt x="521" y="146"/>
                    <a:pt x="531" y="136"/>
                  </a:cubicBezTo>
                  <a:cubicBezTo>
                    <a:pt x="542" y="125"/>
                    <a:pt x="552" y="115"/>
                    <a:pt x="542" y="94"/>
                  </a:cubicBezTo>
                  <a:cubicBezTo>
                    <a:pt x="542" y="73"/>
                    <a:pt x="531" y="63"/>
                    <a:pt x="510" y="63"/>
                  </a:cubicBezTo>
                  <a:cubicBezTo>
                    <a:pt x="489" y="52"/>
                    <a:pt x="469" y="42"/>
                    <a:pt x="448" y="42"/>
                  </a:cubicBezTo>
                  <a:cubicBezTo>
                    <a:pt x="406" y="32"/>
                    <a:pt x="375" y="21"/>
                    <a:pt x="333" y="11"/>
                  </a:cubicBezTo>
                  <a:cubicBezTo>
                    <a:pt x="292" y="0"/>
                    <a:pt x="250" y="0"/>
                    <a:pt x="20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5" name="Google Shape;3845;p68"/>
            <p:cNvSpPr/>
            <p:nvPr/>
          </p:nvSpPr>
          <p:spPr>
            <a:xfrm flipH="1">
              <a:off x="1178651" y="2731270"/>
              <a:ext cx="84603" cy="103923"/>
            </a:xfrm>
            <a:custGeom>
              <a:avLst/>
              <a:gdLst/>
              <a:ahLst/>
              <a:cxnLst/>
              <a:rect l="l" t="t" r="r" b="b"/>
              <a:pathLst>
                <a:path w="416" h="511" extrusionOk="0">
                  <a:moveTo>
                    <a:pt x="41" y="417"/>
                  </a:moveTo>
                  <a:lnTo>
                    <a:pt x="41" y="417"/>
                  </a:lnTo>
                  <a:cubicBezTo>
                    <a:pt x="52" y="427"/>
                    <a:pt x="62" y="438"/>
                    <a:pt x="62" y="438"/>
                  </a:cubicBezTo>
                  <a:cubicBezTo>
                    <a:pt x="83" y="469"/>
                    <a:pt x="104" y="490"/>
                    <a:pt x="135" y="511"/>
                  </a:cubicBezTo>
                  <a:lnTo>
                    <a:pt x="146" y="511"/>
                  </a:lnTo>
                  <a:cubicBezTo>
                    <a:pt x="156" y="511"/>
                    <a:pt x="156" y="511"/>
                    <a:pt x="156" y="511"/>
                  </a:cubicBezTo>
                  <a:lnTo>
                    <a:pt x="156" y="511"/>
                  </a:lnTo>
                  <a:lnTo>
                    <a:pt x="156" y="511"/>
                  </a:lnTo>
                  <a:cubicBezTo>
                    <a:pt x="198" y="500"/>
                    <a:pt x="218" y="469"/>
                    <a:pt x="198" y="438"/>
                  </a:cubicBezTo>
                  <a:cubicBezTo>
                    <a:pt x="198" y="427"/>
                    <a:pt x="198" y="427"/>
                    <a:pt x="198" y="417"/>
                  </a:cubicBezTo>
                  <a:cubicBezTo>
                    <a:pt x="146" y="417"/>
                    <a:pt x="104" y="417"/>
                    <a:pt x="41" y="417"/>
                  </a:cubicBezTo>
                  <a:moveTo>
                    <a:pt x="229" y="136"/>
                  </a:moveTo>
                  <a:lnTo>
                    <a:pt x="229" y="136"/>
                  </a:lnTo>
                  <a:moveTo>
                    <a:pt x="218" y="0"/>
                  </a:moveTo>
                  <a:lnTo>
                    <a:pt x="218" y="0"/>
                  </a:lnTo>
                  <a:cubicBezTo>
                    <a:pt x="177" y="0"/>
                    <a:pt x="125" y="21"/>
                    <a:pt x="83" y="52"/>
                  </a:cubicBezTo>
                  <a:cubicBezTo>
                    <a:pt x="41" y="94"/>
                    <a:pt x="10" y="146"/>
                    <a:pt x="0" y="198"/>
                  </a:cubicBezTo>
                  <a:cubicBezTo>
                    <a:pt x="146" y="209"/>
                    <a:pt x="146" y="209"/>
                    <a:pt x="146" y="209"/>
                  </a:cubicBezTo>
                  <a:lnTo>
                    <a:pt x="156" y="188"/>
                  </a:lnTo>
                  <a:cubicBezTo>
                    <a:pt x="166" y="177"/>
                    <a:pt x="166" y="177"/>
                    <a:pt x="166" y="177"/>
                  </a:cubicBezTo>
                  <a:lnTo>
                    <a:pt x="177" y="167"/>
                  </a:lnTo>
                  <a:lnTo>
                    <a:pt x="177" y="167"/>
                  </a:lnTo>
                  <a:lnTo>
                    <a:pt x="187" y="156"/>
                  </a:lnTo>
                  <a:cubicBezTo>
                    <a:pt x="198" y="156"/>
                    <a:pt x="208" y="146"/>
                    <a:pt x="218" y="146"/>
                  </a:cubicBezTo>
                  <a:cubicBezTo>
                    <a:pt x="218" y="136"/>
                    <a:pt x="229" y="136"/>
                    <a:pt x="229" y="136"/>
                  </a:cubicBezTo>
                  <a:lnTo>
                    <a:pt x="229" y="136"/>
                  </a:lnTo>
                  <a:lnTo>
                    <a:pt x="229" y="136"/>
                  </a:lnTo>
                  <a:lnTo>
                    <a:pt x="229" y="136"/>
                  </a:lnTo>
                  <a:lnTo>
                    <a:pt x="229" y="136"/>
                  </a:lnTo>
                  <a:lnTo>
                    <a:pt x="229" y="136"/>
                  </a:lnTo>
                  <a:lnTo>
                    <a:pt x="229" y="136"/>
                  </a:lnTo>
                  <a:cubicBezTo>
                    <a:pt x="239" y="125"/>
                    <a:pt x="250" y="125"/>
                    <a:pt x="260" y="125"/>
                  </a:cubicBezTo>
                  <a:cubicBezTo>
                    <a:pt x="271" y="125"/>
                    <a:pt x="271" y="125"/>
                    <a:pt x="271" y="125"/>
                  </a:cubicBezTo>
                  <a:cubicBezTo>
                    <a:pt x="281" y="125"/>
                    <a:pt x="281" y="125"/>
                    <a:pt x="281" y="115"/>
                  </a:cubicBezTo>
                  <a:cubicBezTo>
                    <a:pt x="291" y="115"/>
                    <a:pt x="291" y="115"/>
                    <a:pt x="302" y="115"/>
                  </a:cubicBezTo>
                  <a:lnTo>
                    <a:pt x="312" y="115"/>
                  </a:lnTo>
                  <a:lnTo>
                    <a:pt x="323" y="115"/>
                  </a:lnTo>
                  <a:cubicBezTo>
                    <a:pt x="333" y="115"/>
                    <a:pt x="354" y="115"/>
                    <a:pt x="364" y="115"/>
                  </a:cubicBezTo>
                  <a:cubicBezTo>
                    <a:pt x="375" y="115"/>
                    <a:pt x="375" y="115"/>
                    <a:pt x="375" y="115"/>
                  </a:cubicBezTo>
                  <a:cubicBezTo>
                    <a:pt x="385" y="115"/>
                    <a:pt x="385" y="104"/>
                    <a:pt x="385" y="104"/>
                  </a:cubicBezTo>
                  <a:cubicBezTo>
                    <a:pt x="396" y="94"/>
                    <a:pt x="396" y="94"/>
                    <a:pt x="396" y="94"/>
                  </a:cubicBezTo>
                  <a:cubicBezTo>
                    <a:pt x="406" y="94"/>
                    <a:pt x="406" y="94"/>
                    <a:pt x="416" y="84"/>
                  </a:cubicBezTo>
                  <a:cubicBezTo>
                    <a:pt x="406" y="73"/>
                    <a:pt x="406" y="73"/>
                    <a:pt x="406" y="73"/>
                  </a:cubicBezTo>
                  <a:lnTo>
                    <a:pt x="406" y="73"/>
                  </a:lnTo>
                  <a:cubicBezTo>
                    <a:pt x="396" y="63"/>
                    <a:pt x="396" y="52"/>
                    <a:pt x="385" y="42"/>
                  </a:cubicBezTo>
                  <a:cubicBezTo>
                    <a:pt x="364" y="31"/>
                    <a:pt x="333" y="21"/>
                    <a:pt x="302" y="11"/>
                  </a:cubicBezTo>
                  <a:cubicBezTo>
                    <a:pt x="281" y="11"/>
                    <a:pt x="250" y="0"/>
                    <a:pt x="21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6" name="Google Shape;3846;p68"/>
            <p:cNvSpPr/>
            <p:nvPr/>
          </p:nvSpPr>
          <p:spPr>
            <a:xfrm>
              <a:off x="1191260" y="3030026"/>
              <a:ext cx="0" cy="4271"/>
            </a:xfrm>
            <a:custGeom>
              <a:avLst/>
              <a:gdLst/>
              <a:ahLst/>
              <a:cxnLst/>
              <a:rect l="l" t="t" r="r" b="b"/>
              <a:pathLst>
                <a:path w="120000" h="21" extrusionOk="0">
                  <a:moveTo>
                    <a:pt x="0" y="0"/>
                  </a:moveTo>
                  <a:lnTo>
                    <a:pt x="0" y="0"/>
                  </a:lnTo>
                  <a:lnTo>
                    <a:pt x="0" y="0"/>
                  </a:lnTo>
                  <a:cubicBezTo>
                    <a:pt x="0" y="10"/>
                    <a:pt x="0" y="10"/>
                    <a:pt x="0" y="21"/>
                  </a:cubicBezTo>
                  <a:lnTo>
                    <a:pt x="0" y="21"/>
                  </a:lnTo>
                  <a:cubicBezTo>
                    <a:pt x="0" y="10"/>
                    <a:pt x="0" y="10"/>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7" name="Google Shape;3847;p68"/>
            <p:cNvSpPr/>
            <p:nvPr/>
          </p:nvSpPr>
          <p:spPr>
            <a:xfrm flipH="1">
              <a:off x="1061508" y="3015179"/>
              <a:ext cx="129752" cy="67723"/>
            </a:xfrm>
            <a:custGeom>
              <a:avLst/>
              <a:gdLst/>
              <a:ahLst/>
              <a:cxnLst/>
              <a:rect l="l" t="t" r="r" b="b"/>
              <a:pathLst>
                <a:path w="638" h="333" extrusionOk="0">
                  <a:moveTo>
                    <a:pt x="21" y="146"/>
                  </a:moveTo>
                  <a:lnTo>
                    <a:pt x="21" y="146"/>
                  </a:lnTo>
                  <a:moveTo>
                    <a:pt x="458" y="0"/>
                  </a:moveTo>
                  <a:lnTo>
                    <a:pt x="458" y="0"/>
                  </a:lnTo>
                  <a:cubicBezTo>
                    <a:pt x="427" y="63"/>
                    <a:pt x="385" y="73"/>
                    <a:pt x="385" y="73"/>
                  </a:cubicBezTo>
                  <a:cubicBezTo>
                    <a:pt x="385" y="73"/>
                    <a:pt x="239" y="73"/>
                    <a:pt x="0" y="73"/>
                  </a:cubicBezTo>
                  <a:cubicBezTo>
                    <a:pt x="0" y="83"/>
                    <a:pt x="0" y="83"/>
                    <a:pt x="0" y="94"/>
                  </a:cubicBezTo>
                  <a:cubicBezTo>
                    <a:pt x="0" y="104"/>
                    <a:pt x="0" y="125"/>
                    <a:pt x="10" y="135"/>
                  </a:cubicBezTo>
                  <a:lnTo>
                    <a:pt x="21" y="146"/>
                  </a:lnTo>
                  <a:lnTo>
                    <a:pt x="21" y="146"/>
                  </a:lnTo>
                  <a:lnTo>
                    <a:pt x="31" y="156"/>
                  </a:lnTo>
                  <a:cubicBezTo>
                    <a:pt x="42" y="167"/>
                    <a:pt x="52" y="167"/>
                    <a:pt x="52" y="167"/>
                  </a:cubicBezTo>
                  <a:cubicBezTo>
                    <a:pt x="73" y="167"/>
                    <a:pt x="83" y="167"/>
                    <a:pt x="94" y="156"/>
                  </a:cubicBezTo>
                  <a:lnTo>
                    <a:pt x="104" y="156"/>
                  </a:lnTo>
                  <a:cubicBezTo>
                    <a:pt x="104" y="146"/>
                    <a:pt x="104" y="146"/>
                    <a:pt x="114" y="146"/>
                  </a:cubicBezTo>
                  <a:cubicBezTo>
                    <a:pt x="125" y="135"/>
                    <a:pt x="146" y="115"/>
                    <a:pt x="167" y="104"/>
                  </a:cubicBezTo>
                  <a:cubicBezTo>
                    <a:pt x="167" y="94"/>
                    <a:pt x="167" y="94"/>
                    <a:pt x="167" y="94"/>
                  </a:cubicBezTo>
                  <a:lnTo>
                    <a:pt x="167" y="94"/>
                  </a:lnTo>
                  <a:lnTo>
                    <a:pt x="177" y="94"/>
                  </a:lnTo>
                  <a:cubicBezTo>
                    <a:pt x="177" y="83"/>
                    <a:pt x="177" y="83"/>
                    <a:pt x="177" y="83"/>
                  </a:cubicBezTo>
                  <a:cubicBezTo>
                    <a:pt x="187" y="83"/>
                    <a:pt x="198" y="83"/>
                    <a:pt x="198" y="83"/>
                  </a:cubicBezTo>
                  <a:lnTo>
                    <a:pt x="198" y="83"/>
                  </a:lnTo>
                  <a:lnTo>
                    <a:pt x="208" y="83"/>
                  </a:lnTo>
                  <a:cubicBezTo>
                    <a:pt x="219" y="83"/>
                    <a:pt x="219" y="83"/>
                    <a:pt x="229" y="83"/>
                  </a:cubicBezTo>
                  <a:lnTo>
                    <a:pt x="239" y="83"/>
                  </a:lnTo>
                  <a:cubicBezTo>
                    <a:pt x="250" y="83"/>
                    <a:pt x="250" y="83"/>
                    <a:pt x="271" y="83"/>
                  </a:cubicBezTo>
                  <a:cubicBezTo>
                    <a:pt x="302" y="94"/>
                    <a:pt x="312" y="94"/>
                    <a:pt x="344" y="115"/>
                  </a:cubicBezTo>
                  <a:cubicBezTo>
                    <a:pt x="385" y="125"/>
                    <a:pt x="427" y="167"/>
                    <a:pt x="458" y="198"/>
                  </a:cubicBezTo>
                  <a:cubicBezTo>
                    <a:pt x="489" y="240"/>
                    <a:pt x="531" y="302"/>
                    <a:pt x="583" y="333"/>
                  </a:cubicBezTo>
                  <a:cubicBezTo>
                    <a:pt x="583" y="333"/>
                    <a:pt x="594" y="333"/>
                    <a:pt x="604" y="333"/>
                  </a:cubicBezTo>
                  <a:cubicBezTo>
                    <a:pt x="625" y="333"/>
                    <a:pt x="646" y="323"/>
                    <a:pt x="635" y="292"/>
                  </a:cubicBezTo>
                  <a:cubicBezTo>
                    <a:pt x="635" y="250"/>
                    <a:pt x="625" y="229"/>
                    <a:pt x="604" y="188"/>
                  </a:cubicBezTo>
                  <a:cubicBezTo>
                    <a:pt x="583" y="167"/>
                    <a:pt x="562" y="135"/>
                    <a:pt x="552" y="104"/>
                  </a:cubicBezTo>
                  <a:cubicBezTo>
                    <a:pt x="521" y="73"/>
                    <a:pt x="489" y="31"/>
                    <a:pt x="45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8" name="Google Shape;3848;p68"/>
            <p:cNvSpPr/>
            <p:nvPr/>
          </p:nvSpPr>
          <p:spPr>
            <a:xfrm flipH="1">
              <a:off x="703980" y="2807535"/>
              <a:ext cx="71994" cy="112262"/>
            </a:xfrm>
            <a:custGeom>
              <a:avLst/>
              <a:gdLst/>
              <a:ahLst/>
              <a:cxnLst/>
              <a:rect l="l" t="t" r="r" b="b"/>
              <a:pathLst>
                <a:path w="354" h="552" extrusionOk="0">
                  <a:moveTo>
                    <a:pt x="333" y="136"/>
                  </a:moveTo>
                  <a:lnTo>
                    <a:pt x="333" y="136"/>
                  </a:lnTo>
                  <a:cubicBezTo>
                    <a:pt x="281" y="198"/>
                    <a:pt x="229" y="261"/>
                    <a:pt x="187" y="334"/>
                  </a:cubicBezTo>
                  <a:cubicBezTo>
                    <a:pt x="125" y="406"/>
                    <a:pt x="72" y="479"/>
                    <a:pt x="20" y="552"/>
                  </a:cubicBezTo>
                  <a:cubicBezTo>
                    <a:pt x="31" y="552"/>
                    <a:pt x="31" y="552"/>
                    <a:pt x="41" y="552"/>
                  </a:cubicBezTo>
                  <a:cubicBezTo>
                    <a:pt x="52" y="552"/>
                    <a:pt x="62" y="552"/>
                    <a:pt x="62" y="552"/>
                  </a:cubicBezTo>
                  <a:cubicBezTo>
                    <a:pt x="114" y="531"/>
                    <a:pt x="135" y="479"/>
                    <a:pt x="166" y="438"/>
                  </a:cubicBezTo>
                  <a:cubicBezTo>
                    <a:pt x="197" y="396"/>
                    <a:pt x="218" y="344"/>
                    <a:pt x="250" y="302"/>
                  </a:cubicBezTo>
                  <a:cubicBezTo>
                    <a:pt x="270" y="261"/>
                    <a:pt x="302" y="219"/>
                    <a:pt x="312" y="167"/>
                  </a:cubicBezTo>
                  <a:cubicBezTo>
                    <a:pt x="322" y="156"/>
                    <a:pt x="322" y="146"/>
                    <a:pt x="333" y="136"/>
                  </a:cubicBezTo>
                  <a:moveTo>
                    <a:pt x="322" y="0"/>
                  </a:moveTo>
                  <a:lnTo>
                    <a:pt x="322" y="0"/>
                  </a:lnTo>
                  <a:cubicBezTo>
                    <a:pt x="312" y="0"/>
                    <a:pt x="312" y="0"/>
                    <a:pt x="312" y="0"/>
                  </a:cubicBezTo>
                  <a:cubicBezTo>
                    <a:pt x="291" y="11"/>
                    <a:pt x="270" y="31"/>
                    <a:pt x="260" y="52"/>
                  </a:cubicBezTo>
                  <a:cubicBezTo>
                    <a:pt x="239" y="63"/>
                    <a:pt x="229" y="84"/>
                    <a:pt x="218" y="104"/>
                  </a:cubicBezTo>
                  <a:cubicBezTo>
                    <a:pt x="197" y="125"/>
                    <a:pt x="187" y="156"/>
                    <a:pt x="177" y="177"/>
                  </a:cubicBezTo>
                  <a:cubicBezTo>
                    <a:pt x="156" y="198"/>
                    <a:pt x="145" y="219"/>
                    <a:pt x="135" y="240"/>
                  </a:cubicBezTo>
                  <a:cubicBezTo>
                    <a:pt x="114" y="281"/>
                    <a:pt x="83" y="323"/>
                    <a:pt x="62" y="365"/>
                  </a:cubicBezTo>
                  <a:cubicBezTo>
                    <a:pt x="31" y="417"/>
                    <a:pt x="0" y="458"/>
                    <a:pt x="0" y="511"/>
                  </a:cubicBezTo>
                  <a:cubicBezTo>
                    <a:pt x="72" y="417"/>
                    <a:pt x="145" y="313"/>
                    <a:pt x="229" y="219"/>
                  </a:cubicBezTo>
                  <a:cubicBezTo>
                    <a:pt x="260" y="177"/>
                    <a:pt x="302" y="136"/>
                    <a:pt x="343" y="94"/>
                  </a:cubicBezTo>
                  <a:cubicBezTo>
                    <a:pt x="354" y="73"/>
                    <a:pt x="354" y="42"/>
                    <a:pt x="354" y="21"/>
                  </a:cubicBezTo>
                  <a:cubicBezTo>
                    <a:pt x="343" y="11"/>
                    <a:pt x="333" y="0"/>
                    <a:pt x="32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9" name="Google Shape;3849;p68"/>
            <p:cNvSpPr/>
            <p:nvPr/>
          </p:nvSpPr>
          <p:spPr>
            <a:xfrm flipH="1">
              <a:off x="858746" y="2642395"/>
              <a:ext cx="2034" cy="10575"/>
            </a:xfrm>
            <a:custGeom>
              <a:avLst/>
              <a:gdLst/>
              <a:ahLst/>
              <a:cxnLst/>
              <a:rect l="l" t="t" r="r" b="b"/>
              <a:pathLst>
                <a:path w="10" h="52" extrusionOk="0">
                  <a:moveTo>
                    <a:pt x="10" y="0"/>
                  </a:moveTo>
                  <a:lnTo>
                    <a:pt x="10" y="0"/>
                  </a:lnTo>
                  <a:cubicBezTo>
                    <a:pt x="10" y="21"/>
                    <a:pt x="0" y="41"/>
                    <a:pt x="0" y="52"/>
                  </a:cubicBezTo>
                  <a:cubicBezTo>
                    <a:pt x="10" y="41"/>
                    <a:pt x="10" y="21"/>
                    <a:pt x="1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0" name="Google Shape;3850;p68"/>
            <p:cNvSpPr/>
            <p:nvPr/>
          </p:nvSpPr>
          <p:spPr>
            <a:xfrm flipH="1">
              <a:off x="857729" y="2542742"/>
              <a:ext cx="28472" cy="116532"/>
            </a:xfrm>
            <a:custGeom>
              <a:avLst/>
              <a:gdLst/>
              <a:ahLst/>
              <a:cxnLst/>
              <a:rect l="l" t="t" r="r" b="b"/>
              <a:pathLst>
                <a:path w="140" h="573" extrusionOk="0">
                  <a:moveTo>
                    <a:pt x="62" y="0"/>
                  </a:moveTo>
                  <a:lnTo>
                    <a:pt x="62" y="0"/>
                  </a:lnTo>
                  <a:lnTo>
                    <a:pt x="62" y="0"/>
                  </a:lnTo>
                  <a:cubicBezTo>
                    <a:pt x="52" y="0"/>
                    <a:pt x="42" y="0"/>
                    <a:pt x="31" y="11"/>
                  </a:cubicBezTo>
                  <a:cubicBezTo>
                    <a:pt x="31" y="11"/>
                    <a:pt x="31" y="21"/>
                    <a:pt x="21" y="21"/>
                  </a:cubicBezTo>
                  <a:cubicBezTo>
                    <a:pt x="21" y="31"/>
                    <a:pt x="21" y="31"/>
                    <a:pt x="21" y="31"/>
                  </a:cubicBezTo>
                  <a:lnTo>
                    <a:pt x="21" y="31"/>
                  </a:lnTo>
                  <a:cubicBezTo>
                    <a:pt x="10" y="52"/>
                    <a:pt x="0" y="73"/>
                    <a:pt x="0" y="104"/>
                  </a:cubicBezTo>
                  <a:cubicBezTo>
                    <a:pt x="0" y="146"/>
                    <a:pt x="0" y="198"/>
                    <a:pt x="0" y="250"/>
                  </a:cubicBezTo>
                  <a:cubicBezTo>
                    <a:pt x="10" y="292"/>
                    <a:pt x="10" y="344"/>
                    <a:pt x="10" y="396"/>
                  </a:cubicBezTo>
                  <a:cubicBezTo>
                    <a:pt x="10" y="448"/>
                    <a:pt x="0" y="511"/>
                    <a:pt x="31" y="552"/>
                  </a:cubicBezTo>
                  <a:cubicBezTo>
                    <a:pt x="42" y="563"/>
                    <a:pt x="62" y="573"/>
                    <a:pt x="83" y="573"/>
                  </a:cubicBezTo>
                  <a:cubicBezTo>
                    <a:pt x="94" y="573"/>
                    <a:pt x="104" y="573"/>
                    <a:pt x="114" y="563"/>
                  </a:cubicBezTo>
                  <a:cubicBezTo>
                    <a:pt x="114" y="552"/>
                    <a:pt x="114" y="552"/>
                    <a:pt x="125" y="542"/>
                  </a:cubicBezTo>
                  <a:cubicBezTo>
                    <a:pt x="125" y="531"/>
                    <a:pt x="135" y="511"/>
                    <a:pt x="135" y="490"/>
                  </a:cubicBezTo>
                  <a:cubicBezTo>
                    <a:pt x="146" y="458"/>
                    <a:pt x="135" y="427"/>
                    <a:pt x="135" y="386"/>
                  </a:cubicBezTo>
                  <a:cubicBezTo>
                    <a:pt x="135" y="344"/>
                    <a:pt x="125" y="292"/>
                    <a:pt x="125" y="240"/>
                  </a:cubicBezTo>
                  <a:cubicBezTo>
                    <a:pt x="125" y="188"/>
                    <a:pt x="114" y="136"/>
                    <a:pt x="104" y="83"/>
                  </a:cubicBezTo>
                  <a:cubicBezTo>
                    <a:pt x="104" y="73"/>
                    <a:pt x="104" y="63"/>
                    <a:pt x="94" y="52"/>
                  </a:cubicBezTo>
                  <a:cubicBezTo>
                    <a:pt x="94" y="42"/>
                    <a:pt x="94" y="31"/>
                    <a:pt x="83" y="31"/>
                  </a:cubicBezTo>
                  <a:lnTo>
                    <a:pt x="83" y="31"/>
                  </a:lnTo>
                  <a:cubicBezTo>
                    <a:pt x="94" y="31"/>
                    <a:pt x="94" y="31"/>
                    <a:pt x="83" y="21"/>
                  </a:cubicBezTo>
                  <a:cubicBezTo>
                    <a:pt x="83" y="21"/>
                    <a:pt x="73" y="0"/>
                    <a:pt x="6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1" name="Google Shape;3851;p68"/>
            <p:cNvSpPr/>
            <p:nvPr/>
          </p:nvSpPr>
          <p:spPr>
            <a:xfrm flipH="1">
              <a:off x="1043001" y="2621244"/>
              <a:ext cx="12609" cy="38031"/>
            </a:xfrm>
            <a:custGeom>
              <a:avLst/>
              <a:gdLst/>
              <a:ahLst/>
              <a:cxnLst/>
              <a:rect l="l" t="t" r="r" b="b"/>
              <a:pathLst>
                <a:path w="62" h="187" extrusionOk="0">
                  <a:moveTo>
                    <a:pt x="0" y="0"/>
                  </a:moveTo>
                  <a:lnTo>
                    <a:pt x="0" y="0"/>
                  </a:lnTo>
                  <a:cubicBezTo>
                    <a:pt x="20" y="62"/>
                    <a:pt x="20" y="125"/>
                    <a:pt x="10" y="187"/>
                  </a:cubicBezTo>
                  <a:cubicBezTo>
                    <a:pt x="31" y="177"/>
                    <a:pt x="41" y="177"/>
                    <a:pt x="52" y="156"/>
                  </a:cubicBezTo>
                  <a:cubicBezTo>
                    <a:pt x="52" y="145"/>
                    <a:pt x="62" y="125"/>
                    <a:pt x="62" y="104"/>
                  </a:cubicBezTo>
                  <a:cubicBezTo>
                    <a:pt x="62" y="83"/>
                    <a:pt x="52" y="62"/>
                    <a:pt x="41" y="41"/>
                  </a:cubicBezTo>
                  <a:cubicBezTo>
                    <a:pt x="31" y="31"/>
                    <a:pt x="20" y="10"/>
                    <a:pt x="0" y="0"/>
                  </a:cubicBezTo>
                  <a:close/>
                </a:path>
              </a:pathLst>
            </a:custGeom>
            <a:solidFill>
              <a:srgbClr val="D0E0CE"/>
            </a:solidFill>
            <a:ln>
              <a:noFill/>
            </a:ln>
          </p:spPr>
          <p:txBody>
            <a:bodyPr spcFirstLastPara="1" wrap="square" lIns="90000" tIns="22300" rIns="90000" bIns="223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2" name="Google Shape;3852;p68"/>
            <p:cNvSpPr/>
            <p:nvPr/>
          </p:nvSpPr>
          <p:spPr>
            <a:xfrm flipH="1">
              <a:off x="1052153" y="2551284"/>
              <a:ext cx="79722" cy="107991"/>
            </a:xfrm>
            <a:custGeom>
              <a:avLst/>
              <a:gdLst/>
              <a:ahLst/>
              <a:cxnLst/>
              <a:rect l="l" t="t" r="r" b="b"/>
              <a:pathLst>
                <a:path w="392" h="531" extrusionOk="0">
                  <a:moveTo>
                    <a:pt x="10" y="0"/>
                  </a:moveTo>
                  <a:lnTo>
                    <a:pt x="10" y="0"/>
                  </a:lnTo>
                  <a:cubicBezTo>
                    <a:pt x="0" y="0"/>
                    <a:pt x="0" y="10"/>
                    <a:pt x="0" y="21"/>
                  </a:cubicBezTo>
                  <a:cubicBezTo>
                    <a:pt x="0" y="21"/>
                    <a:pt x="0" y="31"/>
                    <a:pt x="0" y="41"/>
                  </a:cubicBezTo>
                  <a:cubicBezTo>
                    <a:pt x="0" y="31"/>
                    <a:pt x="10" y="31"/>
                    <a:pt x="10" y="31"/>
                  </a:cubicBezTo>
                  <a:lnTo>
                    <a:pt x="0" y="41"/>
                  </a:lnTo>
                  <a:lnTo>
                    <a:pt x="0" y="52"/>
                  </a:lnTo>
                  <a:cubicBezTo>
                    <a:pt x="0" y="62"/>
                    <a:pt x="0" y="62"/>
                    <a:pt x="10" y="73"/>
                  </a:cubicBezTo>
                  <a:cubicBezTo>
                    <a:pt x="10" y="94"/>
                    <a:pt x="20" y="104"/>
                    <a:pt x="31" y="125"/>
                  </a:cubicBezTo>
                  <a:cubicBezTo>
                    <a:pt x="41" y="156"/>
                    <a:pt x="72" y="198"/>
                    <a:pt x="93" y="229"/>
                  </a:cubicBezTo>
                  <a:cubicBezTo>
                    <a:pt x="114" y="260"/>
                    <a:pt x="135" y="291"/>
                    <a:pt x="166" y="323"/>
                  </a:cubicBezTo>
                  <a:cubicBezTo>
                    <a:pt x="177" y="344"/>
                    <a:pt x="187" y="354"/>
                    <a:pt x="197" y="375"/>
                  </a:cubicBezTo>
                  <a:cubicBezTo>
                    <a:pt x="208" y="375"/>
                    <a:pt x="208" y="385"/>
                    <a:pt x="218" y="396"/>
                  </a:cubicBezTo>
                  <a:cubicBezTo>
                    <a:pt x="229" y="406"/>
                    <a:pt x="239" y="416"/>
                    <a:pt x="250" y="416"/>
                  </a:cubicBezTo>
                  <a:lnTo>
                    <a:pt x="250" y="416"/>
                  </a:lnTo>
                  <a:cubicBezTo>
                    <a:pt x="260" y="437"/>
                    <a:pt x="270" y="458"/>
                    <a:pt x="281" y="479"/>
                  </a:cubicBezTo>
                  <a:cubicBezTo>
                    <a:pt x="302" y="489"/>
                    <a:pt x="312" y="510"/>
                    <a:pt x="333" y="521"/>
                  </a:cubicBezTo>
                  <a:cubicBezTo>
                    <a:pt x="354" y="521"/>
                    <a:pt x="364" y="521"/>
                    <a:pt x="385" y="531"/>
                  </a:cubicBezTo>
                  <a:lnTo>
                    <a:pt x="385" y="531"/>
                  </a:lnTo>
                  <a:lnTo>
                    <a:pt x="385" y="531"/>
                  </a:lnTo>
                  <a:cubicBezTo>
                    <a:pt x="395" y="469"/>
                    <a:pt x="395" y="406"/>
                    <a:pt x="375" y="344"/>
                  </a:cubicBezTo>
                  <a:lnTo>
                    <a:pt x="364" y="333"/>
                  </a:lnTo>
                  <a:lnTo>
                    <a:pt x="364" y="323"/>
                  </a:lnTo>
                  <a:cubicBezTo>
                    <a:pt x="354" y="312"/>
                    <a:pt x="354" y="312"/>
                    <a:pt x="343" y="302"/>
                  </a:cubicBezTo>
                  <a:cubicBezTo>
                    <a:pt x="333" y="291"/>
                    <a:pt x="333" y="281"/>
                    <a:pt x="322" y="271"/>
                  </a:cubicBezTo>
                  <a:cubicBezTo>
                    <a:pt x="312" y="260"/>
                    <a:pt x="302" y="239"/>
                    <a:pt x="291" y="229"/>
                  </a:cubicBezTo>
                  <a:cubicBezTo>
                    <a:pt x="260" y="198"/>
                    <a:pt x="229" y="166"/>
                    <a:pt x="197" y="135"/>
                  </a:cubicBezTo>
                  <a:cubicBezTo>
                    <a:pt x="177" y="114"/>
                    <a:pt x="145" y="83"/>
                    <a:pt x="114" y="52"/>
                  </a:cubicBezTo>
                  <a:cubicBezTo>
                    <a:pt x="104" y="41"/>
                    <a:pt x="83" y="31"/>
                    <a:pt x="62" y="21"/>
                  </a:cubicBezTo>
                  <a:cubicBezTo>
                    <a:pt x="62" y="21"/>
                    <a:pt x="52" y="10"/>
                    <a:pt x="41" y="10"/>
                  </a:cubicBezTo>
                  <a:lnTo>
                    <a:pt x="41" y="10"/>
                  </a:lnTo>
                  <a:cubicBezTo>
                    <a:pt x="31" y="10"/>
                    <a:pt x="31" y="21"/>
                    <a:pt x="31" y="21"/>
                  </a:cubicBezTo>
                  <a:lnTo>
                    <a:pt x="31" y="10"/>
                  </a:lnTo>
                  <a:lnTo>
                    <a:pt x="20" y="10"/>
                  </a:lnTo>
                  <a:cubicBezTo>
                    <a:pt x="10" y="0"/>
                    <a:pt x="10" y="0"/>
                    <a:pt x="1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3" name="Google Shape;3853;p68"/>
            <p:cNvSpPr/>
            <p:nvPr/>
          </p:nvSpPr>
          <p:spPr>
            <a:xfrm flipH="1">
              <a:off x="1076965" y="2799196"/>
              <a:ext cx="25422" cy="21151"/>
            </a:xfrm>
            <a:custGeom>
              <a:avLst/>
              <a:gdLst/>
              <a:ahLst/>
              <a:cxnLst/>
              <a:rect l="l" t="t" r="r" b="b"/>
              <a:pathLst>
                <a:path w="125" h="104" extrusionOk="0">
                  <a:moveTo>
                    <a:pt x="125" y="0"/>
                  </a:moveTo>
                  <a:lnTo>
                    <a:pt x="125" y="0"/>
                  </a:lnTo>
                  <a:cubicBezTo>
                    <a:pt x="84" y="31"/>
                    <a:pt x="42" y="62"/>
                    <a:pt x="0" y="104"/>
                  </a:cubicBezTo>
                  <a:lnTo>
                    <a:pt x="11" y="104"/>
                  </a:lnTo>
                  <a:cubicBezTo>
                    <a:pt x="32" y="83"/>
                    <a:pt x="52" y="72"/>
                    <a:pt x="73" y="52"/>
                  </a:cubicBezTo>
                  <a:cubicBezTo>
                    <a:pt x="94" y="41"/>
                    <a:pt x="115" y="31"/>
                    <a:pt x="125" y="10"/>
                  </a:cubicBezTo>
                  <a:lnTo>
                    <a:pt x="125" y="0"/>
                  </a:ln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4" name="Google Shape;3854;p68"/>
            <p:cNvSpPr/>
            <p:nvPr/>
          </p:nvSpPr>
          <p:spPr>
            <a:xfrm flipH="1">
              <a:off x="1076965" y="2780079"/>
              <a:ext cx="40268" cy="40268"/>
            </a:xfrm>
            <a:custGeom>
              <a:avLst/>
              <a:gdLst/>
              <a:ahLst/>
              <a:cxnLst/>
              <a:rect l="l" t="t" r="r" b="b"/>
              <a:pathLst>
                <a:path w="198" h="198" extrusionOk="0">
                  <a:moveTo>
                    <a:pt x="0" y="0"/>
                  </a:moveTo>
                  <a:lnTo>
                    <a:pt x="0" y="0"/>
                  </a:lnTo>
                  <a:cubicBezTo>
                    <a:pt x="11" y="41"/>
                    <a:pt x="42" y="156"/>
                    <a:pt x="63" y="166"/>
                  </a:cubicBezTo>
                  <a:cubicBezTo>
                    <a:pt x="63" y="177"/>
                    <a:pt x="63" y="177"/>
                    <a:pt x="63" y="198"/>
                  </a:cubicBezTo>
                  <a:lnTo>
                    <a:pt x="73" y="198"/>
                  </a:lnTo>
                  <a:cubicBezTo>
                    <a:pt x="115" y="156"/>
                    <a:pt x="157" y="125"/>
                    <a:pt x="198" y="94"/>
                  </a:cubicBezTo>
                  <a:cubicBezTo>
                    <a:pt x="157" y="73"/>
                    <a:pt x="125" y="52"/>
                    <a:pt x="84" y="31"/>
                  </a:cubicBezTo>
                  <a:cubicBezTo>
                    <a:pt x="73" y="21"/>
                    <a:pt x="53" y="10"/>
                    <a:pt x="42" y="0"/>
                  </a:cubicBezTo>
                  <a:cubicBezTo>
                    <a:pt x="21" y="0"/>
                    <a:pt x="11" y="0"/>
                    <a:pt x="0" y="0"/>
                  </a:cubicBezTo>
                  <a:close/>
                </a:path>
              </a:pathLst>
            </a:custGeom>
            <a:solidFill>
              <a:srgbClr val="668D62"/>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5" name="Google Shape;3855;p68"/>
            <p:cNvSpPr/>
            <p:nvPr/>
          </p:nvSpPr>
          <p:spPr>
            <a:xfrm flipH="1">
              <a:off x="1091811" y="3078835"/>
              <a:ext cx="29489" cy="44335"/>
            </a:xfrm>
            <a:custGeom>
              <a:avLst/>
              <a:gdLst/>
              <a:ahLst/>
              <a:cxnLst/>
              <a:rect l="l" t="t" r="r" b="b"/>
              <a:pathLst>
                <a:path w="145" h="218" extrusionOk="0">
                  <a:moveTo>
                    <a:pt x="10" y="0"/>
                  </a:moveTo>
                  <a:lnTo>
                    <a:pt x="10" y="0"/>
                  </a:lnTo>
                  <a:cubicBezTo>
                    <a:pt x="0" y="0"/>
                    <a:pt x="0" y="0"/>
                    <a:pt x="0" y="0"/>
                  </a:cubicBezTo>
                  <a:cubicBezTo>
                    <a:pt x="10" y="20"/>
                    <a:pt x="20" y="41"/>
                    <a:pt x="31" y="62"/>
                  </a:cubicBezTo>
                  <a:cubicBezTo>
                    <a:pt x="52" y="114"/>
                    <a:pt x="83" y="166"/>
                    <a:pt x="104" y="218"/>
                  </a:cubicBezTo>
                  <a:cubicBezTo>
                    <a:pt x="125" y="218"/>
                    <a:pt x="135" y="218"/>
                    <a:pt x="145" y="218"/>
                  </a:cubicBezTo>
                  <a:cubicBezTo>
                    <a:pt x="135" y="197"/>
                    <a:pt x="135" y="166"/>
                    <a:pt x="125" y="145"/>
                  </a:cubicBezTo>
                  <a:cubicBezTo>
                    <a:pt x="104" y="114"/>
                    <a:pt x="104" y="93"/>
                    <a:pt x="83" y="62"/>
                  </a:cubicBezTo>
                  <a:cubicBezTo>
                    <a:pt x="62" y="41"/>
                    <a:pt x="31" y="20"/>
                    <a:pt x="20" y="0"/>
                  </a:cubicBezTo>
                  <a:cubicBezTo>
                    <a:pt x="10" y="0"/>
                    <a:pt x="10" y="0"/>
                    <a:pt x="10" y="0"/>
                  </a:cubicBezTo>
                  <a:close/>
                </a:path>
              </a:pathLst>
            </a:custGeom>
            <a:solidFill>
              <a:schemeClr val="accent3"/>
            </a:solidFill>
            <a:ln>
              <a:noFill/>
            </a:ln>
          </p:spPr>
          <p:txBody>
            <a:bodyPr spcFirstLastPara="1" wrap="square" lIns="90000" tIns="33475" rIns="90000" bIns="33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6" name="Google Shape;3856;p68"/>
            <p:cNvSpPr/>
            <p:nvPr/>
          </p:nvSpPr>
          <p:spPr>
            <a:xfrm flipH="1">
              <a:off x="1108691" y="3091445"/>
              <a:ext cx="14846" cy="33963"/>
            </a:xfrm>
            <a:custGeom>
              <a:avLst/>
              <a:gdLst/>
              <a:ahLst/>
              <a:cxnLst/>
              <a:rect l="l" t="t" r="r" b="b"/>
              <a:pathLst>
                <a:path w="73" h="167" extrusionOk="0">
                  <a:moveTo>
                    <a:pt x="0" y="0"/>
                  </a:moveTo>
                  <a:lnTo>
                    <a:pt x="0" y="0"/>
                  </a:lnTo>
                  <a:cubicBezTo>
                    <a:pt x="0" y="10"/>
                    <a:pt x="0" y="10"/>
                    <a:pt x="0" y="21"/>
                  </a:cubicBezTo>
                  <a:cubicBezTo>
                    <a:pt x="0" y="52"/>
                    <a:pt x="11" y="73"/>
                    <a:pt x="11" y="104"/>
                  </a:cubicBezTo>
                  <a:cubicBezTo>
                    <a:pt x="21" y="125"/>
                    <a:pt x="31" y="146"/>
                    <a:pt x="31" y="167"/>
                  </a:cubicBezTo>
                  <a:cubicBezTo>
                    <a:pt x="42" y="167"/>
                    <a:pt x="63" y="167"/>
                    <a:pt x="73" y="156"/>
                  </a:cubicBezTo>
                  <a:cubicBezTo>
                    <a:pt x="52" y="104"/>
                    <a:pt x="21" y="52"/>
                    <a:pt x="0" y="0"/>
                  </a:cubicBezTo>
                  <a:close/>
                </a:path>
              </a:pathLst>
            </a:custGeom>
            <a:solidFill>
              <a:schemeClr val="accent3"/>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7" name="Google Shape;3857;p68"/>
            <p:cNvSpPr/>
            <p:nvPr/>
          </p:nvSpPr>
          <p:spPr>
            <a:xfrm flipH="1">
              <a:off x="692591" y="3072328"/>
              <a:ext cx="105144" cy="86840"/>
            </a:xfrm>
            <a:custGeom>
              <a:avLst/>
              <a:gdLst/>
              <a:ahLst/>
              <a:cxnLst/>
              <a:rect l="l" t="t" r="r" b="b"/>
              <a:pathLst>
                <a:path w="517" h="427" extrusionOk="0">
                  <a:moveTo>
                    <a:pt x="492" y="0"/>
                  </a:moveTo>
                  <a:lnTo>
                    <a:pt x="492" y="0"/>
                  </a:lnTo>
                  <a:lnTo>
                    <a:pt x="492" y="0"/>
                  </a:lnTo>
                  <a:cubicBezTo>
                    <a:pt x="482" y="0"/>
                    <a:pt x="471" y="0"/>
                    <a:pt x="461" y="0"/>
                  </a:cubicBezTo>
                  <a:cubicBezTo>
                    <a:pt x="440" y="11"/>
                    <a:pt x="429" y="11"/>
                    <a:pt x="419" y="21"/>
                  </a:cubicBezTo>
                  <a:cubicBezTo>
                    <a:pt x="398" y="32"/>
                    <a:pt x="377" y="42"/>
                    <a:pt x="357" y="52"/>
                  </a:cubicBezTo>
                  <a:cubicBezTo>
                    <a:pt x="315" y="84"/>
                    <a:pt x="273" y="115"/>
                    <a:pt x="242" y="136"/>
                  </a:cubicBezTo>
                  <a:cubicBezTo>
                    <a:pt x="200" y="167"/>
                    <a:pt x="159" y="198"/>
                    <a:pt x="117" y="219"/>
                  </a:cubicBezTo>
                  <a:cubicBezTo>
                    <a:pt x="75" y="261"/>
                    <a:pt x="13" y="292"/>
                    <a:pt x="2" y="344"/>
                  </a:cubicBezTo>
                  <a:cubicBezTo>
                    <a:pt x="-8" y="386"/>
                    <a:pt x="23" y="427"/>
                    <a:pt x="65" y="427"/>
                  </a:cubicBezTo>
                  <a:lnTo>
                    <a:pt x="65" y="427"/>
                  </a:lnTo>
                  <a:cubicBezTo>
                    <a:pt x="127" y="427"/>
                    <a:pt x="169" y="375"/>
                    <a:pt x="211" y="344"/>
                  </a:cubicBezTo>
                  <a:cubicBezTo>
                    <a:pt x="252" y="313"/>
                    <a:pt x="284" y="271"/>
                    <a:pt x="325" y="240"/>
                  </a:cubicBezTo>
                  <a:cubicBezTo>
                    <a:pt x="357" y="209"/>
                    <a:pt x="398" y="188"/>
                    <a:pt x="429" y="156"/>
                  </a:cubicBezTo>
                  <a:cubicBezTo>
                    <a:pt x="450" y="136"/>
                    <a:pt x="461" y="115"/>
                    <a:pt x="482" y="104"/>
                  </a:cubicBezTo>
                  <a:cubicBezTo>
                    <a:pt x="492" y="84"/>
                    <a:pt x="513" y="52"/>
                    <a:pt x="513" y="32"/>
                  </a:cubicBezTo>
                  <a:cubicBezTo>
                    <a:pt x="523" y="21"/>
                    <a:pt x="513" y="0"/>
                    <a:pt x="49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8" name="Google Shape;3858;p68"/>
            <p:cNvSpPr/>
            <p:nvPr/>
          </p:nvSpPr>
          <p:spPr>
            <a:xfrm flipH="1">
              <a:off x="667983" y="2784350"/>
              <a:ext cx="415287" cy="829760"/>
            </a:xfrm>
            <a:custGeom>
              <a:avLst/>
              <a:gdLst/>
              <a:ahLst/>
              <a:cxnLst/>
              <a:rect l="l" t="t" r="r" b="b"/>
              <a:pathLst>
                <a:path w="2042" h="4080" extrusionOk="0">
                  <a:moveTo>
                    <a:pt x="2042" y="0"/>
                  </a:moveTo>
                  <a:lnTo>
                    <a:pt x="2042" y="0"/>
                  </a:lnTo>
                  <a:cubicBezTo>
                    <a:pt x="1990" y="62"/>
                    <a:pt x="1938" y="114"/>
                    <a:pt x="1886" y="166"/>
                  </a:cubicBezTo>
                  <a:cubicBezTo>
                    <a:pt x="1833" y="229"/>
                    <a:pt x="1781" y="281"/>
                    <a:pt x="1740" y="333"/>
                  </a:cubicBezTo>
                  <a:cubicBezTo>
                    <a:pt x="1646" y="448"/>
                    <a:pt x="1552" y="562"/>
                    <a:pt x="1469" y="687"/>
                  </a:cubicBezTo>
                  <a:cubicBezTo>
                    <a:pt x="1292" y="927"/>
                    <a:pt x="1125" y="1177"/>
                    <a:pt x="979" y="1437"/>
                  </a:cubicBezTo>
                  <a:cubicBezTo>
                    <a:pt x="823" y="1698"/>
                    <a:pt x="688" y="1968"/>
                    <a:pt x="573" y="2239"/>
                  </a:cubicBezTo>
                  <a:cubicBezTo>
                    <a:pt x="448" y="2509"/>
                    <a:pt x="344" y="2790"/>
                    <a:pt x="250" y="3082"/>
                  </a:cubicBezTo>
                  <a:cubicBezTo>
                    <a:pt x="156" y="3363"/>
                    <a:pt x="83" y="3655"/>
                    <a:pt x="21" y="3947"/>
                  </a:cubicBezTo>
                  <a:cubicBezTo>
                    <a:pt x="21" y="3978"/>
                    <a:pt x="11" y="4019"/>
                    <a:pt x="0" y="4051"/>
                  </a:cubicBezTo>
                  <a:cubicBezTo>
                    <a:pt x="0" y="4082"/>
                    <a:pt x="42" y="4092"/>
                    <a:pt x="52" y="4061"/>
                  </a:cubicBezTo>
                  <a:cubicBezTo>
                    <a:pt x="104" y="3769"/>
                    <a:pt x="177" y="3488"/>
                    <a:pt x="261" y="3197"/>
                  </a:cubicBezTo>
                  <a:cubicBezTo>
                    <a:pt x="354" y="2915"/>
                    <a:pt x="458" y="2634"/>
                    <a:pt x="573" y="2363"/>
                  </a:cubicBezTo>
                  <a:cubicBezTo>
                    <a:pt x="688" y="2093"/>
                    <a:pt x="813" y="1823"/>
                    <a:pt x="958" y="1562"/>
                  </a:cubicBezTo>
                  <a:cubicBezTo>
                    <a:pt x="1104" y="1302"/>
                    <a:pt x="1261" y="1052"/>
                    <a:pt x="1427" y="802"/>
                  </a:cubicBezTo>
                  <a:cubicBezTo>
                    <a:pt x="1511" y="677"/>
                    <a:pt x="1604" y="562"/>
                    <a:pt x="1698" y="448"/>
                  </a:cubicBezTo>
                  <a:cubicBezTo>
                    <a:pt x="1781" y="323"/>
                    <a:pt x="1875" y="208"/>
                    <a:pt x="1969" y="93"/>
                  </a:cubicBezTo>
                  <a:cubicBezTo>
                    <a:pt x="1990" y="62"/>
                    <a:pt x="2021" y="31"/>
                    <a:pt x="2042" y="10"/>
                  </a:cubicBezTo>
                  <a:cubicBezTo>
                    <a:pt x="2042" y="0"/>
                    <a:pt x="2042" y="0"/>
                    <a:pt x="204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59" name="Google Shape;3859;p68"/>
            <p:cNvSpPr/>
            <p:nvPr/>
          </p:nvSpPr>
          <p:spPr>
            <a:xfrm flipH="1">
              <a:off x="865051" y="2506542"/>
              <a:ext cx="65689" cy="661977"/>
            </a:xfrm>
            <a:custGeom>
              <a:avLst/>
              <a:gdLst/>
              <a:ahLst/>
              <a:cxnLst/>
              <a:rect l="l" t="t" r="r" b="b"/>
              <a:pathLst>
                <a:path w="323" h="3255" extrusionOk="0">
                  <a:moveTo>
                    <a:pt x="11" y="3251"/>
                  </a:moveTo>
                  <a:lnTo>
                    <a:pt x="11" y="3251"/>
                  </a:lnTo>
                  <a:cubicBezTo>
                    <a:pt x="21" y="3199"/>
                    <a:pt x="31" y="3147"/>
                    <a:pt x="42" y="3095"/>
                  </a:cubicBezTo>
                  <a:cubicBezTo>
                    <a:pt x="42" y="3043"/>
                    <a:pt x="52" y="2991"/>
                    <a:pt x="52" y="2938"/>
                  </a:cubicBezTo>
                  <a:cubicBezTo>
                    <a:pt x="73" y="2834"/>
                    <a:pt x="83" y="2720"/>
                    <a:pt x="94" y="2616"/>
                  </a:cubicBezTo>
                  <a:cubicBezTo>
                    <a:pt x="125" y="2407"/>
                    <a:pt x="167" y="2199"/>
                    <a:pt x="198" y="1980"/>
                  </a:cubicBezTo>
                  <a:cubicBezTo>
                    <a:pt x="261" y="1564"/>
                    <a:pt x="323" y="1147"/>
                    <a:pt x="323" y="720"/>
                  </a:cubicBezTo>
                  <a:cubicBezTo>
                    <a:pt x="323" y="605"/>
                    <a:pt x="313" y="480"/>
                    <a:pt x="302" y="366"/>
                  </a:cubicBezTo>
                  <a:cubicBezTo>
                    <a:pt x="292" y="251"/>
                    <a:pt x="281" y="126"/>
                    <a:pt x="250" y="11"/>
                  </a:cubicBezTo>
                  <a:cubicBezTo>
                    <a:pt x="250" y="-9"/>
                    <a:pt x="219" y="1"/>
                    <a:pt x="219" y="22"/>
                  </a:cubicBezTo>
                  <a:cubicBezTo>
                    <a:pt x="229" y="126"/>
                    <a:pt x="250" y="230"/>
                    <a:pt x="261" y="334"/>
                  </a:cubicBezTo>
                  <a:cubicBezTo>
                    <a:pt x="271" y="439"/>
                    <a:pt x="271" y="543"/>
                    <a:pt x="281" y="647"/>
                  </a:cubicBezTo>
                  <a:cubicBezTo>
                    <a:pt x="281" y="855"/>
                    <a:pt x="271" y="1064"/>
                    <a:pt x="250" y="1272"/>
                  </a:cubicBezTo>
                  <a:cubicBezTo>
                    <a:pt x="208" y="1699"/>
                    <a:pt x="125" y="2116"/>
                    <a:pt x="73" y="2543"/>
                  </a:cubicBezTo>
                  <a:cubicBezTo>
                    <a:pt x="52" y="2657"/>
                    <a:pt x="31" y="2772"/>
                    <a:pt x="21" y="2897"/>
                  </a:cubicBezTo>
                  <a:cubicBezTo>
                    <a:pt x="21" y="2949"/>
                    <a:pt x="11" y="3011"/>
                    <a:pt x="11" y="3064"/>
                  </a:cubicBezTo>
                  <a:cubicBezTo>
                    <a:pt x="0" y="3126"/>
                    <a:pt x="0" y="3189"/>
                    <a:pt x="0" y="3251"/>
                  </a:cubicBezTo>
                  <a:cubicBezTo>
                    <a:pt x="0" y="3251"/>
                    <a:pt x="11" y="3261"/>
                    <a:pt x="11" y="32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0" name="Google Shape;3860;p68"/>
            <p:cNvSpPr/>
            <p:nvPr/>
          </p:nvSpPr>
          <p:spPr>
            <a:xfrm flipH="1">
              <a:off x="899014" y="2527896"/>
              <a:ext cx="266825" cy="408372"/>
            </a:xfrm>
            <a:custGeom>
              <a:avLst/>
              <a:gdLst/>
              <a:ahLst/>
              <a:cxnLst/>
              <a:rect l="l" t="t" r="r" b="b"/>
              <a:pathLst>
                <a:path w="1312" h="2008" extrusionOk="0">
                  <a:moveTo>
                    <a:pt x="0" y="0"/>
                  </a:moveTo>
                  <a:lnTo>
                    <a:pt x="0" y="0"/>
                  </a:lnTo>
                  <a:cubicBezTo>
                    <a:pt x="52" y="63"/>
                    <a:pt x="104" y="115"/>
                    <a:pt x="156" y="177"/>
                  </a:cubicBezTo>
                  <a:cubicBezTo>
                    <a:pt x="219" y="229"/>
                    <a:pt x="271" y="281"/>
                    <a:pt x="323" y="344"/>
                  </a:cubicBezTo>
                  <a:cubicBezTo>
                    <a:pt x="427" y="459"/>
                    <a:pt x="521" y="584"/>
                    <a:pt x="614" y="708"/>
                  </a:cubicBezTo>
                  <a:cubicBezTo>
                    <a:pt x="802" y="959"/>
                    <a:pt x="958" y="1229"/>
                    <a:pt x="1094" y="1521"/>
                  </a:cubicBezTo>
                  <a:cubicBezTo>
                    <a:pt x="1125" y="1594"/>
                    <a:pt x="1156" y="1677"/>
                    <a:pt x="1187" y="1761"/>
                  </a:cubicBezTo>
                  <a:cubicBezTo>
                    <a:pt x="1208" y="1802"/>
                    <a:pt x="1219" y="1844"/>
                    <a:pt x="1239" y="1886"/>
                  </a:cubicBezTo>
                  <a:cubicBezTo>
                    <a:pt x="1250" y="1927"/>
                    <a:pt x="1260" y="1969"/>
                    <a:pt x="1281" y="2000"/>
                  </a:cubicBezTo>
                  <a:cubicBezTo>
                    <a:pt x="1292" y="2011"/>
                    <a:pt x="1312" y="2011"/>
                    <a:pt x="1312" y="2000"/>
                  </a:cubicBezTo>
                  <a:cubicBezTo>
                    <a:pt x="1312" y="1959"/>
                    <a:pt x="1292" y="1917"/>
                    <a:pt x="1281" y="1886"/>
                  </a:cubicBezTo>
                  <a:cubicBezTo>
                    <a:pt x="1271" y="1844"/>
                    <a:pt x="1260" y="1813"/>
                    <a:pt x="1239" y="1771"/>
                  </a:cubicBezTo>
                  <a:cubicBezTo>
                    <a:pt x="1219" y="1698"/>
                    <a:pt x="1187" y="1625"/>
                    <a:pt x="1156" y="1552"/>
                  </a:cubicBezTo>
                  <a:cubicBezTo>
                    <a:pt x="1094" y="1406"/>
                    <a:pt x="1021" y="1271"/>
                    <a:pt x="937" y="1136"/>
                  </a:cubicBezTo>
                  <a:cubicBezTo>
                    <a:pt x="781" y="854"/>
                    <a:pt x="604" y="604"/>
                    <a:pt x="396" y="365"/>
                  </a:cubicBezTo>
                  <a:cubicBezTo>
                    <a:pt x="333" y="302"/>
                    <a:pt x="271" y="229"/>
                    <a:pt x="208" y="167"/>
                  </a:cubicBezTo>
                  <a:cubicBezTo>
                    <a:pt x="146" y="104"/>
                    <a:pt x="73" y="52"/>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1" name="Google Shape;3861;p68"/>
            <p:cNvSpPr/>
            <p:nvPr/>
          </p:nvSpPr>
          <p:spPr>
            <a:xfrm flipH="1">
              <a:off x="1030189" y="3051177"/>
              <a:ext cx="108194" cy="391085"/>
            </a:xfrm>
            <a:custGeom>
              <a:avLst/>
              <a:gdLst/>
              <a:ahLst/>
              <a:cxnLst/>
              <a:rect l="l" t="t" r="r" b="b"/>
              <a:pathLst>
                <a:path w="532" h="1923" extrusionOk="0">
                  <a:moveTo>
                    <a:pt x="0" y="11"/>
                  </a:moveTo>
                  <a:lnTo>
                    <a:pt x="0" y="11"/>
                  </a:lnTo>
                  <a:cubicBezTo>
                    <a:pt x="32" y="63"/>
                    <a:pt x="52" y="125"/>
                    <a:pt x="73" y="188"/>
                  </a:cubicBezTo>
                  <a:cubicBezTo>
                    <a:pt x="94" y="250"/>
                    <a:pt x="125" y="302"/>
                    <a:pt x="146" y="365"/>
                  </a:cubicBezTo>
                  <a:cubicBezTo>
                    <a:pt x="198" y="479"/>
                    <a:pt x="250" y="594"/>
                    <a:pt x="292" y="719"/>
                  </a:cubicBezTo>
                  <a:cubicBezTo>
                    <a:pt x="375" y="958"/>
                    <a:pt x="396" y="1218"/>
                    <a:pt x="438" y="1468"/>
                  </a:cubicBezTo>
                  <a:cubicBezTo>
                    <a:pt x="448" y="1541"/>
                    <a:pt x="459" y="1614"/>
                    <a:pt x="469" y="1687"/>
                  </a:cubicBezTo>
                  <a:cubicBezTo>
                    <a:pt x="479" y="1760"/>
                    <a:pt x="479" y="1843"/>
                    <a:pt x="500" y="1916"/>
                  </a:cubicBezTo>
                  <a:cubicBezTo>
                    <a:pt x="511" y="1926"/>
                    <a:pt x="532" y="1926"/>
                    <a:pt x="532" y="1905"/>
                  </a:cubicBezTo>
                  <a:cubicBezTo>
                    <a:pt x="532" y="1843"/>
                    <a:pt x="521" y="1770"/>
                    <a:pt x="511" y="1707"/>
                  </a:cubicBezTo>
                  <a:cubicBezTo>
                    <a:pt x="500" y="1645"/>
                    <a:pt x="490" y="1572"/>
                    <a:pt x="490" y="1510"/>
                  </a:cubicBezTo>
                  <a:cubicBezTo>
                    <a:pt x="469" y="1374"/>
                    <a:pt x="448" y="1249"/>
                    <a:pt x="427" y="1114"/>
                  </a:cubicBezTo>
                  <a:cubicBezTo>
                    <a:pt x="407" y="989"/>
                    <a:pt x="386" y="865"/>
                    <a:pt x="354" y="750"/>
                  </a:cubicBezTo>
                  <a:cubicBezTo>
                    <a:pt x="313" y="625"/>
                    <a:pt x="261" y="511"/>
                    <a:pt x="209" y="396"/>
                  </a:cubicBezTo>
                  <a:cubicBezTo>
                    <a:pt x="177" y="333"/>
                    <a:pt x="146" y="271"/>
                    <a:pt x="115" y="198"/>
                  </a:cubicBezTo>
                  <a:cubicBezTo>
                    <a:pt x="84" y="136"/>
                    <a:pt x="42" y="73"/>
                    <a:pt x="11" y="0"/>
                  </a:cubicBezTo>
                  <a:cubicBezTo>
                    <a:pt x="11" y="0"/>
                    <a:pt x="0" y="0"/>
                    <a:pt x="0"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2" name="Google Shape;3862;p68"/>
            <p:cNvSpPr/>
            <p:nvPr/>
          </p:nvSpPr>
          <p:spPr>
            <a:xfrm flipH="1">
              <a:off x="680795" y="3051177"/>
              <a:ext cx="318278" cy="283705"/>
            </a:xfrm>
            <a:custGeom>
              <a:avLst/>
              <a:gdLst/>
              <a:ahLst/>
              <a:cxnLst/>
              <a:rect l="l" t="t" r="r" b="b"/>
              <a:pathLst>
                <a:path w="1565" h="1395" extrusionOk="0">
                  <a:moveTo>
                    <a:pt x="1565" y="0"/>
                  </a:moveTo>
                  <a:lnTo>
                    <a:pt x="1565" y="0"/>
                  </a:lnTo>
                  <a:cubicBezTo>
                    <a:pt x="1461" y="104"/>
                    <a:pt x="1347" y="198"/>
                    <a:pt x="1232" y="281"/>
                  </a:cubicBezTo>
                  <a:cubicBezTo>
                    <a:pt x="1117" y="365"/>
                    <a:pt x="1003" y="448"/>
                    <a:pt x="888" y="521"/>
                  </a:cubicBezTo>
                  <a:cubicBezTo>
                    <a:pt x="659" y="677"/>
                    <a:pt x="440" y="833"/>
                    <a:pt x="253" y="1020"/>
                  </a:cubicBezTo>
                  <a:cubicBezTo>
                    <a:pt x="201" y="1082"/>
                    <a:pt x="149" y="1135"/>
                    <a:pt x="107" y="1197"/>
                  </a:cubicBezTo>
                  <a:cubicBezTo>
                    <a:pt x="86" y="1218"/>
                    <a:pt x="65" y="1249"/>
                    <a:pt x="44" y="1280"/>
                  </a:cubicBezTo>
                  <a:cubicBezTo>
                    <a:pt x="24" y="1312"/>
                    <a:pt x="3" y="1343"/>
                    <a:pt x="3" y="1374"/>
                  </a:cubicBezTo>
                  <a:cubicBezTo>
                    <a:pt x="-8" y="1395"/>
                    <a:pt x="13" y="1395"/>
                    <a:pt x="24" y="1395"/>
                  </a:cubicBezTo>
                  <a:cubicBezTo>
                    <a:pt x="44" y="1374"/>
                    <a:pt x="55" y="1343"/>
                    <a:pt x="76" y="1312"/>
                  </a:cubicBezTo>
                  <a:cubicBezTo>
                    <a:pt x="97" y="1291"/>
                    <a:pt x="117" y="1259"/>
                    <a:pt x="138" y="1228"/>
                  </a:cubicBezTo>
                  <a:cubicBezTo>
                    <a:pt x="169" y="1176"/>
                    <a:pt x="222" y="1124"/>
                    <a:pt x="263" y="1072"/>
                  </a:cubicBezTo>
                  <a:cubicBezTo>
                    <a:pt x="347" y="978"/>
                    <a:pt x="451" y="896"/>
                    <a:pt x="555" y="813"/>
                  </a:cubicBezTo>
                  <a:cubicBezTo>
                    <a:pt x="774" y="646"/>
                    <a:pt x="1003" y="500"/>
                    <a:pt x="1222" y="333"/>
                  </a:cubicBezTo>
                  <a:cubicBezTo>
                    <a:pt x="1347" y="229"/>
                    <a:pt x="1461" y="125"/>
                    <a:pt x="1565" y="11"/>
                  </a:cubicBezTo>
                  <a:lnTo>
                    <a:pt x="156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3" name="Google Shape;3863;p68"/>
            <p:cNvSpPr/>
            <p:nvPr/>
          </p:nvSpPr>
          <p:spPr>
            <a:xfrm flipH="1">
              <a:off x="625681" y="2709712"/>
              <a:ext cx="166155" cy="234285"/>
            </a:xfrm>
            <a:custGeom>
              <a:avLst/>
              <a:gdLst/>
              <a:ahLst/>
              <a:cxnLst/>
              <a:rect l="l" t="t" r="r" b="b"/>
              <a:pathLst>
                <a:path w="817" h="1152" extrusionOk="0">
                  <a:moveTo>
                    <a:pt x="5" y="1148"/>
                  </a:moveTo>
                  <a:lnTo>
                    <a:pt x="5" y="1148"/>
                  </a:lnTo>
                  <a:cubicBezTo>
                    <a:pt x="36" y="1137"/>
                    <a:pt x="57" y="1137"/>
                    <a:pt x="88" y="1117"/>
                  </a:cubicBezTo>
                  <a:cubicBezTo>
                    <a:pt x="109" y="1106"/>
                    <a:pt x="140" y="1085"/>
                    <a:pt x="161" y="1075"/>
                  </a:cubicBezTo>
                  <a:cubicBezTo>
                    <a:pt x="213" y="1044"/>
                    <a:pt x="255" y="1012"/>
                    <a:pt x="307" y="981"/>
                  </a:cubicBezTo>
                  <a:cubicBezTo>
                    <a:pt x="390" y="929"/>
                    <a:pt x="484" y="867"/>
                    <a:pt x="557" y="783"/>
                  </a:cubicBezTo>
                  <a:cubicBezTo>
                    <a:pt x="703" y="648"/>
                    <a:pt x="807" y="471"/>
                    <a:pt x="817" y="262"/>
                  </a:cubicBezTo>
                  <a:cubicBezTo>
                    <a:pt x="817" y="190"/>
                    <a:pt x="796" y="106"/>
                    <a:pt x="744" y="44"/>
                  </a:cubicBezTo>
                  <a:cubicBezTo>
                    <a:pt x="671" y="-19"/>
                    <a:pt x="567" y="-8"/>
                    <a:pt x="484" y="44"/>
                  </a:cubicBezTo>
                  <a:cubicBezTo>
                    <a:pt x="400" y="85"/>
                    <a:pt x="338" y="169"/>
                    <a:pt x="275" y="242"/>
                  </a:cubicBezTo>
                  <a:cubicBezTo>
                    <a:pt x="213" y="315"/>
                    <a:pt x="161" y="398"/>
                    <a:pt x="119" y="481"/>
                  </a:cubicBezTo>
                  <a:cubicBezTo>
                    <a:pt x="78" y="585"/>
                    <a:pt x="36" y="690"/>
                    <a:pt x="25" y="794"/>
                  </a:cubicBezTo>
                  <a:cubicBezTo>
                    <a:pt x="15" y="846"/>
                    <a:pt x="5" y="898"/>
                    <a:pt x="5" y="950"/>
                  </a:cubicBezTo>
                  <a:cubicBezTo>
                    <a:pt x="5" y="1012"/>
                    <a:pt x="-6" y="1065"/>
                    <a:pt x="5" y="1117"/>
                  </a:cubicBezTo>
                  <a:cubicBezTo>
                    <a:pt x="15" y="1137"/>
                    <a:pt x="46" y="1137"/>
                    <a:pt x="57" y="1127"/>
                  </a:cubicBezTo>
                  <a:cubicBezTo>
                    <a:pt x="67" y="1106"/>
                    <a:pt x="67" y="1096"/>
                    <a:pt x="78" y="1085"/>
                  </a:cubicBezTo>
                  <a:cubicBezTo>
                    <a:pt x="78" y="1065"/>
                    <a:pt x="67" y="1054"/>
                    <a:pt x="57" y="1065"/>
                  </a:cubicBezTo>
                  <a:cubicBezTo>
                    <a:pt x="36" y="1075"/>
                    <a:pt x="25" y="1085"/>
                    <a:pt x="15" y="1096"/>
                  </a:cubicBezTo>
                  <a:cubicBezTo>
                    <a:pt x="25" y="1096"/>
                    <a:pt x="46" y="1106"/>
                    <a:pt x="57" y="1106"/>
                  </a:cubicBezTo>
                  <a:cubicBezTo>
                    <a:pt x="57" y="1065"/>
                    <a:pt x="57" y="1023"/>
                    <a:pt x="57" y="971"/>
                  </a:cubicBezTo>
                  <a:cubicBezTo>
                    <a:pt x="57" y="929"/>
                    <a:pt x="57" y="887"/>
                    <a:pt x="67" y="846"/>
                  </a:cubicBezTo>
                  <a:cubicBezTo>
                    <a:pt x="78" y="752"/>
                    <a:pt x="98" y="669"/>
                    <a:pt x="130" y="585"/>
                  </a:cubicBezTo>
                  <a:cubicBezTo>
                    <a:pt x="192" y="419"/>
                    <a:pt x="296" y="273"/>
                    <a:pt x="432" y="148"/>
                  </a:cubicBezTo>
                  <a:cubicBezTo>
                    <a:pt x="494" y="85"/>
                    <a:pt x="588" y="12"/>
                    <a:pt x="682" y="54"/>
                  </a:cubicBezTo>
                  <a:cubicBezTo>
                    <a:pt x="744" y="85"/>
                    <a:pt x="765" y="169"/>
                    <a:pt x="775" y="242"/>
                  </a:cubicBezTo>
                  <a:cubicBezTo>
                    <a:pt x="775" y="429"/>
                    <a:pt x="671" y="606"/>
                    <a:pt x="546" y="731"/>
                  </a:cubicBezTo>
                  <a:cubicBezTo>
                    <a:pt x="473" y="815"/>
                    <a:pt x="380" y="887"/>
                    <a:pt x="286" y="950"/>
                  </a:cubicBezTo>
                  <a:cubicBezTo>
                    <a:pt x="244" y="981"/>
                    <a:pt x="192" y="1012"/>
                    <a:pt x="140" y="1033"/>
                  </a:cubicBezTo>
                  <a:cubicBezTo>
                    <a:pt x="119" y="1054"/>
                    <a:pt x="88" y="1065"/>
                    <a:pt x="67" y="1085"/>
                  </a:cubicBezTo>
                  <a:cubicBezTo>
                    <a:pt x="46" y="1106"/>
                    <a:pt x="25" y="1127"/>
                    <a:pt x="5" y="1137"/>
                  </a:cubicBezTo>
                  <a:cubicBezTo>
                    <a:pt x="-6" y="1148"/>
                    <a:pt x="5" y="1158"/>
                    <a:pt x="5" y="114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4" name="Google Shape;3864;p68"/>
            <p:cNvSpPr/>
            <p:nvPr/>
          </p:nvSpPr>
          <p:spPr>
            <a:xfrm flipH="1">
              <a:off x="829054" y="2417871"/>
              <a:ext cx="116329" cy="264181"/>
            </a:xfrm>
            <a:custGeom>
              <a:avLst/>
              <a:gdLst/>
              <a:ahLst/>
              <a:cxnLst/>
              <a:rect l="l" t="t" r="r" b="b"/>
              <a:pathLst>
                <a:path w="572" h="1299" extrusionOk="0">
                  <a:moveTo>
                    <a:pt x="374" y="1291"/>
                  </a:moveTo>
                  <a:lnTo>
                    <a:pt x="374" y="1291"/>
                  </a:lnTo>
                  <a:cubicBezTo>
                    <a:pt x="395" y="1249"/>
                    <a:pt x="416" y="1197"/>
                    <a:pt x="426" y="1156"/>
                  </a:cubicBezTo>
                  <a:cubicBezTo>
                    <a:pt x="447" y="1104"/>
                    <a:pt x="468" y="1052"/>
                    <a:pt x="478" y="1000"/>
                  </a:cubicBezTo>
                  <a:cubicBezTo>
                    <a:pt x="510" y="895"/>
                    <a:pt x="530" y="791"/>
                    <a:pt x="551" y="687"/>
                  </a:cubicBezTo>
                  <a:cubicBezTo>
                    <a:pt x="562" y="593"/>
                    <a:pt x="572" y="489"/>
                    <a:pt x="572" y="395"/>
                  </a:cubicBezTo>
                  <a:cubicBezTo>
                    <a:pt x="572" y="312"/>
                    <a:pt x="562" y="229"/>
                    <a:pt x="510" y="156"/>
                  </a:cubicBezTo>
                  <a:cubicBezTo>
                    <a:pt x="468" y="83"/>
                    <a:pt x="385" y="52"/>
                    <a:pt x="301" y="20"/>
                  </a:cubicBezTo>
                  <a:cubicBezTo>
                    <a:pt x="260" y="0"/>
                    <a:pt x="218" y="-11"/>
                    <a:pt x="176" y="20"/>
                  </a:cubicBezTo>
                  <a:cubicBezTo>
                    <a:pt x="145" y="52"/>
                    <a:pt x="114" y="83"/>
                    <a:pt x="93" y="114"/>
                  </a:cubicBezTo>
                  <a:cubicBezTo>
                    <a:pt x="-11" y="270"/>
                    <a:pt x="-22" y="458"/>
                    <a:pt x="30" y="625"/>
                  </a:cubicBezTo>
                  <a:cubicBezTo>
                    <a:pt x="72" y="739"/>
                    <a:pt x="124" y="833"/>
                    <a:pt x="176" y="937"/>
                  </a:cubicBezTo>
                  <a:cubicBezTo>
                    <a:pt x="228" y="1052"/>
                    <a:pt x="280" y="1166"/>
                    <a:pt x="343" y="1270"/>
                  </a:cubicBezTo>
                  <a:cubicBezTo>
                    <a:pt x="353" y="1302"/>
                    <a:pt x="395" y="1281"/>
                    <a:pt x="385" y="1249"/>
                  </a:cubicBezTo>
                  <a:cubicBezTo>
                    <a:pt x="291" y="1072"/>
                    <a:pt x="208" y="895"/>
                    <a:pt x="124" y="718"/>
                  </a:cubicBezTo>
                  <a:cubicBezTo>
                    <a:pt x="83" y="635"/>
                    <a:pt x="51" y="541"/>
                    <a:pt x="51" y="458"/>
                  </a:cubicBezTo>
                  <a:cubicBezTo>
                    <a:pt x="41" y="375"/>
                    <a:pt x="62" y="291"/>
                    <a:pt x="93" y="218"/>
                  </a:cubicBezTo>
                  <a:cubicBezTo>
                    <a:pt x="103" y="187"/>
                    <a:pt x="124" y="156"/>
                    <a:pt x="155" y="125"/>
                  </a:cubicBezTo>
                  <a:cubicBezTo>
                    <a:pt x="176" y="93"/>
                    <a:pt x="208" y="41"/>
                    <a:pt x="249" y="52"/>
                  </a:cubicBezTo>
                  <a:cubicBezTo>
                    <a:pt x="291" y="52"/>
                    <a:pt x="333" y="72"/>
                    <a:pt x="364" y="93"/>
                  </a:cubicBezTo>
                  <a:cubicBezTo>
                    <a:pt x="405" y="114"/>
                    <a:pt x="437" y="135"/>
                    <a:pt x="468" y="156"/>
                  </a:cubicBezTo>
                  <a:cubicBezTo>
                    <a:pt x="520" y="218"/>
                    <a:pt x="530" y="302"/>
                    <a:pt x="530" y="385"/>
                  </a:cubicBezTo>
                  <a:cubicBezTo>
                    <a:pt x="530" y="479"/>
                    <a:pt x="530" y="572"/>
                    <a:pt x="510" y="656"/>
                  </a:cubicBezTo>
                  <a:cubicBezTo>
                    <a:pt x="478" y="875"/>
                    <a:pt x="416" y="1083"/>
                    <a:pt x="364" y="1291"/>
                  </a:cubicBezTo>
                  <a:cubicBezTo>
                    <a:pt x="364" y="1302"/>
                    <a:pt x="374" y="1302"/>
                    <a:pt x="374" y="129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5" name="Google Shape;3865;p68"/>
            <p:cNvSpPr/>
            <p:nvPr/>
          </p:nvSpPr>
          <p:spPr>
            <a:xfrm flipH="1">
              <a:off x="1040968" y="2476035"/>
              <a:ext cx="211711" cy="191780"/>
            </a:xfrm>
            <a:custGeom>
              <a:avLst/>
              <a:gdLst/>
              <a:ahLst/>
              <a:cxnLst/>
              <a:rect l="l" t="t" r="r" b="b"/>
              <a:pathLst>
                <a:path w="1041" h="943" extrusionOk="0">
                  <a:moveTo>
                    <a:pt x="1041" y="859"/>
                  </a:moveTo>
                  <a:lnTo>
                    <a:pt x="1041" y="859"/>
                  </a:lnTo>
                  <a:cubicBezTo>
                    <a:pt x="979" y="672"/>
                    <a:pt x="916" y="474"/>
                    <a:pt x="802" y="307"/>
                  </a:cubicBezTo>
                  <a:cubicBezTo>
                    <a:pt x="698" y="161"/>
                    <a:pt x="541" y="47"/>
                    <a:pt x="364" y="5"/>
                  </a:cubicBezTo>
                  <a:cubicBezTo>
                    <a:pt x="281" y="-5"/>
                    <a:pt x="177" y="-5"/>
                    <a:pt x="104" y="47"/>
                  </a:cubicBezTo>
                  <a:cubicBezTo>
                    <a:pt x="31" y="89"/>
                    <a:pt x="0" y="161"/>
                    <a:pt x="0" y="245"/>
                  </a:cubicBezTo>
                  <a:cubicBezTo>
                    <a:pt x="0" y="422"/>
                    <a:pt x="156" y="536"/>
                    <a:pt x="302" y="620"/>
                  </a:cubicBezTo>
                  <a:cubicBezTo>
                    <a:pt x="416" y="672"/>
                    <a:pt x="531" y="724"/>
                    <a:pt x="646" y="776"/>
                  </a:cubicBezTo>
                  <a:cubicBezTo>
                    <a:pt x="708" y="807"/>
                    <a:pt x="760" y="839"/>
                    <a:pt x="823" y="859"/>
                  </a:cubicBezTo>
                  <a:cubicBezTo>
                    <a:pt x="844" y="880"/>
                    <a:pt x="875" y="891"/>
                    <a:pt x="906" y="901"/>
                  </a:cubicBezTo>
                  <a:cubicBezTo>
                    <a:pt x="916" y="911"/>
                    <a:pt x="937" y="922"/>
                    <a:pt x="958" y="932"/>
                  </a:cubicBezTo>
                  <a:cubicBezTo>
                    <a:pt x="969" y="932"/>
                    <a:pt x="979" y="943"/>
                    <a:pt x="1000" y="943"/>
                  </a:cubicBezTo>
                  <a:cubicBezTo>
                    <a:pt x="1021" y="943"/>
                    <a:pt x="1031" y="922"/>
                    <a:pt x="1021" y="911"/>
                  </a:cubicBezTo>
                  <a:cubicBezTo>
                    <a:pt x="979" y="870"/>
                    <a:pt x="927" y="859"/>
                    <a:pt x="885" y="828"/>
                  </a:cubicBezTo>
                  <a:cubicBezTo>
                    <a:pt x="833" y="807"/>
                    <a:pt x="781" y="786"/>
                    <a:pt x="739" y="766"/>
                  </a:cubicBezTo>
                  <a:cubicBezTo>
                    <a:pt x="646" y="714"/>
                    <a:pt x="541" y="672"/>
                    <a:pt x="448" y="630"/>
                  </a:cubicBezTo>
                  <a:cubicBezTo>
                    <a:pt x="302" y="557"/>
                    <a:pt x="114" y="484"/>
                    <a:pt x="62" y="318"/>
                  </a:cubicBezTo>
                  <a:cubicBezTo>
                    <a:pt x="41" y="255"/>
                    <a:pt x="41" y="172"/>
                    <a:pt x="83" y="120"/>
                  </a:cubicBezTo>
                  <a:cubicBezTo>
                    <a:pt x="146" y="47"/>
                    <a:pt x="239" y="47"/>
                    <a:pt x="323" y="47"/>
                  </a:cubicBezTo>
                  <a:cubicBezTo>
                    <a:pt x="489" y="68"/>
                    <a:pt x="646" y="172"/>
                    <a:pt x="739" y="297"/>
                  </a:cubicBezTo>
                  <a:cubicBezTo>
                    <a:pt x="875" y="464"/>
                    <a:pt x="937" y="672"/>
                    <a:pt x="1000" y="870"/>
                  </a:cubicBezTo>
                  <a:cubicBezTo>
                    <a:pt x="1010" y="891"/>
                    <a:pt x="1041" y="880"/>
                    <a:pt x="1041" y="8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6" name="Google Shape;3866;p68"/>
            <p:cNvSpPr/>
            <p:nvPr/>
          </p:nvSpPr>
          <p:spPr>
            <a:xfrm flipH="1">
              <a:off x="948840" y="2784350"/>
              <a:ext cx="267231" cy="33150"/>
            </a:xfrm>
            <a:custGeom>
              <a:avLst/>
              <a:gdLst/>
              <a:ahLst/>
              <a:cxnLst/>
              <a:rect l="l" t="t" r="r" b="b"/>
              <a:pathLst>
                <a:path w="1314" h="163" extrusionOk="0">
                  <a:moveTo>
                    <a:pt x="7" y="20"/>
                  </a:moveTo>
                  <a:lnTo>
                    <a:pt x="7" y="20"/>
                  </a:lnTo>
                  <a:cubicBezTo>
                    <a:pt x="91" y="62"/>
                    <a:pt x="195" y="83"/>
                    <a:pt x="289" y="93"/>
                  </a:cubicBezTo>
                  <a:cubicBezTo>
                    <a:pt x="382" y="114"/>
                    <a:pt x="486" y="114"/>
                    <a:pt x="580" y="114"/>
                  </a:cubicBezTo>
                  <a:cubicBezTo>
                    <a:pt x="757" y="114"/>
                    <a:pt x="934" y="62"/>
                    <a:pt x="1111" y="104"/>
                  </a:cubicBezTo>
                  <a:cubicBezTo>
                    <a:pt x="1153" y="114"/>
                    <a:pt x="1195" y="135"/>
                    <a:pt x="1236" y="156"/>
                  </a:cubicBezTo>
                  <a:cubicBezTo>
                    <a:pt x="1257" y="166"/>
                    <a:pt x="1268" y="166"/>
                    <a:pt x="1278" y="156"/>
                  </a:cubicBezTo>
                  <a:cubicBezTo>
                    <a:pt x="1289" y="156"/>
                    <a:pt x="1289" y="156"/>
                    <a:pt x="1299" y="156"/>
                  </a:cubicBezTo>
                  <a:cubicBezTo>
                    <a:pt x="1309" y="156"/>
                    <a:pt x="1309" y="156"/>
                    <a:pt x="1309" y="156"/>
                  </a:cubicBezTo>
                  <a:cubicBezTo>
                    <a:pt x="1309" y="145"/>
                    <a:pt x="1309" y="156"/>
                    <a:pt x="1299" y="156"/>
                  </a:cubicBezTo>
                  <a:cubicBezTo>
                    <a:pt x="1309" y="156"/>
                    <a:pt x="1320" y="145"/>
                    <a:pt x="1309" y="135"/>
                  </a:cubicBezTo>
                  <a:cubicBezTo>
                    <a:pt x="1320" y="145"/>
                    <a:pt x="1309" y="135"/>
                    <a:pt x="1309" y="135"/>
                  </a:cubicBezTo>
                  <a:lnTo>
                    <a:pt x="1299" y="125"/>
                  </a:lnTo>
                  <a:cubicBezTo>
                    <a:pt x="1289" y="125"/>
                    <a:pt x="1289" y="114"/>
                    <a:pt x="1278" y="114"/>
                  </a:cubicBezTo>
                  <a:cubicBezTo>
                    <a:pt x="1268" y="114"/>
                    <a:pt x="1268" y="114"/>
                    <a:pt x="1268" y="114"/>
                  </a:cubicBezTo>
                  <a:cubicBezTo>
                    <a:pt x="1236" y="93"/>
                    <a:pt x="1195" y="73"/>
                    <a:pt x="1164" y="62"/>
                  </a:cubicBezTo>
                  <a:cubicBezTo>
                    <a:pt x="1080" y="41"/>
                    <a:pt x="997" y="31"/>
                    <a:pt x="914" y="41"/>
                  </a:cubicBezTo>
                  <a:cubicBezTo>
                    <a:pt x="820" y="41"/>
                    <a:pt x="736" y="52"/>
                    <a:pt x="643" y="62"/>
                  </a:cubicBezTo>
                  <a:cubicBezTo>
                    <a:pt x="549" y="62"/>
                    <a:pt x="445" y="62"/>
                    <a:pt x="351" y="52"/>
                  </a:cubicBezTo>
                  <a:cubicBezTo>
                    <a:pt x="236" y="41"/>
                    <a:pt x="122" y="20"/>
                    <a:pt x="7" y="0"/>
                  </a:cubicBezTo>
                  <a:cubicBezTo>
                    <a:pt x="-3" y="0"/>
                    <a:pt x="-3" y="10"/>
                    <a:pt x="7" y="20"/>
                  </a:cubicBezTo>
                  <a:close/>
                </a:path>
              </a:pathLst>
            </a:custGeom>
            <a:solidFill>
              <a:schemeClr val="dk1"/>
            </a:solidFill>
            <a:ln>
              <a:noFill/>
            </a:ln>
          </p:spPr>
          <p:txBody>
            <a:bodyPr spcFirstLastPara="1" wrap="square" lIns="90000" tIns="13675" rIns="90000" bIns="13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7" name="Google Shape;3867;p68"/>
            <p:cNvSpPr/>
            <p:nvPr/>
          </p:nvSpPr>
          <p:spPr>
            <a:xfrm flipH="1">
              <a:off x="1048289" y="2723135"/>
              <a:ext cx="225947" cy="139717"/>
            </a:xfrm>
            <a:custGeom>
              <a:avLst/>
              <a:gdLst/>
              <a:ahLst/>
              <a:cxnLst/>
              <a:rect l="l" t="t" r="r" b="b"/>
              <a:pathLst>
                <a:path w="1111" h="687" extrusionOk="0">
                  <a:moveTo>
                    <a:pt x="1106" y="374"/>
                  </a:moveTo>
                  <a:lnTo>
                    <a:pt x="1106" y="374"/>
                  </a:lnTo>
                  <a:cubicBezTo>
                    <a:pt x="1054" y="374"/>
                    <a:pt x="1002" y="353"/>
                    <a:pt x="960" y="332"/>
                  </a:cubicBezTo>
                  <a:cubicBezTo>
                    <a:pt x="918" y="301"/>
                    <a:pt x="877" y="280"/>
                    <a:pt x="835" y="249"/>
                  </a:cubicBezTo>
                  <a:cubicBezTo>
                    <a:pt x="762" y="207"/>
                    <a:pt x="679" y="155"/>
                    <a:pt x="595" y="103"/>
                  </a:cubicBezTo>
                  <a:cubicBezTo>
                    <a:pt x="450" y="30"/>
                    <a:pt x="252" y="-64"/>
                    <a:pt x="106" y="61"/>
                  </a:cubicBezTo>
                  <a:cubicBezTo>
                    <a:pt x="-19" y="165"/>
                    <a:pt x="-30" y="342"/>
                    <a:pt x="54" y="478"/>
                  </a:cubicBezTo>
                  <a:cubicBezTo>
                    <a:pt x="147" y="624"/>
                    <a:pt x="325" y="696"/>
                    <a:pt x="502" y="686"/>
                  </a:cubicBezTo>
                  <a:cubicBezTo>
                    <a:pt x="606" y="676"/>
                    <a:pt x="700" y="624"/>
                    <a:pt x="793" y="571"/>
                  </a:cubicBezTo>
                  <a:cubicBezTo>
                    <a:pt x="835" y="551"/>
                    <a:pt x="887" y="519"/>
                    <a:pt x="929" y="488"/>
                  </a:cubicBezTo>
                  <a:cubicBezTo>
                    <a:pt x="970" y="457"/>
                    <a:pt x="1022" y="426"/>
                    <a:pt x="1043" y="384"/>
                  </a:cubicBezTo>
                  <a:cubicBezTo>
                    <a:pt x="1054" y="374"/>
                    <a:pt x="1043" y="353"/>
                    <a:pt x="1033" y="353"/>
                  </a:cubicBezTo>
                  <a:cubicBezTo>
                    <a:pt x="1012" y="363"/>
                    <a:pt x="991" y="374"/>
                    <a:pt x="981" y="384"/>
                  </a:cubicBezTo>
                  <a:cubicBezTo>
                    <a:pt x="960" y="405"/>
                    <a:pt x="939" y="415"/>
                    <a:pt x="918" y="426"/>
                  </a:cubicBezTo>
                  <a:cubicBezTo>
                    <a:pt x="887" y="457"/>
                    <a:pt x="845" y="478"/>
                    <a:pt x="804" y="509"/>
                  </a:cubicBezTo>
                  <a:cubicBezTo>
                    <a:pt x="731" y="551"/>
                    <a:pt x="647" y="592"/>
                    <a:pt x="564" y="613"/>
                  </a:cubicBezTo>
                  <a:cubicBezTo>
                    <a:pt x="408" y="655"/>
                    <a:pt x="220" y="613"/>
                    <a:pt x="116" y="478"/>
                  </a:cubicBezTo>
                  <a:cubicBezTo>
                    <a:pt x="75" y="426"/>
                    <a:pt x="43" y="353"/>
                    <a:pt x="43" y="280"/>
                  </a:cubicBezTo>
                  <a:cubicBezTo>
                    <a:pt x="54" y="207"/>
                    <a:pt x="85" y="134"/>
                    <a:pt x="137" y="92"/>
                  </a:cubicBezTo>
                  <a:cubicBezTo>
                    <a:pt x="200" y="40"/>
                    <a:pt x="283" y="30"/>
                    <a:pt x="356" y="51"/>
                  </a:cubicBezTo>
                  <a:cubicBezTo>
                    <a:pt x="450" y="71"/>
                    <a:pt x="522" y="113"/>
                    <a:pt x="606" y="155"/>
                  </a:cubicBezTo>
                  <a:cubicBezTo>
                    <a:pt x="689" y="207"/>
                    <a:pt x="772" y="259"/>
                    <a:pt x="856" y="311"/>
                  </a:cubicBezTo>
                  <a:cubicBezTo>
                    <a:pt x="897" y="342"/>
                    <a:pt x="939" y="363"/>
                    <a:pt x="991" y="384"/>
                  </a:cubicBezTo>
                  <a:cubicBezTo>
                    <a:pt x="1022" y="394"/>
                    <a:pt x="1075" y="405"/>
                    <a:pt x="1106" y="384"/>
                  </a:cubicBezTo>
                  <a:cubicBezTo>
                    <a:pt x="1116" y="374"/>
                    <a:pt x="1106" y="363"/>
                    <a:pt x="1106" y="3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8" name="Google Shape;3868;p68"/>
            <p:cNvSpPr/>
            <p:nvPr/>
          </p:nvSpPr>
          <p:spPr>
            <a:xfrm flipH="1">
              <a:off x="1057238" y="2983657"/>
              <a:ext cx="137683" cy="245674"/>
            </a:xfrm>
            <a:custGeom>
              <a:avLst/>
              <a:gdLst/>
              <a:ahLst/>
              <a:cxnLst/>
              <a:rect l="l" t="t" r="r" b="b"/>
              <a:pathLst>
                <a:path w="677" h="1208" extrusionOk="0">
                  <a:moveTo>
                    <a:pt x="674" y="1103"/>
                  </a:moveTo>
                  <a:lnTo>
                    <a:pt x="674" y="1103"/>
                  </a:lnTo>
                  <a:cubicBezTo>
                    <a:pt x="653" y="988"/>
                    <a:pt x="653" y="874"/>
                    <a:pt x="653" y="759"/>
                  </a:cubicBezTo>
                  <a:cubicBezTo>
                    <a:pt x="664" y="645"/>
                    <a:pt x="685" y="530"/>
                    <a:pt x="674" y="415"/>
                  </a:cubicBezTo>
                  <a:cubicBezTo>
                    <a:pt x="653" y="249"/>
                    <a:pt x="539" y="103"/>
                    <a:pt x="382" y="30"/>
                  </a:cubicBezTo>
                  <a:cubicBezTo>
                    <a:pt x="310" y="-1"/>
                    <a:pt x="216" y="-12"/>
                    <a:pt x="143" y="20"/>
                  </a:cubicBezTo>
                  <a:cubicBezTo>
                    <a:pt x="60" y="40"/>
                    <a:pt x="18" y="124"/>
                    <a:pt x="7" y="207"/>
                  </a:cubicBezTo>
                  <a:cubicBezTo>
                    <a:pt x="-3" y="249"/>
                    <a:pt x="-3" y="301"/>
                    <a:pt x="7" y="343"/>
                  </a:cubicBezTo>
                  <a:cubicBezTo>
                    <a:pt x="7" y="395"/>
                    <a:pt x="7" y="447"/>
                    <a:pt x="18" y="499"/>
                  </a:cubicBezTo>
                  <a:cubicBezTo>
                    <a:pt x="39" y="603"/>
                    <a:pt x="91" y="686"/>
                    <a:pt x="153" y="759"/>
                  </a:cubicBezTo>
                  <a:cubicBezTo>
                    <a:pt x="226" y="853"/>
                    <a:pt x="299" y="936"/>
                    <a:pt x="382" y="1009"/>
                  </a:cubicBezTo>
                  <a:cubicBezTo>
                    <a:pt x="424" y="1040"/>
                    <a:pt x="466" y="1082"/>
                    <a:pt x="518" y="1103"/>
                  </a:cubicBezTo>
                  <a:cubicBezTo>
                    <a:pt x="560" y="1124"/>
                    <a:pt x="612" y="1145"/>
                    <a:pt x="622" y="1197"/>
                  </a:cubicBezTo>
                  <a:cubicBezTo>
                    <a:pt x="632" y="1218"/>
                    <a:pt x="664" y="1207"/>
                    <a:pt x="664" y="1186"/>
                  </a:cubicBezTo>
                  <a:cubicBezTo>
                    <a:pt x="664" y="1145"/>
                    <a:pt x="643" y="1124"/>
                    <a:pt x="612" y="1103"/>
                  </a:cubicBezTo>
                  <a:cubicBezTo>
                    <a:pt x="570" y="1082"/>
                    <a:pt x="528" y="1061"/>
                    <a:pt x="497" y="1030"/>
                  </a:cubicBezTo>
                  <a:cubicBezTo>
                    <a:pt x="424" y="978"/>
                    <a:pt x="351" y="915"/>
                    <a:pt x="289" y="843"/>
                  </a:cubicBezTo>
                  <a:cubicBezTo>
                    <a:pt x="226" y="780"/>
                    <a:pt x="153" y="707"/>
                    <a:pt x="112" y="624"/>
                  </a:cubicBezTo>
                  <a:cubicBezTo>
                    <a:pt x="70" y="530"/>
                    <a:pt x="60" y="436"/>
                    <a:pt x="49" y="332"/>
                  </a:cubicBezTo>
                  <a:cubicBezTo>
                    <a:pt x="39" y="249"/>
                    <a:pt x="28" y="155"/>
                    <a:pt x="101" y="93"/>
                  </a:cubicBezTo>
                  <a:cubicBezTo>
                    <a:pt x="153" y="30"/>
                    <a:pt x="247" y="30"/>
                    <a:pt x="320" y="51"/>
                  </a:cubicBezTo>
                  <a:cubicBezTo>
                    <a:pt x="476" y="93"/>
                    <a:pt x="601" y="238"/>
                    <a:pt x="632" y="395"/>
                  </a:cubicBezTo>
                  <a:cubicBezTo>
                    <a:pt x="653" y="509"/>
                    <a:pt x="622" y="634"/>
                    <a:pt x="622" y="759"/>
                  </a:cubicBezTo>
                  <a:cubicBezTo>
                    <a:pt x="612" y="874"/>
                    <a:pt x="622" y="999"/>
                    <a:pt x="643" y="1113"/>
                  </a:cubicBezTo>
                  <a:cubicBezTo>
                    <a:pt x="653" y="1124"/>
                    <a:pt x="674" y="1124"/>
                    <a:pt x="674" y="110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69" name="Google Shape;3869;p68"/>
            <p:cNvSpPr/>
            <p:nvPr/>
          </p:nvSpPr>
          <p:spPr>
            <a:xfrm flipH="1">
              <a:off x="612869" y="3006231"/>
              <a:ext cx="213744" cy="165952"/>
            </a:xfrm>
            <a:custGeom>
              <a:avLst/>
              <a:gdLst/>
              <a:ahLst/>
              <a:cxnLst/>
              <a:rect l="l" t="t" r="r" b="b"/>
              <a:pathLst>
                <a:path w="1051" h="816" extrusionOk="0">
                  <a:moveTo>
                    <a:pt x="19" y="794"/>
                  </a:moveTo>
                  <a:lnTo>
                    <a:pt x="19" y="794"/>
                  </a:lnTo>
                  <a:cubicBezTo>
                    <a:pt x="155" y="679"/>
                    <a:pt x="196" y="502"/>
                    <a:pt x="280" y="357"/>
                  </a:cubicBezTo>
                  <a:cubicBezTo>
                    <a:pt x="374" y="190"/>
                    <a:pt x="519" y="54"/>
                    <a:pt x="707" y="44"/>
                  </a:cubicBezTo>
                  <a:cubicBezTo>
                    <a:pt x="801" y="44"/>
                    <a:pt x="884" y="75"/>
                    <a:pt x="936" y="138"/>
                  </a:cubicBezTo>
                  <a:cubicBezTo>
                    <a:pt x="999" y="200"/>
                    <a:pt x="1019" y="284"/>
                    <a:pt x="999" y="367"/>
                  </a:cubicBezTo>
                  <a:cubicBezTo>
                    <a:pt x="957" y="544"/>
                    <a:pt x="769" y="638"/>
                    <a:pt x="613" y="690"/>
                  </a:cubicBezTo>
                  <a:cubicBezTo>
                    <a:pt x="509" y="721"/>
                    <a:pt x="415" y="732"/>
                    <a:pt x="311" y="742"/>
                  </a:cubicBezTo>
                  <a:cubicBezTo>
                    <a:pt x="259" y="752"/>
                    <a:pt x="207" y="763"/>
                    <a:pt x="155" y="752"/>
                  </a:cubicBezTo>
                  <a:cubicBezTo>
                    <a:pt x="103" y="752"/>
                    <a:pt x="51" y="742"/>
                    <a:pt x="9" y="773"/>
                  </a:cubicBezTo>
                  <a:cubicBezTo>
                    <a:pt x="-12" y="794"/>
                    <a:pt x="9" y="825"/>
                    <a:pt x="30" y="815"/>
                  </a:cubicBezTo>
                  <a:cubicBezTo>
                    <a:pt x="71" y="784"/>
                    <a:pt x="134" y="804"/>
                    <a:pt x="176" y="804"/>
                  </a:cubicBezTo>
                  <a:cubicBezTo>
                    <a:pt x="228" y="804"/>
                    <a:pt x="280" y="804"/>
                    <a:pt x="332" y="794"/>
                  </a:cubicBezTo>
                  <a:cubicBezTo>
                    <a:pt x="426" y="784"/>
                    <a:pt x="519" y="763"/>
                    <a:pt x="613" y="742"/>
                  </a:cubicBezTo>
                  <a:cubicBezTo>
                    <a:pt x="780" y="690"/>
                    <a:pt x="967" y="586"/>
                    <a:pt x="1030" y="409"/>
                  </a:cubicBezTo>
                  <a:cubicBezTo>
                    <a:pt x="1061" y="325"/>
                    <a:pt x="1061" y="242"/>
                    <a:pt x="1009" y="159"/>
                  </a:cubicBezTo>
                  <a:cubicBezTo>
                    <a:pt x="967" y="86"/>
                    <a:pt x="894" y="34"/>
                    <a:pt x="811" y="13"/>
                  </a:cubicBezTo>
                  <a:cubicBezTo>
                    <a:pt x="624" y="-39"/>
                    <a:pt x="426" y="75"/>
                    <a:pt x="321" y="221"/>
                  </a:cubicBezTo>
                  <a:cubicBezTo>
                    <a:pt x="186" y="398"/>
                    <a:pt x="144" y="617"/>
                    <a:pt x="9" y="784"/>
                  </a:cubicBezTo>
                  <a:cubicBezTo>
                    <a:pt x="9" y="794"/>
                    <a:pt x="9" y="794"/>
                    <a:pt x="19" y="7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70" name="Google Shape;3870;p68"/>
            <p:cNvSpPr/>
            <p:nvPr/>
          </p:nvSpPr>
          <p:spPr>
            <a:xfrm flipH="1">
              <a:off x="2004750" y="4079231"/>
              <a:ext cx="232455" cy="133412"/>
            </a:xfrm>
            <a:custGeom>
              <a:avLst/>
              <a:gdLst/>
              <a:ahLst/>
              <a:cxnLst/>
              <a:rect l="l" t="t" r="r" b="b"/>
              <a:pathLst>
                <a:path w="1143" h="656" extrusionOk="0">
                  <a:moveTo>
                    <a:pt x="1143" y="142"/>
                  </a:moveTo>
                  <a:lnTo>
                    <a:pt x="1143" y="142"/>
                  </a:lnTo>
                  <a:cubicBezTo>
                    <a:pt x="643" y="-35"/>
                    <a:pt x="487" y="-35"/>
                    <a:pt x="258" y="80"/>
                  </a:cubicBezTo>
                  <a:cubicBezTo>
                    <a:pt x="29" y="194"/>
                    <a:pt x="-75" y="298"/>
                    <a:pt x="61" y="486"/>
                  </a:cubicBezTo>
                  <a:cubicBezTo>
                    <a:pt x="196" y="684"/>
                    <a:pt x="497" y="715"/>
                    <a:pt x="664" y="548"/>
                  </a:cubicBezTo>
                  <a:cubicBezTo>
                    <a:pt x="830" y="382"/>
                    <a:pt x="1143" y="142"/>
                    <a:pt x="1143" y="142"/>
                  </a:cubicBezTo>
                  <a:close/>
                </a:path>
              </a:pathLst>
            </a:custGeom>
            <a:solidFill>
              <a:srgbClr val="7DA1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1" name="Google Shape;3871;p68"/>
            <p:cNvSpPr/>
            <p:nvPr/>
          </p:nvSpPr>
          <p:spPr>
            <a:xfrm rot="-4178607" flipH="1">
              <a:off x="3193909" y="2623907"/>
              <a:ext cx="153545" cy="159240"/>
            </a:xfrm>
            <a:custGeom>
              <a:avLst/>
              <a:gdLst/>
              <a:ahLst/>
              <a:cxnLst/>
              <a:rect l="l" t="t" r="r" b="b"/>
              <a:pathLst>
                <a:path w="755" h="783" extrusionOk="0">
                  <a:moveTo>
                    <a:pt x="743" y="783"/>
                  </a:moveTo>
                  <a:lnTo>
                    <a:pt x="743" y="783"/>
                  </a:lnTo>
                  <a:cubicBezTo>
                    <a:pt x="785" y="491"/>
                    <a:pt x="753" y="-176"/>
                    <a:pt x="128" y="43"/>
                  </a:cubicBezTo>
                  <a:cubicBezTo>
                    <a:pt x="-340" y="428"/>
                    <a:pt x="618" y="783"/>
                    <a:pt x="743" y="78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2" name="Google Shape;3872;p68"/>
            <p:cNvSpPr/>
            <p:nvPr/>
          </p:nvSpPr>
          <p:spPr>
            <a:xfrm rot="-4178607" flipH="1">
              <a:off x="3340641" y="2561215"/>
              <a:ext cx="243842" cy="122023"/>
            </a:xfrm>
            <a:custGeom>
              <a:avLst/>
              <a:gdLst/>
              <a:ahLst/>
              <a:cxnLst/>
              <a:rect l="l" t="t" r="r" b="b"/>
              <a:pathLst>
                <a:path w="1199" h="600" extrusionOk="0">
                  <a:moveTo>
                    <a:pt x="1199" y="425"/>
                  </a:moveTo>
                  <a:lnTo>
                    <a:pt x="1199" y="425"/>
                  </a:lnTo>
                  <a:cubicBezTo>
                    <a:pt x="731" y="112"/>
                    <a:pt x="616" y="71"/>
                    <a:pt x="387" y="8"/>
                  </a:cubicBezTo>
                  <a:cubicBezTo>
                    <a:pt x="168" y="-54"/>
                    <a:pt x="-332" y="248"/>
                    <a:pt x="335" y="571"/>
                  </a:cubicBezTo>
                  <a:cubicBezTo>
                    <a:pt x="335" y="571"/>
                    <a:pt x="949" y="696"/>
                    <a:pt x="1199" y="4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3" name="Google Shape;3873;p68"/>
            <p:cNvSpPr/>
            <p:nvPr/>
          </p:nvSpPr>
          <p:spPr>
            <a:xfrm rot="-4178607" flipH="1">
              <a:off x="3432516" y="2994209"/>
              <a:ext cx="120803" cy="237131"/>
            </a:xfrm>
            <a:custGeom>
              <a:avLst/>
              <a:gdLst/>
              <a:ahLst/>
              <a:cxnLst/>
              <a:rect l="l" t="t" r="r" b="b"/>
              <a:pathLst>
                <a:path w="594" h="1166" extrusionOk="0">
                  <a:moveTo>
                    <a:pt x="540" y="0"/>
                  </a:moveTo>
                  <a:lnTo>
                    <a:pt x="540" y="0"/>
                  </a:lnTo>
                  <a:cubicBezTo>
                    <a:pt x="520" y="10"/>
                    <a:pt x="165" y="302"/>
                    <a:pt x="176" y="312"/>
                  </a:cubicBezTo>
                  <a:cubicBezTo>
                    <a:pt x="197" y="333"/>
                    <a:pt x="0" y="802"/>
                    <a:pt x="0" y="802"/>
                  </a:cubicBezTo>
                  <a:cubicBezTo>
                    <a:pt x="21" y="1104"/>
                    <a:pt x="21" y="1104"/>
                    <a:pt x="21" y="1104"/>
                  </a:cubicBezTo>
                  <a:cubicBezTo>
                    <a:pt x="155" y="1166"/>
                    <a:pt x="155" y="1166"/>
                    <a:pt x="155" y="1166"/>
                  </a:cubicBezTo>
                  <a:cubicBezTo>
                    <a:pt x="436" y="1010"/>
                    <a:pt x="436" y="1010"/>
                    <a:pt x="436" y="1010"/>
                  </a:cubicBezTo>
                  <a:cubicBezTo>
                    <a:pt x="436" y="1010"/>
                    <a:pt x="603" y="614"/>
                    <a:pt x="593" y="447"/>
                  </a:cubicBezTo>
                  <a:cubicBezTo>
                    <a:pt x="593" y="281"/>
                    <a:pt x="540" y="0"/>
                    <a:pt x="54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4" name="Google Shape;3874;p68"/>
            <p:cNvSpPr/>
            <p:nvPr/>
          </p:nvSpPr>
          <p:spPr>
            <a:xfrm rot="-4178607" flipH="1">
              <a:off x="3199725" y="3154287"/>
              <a:ext cx="125277" cy="219641"/>
            </a:xfrm>
            <a:custGeom>
              <a:avLst/>
              <a:gdLst/>
              <a:ahLst/>
              <a:cxnLst/>
              <a:rect l="l" t="t" r="r" b="b"/>
              <a:pathLst>
                <a:path w="616" h="1080" extrusionOk="0">
                  <a:moveTo>
                    <a:pt x="272" y="11"/>
                  </a:moveTo>
                  <a:lnTo>
                    <a:pt x="272" y="11"/>
                  </a:lnTo>
                  <a:cubicBezTo>
                    <a:pt x="53" y="333"/>
                    <a:pt x="-9" y="417"/>
                    <a:pt x="1" y="573"/>
                  </a:cubicBezTo>
                  <a:cubicBezTo>
                    <a:pt x="12" y="729"/>
                    <a:pt x="32" y="917"/>
                    <a:pt x="105" y="969"/>
                  </a:cubicBezTo>
                  <a:cubicBezTo>
                    <a:pt x="178" y="1031"/>
                    <a:pt x="272" y="1104"/>
                    <a:pt x="366" y="1073"/>
                  </a:cubicBezTo>
                  <a:cubicBezTo>
                    <a:pt x="459" y="1042"/>
                    <a:pt x="605" y="979"/>
                    <a:pt x="616" y="813"/>
                  </a:cubicBezTo>
                  <a:cubicBezTo>
                    <a:pt x="616" y="646"/>
                    <a:pt x="605" y="469"/>
                    <a:pt x="564" y="386"/>
                  </a:cubicBezTo>
                  <a:cubicBezTo>
                    <a:pt x="512" y="302"/>
                    <a:pt x="449" y="167"/>
                    <a:pt x="428" y="146"/>
                  </a:cubicBezTo>
                  <a:cubicBezTo>
                    <a:pt x="397" y="115"/>
                    <a:pt x="324" y="0"/>
                    <a:pt x="324" y="0"/>
                  </a:cubicBezTo>
                  <a:cubicBezTo>
                    <a:pt x="272" y="11"/>
                    <a:pt x="272" y="11"/>
                    <a:pt x="272" y="1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5" name="Google Shape;3875;p68"/>
            <p:cNvSpPr/>
            <p:nvPr/>
          </p:nvSpPr>
          <p:spPr>
            <a:xfrm rot="-4178607" flipH="1">
              <a:off x="3336975" y="3325708"/>
              <a:ext cx="10575" cy="8542"/>
            </a:xfrm>
            <a:custGeom>
              <a:avLst/>
              <a:gdLst/>
              <a:ahLst/>
              <a:cxnLst/>
              <a:rect l="l" t="t" r="r" b="b"/>
              <a:pathLst>
                <a:path w="52" h="42" extrusionOk="0">
                  <a:moveTo>
                    <a:pt x="52" y="0"/>
                  </a:moveTo>
                  <a:lnTo>
                    <a:pt x="52" y="0"/>
                  </a:lnTo>
                  <a:cubicBezTo>
                    <a:pt x="42" y="21"/>
                    <a:pt x="21" y="31"/>
                    <a:pt x="0" y="42"/>
                  </a:cubicBezTo>
                  <a:cubicBezTo>
                    <a:pt x="21" y="31"/>
                    <a:pt x="42" y="21"/>
                    <a:pt x="52"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6" name="Google Shape;3876;p68"/>
            <p:cNvSpPr/>
            <p:nvPr/>
          </p:nvSpPr>
          <p:spPr>
            <a:xfrm rot="-4178607" flipH="1">
              <a:off x="3270855" y="3256101"/>
              <a:ext cx="107583" cy="71993"/>
            </a:xfrm>
            <a:custGeom>
              <a:avLst/>
              <a:gdLst/>
              <a:ahLst/>
              <a:cxnLst/>
              <a:rect l="l" t="t" r="r" b="b"/>
              <a:pathLst>
                <a:path w="529" h="354" extrusionOk="0">
                  <a:moveTo>
                    <a:pt x="498" y="0"/>
                  </a:moveTo>
                  <a:lnTo>
                    <a:pt x="498" y="0"/>
                  </a:lnTo>
                  <a:lnTo>
                    <a:pt x="487" y="0"/>
                  </a:lnTo>
                  <a:cubicBezTo>
                    <a:pt x="435" y="31"/>
                    <a:pt x="425" y="104"/>
                    <a:pt x="404" y="156"/>
                  </a:cubicBezTo>
                  <a:cubicBezTo>
                    <a:pt x="393" y="167"/>
                    <a:pt x="383" y="188"/>
                    <a:pt x="373" y="198"/>
                  </a:cubicBezTo>
                  <a:cubicBezTo>
                    <a:pt x="373" y="208"/>
                    <a:pt x="362" y="208"/>
                    <a:pt x="362" y="208"/>
                  </a:cubicBezTo>
                  <a:lnTo>
                    <a:pt x="362" y="208"/>
                  </a:lnTo>
                  <a:lnTo>
                    <a:pt x="352" y="219"/>
                  </a:lnTo>
                  <a:lnTo>
                    <a:pt x="352" y="219"/>
                  </a:lnTo>
                  <a:cubicBezTo>
                    <a:pt x="341" y="219"/>
                    <a:pt x="341" y="219"/>
                    <a:pt x="341" y="219"/>
                  </a:cubicBezTo>
                  <a:lnTo>
                    <a:pt x="341" y="219"/>
                  </a:lnTo>
                  <a:lnTo>
                    <a:pt x="341" y="219"/>
                  </a:lnTo>
                  <a:cubicBezTo>
                    <a:pt x="289" y="219"/>
                    <a:pt x="227" y="198"/>
                    <a:pt x="196" y="177"/>
                  </a:cubicBezTo>
                  <a:cubicBezTo>
                    <a:pt x="185" y="177"/>
                    <a:pt x="185" y="177"/>
                    <a:pt x="175" y="177"/>
                  </a:cubicBezTo>
                  <a:cubicBezTo>
                    <a:pt x="175" y="167"/>
                    <a:pt x="175" y="167"/>
                    <a:pt x="175" y="167"/>
                  </a:cubicBezTo>
                  <a:lnTo>
                    <a:pt x="164" y="167"/>
                  </a:lnTo>
                  <a:lnTo>
                    <a:pt x="154" y="156"/>
                  </a:lnTo>
                  <a:lnTo>
                    <a:pt x="154" y="146"/>
                  </a:lnTo>
                  <a:lnTo>
                    <a:pt x="143" y="146"/>
                  </a:lnTo>
                  <a:lnTo>
                    <a:pt x="143" y="135"/>
                  </a:lnTo>
                  <a:lnTo>
                    <a:pt x="143" y="135"/>
                  </a:lnTo>
                  <a:lnTo>
                    <a:pt x="133" y="125"/>
                  </a:lnTo>
                  <a:cubicBezTo>
                    <a:pt x="133" y="104"/>
                    <a:pt x="123" y="94"/>
                    <a:pt x="112" y="83"/>
                  </a:cubicBezTo>
                  <a:cubicBezTo>
                    <a:pt x="102" y="63"/>
                    <a:pt x="81" y="52"/>
                    <a:pt x="60" y="52"/>
                  </a:cubicBezTo>
                  <a:cubicBezTo>
                    <a:pt x="50" y="52"/>
                    <a:pt x="29" y="63"/>
                    <a:pt x="8" y="83"/>
                  </a:cubicBezTo>
                  <a:cubicBezTo>
                    <a:pt x="-13" y="125"/>
                    <a:pt x="8" y="177"/>
                    <a:pt x="29" y="208"/>
                  </a:cubicBezTo>
                  <a:cubicBezTo>
                    <a:pt x="50" y="240"/>
                    <a:pt x="81" y="271"/>
                    <a:pt x="112" y="292"/>
                  </a:cubicBezTo>
                  <a:cubicBezTo>
                    <a:pt x="143" y="313"/>
                    <a:pt x="175" y="323"/>
                    <a:pt x="216" y="333"/>
                  </a:cubicBezTo>
                  <a:cubicBezTo>
                    <a:pt x="248" y="344"/>
                    <a:pt x="289" y="354"/>
                    <a:pt x="331" y="354"/>
                  </a:cubicBezTo>
                  <a:lnTo>
                    <a:pt x="331" y="354"/>
                  </a:lnTo>
                  <a:cubicBezTo>
                    <a:pt x="352" y="354"/>
                    <a:pt x="362" y="344"/>
                    <a:pt x="383" y="344"/>
                  </a:cubicBezTo>
                  <a:cubicBezTo>
                    <a:pt x="404" y="333"/>
                    <a:pt x="425" y="323"/>
                    <a:pt x="435" y="302"/>
                  </a:cubicBezTo>
                  <a:cubicBezTo>
                    <a:pt x="466" y="281"/>
                    <a:pt x="477" y="260"/>
                    <a:pt x="498" y="229"/>
                  </a:cubicBezTo>
                  <a:cubicBezTo>
                    <a:pt x="508" y="198"/>
                    <a:pt x="518" y="156"/>
                    <a:pt x="529" y="125"/>
                  </a:cubicBezTo>
                  <a:cubicBezTo>
                    <a:pt x="529" y="94"/>
                    <a:pt x="529" y="52"/>
                    <a:pt x="518" y="21"/>
                  </a:cubicBezTo>
                  <a:cubicBezTo>
                    <a:pt x="518" y="10"/>
                    <a:pt x="508" y="0"/>
                    <a:pt x="49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7" name="Google Shape;3877;p68"/>
            <p:cNvSpPr/>
            <p:nvPr/>
          </p:nvSpPr>
          <p:spPr>
            <a:xfrm rot="-4178607" flipH="1">
              <a:off x="3447345" y="2507630"/>
              <a:ext cx="12812" cy="8338"/>
            </a:xfrm>
            <a:custGeom>
              <a:avLst/>
              <a:gdLst/>
              <a:ahLst/>
              <a:cxnLst/>
              <a:rect l="l" t="t" r="r" b="b"/>
              <a:pathLst>
                <a:path w="63" h="41" extrusionOk="0">
                  <a:moveTo>
                    <a:pt x="63" y="0"/>
                  </a:moveTo>
                  <a:lnTo>
                    <a:pt x="63" y="0"/>
                  </a:lnTo>
                  <a:cubicBezTo>
                    <a:pt x="32" y="10"/>
                    <a:pt x="11" y="31"/>
                    <a:pt x="0" y="41"/>
                  </a:cubicBezTo>
                  <a:cubicBezTo>
                    <a:pt x="21" y="31"/>
                    <a:pt x="42" y="21"/>
                    <a:pt x="63"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8" name="Google Shape;3878;p68"/>
            <p:cNvSpPr/>
            <p:nvPr/>
          </p:nvSpPr>
          <p:spPr>
            <a:xfrm rot="-4178607" flipH="1">
              <a:off x="3455008" y="2494122"/>
              <a:ext cx="72197" cy="108194"/>
            </a:xfrm>
            <a:custGeom>
              <a:avLst/>
              <a:gdLst/>
              <a:ahLst/>
              <a:cxnLst/>
              <a:rect l="l" t="t" r="r" b="b"/>
              <a:pathLst>
                <a:path w="355" h="532" extrusionOk="0">
                  <a:moveTo>
                    <a:pt x="157" y="167"/>
                  </a:moveTo>
                  <a:lnTo>
                    <a:pt x="157" y="167"/>
                  </a:lnTo>
                  <a:moveTo>
                    <a:pt x="157" y="167"/>
                  </a:moveTo>
                  <a:lnTo>
                    <a:pt x="157" y="167"/>
                  </a:lnTo>
                  <a:moveTo>
                    <a:pt x="157" y="167"/>
                  </a:moveTo>
                  <a:lnTo>
                    <a:pt x="157" y="167"/>
                  </a:lnTo>
                  <a:lnTo>
                    <a:pt x="167" y="167"/>
                  </a:lnTo>
                  <a:lnTo>
                    <a:pt x="157" y="167"/>
                  </a:lnTo>
                  <a:moveTo>
                    <a:pt x="167" y="0"/>
                  </a:moveTo>
                  <a:lnTo>
                    <a:pt x="167" y="0"/>
                  </a:lnTo>
                  <a:cubicBezTo>
                    <a:pt x="146" y="0"/>
                    <a:pt x="126" y="0"/>
                    <a:pt x="105" y="11"/>
                  </a:cubicBezTo>
                  <a:lnTo>
                    <a:pt x="105" y="11"/>
                  </a:lnTo>
                  <a:cubicBezTo>
                    <a:pt x="84" y="32"/>
                    <a:pt x="63" y="42"/>
                    <a:pt x="42" y="52"/>
                  </a:cubicBezTo>
                  <a:cubicBezTo>
                    <a:pt x="1" y="104"/>
                    <a:pt x="-10" y="167"/>
                    <a:pt x="11" y="229"/>
                  </a:cubicBezTo>
                  <a:cubicBezTo>
                    <a:pt x="21" y="271"/>
                    <a:pt x="42" y="302"/>
                    <a:pt x="74" y="334"/>
                  </a:cubicBezTo>
                  <a:cubicBezTo>
                    <a:pt x="84" y="344"/>
                    <a:pt x="94" y="365"/>
                    <a:pt x="105" y="375"/>
                  </a:cubicBezTo>
                  <a:cubicBezTo>
                    <a:pt x="115" y="386"/>
                    <a:pt x="126" y="396"/>
                    <a:pt x="136" y="396"/>
                  </a:cubicBezTo>
                  <a:cubicBezTo>
                    <a:pt x="146" y="407"/>
                    <a:pt x="146" y="407"/>
                    <a:pt x="146" y="407"/>
                  </a:cubicBezTo>
                  <a:lnTo>
                    <a:pt x="146" y="407"/>
                  </a:lnTo>
                  <a:lnTo>
                    <a:pt x="146" y="407"/>
                  </a:lnTo>
                  <a:cubicBezTo>
                    <a:pt x="178" y="438"/>
                    <a:pt x="209" y="459"/>
                    <a:pt x="240" y="490"/>
                  </a:cubicBezTo>
                  <a:cubicBezTo>
                    <a:pt x="261" y="500"/>
                    <a:pt x="292" y="532"/>
                    <a:pt x="313" y="532"/>
                  </a:cubicBezTo>
                  <a:cubicBezTo>
                    <a:pt x="324" y="532"/>
                    <a:pt x="334" y="521"/>
                    <a:pt x="344" y="511"/>
                  </a:cubicBezTo>
                  <a:lnTo>
                    <a:pt x="344" y="511"/>
                  </a:lnTo>
                  <a:cubicBezTo>
                    <a:pt x="355" y="500"/>
                    <a:pt x="355" y="490"/>
                    <a:pt x="355" y="469"/>
                  </a:cubicBezTo>
                  <a:cubicBezTo>
                    <a:pt x="344" y="438"/>
                    <a:pt x="334" y="407"/>
                    <a:pt x="313" y="386"/>
                  </a:cubicBezTo>
                  <a:cubicBezTo>
                    <a:pt x="292" y="365"/>
                    <a:pt x="271" y="334"/>
                    <a:pt x="251" y="313"/>
                  </a:cubicBezTo>
                  <a:cubicBezTo>
                    <a:pt x="240" y="292"/>
                    <a:pt x="240" y="302"/>
                    <a:pt x="219" y="282"/>
                  </a:cubicBezTo>
                  <a:cubicBezTo>
                    <a:pt x="219" y="271"/>
                    <a:pt x="219" y="271"/>
                    <a:pt x="219" y="271"/>
                  </a:cubicBezTo>
                  <a:lnTo>
                    <a:pt x="219" y="271"/>
                  </a:lnTo>
                  <a:lnTo>
                    <a:pt x="219" y="271"/>
                  </a:lnTo>
                  <a:cubicBezTo>
                    <a:pt x="209" y="261"/>
                    <a:pt x="209" y="250"/>
                    <a:pt x="199" y="250"/>
                  </a:cubicBezTo>
                  <a:cubicBezTo>
                    <a:pt x="199" y="240"/>
                    <a:pt x="188" y="229"/>
                    <a:pt x="188" y="229"/>
                  </a:cubicBezTo>
                  <a:lnTo>
                    <a:pt x="188" y="240"/>
                  </a:lnTo>
                  <a:cubicBezTo>
                    <a:pt x="188" y="229"/>
                    <a:pt x="178" y="229"/>
                    <a:pt x="178" y="219"/>
                  </a:cubicBezTo>
                  <a:lnTo>
                    <a:pt x="167" y="209"/>
                  </a:lnTo>
                  <a:cubicBezTo>
                    <a:pt x="167" y="198"/>
                    <a:pt x="167" y="198"/>
                    <a:pt x="167" y="198"/>
                  </a:cubicBezTo>
                  <a:lnTo>
                    <a:pt x="167" y="198"/>
                  </a:lnTo>
                  <a:lnTo>
                    <a:pt x="157" y="188"/>
                  </a:lnTo>
                  <a:cubicBezTo>
                    <a:pt x="157" y="177"/>
                    <a:pt x="157" y="177"/>
                    <a:pt x="157" y="177"/>
                  </a:cubicBezTo>
                  <a:lnTo>
                    <a:pt x="157" y="177"/>
                  </a:lnTo>
                  <a:cubicBezTo>
                    <a:pt x="157" y="167"/>
                    <a:pt x="157" y="167"/>
                    <a:pt x="157" y="167"/>
                  </a:cubicBezTo>
                  <a:lnTo>
                    <a:pt x="157" y="167"/>
                  </a:lnTo>
                  <a:lnTo>
                    <a:pt x="167" y="167"/>
                  </a:lnTo>
                  <a:lnTo>
                    <a:pt x="167" y="167"/>
                  </a:lnTo>
                  <a:lnTo>
                    <a:pt x="167" y="167"/>
                  </a:lnTo>
                  <a:lnTo>
                    <a:pt x="167" y="167"/>
                  </a:lnTo>
                  <a:cubicBezTo>
                    <a:pt x="188" y="157"/>
                    <a:pt x="199" y="157"/>
                    <a:pt x="199" y="157"/>
                  </a:cubicBezTo>
                  <a:lnTo>
                    <a:pt x="188" y="157"/>
                  </a:lnTo>
                  <a:lnTo>
                    <a:pt x="188" y="157"/>
                  </a:lnTo>
                  <a:lnTo>
                    <a:pt x="188" y="157"/>
                  </a:lnTo>
                  <a:cubicBezTo>
                    <a:pt x="199" y="157"/>
                    <a:pt x="209" y="157"/>
                    <a:pt x="209" y="157"/>
                  </a:cubicBezTo>
                  <a:lnTo>
                    <a:pt x="219" y="157"/>
                  </a:lnTo>
                  <a:lnTo>
                    <a:pt x="230" y="157"/>
                  </a:lnTo>
                  <a:cubicBezTo>
                    <a:pt x="271" y="157"/>
                    <a:pt x="303" y="146"/>
                    <a:pt x="324" y="125"/>
                  </a:cubicBezTo>
                  <a:cubicBezTo>
                    <a:pt x="344" y="104"/>
                    <a:pt x="344" y="84"/>
                    <a:pt x="324" y="63"/>
                  </a:cubicBezTo>
                  <a:cubicBezTo>
                    <a:pt x="313" y="52"/>
                    <a:pt x="292" y="42"/>
                    <a:pt x="282" y="32"/>
                  </a:cubicBezTo>
                  <a:cubicBezTo>
                    <a:pt x="261" y="21"/>
                    <a:pt x="240" y="11"/>
                    <a:pt x="219" y="11"/>
                  </a:cubicBezTo>
                  <a:cubicBezTo>
                    <a:pt x="199" y="0"/>
                    <a:pt x="188" y="0"/>
                    <a:pt x="1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79" name="Google Shape;3879;p68"/>
            <p:cNvSpPr/>
            <p:nvPr/>
          </p:nvSpPr>
          <p:spPr>
            <a:xfrm flipH="1">
              <a:off x="2195310" y="4110144"/>
              <a:ext cx="33760" cy="31929"/>
            </a:xfrm>
            <a:custGeom>
              <a:avLst/>
              <a:gdLst/>
              <a:ahLst/>
              <a:cxnLst/>
              <a:rect l="l" t="t" r="r" b="b"/>
              <a:pathLst>
                <a:path w="166" h="157" extrusionOk="0">
                  <a:moveTo>
                    <a:pt x="125" y="0"/>
                  </a:moveTo>
                  <a:lnTo>
                    <a:pt x="125" y="0"/>
                  </a:lnTo>
                  <a:cubicBezTo>
                    <a:pt x="104" y="21"/>
                    <a:pt x="83" y="32"/>
                    <a:pt x="62" y="53"/>
                  </a:cubicBezTo>
                  <a:cubicBezTo>
                    <a:pt x="31" y="73"/>
                    <a:pt x="10" y="105"/>
                    <a:pt x="0" y="136"/>
                  </a:cubicBezTo>
                  <a:lnTo>
                    <a:pt x="0" y="146"/>
                  </a:lnTo>
                  <a:cubicBezTo>
                    <a:pt x="166" y="157"/>
                    <a:pt x="166" y="157"/>
                    <a:pt x="166" y="157"/>
                  </a:cubicBezTo>
                  <a:lnTo>
                    <a:pt x="166" y="157"/>
                  </a:lnTo>
                  <a:cubicBezTo>
                    <a:pt x="166" y="146"/>
                    <a:pt x="166" y="146"/>
                    <a:pt x="166" y="146"/>
                  </a:cubicBezTo>
                  <a:cubicBezTo>
                    <a:pt x="166" y="136"/>
                    <a:pt x="166" y="136"/>
                    <a:pt x="166" y="125"/>
                  </a:cubicBezTo>
                  <a:lnTo>
                    <a:pt x="166" y="125"/>
                  </a:lnTo>
                  <a:lnTo>
                    <a:pt x="166" y="125"/>
                  </a:lnTo>
                  <a:cubicBezTo>
                    <a:pt x="166" y="115"/>
                    <a:pt x="166" y="115"/>
                    <a:pt x="166" y="115"/>
                  </a:cubicBezTo>
                  <a:cubicBezTo>
                    <a:pt x="166" y="105"/>
                    <a:pt x="166" y="94"/>
                    <a:pt x="166" y="84"/>
                  </a:cubicBezTo>
                  <a:cubicBezTo>
                    <a:pt x="166" y="73"/>
                    <a:pt x="166" y="73"/>
                    <a:pt x="166" y="63"/>
                  </a:cubicBezTo>
                  <a:lnTo>
                    <a:pt x="166" y="53"/>
                  </a:lnTo>
                  <a:lnTo>
                    <a:pt x="166" y="53"/>
                  </a:lnTo>
                  <a:lnTo>
                    <a:pt x="166" y="42"/>
                  </a:lnTo>
                  <a:cubicBezTo>
                    <a:pt x="166" y="21"/>
                    <a:pt x="146" y="11"/>
                    <a:pt x="125" y="0"/>
                  </a:cubicBezTo>
                  <a:close/>
                </a:path>
              </a:pathLst>
            </a:custGeom>
            <a:solidFill>
              <a:srgbClr val="9FC09A"/>
            </a:solidFill>
            <a:ln>
              <a:noFill/>
            </a:ln>
          </p:spPr>
          <p:txBody>
            <a:bodyPr spcFirstLastPara="1" wrap="square" lIns="90000" tIns="11500" rIns="90000" bIns="11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0" name="Google Shape;3880;p68"/>
            <p:cNvSpPr/>
            <p:nvPr/>
          </p:nvSpPr>
          <p:spPr>
            <a:xfrm rot="-4178607" flipH="1">
              <a:off x="3415154" y="3059239"/>
              <a:ext cx="60808" cy="118565"/>
            </a:xfrm>
            <a:custGeom>
              <a:avLst/>
              <a:gdLst/>
              <a:ahLst/>
              <a:cxnLst/>
              <a:rect l="l" t="t" r="r" b="b"/>
              <a:pathLst>
                <a:path w="299" h="583" extrusionOk="0">
                  <a:moveTo>
                    <a:pt x="233" y="10"/>
                  </a:moveTo>
                  <a:lnTo>
                    <a:pt x="233" y="10"/>
                  </a:lnTo>
                  <a:cubicBezTo>
                    <a:pt x="192" y="42"/>
                    <a:pt x="181" y="83"/>
                    <a:pt x="160" y="135"/>
                  </a:cubicBezTo>
                  <a:cubicBezTo>
                    <a:pt x="140" y="177"/>
                    <a:pt x="119" y="229"/>
                    <a:pt x="98" y="271"/>
                  </a:cubicBezTo>
                  <a:cubicBezTo>
                    <a:pt x="77" y="323"/>
                    <a:pt x="56" y="364"/>
                    <a:pt x="35" y="406"/>
                  </a:cubicBezTo>
                  <a:cubicBezTo>
                    <a:pt x="25" y="437"/>
                    <a:pt x="25" y="458"/>
                    <a:pt x="15" y="479"/>
                  </a:cubicBezTo>
                  <a:cubicBezTo>
                    <a:pt x="4" y="510"/>
                    <a:pt x="-6" y="531"/>
                    <a:pt x="4" y="562"/>
                  </a:cubicBezTo>
                  <a:cubicBezTo>
                    <a:pt x="15" y="573"/>
                    <a:pt x="25" y="583"/>
                    <a:pt x="35" y="583"/>
                  </a:cubicBezTo>
                  <a:lnTo>
                    <a:pt x="46" y="583"/>
                  </a:lnTo>
                  <a:cubicBezTo>
                    <a:pt x="67" y="573"/>
                    <a:pt x="88" y="552"/>
                    <a:pt x="98" y="531"/>
                  </a:cubicBezTo>
                  <a:cubicBezTo>
                    <a:pt x="119" y="437"/>
                    <a:pt x="140" y="344"/>
                    <a:pt x="160" y="250"/>
                  </a:cubicBezTo>
                  <a:cubicBezTo>
                    <a:pt x="181" y="167"/>
                    <a:pt x="202" y="94"/>
                    <a:pt x="233" y="10"/>
                  </a:cubicBezTo>
                  <a:moveTo>
                    <a:pt x="275" y="0"/>
                  </a:moveTo>
                  <a:lnTo>
                    <a:pt x="275" y="0"/>
                  </a:lnTo>
                  <a:cubicBezTo>
                    <a:pt x="233" y="125"/>
                    <a:pt x="202" y="250"/>
                    <a:pt x="160" y="375"/>
                  </a:cubicBezTo>
                  <a:cubicBezTo>
                    <a:pt x="150" y="417"/>
                    <a:pt x="140" y="458"/>
                    <a:pt x="129" y="500"/>
                  </a:cubicBezTo>
                  <a:cubicBezTo>
                    <a:pt x="129" y="489"/>
                    <a:pt x="140" y="469"/>
                    <a:pt x="150" y="458"/>
                  </a:cubicBezTo>
                  <a:cubicBezTo>
                    <a:pt x="171" y="427"/>
                    <a:pt x="192" y="375"/>
                    <a:pt x="213" y="333"/>
                  </a:cubicBezTo>
                  <a:cubicBezTo>
                    <a:pt x="233" y="281"/>
                    <a:pt x="254" y="239"/>
                    <a:pt x="265" y="187"/>
                  </a:cubicBezTo>
                  <a:cubicBezTo>
                    <a:pt x="285" y="135"/>
                    <a:pt x="306" y="83"/>
                    <a:pt x="296" y="31"/>
                  </a:cubicBezTo>
                  <a:cubicBezTo>
                    <a:pt x="296" y="21"/>
                    <a:pt x="285" y="10"/>
                    <a:pt x="27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1" name="Google Shape;3881;p68"/>
            <p:cNvSpPr/>
            <p:nvPr/>
          </p:nvSpPr>
          <p:spPr>
            <a:xfrm rot="-4178607" flipH="1">
              <a:off x="3445873" y="2724030"/>
              <a:ext cx="31116" cy="21151"/>
            </a:xfrm>
            <a:custGeom>
              <a:avLst/>
              <a:gdLst/>
              <a:ahLst/>
              <a:cxnLst/>
              <a:rect l="l" t="t" r="r" b="b"/>
              <a:pathLst>
                <a:path w="153" h="104" extrusionOk="0">
                  <a:moveTo>
                    <a:pt x="146" y="0"/>
                  </a:moveTo>
                  <a:lnTo>
                    <a:pt x="146" y="0"/>
                  </a:lnTo>
                  <a:cubicBezTo>
                    <a:pt x="104" y="42"/>
                    <a:pt x="52" y="73"/>
                    <a:pt x="0" y="94"/>
                  </a:cubicBezTo>
                  <a:cubicBezTo>
                    <a:pt x="10" y="94"/>
                    <a:pt x="31" y="104"/>
                    <a:pt x="42" y="104"/>
                  </a:cubicBezTo>
                  <a:cubicBezTo>
                    <a:pt x="52" y="104"/>
                    <a:pt x="52" y="104"/>
                    <a:pt x="52" y="104"/>
                  </a:cubicBezTo>
                  <a:cubicBezTo>
                    <a:pt x="94" y="94"/>
                    <a:pt x="125" y="73"/>
                    <a:pt x="146" y="42"/>
                  </a:cubicBezTo>
                  <a:cubicBezTo>
                    <a:pt x="156" y="31"/>
                    <a:pt x="156" y="11"/>
                    <a:pt x="14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2" name="Google Shape;3882;p68"/>
            <p:cNvSpPr/>
            <p:nvPr/>
          </p:nvSpPr>
          <p:spPr>
            <a:xfrm rot="-4178607" flipH="1">
              <a:off x="3406944" y="2668051"/>
              <a:ext cx="130971" cy="31726"/>
            </a:xfrm>
            <a:custGeom>
              <a:avLst/>
              <a:gdLst/>
              <a:ahLst/>
              <a:cxnLst/>
              <a:rect l="l" t="t" r="r" b="b"/>
              <a:pathLst>
                <a:path w="644" h="156" extrusionOk="0">
                  <a:moveTo>
                    <a:pt x="40" y="31"/>
                  </a:moveTo>
                  <a:lnTo>
                    <a:pt x="40" y="31"/>
                  </a:lnTo>
                  <a:moveTo>
                    <a:pt x="321" y="0"/>
                  </a:moveTo>
                  <a:lnTo>
                    <a:pt x="321" y="0"/>
                  </a:lnTo>
                  <a:cubicBezTo>
                    <a:pt x="290" y="0"/>
                    <a:pt x="269" y="0"/>
                    <a:pt x="248" y="0"/>
                  </a:cubicBezTo>
                  <a:cubicBezTo>
                    <a:pt x="206" y="0"/>
                    <a:pt x="165" y="0"/>
                    <a:pt x="123" y="0"/>
                  </a:cubicBezTo>
                  <a:cubicBezTo>
                    <a:pt x="92" y="0"/>
                    <a:pt x="50" y="10"/>
                    <a:pt x="29" y="31"/>
                  </a:cubicBezTo>
                  <a:cubicBezTo>
                    <a:pt x="19" y="41"/>
                    <a:pt x="8" y="41"/>
                    <a:pt x="8" y="41"/>
                  </a:cubicBezTo>
                  <a:cubicBezTo>
                    <a:pt x="-2" y="52"/>
                    <a:pt x="-2" y="62"/>
                    <a:pt x="8" y="62"/>
                  </a:cubicBezTo>
                  <a:cubicBezTo>
                    <a:pt x="8" y="73"/>
                    <a:pt x="19" y="73"/>
                    <a:pt x="19" y="73"/>
                  </a:cubicBezTo>
                  <a:cubicBezTo>
                    <a:pt x="29" y="93"/>
                    <a:pt x="50" y="93"/>
                    <a:pt x="61" y="104"/>
                  </a:cubicBezTo>
                  <a:cubicBezTo>
                    <a:pt x="92" y="114"/>
                    <a:pt x="123" y="125"/>
                    <a:pt x="154" y="125"/>
                  </a:cubicBezTo>
                  <a:cubicBezTo>
                    <a:pt x="186" y="135"/>
                    <a:pt x="227" y="135"/>
                    <a:pt x="258" y="145"/>
                  </a:cubicBezTo>
                  <a:cubicBezTo>
                    <a:pt x="300" y="145"/>
                    <a:pt x="342" y="145"/>
                    <a:pt x="373" y="156"/>
                  </a:cubicBezTo>
                  <a:cubicBezTo>
                    <a:pt x="394" y="156"/>
                    <a:pt x="415" y="156"/>
                    <a:pt x="436" y="156"/>
                  </a:cubicBezTo>
                  <a:cubicBezTo>
                    <a:pt x="446" y="156"/>
                    <a:pt x="456" y="156"/>
                    <a:pt x="467" y="145"/>
                  </a:cubicBezTo>
                  <a:cubicBezTo>
                    <a:pt x="477" y="156"/>
                    <a:pt x="488" y="156"/>
                    <a:pt x="498" y="156"/>
                  </a:cubicBezTo>
                  <a:cubicBezTo>
                    <a:pt x="550" y="135"/>
                    <a:pt x="602" y="104"/>
                    <a:pt x="644" y="62"/>
                  </a:cubicBezTo>
                  <a:lnTo>
                    <a:pt x="644" y="62"/>
                  </a:lnTo>
                  <a:cubicBezTo>
                    <a:pt x="623" y="31"/>
                    <a:pt x="602" y="10"/>
                    <a:pt x="561" y="10"/>
                  </a:cubicBezTo>
                  <a:cubicBezTo>
                    <a:pt x="550" y="0"/>
                    <a:pt x="529" y="0"/>
                    <a:pt x="519" y="0"/>
                  </a:cubicBezTo>
                  <a:cubicBezTo>
                    <a:pt x="508" y="0"/>
                    <a:pt x="488" y="0"/>
                    <a:pt x="477" y="10"/>
                  </a:cubicBezTo>
                  <a:cubicBezTo>
                    <a:pt x="467" y="0"/>
                    <a:pt x="456" y="0"/>
                    <a:pt x="436" y="0"/>
                  </a:cubicBezTo>
                  <a:cubicBezTo>
                    <a:pt x="415" y="0"/>
                    <a:pt x="394" y="0"/>
                    <a:pt x="373" y="0"/>
                  </a:cubicBezTo>
                  <a:cubicBezTo>
                    <a:pt x="352" y="0"/>
                    <a:pt x="331" y="0"/>
                    <a:pt x="321" y="0"/>
                  </a:cubicBezTo>
                  <a:close/>
                </a:path>
              </a:pathLst>
            </a:custGeom>
            <a:solidFill>
              <a:schemeClr val="accent3"/>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3" name="Google Shape;3883;p68"/>
            <p:cNvSpPr/>
            <p:nvPr/>
          </p:nvSpPr>
          <p:spPr>
            <a:xfrm rot="-4178607" flipH="1">
              <a:off x="3297333" y="2779496"/>
              <a:ext cx="2237" cy="33963"/>
            </a:xfrm>
            <a:custGeom>
              <a:avLst/>
              <a:gdLst/>
              <a:ahLst/>
              <a:cxnLst/>
              <a:rect l="l" t="t" r="r" b="b"/>
              <a:pathLst>
                <a:path w="11" h="167" extrusionOk="0">
                  <a:moveTo>
                    <a:pt x="0" y="0"/>
                  </a:moveTo>
                  <a:lnTo>
                    <a:pt x="0" y="0"/>
                  </a:lnTo>
                  <a:cubicBezTo>
                    <a:pt x="0" y="63"/>
                    <a:pt x="0" y="115"/>
                    <a:pt x="0" y="167"/>
                  </a:cubicBezTo>
                  <a:lnTo>
                    <a:pt x="0" y="167"/>
                  </a:lnTo>
                  <a:cubicBezTo>
                    <a:pt x="0" y="167"/>
                    <a:pt x="11" y="167"/>
                    <a:pt x="11" y="156"/>
                  </a:cubicBezTo>
                  <a:cubicBezTo>
                    <a:pt x="11" y="125"/>
                    <a:pt x="11" y="94"/>
                    <a:pt x="11" y="63"/>
                  </a:cubicBezTo>
                  <a:cubicBezTo>
                    <a:pt x="11" y="42"/>
                    <a:pt x="11" y="21"/>
                    <a:pt x="11" y="10"/>
                  </a:cubicBezTo>
                  <a:cubicBezTo>
                    <a:pt x="11" y="0"/>
                    <a:pt x="11" y="0"/>
                    <a:pt x="0" y="0"/>
                  </a:cubicBezTo>
                  <a:close/>
                </a:path>
              </a:pathLst>
            </a:custGeom>
            <a:solidFill>
              <a:srgbClr val="D0E0CE"/>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4" name="Google Shape;3884;p68"/>
            <p:cNvSpPr/>
            <p:nvPr/>
          </p:nvSpPr>
          <p:spPr>
            <a:xfrm rot="-4178607" flipH="1">
              <a:off x="3243378" y="2698712"/>
              <a:ext cx="75654" cy="99652"/>
            </a:xfrm>
            <a:custGeom>
              <a:avLst/>
              <a:gdLst/>
              <a:ahLst/>
              <a:cxnLst/>
              <a:rect l="l" t="t" r="r" b="b"/>
              <a:pathLst>
                <a:path w="372" h="490" extrusionOk="0">
                  <a:moveTo>
                    <a:pt x="310" y="261"/>
                  </a:moveTo>
                  <a:lnTo>
                    <a:pt x="310" y="261"/>
                  </a:lnTo>
                  <a:moveTo>
                    <a:pt x="50" y="0"/>
                  </a:moveTo>
                  <a:lnTo>
                    <a:pt x="50" y="0"/>
                  </a:lnTo>
                  <a:cubicBezTo>
                    <a:pt x="29" y="0"/>
                    <a:pt x="18" y="0"/>
                    <a:pt x="18" y="11"/>
                  </a:cubicBezTo>
                  <a:cubicBezTo>
                    <a:pt x="-23" y="52"/>
                    <a:pt x="18" y="125"/>
                    <a:pt x="39" y="177"/>
                  </a:cubicBezTo>
                  <a:cubicBezTo>
                    <a:pt x="70" y="219"/>
                    <a:pt x="91" y="261"/>
                    <a:pt x="122" y="302"/>
                  </a:cubicBezTo>
                  <a:cubicBezTo>
                    <a:pt x="154" y="344"/>
                    <a:pt x="175" y="386"/>
                    <a:pt x="206" y="417"/>
                  </a:cubicBezTo>
                  <a:lnTo>
                    <a:pt x="206" y="417"/>
                  </a:lnTo>
                  <a:cubicBezTo>
                    <a:pt x="247" y="427"/>
                    <a:pt x="279" y="448"/>
                    <a:pt x="310" y="458"/>
                  </a:cubicBezTo>
                  <a:cubicBezTo>
                    <a:pt x="331" y="469"/>
                    <a:pt x="352" y="479"/>
                    <a:pt x="372" y="490"/>
                  </a:cubicBezTo>
                  <a:cubicBezTo>
                    <a:pt x="372" y="438"/>
                    <a:pt x="372" y="386"/>
                    <a:pt x="372" y="323"/>
                  </a:cubicBezTo>
                  <a:lnTo>
                    <a:pt x="372" y="323"/>
                  </a:lnTo>
                  <a:lnTo>
                    <a:pt x="362" y="313"/>
                  </a:lnTo>
                  <a:lnTo>
                    <a:pt x="362" y="313"/>
                  </a:lnTo>
                  <a:cubicBezTo>
                    <a:pt x="352" y="302"/>
                    <a:pt x="331" y="292"/>
                    <a:pt x="320" y="281"/>
                  </a:cubicBezTo>
                  <a:cubicBezTo>
                    <a:pt x="320" y="271"/>
                    <a:pt x="310" y="261"/>
                    <a:pt x="310" y="261"/>
                  </a:cubicBezTo>
                  <a:lnTo>
                    <a:pt x="310" y="261"/>
                  </a:lnTo>
                  <a:lnTo>
                    <a:pt x="300" y="250"/>
                  </a:lnTo>
                  <a:cubicBezTo>
                    <a:pt x="300" y="240"/>
                    <a:pt x="300" y="240"/>
                    <a:pt x="300" y="240"/>
                  </a:cubicBezTo>
                  <a:cubicBezTo>
                    <a:pt x="279" y="229"/>
                    <a:pt x="268" y="208"/>
                    <a:pt x="258" y="188"/>
                  </a:cubicBezTo>
                  <a:cubicBezTo>
                    <a:pt x="227" y="146"/>
                    <a:pt x="195" y="104"/>
                    <a:pt x="154" y="73"/>
                  </a:cubicBezTo>
                  <a:cubicBezTo>
                    <a:pt x="133" y="52"/>
                    <a:pt x="112" y="31"/>
                    <a:pt x="91" y="11"/>
                  </a:cubicBezTo>
                  <a:cubicBezTo>
                    <a:pt x="81" y="11"/>
                    <a:pt x="60" y="0"/>
                    <a:pt x="5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5" name="Google Shape;3885;p68"/>
            <p:cNvSpPr/>
            <p:nvPr/>
          </p:nvSpPr>
          <p:spPr>
            <a:xfrm flipH="1">
              <a:off x="2006987" y="4088993"/>
              <a:ext cx="33760" cy="19117"/>
            </a:xfrm>
            <a:custGeom>
              <a:avLst/>
              <a:gdLst/>
              <a:ahLst/>
              <a:cxnLst/>
              <a:rect l="l" t="t" r="r" b="b"/>
              <a:pathLst>
                <a:path w="166" h="94" extrusionOk="0">
                  <a:moveTo>
                    <a:pt x="10" y="32"/>
                  </a:moveTo>
                  <a:lnTo>
                    <a:pt x="10" y="32"/>
                  </a:lnTo>
                  <a:cubicBezTo>
                    <a:pt x="0" y="32"/>
                    <a:pt x="0" y="32"/>
                    <a:pt x="0" y="32"/>
                  </a:cubicBezTo>
                  <a:cubicBezTo>
                    <a:pt x="52" y="52"/>
                    <a:pt x="104" y="73"/>
                    <a:pt x="166" y="94"/>
                  </a:cubicBezTo>
                  <a:lnTo>
                    <a:pt x="166" y="84"/>
                  </a:lnTo>
                  <a:cubicBezTo>
                    <a:pt x="156" y="84"/>
                    <a:pt x="146" y="84"/>
                    <a:pt x="135" y="73"/>
                  </a:cubicBezTo>
                  <a:cubicBezTo>
                    <a:pt x="94" y="52"/>
                    <a:pt x="52" y="42"/>
                    <a:pt x="10" y="32"/>
                  </a:cubicBezTo>
                  <a:moveTo>
                    <a:pt x="104" y="0"/>
                  </a:moveTo>
                  <a:lnTo>
                    <a:pt x="104" y="0"/>
                  </a:lnTo>
                  <a:cubicBezTo>
                    <a:pt x="94" y="0"/>
                    <a:pt x="94" y="0"/>
                    <a:pt x="94" y="0"/>
                  </a:cubicBezTo>
                  <a:cubicBezTo>
                    <a:pt x="94" y="0"/>
                    <a:pt x="104" y="11"/>
                    <a:pt x="114" y="11"/>
                  </a:cubicBezTo>
                  <a:cubicBezTo>
                    <a:pt x="135" y="21"/>
                    <a:pt x="156" y="32"/>
                    <a:pt x="166" y="42"/>
                  </a:cubicBezTo>
                  <a:cubicBezTo>
                    <a:pt x="166" y="21"/>
                    <a:pt x="156" y="11"/>
                    <a:pt x="135" y="0"/>
                  </a:cubicBezTo>
                  <a:cubicBezTo>
                    <a:pt x="125" y="0"/>
                    <a:pt x="114" y="0"/>
                    <a:pt x="10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6" name="Google Shape;3886;p68"/>
            <p:cNvSpPr/>
            <p:nvPr/>
          </p:nvSpPr>
          <p:spPr>
            <a:xfrm flipH="1">
              <a:off x="2006987" y="4095501"/>
              <a:ext cx="132802" cy="52877"/>
            </a:xfrm>
            <a:custGeom>
              <a:avLst/>
              <a:gdLst/>
              <a:ahLst/>
              <a:cxnLst/>
              <a:rect l="l" t="t" r="r" b="b"/>
              <a:pathLst>
                <a:path w="653" h="260" extrusionOk="0">
                  <a:moveTo>
                    <a:pt x="487" y="0"/>
                  </a:moveTo>
                  <a:lnTo>
                    <a:pt x="487" y="0"/>
                  </a:lnTo>
                  <a:cubicBezTo>
                    <a:pt x="466" y="10"/>
                    <a:pt x="456" y="10"/>
                    <a:pt x="445" y="20"/>
                  </a:cubicBezTo>
                  <a:cubicBezTo>
                    <a:pt x="403" y="41"/>
                    <a:pt x="351" y="62"/>
                    <a:pt x="299" y="83"/>
                  </a:cubicBezTo>
                  <a:cubicBezTo>
                    <a:pt x="247" y="104"/>
                    <a:pt x="195" y="114"/>
                    <a:pt x="153" y="135"/>
                  </a:cubicBezTo>
                  <a:cubicBezTo>
                    <a:pt x="122" y="145"/>
                    <a:pt x="101" y="156"/>
                    <a:pt x="70" y="166"/>
                  </a:cubicBezTo>
                  <a:cubicBezTo>
                    <a:pt x="49" y="187"/>
                    <a:pt x="28" y="218"/>
                    <a:pt x="8" y="229"/>
                  </a:cubicBezTo>
                  <a:cubicBezTo>
                    <a:pt x="-3" y="239"/>
                    <a:pt x="-3" y="250"/>
                    <a:pt x="8" y="250"/>
                  </a:cubicBezTo>
                  <a:cubicBezTo>
                    <a:pt x="18" y="250"/>
                    <a:pt x="28" y="250"/>
                    <a:pt x="39" y="250"/>
                  </a:cubicBezTo>
                  <a:cubicBezTo>
                    <a:pt x="133" y="260"/>
                    <a:pt x="133" y="260"/>
                    <a:pt x="133" y="260"/>
                  </a:cubicBezTo>
                  <a:cubicBezTo>
                    <a:pt x="153" y="260"/>
                    <a:pt x="164" y="250"/>
                    <a:pt x="185" y="250"/>
                  </a:cubicBezTo>
                  <a:cubicBezTo>
                    <a:pt x="237" y="239"/>
                    <a:pt x="289" y="218"/>
                    <a:pt x="341" y="208"/>
                  </a:cubicBezTo>
                  <a:cubicBezTo>
                    <a:pt x="393" y="187"/>
                    <a:pt x="445" y="166"/>
                    <a:pt x="497" y="156"/>
                  </a:cubicBezTo>
                  <a:cubicBezTo>
                    <a:pt x="560" y="135"/>
                    <a:pt x="622" y="114"/>
                    <a:pt x="653" y="62"/>
                  </a:cubicBezTo>
                  <a:cubicBezTo>
                    <a:pt x="591" y="41"/>
                    <a:pt x="539" y="20"/>
                    <a:pt x="487" y="0"/>
                  </a:cubicBezTo>
                  <a:close/>
                </a:path>
              </a:pathLst>
            </a:custGeom>
            <a:solidFill>
              <a:srgbClr val="668D6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7" name="Google Shape;3887;p68"/>
            <p:cNvSpPr/>
            <p:nvPr/>
          </p:nvSpPr>
          <p:spPr>
            <a:xfrm rot="-4178607" flipH="1">
              <a:off x="3217791" y="3188961"/>
              <a:ext cx="32133" cy="129141"/>
            </a:xfrm>
            <a:custGeom>
              <a:avLst/>
              <a:gdLst/>
              <a:ahLst/>
              <a:cxnLst/>
              <a:rect l="l" t="t" r="r" b="b"/>
              <a:pathLst>
                <a:path w="158" h="635" extrusionOk="0">
                  <a:moveTo>
                    <a:pt x="33" y="21"/>
                  </a:moveTo>
                  <a:lnTo>
                    <a:pt x="33" y="21"/>
                  </a:lnTo>
                  <a:cubicBezTo>
                    <a:pt x="-9" y="63"/>
                    <a:pt x="1" y="125"/>
                    <a:pt x="1" y="177"/>
                  </a:cubicBezTo>
                  <a:cubicBezTo>
                    <a:pt x="1" y="229"/>
                    <a:pt x="1" y="271"/>
                    <a:pt x="1" y="323"/>
                  </a:cubicBezTo>
                  <a:cubicBezTo>
                    <a:pt x="1" y="365"/>
                    <a:pt x="1" y="417"/>
                    <a:pt x="1" y="458"/>
                  </a:cubicBezTo>
                  <a:cubicBezTo>
                    <a:pt x="1" y="490"/>
                    <a:pt x="1" y="510"/>
                    <a:pt x="12" y="542"/>
                  </a:cubicBezTo>
                  <a:cubicBezTo>
                    <a:pt x="12" y="563"/>
                    <a:pt x="22" y="573"/>
                    <a:pt x="22" y="594"/>
                  </a:cubicBezTo>
                  <a:cubicBezTo>
                    <a:pt x="33" y="479"/>
                    <a:pt x="33" y="365"/>
                    <a:pt x="33" y="250"/>
                  </a:cubicBezTo>
                  <a:cubicBezTo>
                    <a:pt x="33" y="177"/>
                    <a:pt x="33" y="94"/>
                    <a:pt x="33" y="21"/>
                  </a:cubicBezTo>
                  <a:moveTo>
                    <a:pt x="74" y="0"/>
                  </a:moveTo>
                  <a:lnTo>
                    <a:pt x="74" y="0"/>
                  </a:lnTo>
                  <a:lnTo>
                    <a:pt x="64" y="0"/>
                  </a:lnTo>
                  <a:cubicBezTo>
                    <a:pt x="74" y="104"/>
                    <a:pt x="74" y="219"/>
                    <a:pt x="74" y="323"/>
                  </a:cubicBezTo>
                  <a:cubicBezTo>
                    <a:pt x="64" y="427"/>
                    <a:pt x="53" y="531"/>
                    <a:pt x="43" y="625"/>
                  </a:cubicBezTo>
                  <a:lnTo>
                    <a:pt x="53" y="635"/>
                  </a:lnTo>
                  <a:cubicBezTo>
                    <a:pt x="74" y="635"/>
                    <a:pt x="85" y="625"/>
                    <a:pt x="95" y="604"/>
                  </a:cubicBezTo>
                  <a:cubicBezTo>
                    <a:pt x="95" y="583"/>
                    <a:pt x="116" y="563"/>
                    <a:pt x="116" y="542"/>
                  </a:cubicBezTo>
                  <a:cubicBezTo>
                    <a:pt x="126" y="510"/>
                    <a:pt x="126" y="490"/>
                    <a:pt x="126" y="469"/>
                  </a:cubicBezTo>
                  <a:cubicBezTo>
                    <a:pt x="137" y="417"/>
                    <a:pt x="137" y="375"/>
                    <a:pt x="137" y="323"/>
                  </a:cubicBezTo>
                  <a:cubicBezTo>
                    <a:pt x="137" y="271"/>
                    <a:pt x="147" y="229"/>
                    <a:pt x="147" y="177"/>
                  </a:cubicBezTo>
                  <a:cubicBezTo>
                    <a:pt x="158" y="135"/>
                    <a:pt x="168" y="73"/>
                    <a:pt x="137" y="21"/>
                  </a:cubicBezTo>
                  <a:cubicBezTo>
                    <a:pt x="116" y="10"/>
                    <a:pt x="95" y="0"/>
                    <a:pt x="74"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88" name="Google Shape;3888;p68"/>
            <p:cNvSpPr/>
            <p:nvPr/>
          </p:nvSpPr>
          <p:spPr>
            <a:xfrm rot="-4178607" flipH="1">
              <a:off x="2876376" y="2780154"/>
              <a:ext cx="427080" cy="823451"/>
            </a:xfrm>
            <a:custGeom>
              <a:avLst/>
              <a:gdLst/>
              <a:ahLst/>
              <a:cxnLst/>
              <a:rect l="l" t="t" r="r" b="b"/>
              <a:pathLst>
                <a:path w="2100" h="4049" extrusionOk="0">
                  <a:moveTo>
                    <a:pt x="0" y="4049"/>
                  </a:moveTo>
                  <a:lnTo>
                    <a:pt x="0" y="4049"/>
                  </a:lnTo>
                  <a:cubicBezTo>
                    <a:pt x="21" y="3976"/>
                    <a:pt x="31" y="3903"/>
                    <a:pt x="52" y="3830"/>
                  </a:cubicBezTo>
                  <a:cubicBezTo>
                    <a:pt x="73" y="3757"/>
                    <a:pt x="94" y="3684"/>
                    <a:pt x="114" y="3622"/>
                  </a:cubicBezTo>
                  <a:cubicBezTo>
                    <a:pt x="156" y="3476"/>
                    <a:pt x="198" y="3330"/>
                    <a:pt x="250" y="3195"/>
                  </a:cubicBezTo>
                  <a:cubicBezTo>
                    <a:pt x="333" y="2903"/>
                    <a:pt x="448" y="2632"/>
                    <a:pt x="562" y="2361"/>
                  </a:cubicBezTo>
                  <a:cubicBezTo>
                    <a:pt x="687" y="2091"/>
                    <a:pt x="823" y="1820"/>
                    <a:pt x="969" y="1559"/>
                  </a:cubicBezTo>
                  <a:cubicBezTo>
                    <a:pt x="1114" y="1309"/>
                    <a:pt x="1281" y="1059"/>
                    <a:pt x="1458" y="809"/>
                  </a:cubicBezTo>
                  <a:cubicBezTo>
                    <a:pt x="1625" y="570"/>
                    <a:pt x="1812" y="341"/>
                    <a:pt x="2010" y="122"/>
                  </a:cubicBezTo>
                  <a:cubicBezTo>
                    <a:pt x="2042" y="91"/>
                    <a:pt x="2062" y="70"/>
                    <a:pt x="2094" y="39"/>
                  </a:cubicBezTo>
                  <a:cubicBezTo>
                    <a:pt x="2114" y="18"/>
                    <a:pt x="2073" y="-14"/>
                    <a:pt x="2052" y="7"/>
                  </a:cubicBezTo>
                  <a:cubicBezTo>
                    <a:pt x="1854" y="226"/>
                    <a:pt x="1656" y="455"/>
                    <a:pt x="1479" y="695"/>
                  </a:cubicBezTo>
                  <a:cubicBezTo>
                    <a:pt x="1302" y="934"/>
                    <a:pt x="1135" y="1184"/>
                    <a:pt x="989" y="1445"/>
                  </a:cubicBezTo>
                  <a:cubicBezTo>
                    <a:pt x="833" y="1695"/>
                    <a:pt x="698" y="1966"/>
                    <a:pt x="573" y="2236"/>
                  </a:cubicBezTo>
                  <a:cubicBezTo>
                    <a:pt x="448" y="2507"/>
                    <a:pt x="333" y="2789"/>
                    <a:pt x="239" y="3070"/>
                  </a:cubicBezTo>
                  <a:cubicBezTo>
                    <a:pt x="198" y="3216"/>
                    <a:pt x="156" y="3361"/>
                    <a:pt x="114" y="3497"/>
                  </a:cubicBezTo>
                  <a:cubicBezTo>
                    <a:pt x="73" y="3643"/>
                    <a:pt x="52" y="3789"/>
                    <a:pt x="21" y="3934"/>
                  </a:cubicBezTo>
                  <a:cubicBezTo>
                    <a:pt x="10" y="3976"/>
                    <a:pt x="0" y="4007"/>
                    <a:pt x="0" y="40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89" name="Google Shape;3889;p68"/>
            <p:cNvSpPr/>
            <p:nvPr/>
          </p:nvSpPr>
          <p:spPr>
            <a:xfrm rot="-4178607" flipH="1">
              <a:off x="3123022" y="2748850"/>
              <a:ext cx="506395" cy="432571"/>
            </a:xfrm>
            <a:custGeom>
              <a:avLst/>
              <a:gdLst/>
              <a:ahLst/>
              <a:cxnLst/>
              <a:rect l="l" t="t" r="r" b="b"/>
              <a:pathLst>
                <a:path w="2490" h="2127" extrusionOk="0">
                  <a:moveTo>
                    <a:pt x="2480" y="0"/>
                  </a:moveTo>
                  <a:lnTo>
                    <a:pt x="2480" y="0"/>
                  </a:lnTo>
                  <a:cubicBezTo>
                    <a:pt x="2438" y="41"/>
                    <a:pt x="2397" y="62"/>
                    <a:pt x="2355" y="104"/>
                  </a:cubicBezTo>
                  <a:cubicBezTo>
                    <a:pt x="2313" y="135"/>
                    <a:pt x="2272" y="166"/>
                    <a:pt x="2240" y="208"/>
                  </a:cubicBezTo>
                  <a:cubicBezTo>
                    <a:pt x="2157" y="281"/>
                    <a:pt x="2084" y="354"/>
                    <a:pt x="2001" y="427"/>
                  </a:cubicBezTo>
                  <a:cubicBezTo>
                    <a:pt x="1855" y="573"/>
                    <a:pt x="1699" y="729"/>
                    <a:pt x="1553" y="875"/>
                  </a:cubicBezTo>
                  <a:cubicBezTo>
                    <a:pt x="1252" y="1177"/>
                    <a:pt x="950" y="1468"/>
                    <a:pt x="606" y="1729"/>
                  </a:cubicBezTo>
                  <a:cubicBezTo>
                    <a:pt x="512" y="1791"/>
                    <a:pt x="418" y="1864"/>
                    <a:pt x="325" y="1916"/>
                  </a:cubicBezTo>
                  <a:cubicBezTo>
                    <a:pt x="220" y="1979"/>
                    <a:pt x="116" y="2041"/>
                    <a:pt x="12" y="2093"/>
                  </a:cubicBezTo>
                  <a:cubicBezTo>
                    <a:pt x="-9" y="2104"/>
                    <a:pt x="2" y="2135"/>
                    <a:pt x="23" y="2125"/>
                  </a:cubicBezTo>
                  <a:cubicBezTo>
                    <a:pt x="116" y="2083"/>
                    <a:pt x="210" y="2031"/>
                    <a:pt x="304" y="1979"/>
                  </a:cubicBezTo>
                  <a:cubicBezTo>
                    <a:pt x="398" y="1927"/>
                    <a:pt x="481" y="1875"/>
                    <a:pt x="564" y="1812"/>
                  </a:cubicBezTo>
                  <a:cubicBezTo>
                    <a:pt x="741" y="1687"/>
                    <a:pt x="898" y="1552"/>
                    <a:pt x="1054" y="1416"/>
                  </a:cubicBezTo>
                  <a:cubicBezTo>
                    <a:pt x="1377" y="1125"/>
                    <a:pt x="1667" y="812"/>
                    <a:pt x="1969" y="510"/>
                  </a:cubicBezTo>
                  <a:cubicBezTo>
                    <a:pt x="2053" y="427"/>
                    <a:pt x="2136" y="343"/>
                    <a:pt x="2230" y="260"/>
                  </a:cubicBezTo>
                  <a:cubicBezTo>
                    <a:pt x="2272" y="218"/>
                    <a:pt x="2313" y="187"/>
                    <a:pt x="2355" y="146"/>
                  </a:cubicBezTo>
                  <a:cubicBezTo>
                    <a:pt x="2397" y="104"/>
                    <a:pt x="2438" y="52"/>
                    <a:pt x="2490" y="10"/>
                  </a:cubicBezTo>
                  <a:lnTo>
                    <a:pt x="248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0" name="Google Shape;3890;p68"/>
            <p:cNvSpPr/>
            <p:nvPr/>
          </p:nvSpPr>
          <p:spPr>
            <a:xfrm rot="-4178607" flipH="1">
              <a:off x="3161533" y="2775791"/>
              <a:ext cx="487074" cy="57147"/>
            </a:xfrm>
            <a:custGeom>
              <a:avLst/>
              <a:gdLst/>
              <a:ahLst/>
              <a:cxnLst/>
              <a:rect l="l" t="t" r="r" b="b"/>
              <a:pathLst>
                <a:path w="2395" h="281" extrusionOk="0">
                  <a:moveTo>
                    <a:pt x="5" y="167"/>
                  </a:moveTo>
                  <a:lnTo>
                    <a:pt x="5" y="167"/>
                  </a:lnTo>
                  <a:cubicBezTo>
                    <a:pt x="78" y="187"/>
                    <a:pt x="161" y="208"/>
                    <a:pt x="234" y="219"/>
                  </a:cubicBezTo>
                  <a:cubicBezTo>
                    <a:pt x="307" y="229"/>
                    <a:pt x="391" y="240"/>
                    <a:pt x="463" y="250"/>
                  </a:cubicBezTo>
                  <a:cubicBezTo>
                    <a:pt x="620" y="271"/>
                    <a:pt x="776" y="281"/>
                    <a:pt x="932" y="281"/>
                  </a:cubicBezTo>
                  <a:cubicBezTo>
                    <a:pt x="1255" y="271"/>
                    <a:pt x="1568" y="240"/>
                    <a:pt x="1880" y="177"/>
                  </a:cubicBezTo>
                  <a:cubicBezTo>
                    <a:pt x="1963" y="156"/>
                    <a:pt x="2057" y="135"/>
                    <a:pt x="2141" y="115"/>
                  </a:cubicBezTo>
                  <a:cubicBezTo>
                    <a:pt x="2182" y="104"/>
                    <a:pt x="2223" y="94"/>
                    <a:pt x="2265" y="73"/>
                  </a:cubicBezTo>
                  <a:cubicBezTo>
                    <a:pt x="2306" y="62"/>
                    <a:pt x="2348" y="52"/>
                    <a:pt x="2390" y="31"/>
                  </a:cubicBezTo>
                  <a:cubicBezTo>
                    <a:pt x="2400" y="21"/>
                    <a:pt x="2390" y="0"/>
                    <a:pt x="2379" y="0"/>
                  </a:cubicBezTo>
                  <a:cubicBezTo>
                    <a:pt x="2337" y="0"/>
                    <a:pt x="2306" y="21"/>
                    <a:pt x="2275" y="31"/>
                  </a:cubicBezTo>
                  <a:cubicBezTo>
                    <a:pt x="2233" y="42"/>
                    <a:pt x="2193" y="52"/>
                    <a:pt x="2161" y="62"/>
                  </a:cubicBezTo>
                  <a:cubicBezTo>
                    <a:pt x="2088" y="83"/>
                    <a:pt x="2005" y="104"/>
                    <a:pt x="1932" y="125"/>
                  </a:cubicBezTo>
                  <a:cubicBezTo>
                    <a:pt x="1776" y="156"/>
                    <a:pt x="1630" y="177"/>
                    <a:pt x="1474" y="198"/>
                  </a:cubicBezTo>
                  <a:cubicBezTo>
                    <a:pt x="1161" y="240"/>
                    <a:pt x="849" y="240"/>
                    <a:pt x="536" y="219"/>
                  </a:cubicBezTo>
                  <a:cubicBezTo>
                    <a:pt x="443" y="208"/>
                    <a:pt x="359" y="198"/>
                    <a:pt x="276" y="187"/>
                  </a:cubicBezTo>
                  <a:cubicBezTo>
                    <a:pt x="182" y="177"/>
                    <a:pt x="99" y="167"/>
                    <a:pt x="5" y="156"/>
                  </a:cubicBezTo>
                  <a:cubicBezTo>
                    <a:pt x="5" y="156"/>
                    <a:pt x="-5" y="167"/>
                    <a:pt x="5" y="1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1" name="Google Shape;3891;p68"/>
            <p:cNvSpPr/>
            <p:nvPr/>
          </p:nvSpPr>
          <p:spPr>
            <a:xfrm flipH="1">
              <a:off x="1794056" y="3997882"/>
              <a:ext cx="375832" cy="148462"/>
            </a:xfrm>
            <a:custGeom>
              <a:avLst/>
              <a:gdLst/>
              <a:ahLst/>
              <a:cxnLst/>
              <a:rect l="l" t="t" r="r" b="b"/>
              <a:pathLst>
                <a:path w="1848" h="730" extrusionOk="0">
                  <a:moveTo>
                    <a:pt x="0" y="730"/>
                  </a:moveTo>
                  <a:lnTo>
                    <a:pt x="0" y="730"/>
                  </a:lnTo>
                  <a:cubicBezTo>
                    <a:pt x="72" y="719"/>
                    <a:pt x="135" y="719"/>
                    <a:pt x="197" y="709"/>
                  </a:cubicBezTo>
                  <a:cubicBezTo>
                    <a:pt x="260" y="698"/>
                    <a:pt x="333" y="677"/>
                    <a:pt x="395" y="667"/>
                  </a:cubicBezTo>
                  <a:cubicBezTo>
                    <a:pt x="520" y="646"/>
                    <a:pt x="645" y="615"/>
                    <a:pt x="770" y="584"/>
                  </a:cubicBezTo>
                  <a:cubicBezTo>
                    <a:pt x="885" y="542"/>
                    <a:pt x="999" y="490"/>
                    <a:pt x="1114" y="427"/>
                  </a:cubicBezTo>
                  <a:cubicBezTo>
                    <a:pt x="1229" y="365"/>
                    <a:pt x="1343" y="302"/>
                    <a:pt x="1458" y="240"/>
                  </a:cubicBezTo>
                  <a:cubicBezTo>
                    <a:pt x="1520" y="209"/>
                    <a:pt x="1593" y="177"/>
                    <a:pt x="1656" y="136"/>
                  </a:cubicBezTo>
                  <a:cubicBezTo>
                    <a:pt x="1718" y="105"/>
                    <a:pt x="1791" y="73"/>
                    <a:pt x="1843" y="21"/>
                  </a:cubicBezTo>
                  <a:cubicBezTo>
                    <a:pt x="1854" y="11"/>
                    <a:pt x="1843" y="0"/>
                    <a:pt x="1833" y="0"/>
                  </a:cubicBezTo>
                  <a:cubicBezTo>
                    <a:pt x="1770" y="21"/>
                    <a:pt x="1718" y="52"/>
                    <a:pt x="1656" y="84"/>
                  </a:cubicBezTo>
                  <a:cubicBezTo>
                    <a:pt x="1593" y="115"/>
                    <a:pt x="1541" y="146"/>
                    <a:pt x="1479" y="177"/>
                  </a:cubicBezTo>
                  <a:cubicBezTo>
                    <a:pt x="1364" y="240"/>
                    <a:pt x="1249" y="302"/>
                    <a:pt x="1135" y="365"/>
                  </a:cubicBezTo>
                  <a:cubicBezTo>
                    <a:pt x="1020" y="427"/>
                    <a:pt x="906" y="490"/>
                    <a:pt x="791" y="532"/>
                  </a:cubicBezTo>
                  <a:cubicBezTo>
                    <a:pt x="676" y="563"/>
                    <a:pt x="551" y="594"/>
                    <a:pt x="426" y="625"/>
                  </a:cubicBezTo>
                  <a:cubicBezTo>
                    <a:pt x="354" y="636"/>
                    <a:pt x="291" y="646"/>
                    <a:pt x="218" y="667"/>
                  </a:cubicBezTo>
                  <a:cubicBezTo>
                    <a:pt x="145" y="688"/>
                    <a:pt x="72" y="709"/>
                    <a:pt x="0" y="73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2" name="Google Shape;3892;p68"/>
            <p:cNvSpPr/>
            <p:nvPr/>
          </p:nvSpPr>
          <p:spPr>
            <a:xfrm rot="-4178607" flipH="1">
              <a:off x="3094958" y="3004188"/>
              <a:ext cx="40268" cy="424436"/>
            </a:xfrm>
            <a:custGeom>
              <a:avLst/>
              <a:gdLst/>
              <a:ahLst/>
              <a:cxnLst/>
              <a:rect l="l" t="t" r="r" b="b"/>
              <a:pathLst>
                <a:path w="198" h="2087" extrusionOk="0">
                  <a:moveTo>
                    <a:pt x="10" y="2087"/>
                  </a:moveTo>
                  <a:lnTo>
                    <a:pt x="10" y="2087"/>
                  </a:lnTo>
                  <a:cubicBezTo>
                    <a:pt x="31" y="1941"/>
                    <a:pt x="52" y="1806"/>
                    <a:pt x="62" y="1660"/>
                  </a:cubicBezTo>
                  <a:cubicBezTo>
                    <a:pt x="62" y="1525"/>
                    <a:pt x="62" y="1379"/>
                    <a:pt x="52" y="1233"/>
                  </a:cubicBezTo>
                  <a:cubicBezTo>
                    <a:pt x="41" y="972"/>
                    <a:pt x="41" y="702"/>
                    <a:pt x="83" y="431"/>
                  </a:cubicBezTo>
                  <a:cubicBezTo>
                    <a:pt x="93" y="358"/>
                    <a:pt x="114" y="295"/>
                    <a:pt x="135" y="222"/>
                  </a:cubicBezTo>
                  <a:cubicBezTo>
                    <a:pt x="146" y="181"/>
                    <a:pt x="156" y="150"/>
                    <a:pt x="166" y="118"/>
                  </a:cubicBezTo>
                  <a:cubicBezTo>
                    <a:pt x="177" y="77"/>
                    <a:pt x="198" y="56"/>
                    <a:pt x="198" y="14"/>
                  </a:cubicBezTo>
                  <a:cubicBezTo>
                    <a:pt x="198" y="4"/>
                    <a:pt x="187" y="-7"/>
                    <a:pt x="177" y="4"/>
                  </a:cubicBezTo>
                  <a:cubicBezTo>
                    <a:pt x="156" y="25"/>
                    <a:pt x="146" y="56"/>
                    <a:pt x="135" y="87"/>
                  </a:cubicBezTo>
                  <a:cubicBezTo>
                    <a:pt x="125" y="118"/>
                    <a:pt x="114" y="150"/>
                    <a:pt x="104" y="181"/>
                  </a:cubicBezTo>
                  <a:cubicBezTo>
                    <a:pt x="83" y="243"/>
                    <a:pt x="62" y="306"/>
                    <a:pt x="52" y="368"/>
                  </a:cubicBezTo>
                  <a:cubicBezTo>
                    <a:pt x="31" y="493"/>
                    <a:pt x="10" y="629"/>
                    <a:pt x="10" y="754"/>
                  </a:cubicBezTo>
                  <a:cubicBezTo>
                    <a:pt x="0" y="1035"/>
                    <a:pt x="21" y="1316"/>
                    <a:pt x="21" y="1587"/>
                  </a:cubicBezTo>
                  <a:cubicBezTo>
                    <a:pt x="21" y="1754"/>
                    <a:pt x="21" y="1920"/>
                    <a:pt x="0" y="2077"/>
                  </a:cubicBezTo>
                  <a:cubicBezTo>
                    <a:pt x="0" y="2087"/>
                    <a:pt x="0" y="2087"/>
                    <a:pt x="10" y="208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3" name="Google Shape;3893;p68"/>
            <p:cNvSpPr/>
            <p:nvPr/>
          </p:nvSpPr>
          <p:spPr>
            <a:xfrm rot="-4178607" flipH="1">
              <a:off x="3422674" y="2983009"/>
              <a:ext cx="133208" cy="254011"/>
            </a:xfrm>
            <a:custGeom>
              <a:avLst/>
              <a:gdLst/>
              <a:ahLst/>
              <a:cxnLst/>
              <a:rect l="l" t="t" r="r" b="b"/>
              <a:pathLst>
                <a:path w="655" h="1249" extrusionOk="0">
                  <a:moveTo>
                    <a:pt x="598" y="10"/>
                  </a:moveTo>
                  <a:lnTo>
                    <a:pt x="598" y="10"/>
                  </a:lnTo>
                  <a:cubicBezTo>
                    <a:pt x="598" y="31"/>
                    <a:pt x="588" y="63"/>
                    <a:pt x="588" y="94"/>
                  </a:cubicBezTo>
                  <a:cubicBezTo>
                    <a:pt x="598" y="115"/>
                    <a:pt x="598" y="146"/>
                    <a:pt x="598" y="177"/>
                  </a:cubicBezTo>
                  <a:cubicBezTo>
                    <a:pt x="598" y="229"/>
                    <a:pt x="609" y="281"/>
                    <a:pt x="609" y="333"/>
                  </a:cubicBezTo>
                  <a:cubicBezTo>
                    <a:pt x="619" y="448"/>
                    <a:pt x="619" y="563"/>
                    <a:pt x="598" y="667"/>
                  </a:cubicBezTo>
                  <a:cubicBezTo>
                    <a:pt x="577" y="844"/>
                    <a:pt x="494" y="1031"/>
                    <a:pt x="348" y="1146"/>
                  </a:cubicBezTo>
                  <a:cubicBezTo>
                    <a:pt x="286" y="1188"/>
                    <a:pt x="192" y="1240"/>
                    <a:pt x="119" y="1188"/>
                  </a:cubicBezTo>
                  <a:cubicBezTo>
                    <a:pt x="47" y="1146"/>
                    <a:pt x="37" y="1042"/>
                    <a:pt x="47" y="969"/>
                  </a:cubicBezTo>
                  <a:cubicBezTo>
                    <a:pt x="58" y="802"/>
                    <a:pt x="119" y="635"/>
                    <a:pt x="202" y="490"/>
                  </a:cubicBezTo>
                  <a:cubicBezTo>
                    <a:pt x="255" y="396"/>
                    <a:pt x="307" y="323"/>
                    <a:pt x="380" y="250"/>
                  </a:cubicBezTo>
                  <a:cubicBezTo>
                    <a:pt x="411" y="219"/>
                    <a:pt x="452" y="188"/>
                    <a:pt x="484" y="156"/>
                  </a:cubicBezTo>
                  <a:cubicBezTo>
                    <a:pt x="525" y="125"/>
                    <a:pt x="567" y="94"/>
                    <a:pt x="609" y="73"/>
                  </a:cubicBezTo>
                  <a:cubicBezTo>
                    <a:pt x="598" y="63"/>
                    <a:pt x="577" y="52"/>
                    <a:pt x="567" y="42"/>
                  </a:cubicBezTo>
                  <a:cubicBezTo>
                    <a:pt x="567" y="63"/>
                    <a:pt x="567" y="73"/>
                    <a:pt x="567" y="94"/>
                  </a:cubicBezTo>
                  <a:cubicBezTo>
                    <a:pt x="567" y="104"/>
                    <a:pt x="588" y="115"/>
                    <a:pt x="588" y="104"/>
                  </a:cubicBezTo>
                  <a:cubicBezTo>
                    <a:pt x="598" y="83"/>
                    <a:pt x="609" y="73"/>
                    <a:pt x="619" y="63"/>
                  </a:cubicBezTo>
                  <a:cubicBezTo>
                    <a:pt x="630" y="31"/>
                    <a:pt x="598" y="10"/>
                    <a:pt x="577" y="21"/>
                  </a:cubicBezTo>
                  <a:cubicBezTo>
                    <a:pt x="536" y="42"/>
                    <a:pt x="494" y="73"/>
                    <a:pt x="463" y="104"/>
                  </a:cubicBezTo>
                  <a:cubicBezTo>
                    <a:pt x="421" y="135"/>
                    <a:pt x="390" y="167"/>
                    <a:pt x="359" y="198"/>
                  </a:cubicBezTo>
                  <a:cubicBezTo>
                    <a:pt x="286" y="271"/>
                    <a:pt x="234" y="344"/>
                    <a:pt x="182" y="417"/>
                  </a:cubicBezTo>
                  <a:cubicBezTo>
                    <a:pt x="78" y="583"/>
                    <a:pt x="16" y="760"/>
                    <a:pt x="6" y="948"/>
                  </a:cubicBezTo>
                  <a:cubicBezTo>
                    <a:pt x="-5" y="1031"/>
                    <a:pt x="-5" y="1125"/>
                    <a:pt x="58" y="1188"/>
                  </a:cubicBezTo>
                  <a:cubicBezTo>
                    <a:pt x="109" y="1260"/>
                    <a:pt x="213" y="1260"/>
                    <a:pt x="296" y="1229"/>
                  </a:cubicBezTo>
                  <a:cubicBezTo>
                    <a:pt x="473" y="1156"/>
                    <a:pt x="577" y="958"/>
                    <a:pt x="619" y="781"/>
                  </a:cubicBezTo>
                  <a:cubicBezTo>
                    <a:pt x="650" y="656"/>
                    <a:pt x="661" y="531"/>
                    <a:pt x="650" y="406"/>
                  </a:cubicBezTo>
                  <a:cubicBezTo>
                    <a:pt x="650" y="333"/>
                    <a:pt x="650" y="271"/>
                    <a:pt x="640" y="198"/>
                  </a:cubicBezTo>
                  <a:cubicBezTo>
                    <a:pt x="640" y="167"/>
                    <a:pt x="640" y="135"/>
                    <a:pt x="630" y="94"/>
                  </a:cubicBezTo>
                  <a:cubicBezTo>
                    <a:pt x="630" y="63"/>
                    <a:pt x="619" y="31"/>
                    <a:pt x="609" y="0"/>
                  </a:cubicBezTo>
                  <a:cubicBezTo>
                    <a:pt x="609" y="0"/>
                    <a:pt x="598" y="0"/>
                    <a:pt x="598"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4" name="Google Shape;3894;p68"/>
            <p:cNvSpPr/>
            <p:nvPr/>
          </p:nvSpPr>
          <p:spPr>
            <a:xfrm rot="-4178607" flipH="1">
              <a:off x="3333176" y="2556319"/>
              <a:ext cx="257265" cy="136462"/>
            </a:xfrm>
            <a:custGeom>
              <a:avLst/>
              <a:gdLst/>
              <a:ahLst/>
              <a:cxnLst/>
              <a:rect l="l" t="t" r="r" b="b"/>
              <a:pathLst>
                <a:path w="1265" h="671" extrusionOk="0">
                  <a:moveTo>
                    <a:pt x="1199" y="501"/>
                  </a:moveTo>
                  <a:lnTo>
                    <a:pt x="1199" y="501"/>
                  </a:lnTo>
                  <a:cubicBezTo>
                    <a:pt x="1012" y="553"/>
                    <a:pt x="824" y="626"/>
                    <a:pt x="627" y="626"/>
                  </a:cubicBezTo>
                  <a:cubicBezTo>
                    <a:pt x="470" y="626"/>
                    <a:pt x="304" y="585"/>
                    <a:pt x="189" y="481"/>
                  </a:cubicBezTo>
                  <a:cubicBezTo>
                    <a:pt x="127" y="439"/>
                    <a:pt x="74" y="366"/>
                    <a:pt x="54" y="283"/>
                  </a:cubicBezTo>
                  <a:cubicBezTo>
                    <a:pt x="33" y="210"/>
                    <a:pt x="74" y="137"/>
                    <a:pt x="137" y="95"/>
                  </a:cubicBezTo>
                  <a:cubicBezTo>
                    <a:pt x="293" y="-9"/>
                    <a:pt x="481" y="95"/>
                    <a:pt x="627" y="168"/>
                  </a:cubicBezTo>
                  <a:cubicBezTo>
                    <a:pt x="720" y="220"/>
                    <a:pt x="824" y="272"/>
                    <a:pt x="929" y="335"/>
                  </a:cubicBezTo>
                  <a:cubicBezTo>
                    <a:pt x="981" y="356"/>
                    <a:pt x="1033" y="387"/>
                    <a:pt x="1085" y="408"/>
                  </a:cubicBezTo>
                  <a:cubicBezTo>
                    <a:pt x="1137" y="439"/>
                    <a:pt x="1189" y="481"/>
                    <a:pt x="1241" y="481"/>
                  </a:cubicBezTo>
                  <a:cubicBezTo>
                    <a:pt x="1262" y="491"/>
                    <a:pt x="1272" y="470"/>
                    <a:pt x="1262" y="449"/>
                  </a:cubicBezTo>
                  <a:cubicBezTo>
                    <a:pt x="1220" y="418"/>
                    <a:pt x="1168" y="397"/>
                    <a:pt x="1116" y="366"/>
                  </a:cubicBezTo>
                  <a:cubicBezTo>
                    <a:pt x="1064" y="345"/>
                    <a:pt x="1012" y="314"/>
                    <a:pt x="970" y="293"/>
                  </a:cubicBezTo>
                  <a:cubicBezTo>
                    <a:pt x="866" y="231"/>
                    <a:pt x="762" y="178"/>
                    <a:pt x="668" y="126"/>
                  </a:cubicBezTo>
                  <a:cubicBezTo>
                    <a:pt x="502" y="43"/>
                    <a:pt x="314" y="-61"/>
                    <a:pt x="137" y="43"/>
                  </a:cubicBezTo>
                  <a:cubicBezTo>
                    <a:pt x="64" y="74"/>
                    <a:pt x="12" y="137"/>
                    <a:pt x="2" y="210"/>
                  </a:cubicBezTo>
                  <a:cubicBezTo>
                    <a:pt x="-9" y="303"/>
                    <a:pt x="43" y="387"/>
                    <a:pt x="95" y="460"/>
                  </a:cubicBezTo>
                  <a:cubicBezTo>
                    <a:pt x="199" y="585"/>
                    <a:pt x="366" y="647"/>
                    <a:pt x="533" y="668"/>
                  </a:cubicBezTo>
                  <a:cubicBezTo>
                    <a:pt x="762" y="689"/>
                    <a:pt x="991" y="606"/>
                    <a:pt x="1210" y="533"/>
                  </a:cubicBezTo>
                  <a:cubicBezTo>
                    <a:pt x="1231" y="522"/>
                    <a:pt x="1220" y="491"/>
                    <a:pt x="1199" y="50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5" name="Google Shape;3895;p68"/>
            <p:cNvSpPr/>
            <p:nvPr/>
          </p:nvSpPr>
          <p:spPr>
            <a:xfrm rot="-4178607" flipH="1">
              <a:off x="3218973" y="2696510"/>
              <a:ext cx="183238" cy="201134"/>
            </a:xfrm>
            <a:custGeom>
              <a:avLst/>
              <a:gdLst/>
              <a:ahLst/>
              <a:cxnLst/>
              <a:rect l="l" t="t" r="r" b="b"/>
              <a:pathLst>
                <a:path w="901" h="989" extrusionOk="0">
                  <a:moveTo>
                    <a:pt x="5" y="21"/>
                  </a:moveTo>
                  <a:lnTo>
                    <a:pt x="5" y="21"/>
                  </a:lnTo>
                  <a:cubicBezTo>
                    <a:pt x="78" y="94"/>
                    <a:pt x="151" y="156"/>
                    <a:pt x="213" y="229"/>
                  </a:cubicBezTo>
                  <a:cubicBezTo>
                    <a:pt x="286" y="302"/>
                    <a:pt x="349" y="375"/>
                    <a:pt x="401" y="458"/>
                  </a:cubicBezTo>
                  <a:cubicBezTo>
                    <a:pt x="495" y="604"/>
                    <a:pt x="568" y="771"/>
                    <a:pt x="703" y="885"/>
                  </a:cubicBezTo>
                  <a:cubicBezTo>
                    <a:pt x="734" y="917"/>
                    <a:pt x="776" y="937"/>
                    <a:pt x="818" y="958"/>
                  </a:cubicBezTo>
                  <a:cubicBezTo>
                    <a:pt x="828" y="969"/>
                    <a:pt x="838" y="969"/>
                    <a:pt x="859" y="979"/>
                  </a:cubicBezTo>
                  <a:cubicBezTo>
                    <a:pt x="859" y="979"/>
                    <a:pt x="870" y="989"/>
                    <a:pt x="880" y="989"/>
                  </a:cubicBezTo>
                  <a:lnTo>
                    <a:pt x="891" y="989"/>
                  </a:lnTo>
                  <a:cubicBezTo>
                    <a:pt x="901" y="989"/>
                    <a:pt x="901" y="979"/>
                    <a:pt x="891" y="969"/>
                  </a:cubicBezTo>
                  <a:lnTo>
                    <a:pt x="891" y="969"/>
                  </a:lnTo>
                  <a:cubicBezTo>
                    <a:pt x="901" y="979"/>
                    <a:pt x="901" y="979"/>
                    <a:pt x="901" y="979"/>
                  </a:cubicBezTo>
                  <a:cubicBezTo>
                    <a:pt x="901" y="958"/>
                    <a:pt x="880" y="927"/>
                    <a:pt x="870" y="917"/>
                  </a:cubicBezTo>
                  <a:cubicBezTo>
                    <a:pt x="849" y="906"/>
                    <a:pt x="828" y="906"/>
                    <a:pt x="807" y="896"/>
                  </a:cubicBezTo>
                  <a:cubicBezTo>
                    <a:pt x="786" y="885"/>
                    <a:pt x="776" y="875"/>
                    <a:pt x="755" y="854"/>
                  </a:cubicBezTo>
                  <a:cubicBezTo>
                    <a:pt x="693" y="802"/>
                    <a:pt x="641" y="739"/>
                    <a:pt x="599" y="667"/>
                  </a:cubicBezTo>
                  <a:cubicBezTo>
                    <a:pt x="547" y="594"/>
                    <a:pt x="505" y="521"/>
                    <a:pt x="453" y="448"/>
                  </a:cubicBezTo>
                  <a:cubicBezTo>
                    <a:pt x="401" y="364"/>
                    <a:pt x="338" y="281"/>
                    <a:pt x="276" y="219"/>
                  </a:cubicBezTo>
                  <a:cubicBezTo>
                    <a:pt x="193" y="135"/>
                    <a:pt x="109" y="52"/>
                    <a:pt x="16" y="0"/>
                  </a:cubicBezTo>
                  <a:cubicBezTo>
                    <a:pt x="5" y="0"/>
                    <a:pt x="-5" y="10"/>
                    <a:pt x="5"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6" name="Google Shape;3896;p68"/>
            <p:cNvSpPr/>
            <p:nvPr/>
          </p:nvSpPr>
          <p:spPr>
            <a:xfrm rot="-4178607" flipH="1">
              <a:off x="3186397" y="2618169"/>
              <a:ext cx="174289" cy="186288"/>
            </a:xfrm>
            <a:custGeom>
              <a:avLst/>
              <a:gdLst/>
              <a:ahLst/>
              <a:cxnLst/>
              <a:rect l="l" t="t" r="r" b="b"/>
              <a:pathLst>
                <a:path w="857" h="916" extrusionOk="0">
                  <a:moveTo>
                    <a:pt x="857" y="906"/>
                  </a:moveTo>
                  <a:lnTo>
                    <a:pt x="857" y="906"/>
                  </a:lnTo>
                  <a:cubicBezTo>
                    <a:pt x="857" y="833"/>
                    <a:pt x="773" y="802"/>
                    <a:pt x="711" y="770"/>
                  </a:cubicBezTo>
                  <a:cubicBezTo>
                    <a:pt x="628" y="739"/>
                    <a:pt x="544" y="708"/>
                    <a:pt x="461" y="666"/>
                  </a:cubicBezTo>
                  <a:cubicBezTo>
                    <a:pt x="388" y="635"/>
                    <a:pt x="305" y="593"/>
                    <a:pt x="221" y="552"/>
                  </a:cubicBezTo>
                  <a:cubicBezTo>
                    <a:pt x="159" y="510"/>
                    <a:pt x="86" y="458"/>
                    <a:pt x="65" y="375"/>
                  </a:cubicBezTo>
                  <a:cubicBezTo>
                    <a:pt x="34" y="312"/>
                    <a:pt x="55" y="239"/>
                    <a:pt x="86" y="177"/>
                  </a:cubicBezTo>
                  <a:cubicBezTo>
                    <a:pt x="128" y="114"/>
                    <a:pt x="201" y="73"/>
                    <a:pt x="273" y="62"/>
                  </a:cubicBezTo>
                  <a:cubicBezTo>
                    <a:pt x="430" y="20"/>
                    <a:pt x="596" y="114"/>
                    <a:pt x="680" y="239"/>
                  </a:cubicBezTo>
                  <a:cubicBezTo>
                    <a:pt x="742" y="333"/>
                    <a:pt x="763" y="427"/>
                    <a:pt x="773" y="531"/>
                  </a:cubicBezTo>
                  <a:cubicBezTo>
                    <a:pt x="784" y="583"/>
                    <a:pt x="784" y="645"/>
                    <a:pt x="784" y="698"/>
                  </a:cubicBezTo>
                  <a:cubicBezTo>
                    <a:pt x="784" y="750"/>
                    <a:pt x="773" y="802"/>
                    <a:pt x="794" y="854"/>
                  </a:cubicBezTo>
                  <a:cubicBezTo>
                    <a:pt x="794" y="875"/>
                    <a:pt x="815" y="875"/>
                    <a:pt x="826" y="864"/>
                  </a:cubicBezTo>
                  <a:cubicBezTo>
                    <a:pt x="836" y="833"/>
                    <a:pt x="836" y="812"/>
                    <a:pt x="836" y="791"/>
                  </a:cubicBezTo>
                  <a:cubicBezTo>
                    <a:pt x="836" y="770"/>
                    <a:pt x="836" y="739"/>
                    <a:pt x="836" y="718"/>
                  </a:cubicBezTo>
                  <a:cubicBezTo>
                    <a:pt x="836" y="656"/>
                    <a:pt x="836" y="604"/>
                    <a:pt x="826" y="552"/>
                  </a:cubicBezTo>
                  <a:cubicBezTo>
                    <a:pt x="815" y="458"/>
                    <a:pt x="794" y="354"/>
                    <a:pt x="753" y="260"/>
                  </a:cubicBezTo>
                  <a:cubicBezTo>
                    <a:pt x="680" y="114"/>
                    <a:pt x="523" y="0"/>
                    <a:pt x="346" y="0"/>
                  </a:cubicBezTo>
                  <a:cubicBezTo>
                    <a:pt x="190" y="0"/>
                    <a:pt x="23" y="104"/>
                    <a:pt x="3" y="270"/>
                  </a:cubicBezTo>
                  <a:cubicBezTo>
                    <a:pt x="-8" y="354"/>
                    <a:pt x="13" y="427"/>
                    <a:pt x="65" y="479"/>
                  </a:cubicBezTo>
                  <a:cubicBezTo>
                    <a:pt x="128" y="552"/>
                    <a:pt x="211" y="593"/>
                    <a:pt x="294" y="635"/>
                  </a:cubicBezTo>
                  <a:cubicBezTo>
                    <a:pt x="388" y="687"/>
                    <a:pt x="492" y="729"/>
                    <a:pt x="586" y="760"/>
                  </a:cubicBezTo>
                  <a:cubicBezTo>
                    <a:pt x="638" y="781"/>
                    <a:pt x="690" y="802"/>
                    <a:pt x="742" y="823"/>
                  </a:cubicBezTo>
                  <a:cubicBezTo>
                    <a:pt x="784" y="843"/>
                    <a:pt x="826" y="864"/>
                    <a:pt x="846" y="916"/>
                  </a:cubicBezTo>
                  <a:cubicBezTo>
                    <a:pt x="846" y="916"/>
                    <a:pt x="857" y="916"/>
                    <a:pt x="857"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7" name="Google Shape;3897;p68"/>
            <p:cNvSpPr/>
            <p:nvPr/>
          </p:nvSpPr>
          <p:spPr>
            <a:xfrm flipH="1">
              <a:off x="1983396" y="4073537"/>
              <a:ext cx="258893" cy="139107"/>
            </a:xfrm>
            <a:custGeom>
              <a:avLst/>
              <a:gdLst/>
              <a:ahLst/>
              <a:cxnLst/>
              <a:rect l="l" t="t" r="r" b="b"/>
              <a:pathLst>
                <a:path w="1273" h="684" extrusionOk="0">
                  <a:moveTo>
                    <a:pt x="1199" y="191"/>
                  </a:moveTo>
                  <a:lnTo>
                    <a:pt x="1199" y="191"/>
                  </a:lnTo>
                  <a:cubicBezTo>
                    <a:pt x="1105" y="233"/>
                    <a:pt x="1022" y="274"/>
                    <a:pt x="949" y="337"/>
                  </a:cubicBezTo>
                  <a:cubicBezTo>
                    <a:pt x="876" y="389"/>
                    <a:pt x="814" y="451"/>
                    <a:pt x="741" y="514"/>
                  </a:cubicBezTo>
                  <a:cubicBezTo>
                    <a:pt x="668" y="576"/>
                    <a:pt x="595" y="618"/>
                    <a:pt x="501" y="639"/>
                  </a:cubicBezTo>
                  <a:cubicBezTo>
                    <a:pt x="418" y="649"/>
                    <a:pt x="325" y="639"/>
                    <a:pt x="252" y="608"/>
                  </a:cubicBezTo>
                  <a:cubicBezTo>
                    <a:pt x="169" y="576"/>
                    <a:pt x="96" y="524"/>
                    <a:pt x="65" y="451"/>
                  </a:cubicBezTo>
                  <a:cubicBezTo>
                    <a:pt x="23" y="358"/>
                    <a:pt x="65" y="285"/>
                    <a:pt x="127" y="233"/>
                  </a:cubicBezTo>
                  <a:cubicBezTo>
                    <a:pt x="169" y="201"/>
                    <a:pt x="200" y="180"/>
                    <a:pt x="231" y="160"/>
                  </a:cubicBezTo>
                  <a:cubicBezTo>
                    <a:pt x="273" y="128"/>
                    <a:pt x="315" y="108"/>
                    <a:pt x="356" y="87"/>
                  </a:cubicBezTo>
                  <a:cubicBezTo>
                    <a:pt x="460" y="45"/>
                    <a:pt x="553" y="45"/>
                    <a:pt x="647" y="55"/>
                  </a:cubicBezTo>
                  <a:cubicBezTo>
                    <a:pt x="762" y="66"/>
                    <a:pt x="866" y="66"/>
                    <a:pt x="980" y="97"/>
                  </a:cubicBezTo>
                  <a:cubicBezTo>
                    <a:pt x="1032" y="108"/>
                    <a:pt x="1085" y="128"/>
                    <a:pt x="1126" y="149"/>
                  </a:cubicBezTo>
                  <a:cubicBezTo>
                    <a:pt x="1178" y="170"/>
                    <a:pt x="1220" y="191"/>
                    <a:pt x="1262" y="160"/>
                  </a:cubicBezTo>
                  <a:cubicBezTo>
                    <a:pt x="1282" y="149"/>
                    <a:pt x="1272" y="118"/>
                    <a:pt x="1251" y="128"/>
                  </a:cubicBezTo>
                  <a:cubicBezTo>
                    <a:pt x="1199" y="139"/>
                    <a:pt x="1147" y="108"/>
                    <a:pt x="1105" y="87"/>
                  </a:cubicBezTo>
                  <a:cubicBezTo>
                    <a:pt x="1064" y="66"/>
                    <a:pt x="1012" y="55"/>
                    <a:pt x="960" y="45"/>
                  </a:cubicBezTo>
                  <a:cubicBezTo>
                    <a:pt x="866" y="24"/>
                    <a:pt x="762" y="14"/>
                    <a:pt x="657" y="3"/>
                  </a:cubicBezTo>
                  <a:cubicBezTo>
                    <a:pt x="553" y="-7"/>
                    <a:pt x="449" y="3"/>
                    <a:pt x="356" y="45"/>
                  </a:cubicBezTo>
                  <a:cubicBezTo>
                    <a:pt x="304" y="66"/>
                    <a:pt x="263" y="87"/>
                    <a:pt x="221" y="118"/>
                  </a:cubicBezTo>
                  <a:cubicBezTo>
                    <a:pt x="179" y="139"/>
                    <a:pt x="148" y="160"/>
                    <a:pt x="106" y="191"/>
                  </a:cubicBezTo>
                  <a:cubicBezTo>
                    <a:pt x="44" y="243"/>
                    <a:pt x="-8" y="316"/>
                    <a:pt x="2" y="399"/>
                  </a:cubicBezTo>
                  <a:cubicBezTo>
                    <a:pt x="23" y="493"/>
                    <a:pt x="86" y="566"/>
                    <a:pt x="158" y="608"/>
                  </a:cubicBezTo>
                  <a:cubicBezTo>
                    <a:pt x="304" y="701"/>
                    <a:pt x="501" y="712"/>
                    <a:pt x="657" y="618"/>
                  </a:cubicBezTo>
                  <a:cubicBezTo>
                    <a:pt x="751" y="566"/>
                    <a:pt x="824" y="483"/>
                    <a:pt x="907" y="410"/>
                  </a:cubicBezTo>
                  <a:cubicBezTo>
                    <a:pt x="1001" y="337"/>
                    <a:pt x="1105" y="274"/>
                    <a:pt x="1210" y="212"/>
                  </a:cubicBezTo>
                  <a:cubicBezTo>
                    <a:pt x="1220" y="212"/>
                    <a:pt x="1210" y="191"/>
                    <a:pt x="1199" y="191"/>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8" name="Google Shape;3898;p68"/>
            <p:cNvSpPr/>
            <p:nvPr/>
          </p:nvSpPr>
          <p:spPr>
            <a:xfrm rot="-4178607" flipH="1">
              <a:off x="3185802" y="3139204"/>
              <a:ext cx="136462" cy="243842"/>
            </a:xfrm>
            <a:custGeom>
              <a:avLst/>
              <a:gdLst/>
              <a:ahLst/>
              <a:cxnLst/>
              <a:rect l="l" t="t" r="r" b="b"/>
              <a:pathLst>
                <a:path w="671" h="1199" extrusionOk="0">
                  <a:moveTo>
                    <a:pt x="299" y="20"/>
                  </a:moveTo>
                  <a:lnTo>
                    <a:pt x="299" y="20"/>
                  </a:lnTo>
                  <a:cubicBezTo>
                    <a:pt x="278" y="114"/>
                    <a:pt x="226" y="207"/>
                    <a:pt x="184" y="291"/>
                  </a:cubicBezTo>
                  <a:cubicBezTo>
                    <a:pt x="132" y="374"/>
                    <a:pt x="80" y="457"/>
                    <a:pt x="49" y="551"/>
                  </a:cubicBezTo>
                  <a:cubicBezTo>
                    <a:pt x="-24" y="728"/>
                    <a:pt x="-24" y="936"/>
                    <a:pt x="101" y="1082"/>
                  </a:cubicBezTo>
                  <a:cubicBezTo>
                    <a:pt x="216" y="1207"/>
                    <a:pt x="434" y="1249"/>
                    <a:pt x="559" y="1124"/>
                  </a:cubicBezTo>
                  <a:cubicBezTo>
                    <a:pt x="695" y="989"/>
                    <a:pt x="684" y="770"/>
                    <a:pt x="643" y="603"/>
                  </a:cubicBezTo>
                  <a:cubicBezTo>
                    <a:pt x="601" y="489"/>
                    <a:pt x="559" y="384"/>
                    <a:pt x="497" y="291"/>
                  </a:cubicBezTo>
                  <a:cubicBezTo>
                    <a:pt x="476" y="239"/>
                    <a:pt x="445" y="186"/>
                    <a:pt x="414" y="145"/>
                  </a:cubicBezTo>
                  <a:cubicBezTo>
                    <a:pt x="382" y="103"/>
                    <a:pt x="341" y="72"/>
                    <a:pt x="330" y="20"/>
                  </a:cubicBezTo>
                  <a:cubicBezTo>
                    <a:pt x="330" y="-11"/>
                    <a:pt x="289" y="-1"/>
                    <a:pt x="289" y="20"/>
                  </a:cubicBezTo>
                  <a:cubicBezTo>
                    <a:pt x="289" y="61"/>
                    <a:pt x="309" y="93"/>
                    <a:pt x="341" y="124"/>
                  </a:cubicBezTo>
                  <a:cubicBezTo>
                    <a:pt x="361" y="166"/>
                    <a:pt x="393" y="186"/>
                    <a:pt x="414" y="228"/>
                  </a:cubicBezTo>
                  <a:cubicBezTo>
                    <a:pt x="466" y="311"/>
                    <a:pt x="507" y="395"/>
                    <a:pt x="549" y="489"/>
                  </a:cubicBezTo>
                  <a:cubicBezTo>
                    <a:pt x="611" y="645"/>
                    <a:pt x="664" y="843"/>
                    <a:pt x="580" y="1009"/>
                  </a:cubicBezTo>
                  <a:cubicBezTo>
                    <a:pt x="539" y="1082"/>
                    <a:pt x="476" y="1145"/>
                    <a:pt x="393" y="1155"/>
                  </a:cubicBezTo>
                  <a:cubicBezTo>
                    <a:pt x="309" y="1155"/>
                    <a:pt x="226" y="1134"/>
                    <a:pt x="164" y="1072"/>
                  </a:cubicBezTo>
                  <a:cubicBezTo>
                    <a:pt x="28" y="947"/>
                    <a:pt x="18" y="749"/>
                    <a:pt x="80" y="582"/>
                  </a:cubicBezTo>
                  <a:cubicBezTo>
                    <a:pt x="111" y="478"/>
                    <a:pt x="164" y="395"/>
                    <a:pt x="216" y="301"/>
                  </a:cubicBezTo>
                  <a:cubicBezTo>
                    <a:pt x="257" y="218"/>
                    <a:pt x="309" y="124"/>
                    <a:pt x="309" y="20"/>
                  </a:cubicBezTo>
                  <a:lnTo>
                    <a:pt x="299" y="2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899" name="Google Shape;3899;p68"/>
            <p:cNvSpPr/>
            <p:nvPr/>
          </p:nvSpPr>
          <p:spPr>
            <a:xfrm flipH="1">
              <a:off x="2383430" y="2016614"/>
              <a:ext cx="157817" cy="219236"/>
            </a:xfrm>
            <a:custGeom>
              <a:avLst/>
              <a:gdLst/>
              <a:ahLst/>
              <a:cxnLst/>
              <a:rect l="l" t="t" r="r" b="b"/>
              <a:pathLst>
                <a:path w="776" h="1078" extrusionOk="0">
                  <a:moveTo>
                    <a:pt x="764" y="1014"/>
                  </a:moveTo>
                  <a:lnTo>
                    <a:pt x="764" y="1014"/>
                  </a:lnTo>
                  <a:cubicBezTo>
                    <a:pt x="774" y="827"/>
                    <a:pt x="806" y="587"/>
                    <a:pt x="701" y="420"/>
                  </a:cubicBezTo>
                  <a:cubicBezTo>
                    <a:pt x="597" y="243"/>
                    <a:pt x="670" y="202"/>
                    <a:pt x="514" y="118"/>
                  </a:cubicBezTo>
                  <a:cubicBezTo>
                    <a:pt x="358" y="45"/>
                    <a:pt x="285" y="-17"/>
                    <a:pt x="191" y="4"/>
                  </a:cubicBezTo>
                  <a:cubicBezTo>
                    <a:pt x="97" y="14"/>
                    <a:pt x="-17" y="160"/>
                    <a:pt x="3" y="254"/>
                  </a:cubicBezTo>
                  <a:cubicBezTo>
                    <a:pt x="24" y="348"/>
                    <a:pt x="160" y="556"/>
                    <a:pt x="233" y="639"/>
                  </a:cubicBezTo>
                  <a:cubicBezTo>
                    <a:pt x="316" y="723"/>
                    <a:pt x="524" y="889"/>
                    <a:pt x="597" y="952"/>
                  </a:cubicBezTo>
                  <a:cubicBezTo>
                    <a:pt x="660" y="1004"/>
                    <a:pt x="764" y="1087"/>
                    <a:pt x="764" y="1077"/>
                  </a:cubicBezTo>
                  <a:cubicBezTo>
                    <a:pt x="764" y="1066"/>
                    <a:pt x="764" y="1014"/>
                    <a:pt x="764" y="10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0" name="Google Shape;3900;p68"/>
            <p:cNvSpPr/>
            <p:nvPr/>
          </p:nvSpPr>
          <p:spPr>
            <a:xfrm flipH="1">
              <a:off x="2472710" y="2108336"/>
              <a:ext cx="237336" cy="163308"/>
            </a:xfrm>
            <a:custGeom>
              <a:avLst/>
              <a:gdLst/>
              <a:ahLst/>
              <a:cxnLst/>
              <a:rect l="l" t="t" r="r" b="b"/>
              <a:pathLst>
                <a:path w="1167" h="803" extrusionOk="0">
                  <a:moveTo>
                    <a:pt x="1167" y="761"/>
                  </a:moveTo>
                  <a:lnTo>
                    <a:pt x="1167" y="761"/>
                  </a:lnTo>
                  <a:cubicBezTo>
                    <a:pt x="1063" y="605"/>
                    <a:pt x="896" y="355"/>
                    <a:pt x="698" y="230"/>
                  </a:cubicBezTo>
                  <a:cubicBezTo>
                    <a:pt x="500" y="105"/>
                    <a:pt x="292" y="-10"/>
                    <a:pt x="208" y="1"/>
                  </a:cubicBezTo>
                  <a:cubicBezTo>
                    <a:pt x="115" y="22"/>
                    <a:pt x="73" y="11"/>
                    <a:pt x="31" y="74"/>
                  </a:cubicBezTo>
                  <a:cubicBezTo>
                    <a:pt x="-10" y="147"/>
                    <a:pt x="-31" y="303"/>
                    <a:pt x="104" y="438"/>
                  </a:cubicBezTo>
                  <a:cubicBezTo>
                    <a:pt x="229" y="563"/>
                    <a:pt x="323" y="626"/>
                    <a:pt x="417" y="657"/>
                  </a:cubicBezTo>
                  <a:cubicBezTo>
                    <a:pt x="500" y="678"/>
                    <a:pt x="615" y="709"/>
                    <a:pt x="688" y="719"/>
                  </a:cubicBezTo>
                  <a:cubicBezTo>
                    <a:pt x="750" y="730"/>
                    <a:pt x="854" y="740"/>
                    <a:pt x="896" y="751"/>
                  </a:cubicBezTo>
                  <a:cubicBezTo>
                    <a:pt x="927" y="751"/>
                    <a:pt x="1104" y="792"/>
                    <a:pt x="1115" y="803"/>
                  </a:cubicBezTo>
                  <a:cubicBezTo>
                    <a:pt x="1136" y="803"/>
                    <a:pt x="1167" y="761"/>
                    <a:pt x="1167" y="76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1" name="Google Shape;3901;p68"/>
            <p:cNvSpPr/>
            <p:nvPr/>
          </p:nvSpPr>
          <p:spPr>
            <a:xfrm flipH="1">
              <a:off x="2417596" y="2308455"/>
              <a:ext cx="244047" cy="122430"/>
            </a:xfrm>
            <a:custGeom>
              <a:avLst/>
              <a:gdLst/>
              <a:ahLst/>
              <a:cxnLst/>
              <a:rect l="l" t="t" r="r" b="b"/>
              <a:pathLst>
                <a:path w="1200" h="602" extrusionOk="0">
                  <a:moveTo>
                    <a:pt x="1085" y="329"/>
                  </a:moveTo>
                  <a:lnTo>
                    <a:pt x="1085" y="329"/>
                  </a:lnTo>
                  <a:cubicBezTo>
                    <a:pt x="887" y="183"/>
                    <a:pt x="720" y="69"/>
                    <a:pt x="564" y="38"/>
                  </a:cubicBezTo>
                  <a:cubicBezTo>
                    <a:pt x="408" y="-4"/>
                    <a:pt x="262" y="-4"/>
                    <a:pt x="200" y="6"/>
                  </a:cubicBezTo>
                  <a:cubicBezTo>
                    <a:pt x="137" y="17"/>
                    <a:pt x="-19" y="131"/>
                    <a:pt x="2" y="235"/>
                  </a:cubicBezTo>
                  <a:cubicBezTo>
                    <a:pt x="23" y="340"/>
                    <a:pt x="168" y="475"/>
                    <a:pt x="220" y="517"/>
                  </a:cubicBezTo>
                  <a:cubicBezTo>
                    <a:pt x="273" y="558"/>
                    <a:pt x="418" y="590"/>
                    <a:pt x="523" y="600"/>
                  </a:cubicBezTo>
                  <a:cubicBezTo>
                    <a:pt x="627" y="610"/>
                    <a:pt x="762" y="590"/>
                    <a:pt x="835" y="548"/>
                  </a:cubicBezTo>
                  <a:cubicBezTo>
                    <a:pt x="908" y="496"/>
                    <a:pt x="950" y="496"/>
                    <a:pt x="1043" y="444"/>
                  </a:cubicBezTo>
                  <a:cubicBezTo>
                    <a:pt x="1137" y="402"/>
                    <a:pt x="1200" y="402"/>
                    <a:pt x="1200" y="392"/>
                  </a:cubicBezTo>
                  <a:cubicBezTo>
                    <a:pt x="1200" y="381"/>
                    <a:pt x="1085" y="329"/>
                    <a:pt x="1085" y="3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2" name="Google Shape;3902;p68"/>
            <p:cNvSpPr/>
            <p:nvPr/>
          </p:nvSpPr>
          <p:spPr>
            <a:xfrm flipH="1">
              <a:off x="2568092" y="2305405"/>
              <a:ext cx="86840" cy="27659"/>
            </a:xfrm>
            <a:custGeom>
              <a:avLst/>
              <a:gdLst/>
              <a:ahLst/>
              <a:cxnLst/>
              <a:rect l="l" t="t" r="r" b="b"/>
              <a:pathLst>
                <a:path w="427" h="136" extrusionOk="0">
                  <a:moveTo>
                    <a:pt x="94" y="53"/>
                  </a:moveTo>
                  <a:lnTo>
                    <a:pt x="94" y="53"/>
                  </a:lnTo>
                  <a:cubicBezTo>
                    <a:pt x="62" y="73"/>
                    <a:pt x="42" y="84"/>
                    <a:pt x="21" y="105"/>
                  </a:cubicBezTo>
                  <a:cubicBezTo>
                    <a:pt x="10" y="115"/>
                    <a:pt x="10" y="125"/>
                    <a:pt x="0" y="136"/>
                  </a:cubicBezTo>
                  <a:cubicBezTo>
                    <a:pt x="31" y="105"/>
                    <a:pt x="62" y="73"/>
                    <a:pt x="94" y="53"/>
                  </a:cubicBezTo>
                  <a:moveTo>
                    <a:pt x="260" y="0"/>
                  </a:moveTo>
                  <a:lnTo>
                    <a:pt x="260" y="0"/>
                  </a:lnTo>
                  <a:lnTo>
                    <a:pt x="260" y="0"/>
                  </a:lnTo>
                  <a:cubicBezTo>
                    <a:pt x="240" y="0"/>
                    <a:pt x="208" y="11"/>
                    <a:pt x="177" y="11"/>
                  </a:cubicBezTo>
                  <a:cubicBezTo>
                    <a:pt x="198" y="11"/>
                    <a:pt x="219" y="11"/>
                    <a:pt x="240" y="11"/>
                  </a:cubicBezTo>
                  <a:cubicBezTo>
                    <a:pt x="292" y="11"/>
                    <a:pt x="354" y="21"/>
                    <a:pt x="427" y="32"/>
                  </a:cubicBezTo>
                  <a:cubicBezTo>
                    <a:pt x="406" y="21"/>
                    <a:pt x="375" y="11"/>
                    <a:pt x="344" y="11"/>
                  </a:cubicBezTo>
                  <a:cubicBezTo>
                    <a:pt x="333" y="0"/>
                    <a:pt x="312" y="0"/>
                    <a:pt x="302" y="0"/>
                  </a:cubicBezTo>
                  <a:lnTo>
                    <a:pt x="302" y="0"/>
                  </a:lnTo>
                  <a:lnTo>
                    <a:pt x="292" y="0"/>
                  </a:lnTo>
                  <a:lnTo>
                    <a:pt x="292" y="0"/>
                  </a:lnTo>
                  <a:lnTo>
                    <a:pt x="281" y="0"/>
                  </a:lnTo>
                  <a:cubicBezTo>
                    <a:pt x="271" y="0"/>
                    <a:pt x="260" y="0"/>
                    <a:pt x="260" y="0"/>
                  </a:cubicBezTo>
                  <a:close/>
                </a:path>
              </a:pathLst>
            </a:custGeom>
            <a:solidFill>
              <a:srgbClr val="D0E0CE"/>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3" name="Google Shape;3903;p68"/>
            <p:cNvSpPr/>
            <p:nvPr/>
          </p:nvSpPr>
          <p:spPr>
            <a:xfrm flipH="1">
              <a:off x="2551212" y="2307642"/>
              <a:ext cx="106974" cy="93145"/>
            </a:xfrm>
            <a:custGeom>
              <a:avLst/>
              <a:gdLst/>
              <a:ahLst/>
              <a:cxnLst/>
              <a:rect l="l" t="t" r="r" b="b"/>
              <a:pathLst>
                <a:path w="526" h="458" extrusionOk="0">
                  <a:moveTo>
                    <a:pt x="256" y="0"/>
                  </a:moveTo>
                  <a:lnTo>
                    <a:pt x="256" y="0"/>
                  </a:lnTo>
                  <a:cubicBezTo>
                    <a:pt x="235" y="0"/>
                    <a:pt x="214" y="0"/>
                    <a:pt x="193" y="0"/>
                  </a:cubicBezTo>
                  <a:cubicBezTo>
                    <a:pt x="193" y="10"/>
                    <a:pt x="183" y="10"/>
                    <a:pt x="172" y="10"/>
                  </a:cubicBezTo>
                  <a:cubicBezTo>
                    <a:pt x="151" y="21"/>
                    <a:pt x="131" y="31"/>
                    <a:pt x="110" y="42"/>
                  </a:cubicBezTo>
                  <a:cubicBezTo>
                    <a:pt x="78" y="62"/>
                    <a:pt x="47" y="94"/>
                    <a:pt x="16" y="125"/>
                  </a:cubicBezTo>
                  <a:cubicBezTo>
                    <a:pt x="-5" y="177"/>
                    <a:pt x="-5" y="229"/>
                    <a:pt x="16" y="292"/>
                  </a:cubicBezTo>
                  <a:cubicBezTo>
                    <a:pt x="37" y="344"/>
                    <a:pt x="78" y="406"/>
                    <a:pt x="131" y="437"/>
                  </a:cubicBezTo>
                  <a:cubicBezTo>
                    <a:pt x="141" y="448"/>
                    <a:pt x="162" y="458"/>
                    <a:pt x="183" y="458"/>
                  </a:cubicBezTo>
                  <a:cubicBezTo>
                    <a:pt x="203" y="458"/>
                    <a:pt x="224" y="448"/>
                    <a:pt x="235" y="437"/>
                  </a:cubicBezTo>
                  <a:cubicBezTo>
                    <a:pt x="266" y="406"/>
                    <a:pt x="256" y="364"/>
                    <a:pt x="245" y="344"/>
                  </a:cubicBezTo>
                  <a:cubicBezTo>
                    <a:pt x="245" y="323"/>
                    <a:pt x="235" y="312"/>
                    <a:pt x="224" y="302"/>
                  </a:cubicBezTo>
                  <a:lnTo>
                    <a:pt x="203" y="281"/>
                  </a:lnTo>
                  <a:lnTo>
                    <a:pt x="203" y="281"/>
                  </a:lnTo>
                  <a:lnTo>
                    <a:pt x="203" y="281"/>
                  </a:lnTo>
                  <a:cubicBezTo>
                    <a:pt x="193" y="271"/>
                    <a:pt x="193" y="260"/>
                    <a:pt x="183" y="250"/>
                  </a:cubicBezTo>
                  <a:cubicBezTo>
                    <a:pt x="183" y="239"/>
                    <a:pt x="183" y="239"/>
                    <a:pt x="172" y="229"/>
                  </a:cubicBezTo>
                  <a:lnTo>
                    <a:pt x="172" y="229"/>
                  </a:lnTo>
                  <a:cubicBezTo>
                    <a:pt x="172" y="219"/>
                    <a:pt x="172" y="219"/>
                    <a:pt x="172" y="219"/>
                  </a:cubicBezTo>
                  <a:cubicBezTo>
                    <a:pt x="172" y="208"/>
                    <a:pt x="172" y="208"/>
                    <a:pt x="172" y="208"/>
                  </a:cubicBezTo>
                  <a:lnTo>
                    <a:pt x="172" y="208"/>
                  </a:lnTo>
                  <a:lnTo>
                    <a:pt x="172" y="208"/>
                  </a:lnTo>
                  <a:cubicBezTo>
                    <a:pt x="183" y="198"/>
                    <a:pt x="193" y="187"/>
                    <a:pt x="203" y="187"/>
                  </a:cubicBezTo>
                  <a:cubicBezTo>
                    <a:pt x="214" y="177"/>
                    <a:pt x="224" y="177"/>
                    <a:pt x="235" y="167"/>
                  </a:cubicBezTo>
                  <a:cubicBezTo>
                    <a:pt x="235" y="167"/>
                    <a:pt x="245" y="167"/>
                    <a:pt x="256" y="156"/>
                  </a:cubicBezTo>
                  <a:lnTo>
                    <a:pt x="266" y="156"/>
                  </a:lnTo>
                  <a:cubicBezTo>
                    <a:pt x="276" y="146"/>
                    <a:pt x="287" y="146"/>
                    <a:pt x="308" y="146"/>
                  </a:cubicBezTo>
                  <a:cubicBezTo>
                    <a:pt x="308" y="135"/>
                    <a:pt x="308" y="135"/>
                    <a:pt x="308" y="135"/>
                  </a:cubicBezTo>
                  <a:lnTo>
                    <a:pt x="318" y="135"/>
                  </a:lnTo>
                  <a:cubicBezTo>
                    <a:pt x="339" y="135"/>
                    <a:pt x="339" y="135"/>
                    <a:pt x="339" y="135"/>
                  </a:cubicBezTo>
                  <a:cubicBezTo>
                    <a:pt x="349" y="135"/>
                    <a:pt x="349" y="135"/>
                    <a:pt x="349" y="135"/>
                  </a:cubicBezTo>
                  <a:cubicBezTo>
                    <a:pt x="381" y="135"/>
                    <a:pt x="401" y="135"/>
                    <a:pt x="433" y="146"/>
                  </a:cubicBezTo>
                  <a:cubicBezTo>
                    <a:pt x="443" y="146"/>
                    <a:pt x="443" y="146"/>
                    <a:pt x="453" y="146"/>
                  </a:cubicBezTo>
                  <a:cubicBezTo>
                    <a:pt x="485" y="146"/>
                    <a:pt x="526" y="135"/>
                    <a:pt x="526" y="94"/>
                  </a:cubicBezTo>
                  <a:cubicBezTo>
                    <a:pt x="526" y="52"/>
                    <a:pt x="485" y="42"/>
                    <a:pt x="464" y="21"/>
                  </a:cubicBezTo>
                  <a:cubicBezTo>
                    <a:pt x="453" y="21"/>
                    <a:pt x="453" y="21"/>
                    <a:pt x="443" y="21"/>
                  </a:cubicBezTo>
                  <a:cubicBezTo>
                    <a:pt x="370" y="10"/>
                    <a:pt x="308" y="0"/>
                    <a:pt x="256"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4" name="Google Shape;3904;p68"/>
            <p:cNvSpPr/>
            <p:nvPr/>
          </p:nvSpPr>
          <p:spPr>
            <a:xfrm flipH="1">
              <a:off x="2602055" y="2108539"/>
              <a:ext cx="80332" cy="27455"/>
            </a:xfrm>
            <a:custGeom>
              <a:avLst/>
              <a:gdLst/>
              <a:ahLst/>
              <a:cxnLst/>
              <a:rect l="l" t="t" r="r" b="b"/>
              <a:pathLst>
                <a:path w="395" h="135" extrusionOk="0">
                  <a:moveTo>
                    <a:pt x="93" y="0"/>
                  </a:moveTo>
                  <a:lnTo>
                    <a:pt x="93" y="0"/>
                  </a:lnTo>
                  <a:cubicBezTo>
                    <a:pt x="62" y="0"/>
                    <a:pt x="31" y="0"/>
                    <a:pt x="10" y="10"/>
                  </a:cubicBezTo>
                  <a:cubicBezTo>
                    <a:pt x="0" y="10"/>
                    <a:pt x="0" y="10"/>
                    <a:pt x="0" y="10"/>
                  </a:cubicBezTo>
                  <a:cubicBezTo>
                    <a:pt x="20" y="10"/>
                    <a:pt x="41" y="10"/>
                    <a:pt x="72" y="0"/>
                  </a:cubicBezTo>
                  <a:lnTo>
                    <a:pt x="83" y="0"/>
                  </a:lnTo>
                  <a:cubicBezTo>
                    <a:pt x="156" y="0"/>
                    <a:pt x="270" y="62"/>
                    <a:pt x="395" y="135"/>
                  </a:cubicBezTo>
                  <a:cubicBezTo>
                    <a:pt x="385" y="125"/>
                    <a:pt x="375" y="114"/>
                    <a:pt x="364" y="104"/>
                  </a:cubicBezTo>
                  <a:cubicBezTo>
                    <a:pt x="322" y="83"/>
                    <a:pt x="291" y="62"/>
                    <a:pt x="260" y="41"/>
                  </a:cubicBezTo>
                  <a:cubicBezTo>
                    <a:pt x="208" y="10"/>
                    <a:pt x="156" y="0"/>
                    <a:pt x="93" y="0"/>
                  </a:cubicBezTo>
                  <a:close/>
                </a:path>
              </a:pathLst>
            </a:custGeom>
            <a:solidFill>
              <a:srgbClr val="D0E0CE"/>
            </a:solidFill>
            <a:ln>
              <a:noFill/>
            </a:ln>
          </p:spPr>
          <p:txBody>
            <a:bodyPr spcFirstLastPara="1" wrap="square" lIns="90000" tIns="3600" rIns="90000" bIns="3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5" name="Google Shape;3905;p68"/>
            <p:cNvSpPr/>
            <p:nvPr/>
          </p:nvSpPr>
          <p:spPr>
            <a:xfrm flipH="1">
              <a:off x="2587616" y="2108539"/>
              <a:ext cx="118566" cy="93145"/>
            </a:xfrm>
            <a:custGeom>
              <a:avLst/>
              <a:gdLst/>
              <a:ahLst/>
              <a:cxnLst/>
              <a:rect l="l" t="t" r="r" b="b"/>
              <a:pathLst>
                <a:path w="583" h="458" extrusionOk="0">
                  <a:moveTo>
                    <a:pt x="158" y="187"/>
                  </a:moveTo>
                  <a:lnTo>
                    <a:pt x="158" y="187"/>
                  </a:lnTo>
                  <a:moveTo>
                    <a:pt x="169" y="166"/>
                  </a:moveTo>
                  <a:lnTo>
                    <a:pt x="169" y="166"/>
                  </a:lnTo>
                  <a:moveTo>
                    <a:pt x="169" y="166"/>
                  </a:moveTo>
                  <a:lnTo>
                    <a:pt x="169" y="166"/>
                  </a:lnTo>
                  <a:moveTo>
                    <a:pt x="200" y="0"/>
                  </a:moveTo>
                  <a:lnTo>
                    <a:pt x="200" y="0"/>
                  </a:lnTo>
                  <a:lnTo>
                    <a:pt x="189" y="0"/>
                  </a:lnTo>
                  <a:cubicBezTo>
                    <a:pt x="158" y="10"/>
                    <a:pt x="137" y="10"/>
                    <a:pt x="117" y="10"/>
                  </a:cubicBezTo>
                  <a:cubicBezTo>
                    <a:pt x="33" y="41"/>
                    <a:pt x="-8" y="125"/>
                    <a:pt x="2" y="208"/>
                  </a:cubicBezTo>
                  <a:cubicBezTo>
                    <a:pt x="2" y="281"/>
                    <a:pt x="44" y="364"/>
                    <a:pt x="85" y="427"/>
                  </a:cubicBezTo>
                  <a:cubicBezTo>
                    <a:pt x="106" y="448"/>
                    <a:pt x="127" y="458"/>
                    <a:pt x="148" y="458"/>
                  </a:cubicBezTo>
                  <a:cubicBezTo>
                    <a:pt x="158" y="458"/>
                    <a:pt x="169" y="458"/>
                    <a:pt x="169" y="458"/>
                  </a:cubicBezTo>
                  <a:cubicBezTo>
                    <a:pt x="200" y="448"/>
                    <a:pt x="221" y="416"/>
                    <a:pt x="221" y="385"/>
                  </a:cubicBezTo>
                  <a:cubicBezTo>
                    <a:pt x="221" y="343"/>
                    <a:pt x="200" y="312"/>
                    <a:pt x="189" y="281"/>
                  </a:cubicBezTo>
                  <a:cubicBezTo>
                    <a:pt x="189" y="271"/>
                    <a:pt x="179" y="260"/>
                    <a:pt x="179" y="260"/>
                  </a:cubicBezTo>
                  <a:lnTo>
                    <a:pt x="179" y="250"/>
                  </a:lnTo>
                  <a:cubicBezTo>
                    <a:pt x="169" y="239"/>
                    <a:pt x="169" y="218"/>
                    <a:pt x="158" y="208"/>
                  </a:cubicBezTo>
                  <a:cubicBezTo>
                    <a:pt x="169" y="218"/>
                    <a:pt x="169" y="218"/>
                    <a:pt x="169" y="218"/>
                  </a:cubicBezTo>
                  <a:cubicBezTo>
                    <a:pt x="169" y="218"/>
                    <a:pt x="158" y="208"/>
                    <a:pt x="158" y="198"/>
                  </a:cubicBezTo>
                  <a:lnTo>
                    <a:pt x="158" y="187"/>
                  </a:lnTo>
                  <a:lnTo>
                    <a:pt x="158" y="177"/>
                  </a:lnTo>
                  <a:cubicBezTo>
                    <a:pt x="158" y="177"/>
                    <a:pt x="169" y="177"/>
                    <a:pt x="169" y="166"/>
                  </a:cubicBezTo>
                  <a:lnTo>
                    <a:pt x="169" y="166"/>
                  </a:lnTo>
                  <a:lnTo>
                    <a:pt x="169" y="166"/>
                  </a:lnTo>
                  <a:cubicBezTo>
                    <a:pt x="179" y="166"/>
                    <a:pt x="179" y="166"/>
                    <a:pt x="179" y="166"/>
                  </a:cubicBezTo>
                  <a:lnTo>
                    <a:pt x="169" y="166"/>
                  </a:lnTo>
                  <a:lnTo>
                    <a:pt x="169" y="166"/>
                  </a:lnTo>
                  <a:cubicBezTo>
                    <a:pt x="179" y="156"/>
                    <a:pt x="189" y="156"/>
                    <a:pt x="189" y="156"/>
                  </a:cubicBezTo>
                  <a:cubicBezTo>
                    <a:pt x="200" y="156"/>
                    <a:pt x="200" y="156"/>
                    <a:pt x="200" y="156"/>
                  </a:cubicBezTo>
                  <a:lnTo>
                    <a:pt x="200" y="156"/>
                  </a:lnTo>
                  <a:lnTo>
                    <a:pt x="200" y="156"/>
                  </a:lnTo>
                  <a:cubicBezTo>
                    <a:pt x="210" y="156"/>
                    <a:pt x="221" y="156"/>
                    <a:pt x="221" y="156"/>
                  </a:cubicBezTo>
                  <a:cubicBezTo>
                    <a:pt x="231" y="156"/>
                    <a:pt x="231" y="156"/>
                    <a:pt x="231" y="156"/>
                  </a:cubicBezTo>
                  <a:cubicBezTo>
                    <a:pt x="231" y="156"/>
                    <a:pt x="242" y="156"/>
                    <a:pt x="252" y="156"/>
                  </a:cubicBezTo>
                  <a:lnTo>
                    <a:pt x="262" y="156"/>
                  </a:lnTo>
                  <a:lnTo>
                    <a:pt x="262" y="156"/>
                  </a:lnTo>
                  <a:cubicBezTo>
                    <a:pt x="294" y="156"/>
                    <a:pt x="314" y="166"/>
                    <a:pt x="346" y="187"/>
                  </a:cubicBezTo>
                  <a:cubicBezTo>
                    <a:pt x="377" y="198"/>
                    <a:pt x="408" y="208"/>
                    <a:pt x="429" y="229"/>
                  </a:cubicBezTo>
                  <a:cubicBezTo>
                    <a:pt x="471" y="239"/>
                    <a:pt x="502" y="260"/>
                    <a:pt x="544" y="260"/>
                  </a:cubicBezTo>
                  <a:lnTo>
                    <a:pt x="544" y="260"/>
                  </a:lnTo>
                  <a:cubicBezTo>
                    <a:pt x="575" y="260"/>
                    <a:pt x="596" y="229"/>
                    <a:pt x="575" y="198"/>
                  </a:cubicBezTo>
                  <a:cubicBezTo>
                    <a:pt x="564" y="166"/>
                    <a:pt x="544" y="146"/>
                    <a:pt x="512" y="135"/>
                  </a:cubicBezTo>
                  <a:cubicBezTo>
                    <a:pt x="387" y="62"/>
                    <a:pt x="273" y="0"/>
                    <a:pt x="20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6" name="Google Shape;3906;p68"/>
            <p:cNvSpPr/>
            <p:nvPr/>
          </p:nvSpPr>
          <p:spPr>
            <a:xfrm flipH="1">
              <a:off x="2402750" y="2085151"/>
              <a:ext cx="127108" cy="12812"/>
            </a:xfrm>
            <a:custGeom>
              <a:avLst/>
              <a:gdLst/>
              <a:ahLst/>
              <a:cxnLst/>
              <a:rect l="l" t="t" r="r" b="b"/>
              <a:pathLst>
                <a:path w="625" h="63" extrusionOk="0">
                  <a:moveTo>
                    <a:pt x="0" y="31"/>
                  </a:moveTo>
                  <a:lnTo>
                    <a:pt x="0" y="31"/>
                  </a:lnTo>
                  <a:cubicBezTo>
                    <a:pt x="0" y="42"/>
                    <a:pt x="10" y="52"/>
                    <a:pt x="10" y="63"/>
                  </a:cubicBezTo>
                  <a:cubicBezTo>
                    <a:pt x="10" y="52"/>
                    <a:pt x="0" y="42"/>
                    <a:pt x="0" y="31"/>
                  </a:cubicBezTo>
                  <a:moveTo>
                    <a:pt x="604" y="0"/>
                  </a:moveTo>
                  <a:lnTo>
                    <a:pt x="604" y="0"/>
                  </a:lnTo>
                  <a:cubicBezTo>
                    <a:pt x="604" y="21"/>
                    <a:pt x="614" y="31"/>
                    <a:pt x="625" y="63"/>
                  </a:cubicBezTo>
                  <a:cubicBezTo>
                    <a:pt x="625" y="42"/>
                    <a:pt x="614" y="21"/>
                    <a:pt x="60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7" name="Google Shape;3907;p68"/>
            <p:cNvSpPr/>
            <p:nvPr/>
          </p:nvSpPr>
          <p:spPr>
            <a:xfrm flipH="1">
              <a:off x="2400716" y="2021698"/>
              <a:ext cx="135649" cy="93145"/>
            </a:xfrm>
            <a:custGeom>
              <a:avLst/>
              <a:gdLst/>
              <a:ahLst/>
              <a:cxnLst/>
              <a:rect l="l" t="t" r="r" b="b"/>
              <a:pathLst>
                <a:path w="667" h="458" extrusionOk="0">
                  <a:moveTo>
                    <a:pt x="198" y="208"/>
                  </a:moveTo>
                  <a:lnTo>
                    <a:pt x="198" y="208"/>
                  </a:lnTo>
                  <a:moveTo>
                    <a:pt x="198" y="208"/>
                  </a:moveTo>
                  <a:lnTo>
                    <a:pt x="198" y="208"/>
                  </a:lnTo>
                  <a:moveTo>
                    <a:pt x="219" y="0"/>
                  </a:moveTo>
                  <a:lnTo>
                    <a:pt x="219" y="0"/>
                  </a:lnTo>
                  <a:cubicBezTo>
                    <a:pt x="136" y="0"/>
                    <a:pt x="52" y="41"/>
                    <a:pt x="21" y="114"/>
                  </a:cubicBezTo>
                  <a:cubicBezTo>
                    <a:pt x="-10" y="166"/>
                    <a:pt x="0" y="229"/>
                    <a:pt x="11" y="291"/>
                  </a:cubicBezTo>
                  <a:cubicBezTo>
                    <a:pt x="21" y="312"/>
                    <a:pt x="21" y="333"/>
                    <a:pt x="32" y="343"/>
                  </a:cubicBezTo>
                  <a:cubicBezTo>
                    <a:pt x="32" y="354"/>
                    <a:pt x="42" y="364"/>
                    <a:pt x="42" y="375"/>
                  </a:cubicBezTo>
                  <a:cubicBezTo>
                    <a:pt x="42" y="375"/>
                    <a:pt x="42" y="385"/>
                    <a:pt x="52" y="385"/>
                  </a:cubicBezTo>
                  <a:cubicBezTo>
                    <a:pt x="63" y="406"/>
                    <a:pt x="84" y="416"/>
                    <a:pt x="104" y="427"/>
                  </a:cubicBezTo>
                  <a:cubicBezTo>
                    <a:pt x="115" y="437"/>
                    <a:pt x="125" y="448"/>
                    <a:pt x="136" y="448"/>
                  </a:cubicBezTo>
                  <a:cubicBezTo>
                    <a:pt x="157" y="448"/>
                    <a:pt x="167" y="437"/>
                    <a:pt x="177" y="416"/>
                  </a:cubicBezTo>
                  <a:cubicBezTo>
                    <a:pt x="188" y="395"/>
                    <a:pt x="198" y="375"/>
                    <a:pt x="209" y="354"/>
                  </a:cubicBezTo>
                  <a:cubicBezTo>
                    <a:pt x="219" y="323"/>
                    <a:pt x="209" y="291"/>
                    <a:pt x="209" y="260"/>
                  </a:cubicBezTo>
                  <a:cubicBezTo>
                    <a:pt x="209" y="250"/>
                    <a:pt x="198" y="239"/>
                    <a:pt x="198" y="229"/>
                  </a:cubicBezTo>
                  <a:lnTo>
                    <a:pt x="198" y="218"/>
                  </a:lnTo>
                  <a:cubicBezTo>
                    <a:pt x="198" y="208"/>
                    <a:pt x="198" y="208"/>
                    <a:pt x="198" y="208"/>
                  </a:cubicBezTo>
                  <a:lnTo>
                    <a:pt x="198" y="208"/>
                  </a:lnTo>
                  <a:lnTo>
                    <a:pt x="198" y="208"/>
                  </a:lnTo>
                  <a:lnTo>
                    <a:pt x="198" y="208"/>
                  </a:lnTo>
                  <a:lnTo>
                    <a:pt x="198" y="197"/>
                  </a:lnTo>
                  <a:lnTo>
                    <a:pt x="198" y="197"/>
                  </a:lnTo>
                  <a:lnTo>
                    <a:pt x="198" y="197"/>
                  </a:lnTo>
                  <a:lnTo>
                    <a:pt x="198" y="197"/>
                  </a:lnTo>
                  <a:cubicBezTo>
                    <a:pt x="209" y="187"/>
                    <a:pt x="209" y="187"/>
                    <a:pt x="209" y="187"/>
                  </a:cubicBezTo>
                  <a:cubicBezTo>
                    <a:pt x="219" y="187"/>
                    <a:pt x="219" y="187"/>
                    <a:pt x="229" y="187"/>
                  </a:cubicBezTo>
                  <a:cubicBezTo>
                    <a:pt x="229" y="187"/>
                    <a:pt x="240" y="187"/>
                    <a:pt x="240" y="177"/>
                  </a:cubicBezTo>
                  <a:cubicBezTo>
                    <a:pt x="250" y="177"/>
                    <a:pt x="250" y="177"/>
                    <a:pt x="261" y="177"/>
                  </a:cubicBezTo>
                  <a:lnTo>
                    <a:pt x="271" y="177"/>
                  </a:lnTo>
                  <a:lnTo>
                    <a:pt x="271" y="177"/>
                  </a:lnTo>
                  <a:lnTo>
                    <a:pt x="282" y="177"/>
                  </a:lnTo>
                  <a:cubicBezTo>
                    <a:pt x="292" y="187"/>
                    <a:pt x="302" y="187"/>
                    <a:pt x="323" y="197"/>
                  </a:cubicBezTo>
                  <a:lnTo>
                    <a:pt x="323" y="197"/>
                  </a:lnTo>
                  <a:lnTo>
                    <a:pt x="334" y="197"/>
                  </a:lnTo>
                  <a:cubicBezTo>
                    <a:pt x="344" y="208"/>
                    <a:pt x="354" y="208"/>
                    <a:pt x="354" y="208"/>
                  </a:cubicBezTo>
                  <a:cubicBezTo>
                    <a:pt x="375" y="218"/>
                    <a:pt x="386" y="229"/>
                    <a:pt x="396" y="239"/>
                  </a:cubicBezTo>
                  <a:cubicBezTo>
                    <a:pt x="427" y="260"/>
                    <a:pt x="448" y="281"/>
                    <a:pt x="469" y="312"/>
                  </a:cubicBezTo>
                  <a:cubicBezTo>
                    <a:pt x="500" y="333"/>
                    <a:pt x="521" y="354"/>
                    <a:pt x="542" y="385"/>
                  </a:cubicBezTo>
                  <a:cubicBezTo>
                    <a:pt x="563" y="406"/>
                    <a:pt x="584" y="437"/>
                    <a:pt x="604" y="448"/>
                  </a:cubicBezTo>
                  <a:cubicBezTo>
                    <a:pt x="615" y="448"/>
                    <a:pt x="615" y="458"/>
                    <a:pt x="615" y="458"/>
                  </a:cubicBezTo>
                  <a:cubicBezTo>
                    <a:pt x="625" y="458"/>
                    <a:pt x="625" y="458"/>
                    <a:pt x="625" y="458"/>
                  </a:cubicBezTo>
                  <a:lnTo>
                    <a:pt x="636" y="448"/>
                  </a:lnTo>
                  <a:lnTo>
                    <a:pt x="646" y="437"/>
                  </a:lnTo>
                  <a:lnTo>
                    <a:pt x="636" y="437"/>
                  </a:lnTo>
                  <a:cubicBezTo>
                    <a:pt x="657" y="427"/>
                    <a:pt x="667" y="416"/>
                    <a:pt x="667" y="385"/>
                  </a:cubicBezTo>
                  <a:cubicBezTo>
                    <a:pt x="667" y="385"/>
                    <a:pt x="667" y="375"/>
                    <a:pt x="657" y="375"/>
                  </a:cubicBezTo>
                  <a:cubicBezTo>
                    <a:pt x="646" y="343"/>
                    <a:pt x="636" y="333"/>
                    <a:pt x="636" y="312"/>
                  </a:cubicBezTo>
                  <a:cubicBezTo>
                    <a:pt x="625" y="302"/>
                    <a:pt x="625" y="291"/>
                    <a:pt x="615" y="281"/>
                  </a:cubicBezTo>
                  <a:cubicBezTo>
                    <a:pt x="573" y="229"/>
                    <a:pt x="532" y="166"/>
                    <a:pt x="469" y="114"/>
                  </a:cubicBezTo>
                  <a:cubicBezTo>
                    <a:pt x="417" y="62"/>
                    <a:pt x="344" y="20"/>
                    <a:pt x="271" y="0"/>
                  </a:cubicBezTo>
                  <a:cubicBezTo>
                    <a:pt x="250" y="0"/>
                    <a:pt x="240" y="0"/>
                    <a:pt x="21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8" name="Google Shape;3908;p68"/>
            <p:cNvSpPr/>
            <p:nvPr/>
          </p:nvSpPr>
          <p:spPr>
            <a:xfrm flipH="1">
              <a:off x="2491827" y="2203718"/>
              <a:ext cx="82569" cy="46776"/>
            </a:xfrm>
            <a:custGeom>
              <a:avLst/>
              <a:gdLst/>
              <a:ahLst/>
              <a:cxnLst/>
              <a:rect l="l" t="t" r="r" b="b"/>
              <a:pathLst>
                <a:path w="406" h="230" extrusionOk="0">
                  <a:moveTo>
                    <a:pt x="41" y="0"/>
                  </a:moveTo>
                  <a:lnTo>
                    <a:pt x="41" y="0"/>
                  </a:lnTo>
                  <a:lnTo>
                    <a:pt x="31" y="0"/>
                  </a:lnTo>
                  <a:cubicBezTo>
                    <a:pt x="21" y="0"/>
                    <a:pt x="10" y="0"/>
                    <a:pt x="0" y="11"/>
                  </a:cubicBezTo>
                  <a:cubicBezTo>
                    <a:pt x="21" y="21"/>
                    <a:pt x="52" y="32"/>
                    <a:pt x="73" y="42"/>
                  </a:cubicBezTo>
                  <a:cubicBezTo>
                    <a:pt x="135" y="73"/>
                    <a:pt x="208" y="105"/>
                    <a:pt x="271" y="146"/>
                  </a:cubicBezTo>
                  <a:cubicBezTo>
                    <a:pt x="312" y="167"/>
                    <a:pt x="354" y="198"/>
                    <a:pt x="406" y="230"/>
                  </a:cubicBezTo>
                  <a:cubicBezTo>
                    <a:pt x="396" y="209"/>
                    <a:pt x="396" y="198"/>
                    <a:pt x="396" y="188"/>
                  </a:cubicBezTo>
                  <a:cubicBezTo>
                    <a:pt x="385" y="178"/>
                    <a:pt x="375" y="167"/>
                    <a:pt x="364" y="167"/>
                  </a:cubicBezTo>
                  <a:cubicBezTo>
                    <a:pt x="344" y="146"/>
                    <a:pt x="333" y="136"/>
                    <a:pt x="312" y="125"/>
                  </a:cubicBezTo>
                  <a:cubicBezTo>
                    <a:pt x="291" y="105"/>
                    <a:pt x="260" y="94"/>
                    <a:pt x="229" y="73"/>
                  </a:cubicBezTo>
                  <a:cubicBezTo>
                    <a:pt x="208" y="63"/>
                    <a:pt x="177" y="42"/>
                    <a:pt x="146" y="32"/>
                  </a:cubicBezTo>
                  <a:cubicBezTo>
                    <a:pt x="135" y="21"/>
                    <a:pt x="114" y="11"/>
                    <a:pt x="94" y="11"/>
                  </a:cubicBezTo>
                  <a:cubicBezTo>
                    <a:pt x="73" y="0"/>
                    <a:pt x="62" y="0"/>
                    <a:pt x="41" y="0"/>
                  </a:cubicBezTo>
                  <a:close/>
                </a:path>
              </a:pathLst>
            </a:custGeom>
            <a:solidFill>
              <a:schemeClr val="accent3"/>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9" name="Google Shape;3909;p68"/>
            <p:cNvSpPr/>
            <p:nvPr/>
          </p:nvSpPr>
          <p:spPr>
            <a:xfrm flipH="1">
              <a:off x="2504436" y="2263103"/>
              <a:ext cx="12812" cy="2034"/>
            </a:xfrm>
            <a:custGeom>
              <a:avLst/>
              <a:gdLst/>
              <a:ahLst/>
              <a:cxnLst/>
              <a:rect l="l" t="t" r="r" b="b"/>
              <a:pathLst>
                <a:path w="63" h="10" extrusionOk="0">
                  <a:moveTo>
                    <a:pt x="0" y="0"/>
                  </a:moveTo>
                  <a:lnTo>
                    <a:pt x="0" y="0"/>
                  </a:lnTo>
                  <a:cubicBezTo>
                    <a:pt x="21" y="10"/>
                    <a:pt x="31" y="10"/>
                    <a:pt x="52" y="10"/>
                  </a:cubicBezTo>
                  <a:lnTo>
                    <a:pt x="63" y="10"/>
                  </a:lnTo>
                  <a:cubicBezTo>
                    <a:pt x="42" y="10"/>
                    <a:pt x="21" y="0"/>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0" name="Google Shape;3910;p68"/>
            <p:cNvSpPr/>
            <p:nvPr/>
          </p:nvSpPr>
          <p:spPr>
            <a:xfrm flipH="1">
              <a:off x="2493861" y="2214497"/>
              <a:ext cx="84806" cy="50640"/>
            </a:xfrm>
            <a:custGeom>
              <a:avLst/>
              <a:gdLst/>
              <a:ahLst/>
              <a:cxnLst/>
              <a:rect l="l" t="t" r="r" b="b"/>
              <a:pathLst>
                <a:path w="417" h="249" extrusionOk="0">
                  <a:moveTo>
                    <a:pt x="0" y="0"/>
                  </a:moveTo>
                  <a:lnTo>
                    <a:pt x="0" y="0"/>
                  </a:lnTo>
                  <a:cubicBezTo>
                    <a:pt x="0" y="10"/>
                    <a:pt x="0" y="20"/>
                    <a:pt x="10" y="31"/>
                  </a:cubicBezTo>
                  <a:cubicBezTo>
                    <a:pt x="21" y="52"/>
                    <a:pt x="31" y="62"/>
                    <a:pt x="52" y="72"/>
                  </a:cubicBezTo>
                  <a:lnTo>
                    <a:pt x="62" y="83"/>
                  </a:lnTo>
                  <a:cubicBezTo>
                    <a:pt x="73" y="83"/>
                    <a:pt x="73" y="83"/>
                    <a:pt x="73" y="83"/>
                  </a:cubicBezTo>
                  <a:cubicBezTo>
                    <a:pt x="83" y="93"/>
                    <a:pt x="94" y="93"/>
                    <a:pt x="94" y="104"/>
                  </a:cubicBezTo>
                  <a:cubicBezTo>
                    <a:pt x="125" y="114"/>
                    <a:pt x="146" y="135"/>
                    <a:pt x="177" y="145"/>
                  </a:cubicBezTo>
                  <a:cubicBezTo>
                    <a:pt x="187" y="156"/>
                    <a:pt x="198" y="166"/>
                    <a:pt x="219" y="177"/>
                  </a:cubicBezTo>
                  <a:cubicBezTo>
                    <a:pt x="229" y="187"/>
                    <a:pt x="240" y="187"/>
                    <a:pt x="250" y="197"/>
                  </a:cubicBezTo>
                  <a:lnTo>
                    <a:pt x="250" y="197"/>
                  </a:lnTo>
                  <a:lnTo>
                    <a:pt x="250" y="197"/>
                  </a:lnTo>
                  <a:cubicBezTo>
                    <a:pt x="260" y="208"/>
                    <a:pt x="260" y="208"/>
                    <a:pt x="260" y="208"/>
                  </a:cubicBezTo>
                  <a:cubicBezTo>
                    <a:pt x="271" y="218"/>
                    <a:pt x="281" y="218"/>
                    <a:pt x="292" y="229"/>
                  </a:cubicBezTo>
                  <a:lnTo>
                    <a:pt x="302" y="239"/>
                  </a:lnTo>
                  <a:cubicBezTo>
                    <a:pt x="323" y="239"/>
                    <a:pt x="344" y="249"/>
                    <a:pt x="365" y="249"/>
                  </a:cubicBezTo>
                  <a:lnTo>
                    <a:pt x="375" y="249"/>
                  </a:lnTo>
                  <a:cubicBezTo>
                    <a:pt x="385" y="239"/>
                    <a:pt x="406" y="229"/>
                    <a:pt x="417" y="218"/>
                  </a:cubicBezTo>
                  <a:cubicBezTo>
                    <a:pt x="354" y="187"/>
                    <a:pt x="302" y="156"/>
                    <a:pt x="250" y="114"/>
                  </a:cubicBezTo>
                  <a:cubicBezTo>
                    <a:pt x="187" y="83"/>
                    <a:pt x="135" y="52"/>
                    <a:pt x="73" y="31"/>
                  </a:cubicBezTo>
                  <a:cubicBezTo>
                    <a:pt x="52" y="20"/>
                    <a:pt x="21" y="10"/>
                    <a:pt x="0" y="0"/>
                  </a:cubicBezTo>
                  <a:close/>
                </a:path>
              </a:pathLst>
            </a:custGeom>
            <a:solidFill>
              <a:schemeClr val="accent3"/>
            </a:solidFill>
            <a:ln>
              <a:noFill/>
            </a:ln>
          </p:spPr>
          <p:txBody>
            <a:bodyPr spcFirstLastPara="1" wrap="square" lIns="90000" tIns="44625" rIns="90000" bIns="44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1" name="Google Shape;3911;p68"/>
            <p:cNvSpPr/>
            <p:nvPr/>
          </p:nvSpPr>
          <p:spPr>
            <a:xfrm flipH="1">
              <a:off x="2461728" y="2343639"/>
              <a:ext cx="94568" cy="55114"/>
            </a:xfrm>
            <a:custGeom>
              <a:avLst/>
              <a:gdLst/>
              <a:ahLst/>
              <a:cxnLst/>
              <a:rect l="l" t="t" r="r" b="b"/>
              <a:pathLst>
                <a:path w="465" h="271" extrusionOk="0">
                  <a:moveTo>
                    <a:pt x="77" y="0"/>
                  </a:moveTo>
                  <a:lnTo>
                    <a:pt x="77" y="0"/>
                  </a:lnTo>
                  <a:cubicBezTo>
                    <a:pt x="57" y="0"/>
                    <a:pt x="46" y="0"/>
                    <a:pt x="25" y="10"/>
                  </a:cubicBezTo>
                  <a:cubicBezTo>
                    <a:pt x="-6" y="31"/>
                    <a:pt x="-6" y="62"/>
                    <a:pt x="15" y="83"/>
                  </a:cubicBezTo>
                  <a:cubicBezTo>
                    <a:pt x="46" y="115"/>
                    <a:pt x="88" y="125"/>
                    <a:pt x="119" y="135"/>
                  </a:cubicBezTo>
                  <a:cubicBezTo>
                    <a:pt x="130" y="135"/>
                    <a:pt x="130" y="135"/>
                    <a:pt x="130" y="135"/>
                  </a:cubicBezTo>
                  <a:cubicBezTo>
                    <a:pt x="140" y="135"/>
                    <a:pt x="140" y="146"/>
                    <a:pt x="140" y="146"/>
                  </a:cubicBezTo>
                  <a:lnTo>
                    <a:pt x="140" y="146"/>
                  </a:lnTo>
                  <a:cubicBezTo>
                    <a:pt x="150" y="146"/>
                    <a:pt x="150" y="146"/>
                    <a:pt x="161" y="156"/>
                  </a:cubicBezTo>
                  <a:cubicBezTo>
                    <a:pt x="182" y="156"/>
                    <a:pt x="192" y="167"/>
                    <a:pt x="213" y="177"/>
                  </a:cubicBezTo>
                  <a:cubicBezTo>
                    <a:pt x="244" y="187"/>
                    <a:pt x="275" y="208"/>
                    <a:pt x="296" y="229"/>
                  </a:cubicBezTo>
                  <a:cubicBezTo>
                    <a:pt x="317" y="240"/>
                    <a:pt x="327" y="250"/>
                    <a:pt x="338" y="250"/>
                  </a:cubicBezTo>
                  <a:lnTo>
                    <a:pt x="338" y="250"/>
                  </a:lnTo>
                  <a:cubicBezTo>
                    <a:pt x="338" y="250"/>
                    <a:pt x="348" y="260"/>
                    <a:pt x="359" y="260"/>
                  </a:cubicBezTo>
                  <a:cubicBezTo>
                    <a:pt x="369" y="271"/>
                    <a:pt x="369" y="271"/>
                    <a:pt x="380" y="271"/>
                  </a:cubicBezTo>
                  <a:cubicBezTo>
                    <a:pt x="390" y="271"/>
                    <a:pt x="390" y="271"/>
                    <a:pt x="400" y="271"/>
                  </a:cubicBezTo>
                  <a:cubicBezTo>
                    <a:pt x="411" y="271"/>
                    <a:pt x="421" y="271"/>
                    <a:pt x="421" y="271"/>
                  </a:cubicBezTo>
                  <a:cubicBezTo>
                    <a:pt x="442" y="260"/>
                    <a:pt x="463" y="250"/>
                    <a:pt x="463" y="229"/>
                  </a:cubicBezTo>
                  <a:cubicBezTo>
                    <a:pt x="473" y="187"/>
                    <a:pt x="452" y="156"/>
                    <a:pt x="421" y="135"/>
                  </a:cubicBezTo>
                  <a:cubicBezTo>
                    <a:pt x="411" y="125"/>
                    <a:pt x="390" y="115"/>
                    <a:pt x="380" y="104"/>
                  </a:cubicBezTo>
                  <a:cubicBezTo>
                    <a:pt x="348" y="83"/>
                    <a:pt x="307" y="62"/>
                    <a:pt x="275" y="52"/>
                  </a:cubicBezTo>
                  <a:cubicBezTo>
                    <a:pt x="234" y="42"/>
                    <a:pt x="202" y="21"/>
                    <a:pt x="161" y="10"/>
                  </a:cubicBezTo>
                  <a:cubicBezTo>
                    <a:pt x="130" y="10"/>
                    <a:pt x="109" y="0"/>
                    <a:pt x="7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2" name="Google Shape;3912;p68"/>
            <p:cNvSpPr/>
            <p:nvPr/>
          </p:nvSpPr>
          <p:spPr>
            <a:xfrm flipH="1">
              <a:off x="2390141" y="2203718"/>
              <a:ext cx="35997" cy="33963"/>
            </a:xfrm>
            <a:custGeom>
              <a:avLst/>
              <a:gdLst/>
              <a:ahLst/>
              <a:cxnLst/>
              <a:rect l="l" t="t" r="r" b="b"/>
              <a:pathLst>
                <a:path w="177" h="167" extrusionOk="0">
                  <a:moveTo>
                    <a:pt x="0" y="0"/>
                  </a:moveTo>
                  <a:lnTo>
                    <a:pt x="0" y="0"/>
                  </a:lnTo>
                  <a:lnTo>
                    <a:pt x="0" y="0"/>
                  </a:lnTo>
                  <a:cubicBezTo>
                    <a:pt x="0" y="11"/>
                    <a:pt x="0" y="11"/>
                    <a:pt x="0" y="11"/>
                  </a:cubicBezTo>
                  <a:cubicBezTo>
                    <a:pt x="0" y="11"/>
                    <a:pt x="0" y="21"/>
                    <a:pt x="10" y="21"/>
                  </a:cubicBezTo>
                  <a:cubicBezTo>
                    <a:pt x="10" y="32"/>
                    <a:pt x="10" y="42"/>
                    <a:pt x="21" y="53"/>
                  </a:cubicBezTo>
                  <a:cubicBezTo>
                    <a:pt x="31" y="73"/>
                    <a:pt x="31" y="84"/>
                    <a:pt x="42" y="94"/>
                  </a:cubicBezTo>
                  <a:lnTo>
                    <a:pt x="42" y="94"/>
                  </a:lnTo>
                  <a:lnTo>
                    <a:pt x="42" y="94"/>
                  </a:lnTo>
                  <a:cubicBezTo>
                    <a:pt x="52" y="125"/>
                    <a:pt x="83" y="146"/>
                    <a:pt x="104" y="157"/>
                  </a:cubicBezTo>
                  <a:cubicBezTo>
                    <a:pt x="115" y="157"/>
                    <a:pt x="125" y="167"/>
                    <a:pt x="125" y="167"/>
                  </a:cubicBezTo>
                  <a:cubicBezTo>
                    <a:pt x="146" y="167"/>
                    <a:pt x="167" y="157"/>
                    <a:pt x="177" y="146"/>
                  </a:cubicBezTo>
                  <a:cubicBezTo>
                    <a:pt x="135" y="115"/>
                    <a:pt x="73" y="63"/>
                    <a:pt x="31" y="32"/>
                  </a:cubicBezTo>
                  <a:cubicBezTo>
                    <a:pt x="21" y="21"/>
                    <a:pt x="10" y="11"/>
                    <a:pt x="0" y="0"/>
                  </a:cubicBezTo>
                  <a:close/>
                </a:path>
              </a:pathLst>
            </a:custGeom>
            <a:solidFill>
              <a:srgbClr val="D0E0CE"/>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3" name="Google Shape;3913;p68"/>
            <p:cNvSpPr/>
            <p:nvPr/>
          </p:nvSpPr>
          <p:spPr>
            <a:xfrm flipH="1">
              <a:off x="2388107" y="2127453"/>
              <a:ext cx="70774" cy="105957"/>
            </a:xfrm>
            <a:custGeom>
              <a:avLst/>
              <a:gdLst/>
              <a:ahLst/>
              <a:cxnLst/>
              <a:rect l="l" t="t" r="r" b="b"/>
              <a:pathLst>
                <a:path w="348" h="521" extrusionOk="0">
                  <a:moveTo>
                    <a:pt x="57" y="0"/>
                  </a:moveTo>
                  <a:lnTo>
                    <a:pt x="57" y="0"/>
                  </a:lnTo>
                  <a:cubicBezTo>
                    <a:pt x="36" y="0"/>
                    <a:pt x="26" y="11"/>
                    <a:pt x="15" y="21"/>
                  </a:cubicBezTo>
                  <a:cubicBezTo>
                    <a:pt x="5" y="32"/>
                    <a:pt x="-6" y="53"/>
                    <a:pt x="5" y="63"/>
                  </a:cubicBezTo>
                  <a:cubicBezTo>
                    <a:pt x="15" y="73"/>
                    <a:pt x="15" y="84"/>
                    <a:pt x="26" y="94"/>
                  </a:cubicBezTo>
                  <a:cubicBezTo>
                    <a:pt x="36" y="125"/>
                    <a:pt x="46" y="136"/>
                    <a:pt x="57" y="167"/>
                  </a:cubicBezTo>
                  <a:cubicBezTo>
                    <a:pt x="57" y="167"/>
                    <a:pt x="67" y="188"/>
                    <a:pt x="67" y="198"/>
                  </a:cubicBezTo>
                  <a:cubicBezTo>
                    <a:pt x="78" y="209"/>
                    <a:pt x="78" y="219"/>
                    <a:pt x="88" y="230"/>
                  </a:cubicBezTo>
                  <a:cubicBezTo>
                    <a:pt x="98" y="250"/>
                    <a:pt x="109" y="271"/>
                    <a:pt x="119" y="292"/>
                  </a:cubicBezTo>
                  <a:cubicBezTo>
                    <a:pt x="119" y="303"/>
                    <a:pt x="130" y="313"/>
                    <a:pt x="130" y="323"/>
                  </a:cubicBezTo>
                  <a:lnTo>
                    <a:pt x="130" y="323"/>
                  </a:lnTo>
                  <a:lnTo>
                    <a:pt x="140" y="334"/>
                  </a:lnTo>
                  <a:cubicBezTo>
                    <a:pt x="140" y="334"/>
                    <a:pt x="140" y="344"/>
                    <a:pt x="151" y="355"/>
                  </a:cubicBezTo>
                  <a:cubicBezTo>
                    <a:pt x="151" y="355"/>
                    <a:pt x="151" y="365"/>
                    <a:pt x="161" y="375"/>
                  </a:cubicBezTo>
                  <a:cubicBezTo>
                    <a:pt x="171" y="386"/>
                    <a:pt x="182" y="396"/>
                    <a:pt x="192" y="407"/>
                  </a:cubicBezTo>
                  <a:cubicBezTo>
                    <a:pt x="234" y="438"/>
                    <a:pt x="296" y="490"/>
                    <a:pt x="338" y="521"/>
                  </a:cubicBezTo>
                  <a:cubicBezTo>
                    <a:pt x="338" y="511"/>
                    <a:pt x="338" y="511"/>
                    <a:pt x="338" y="511"/>
                  </a:cubicBezTo>
                  <a:cubicBezTo>
                    <a:pt x="348" y="480"/>
                    <a:pt x="348" y="448"/>
                    <a:pt x="348" y="407"/>
                  </a:cubicBezTo>
                  <a:cubicBezTo>
                    <a:pt x="348" y="417"/>
                    <a:pt x="348" y="417"/>
                    <a:pt x="348" y="417"/>
                  </a:cubicBezTo>
                  <a:lnTo>
                    <a:pt x="348" y="407"/>
                  </a:lnTo>
                  <a:cubicBezTo>
                    <a:pt x="348" y="396"/>
                    <a:pt x="338" y="386"/>
                    <a:pt x="338" y="375"/>
                  </a:cubicBezTo>
                  <a:cubicBezTo>
                    <a:pt x="328" y="365"/>
                    <a:pt x="328" y="355"/>
                    <a:pt x="317" y="334"/>
                  </a:cubicBezTo>
                  <a:cubicBezTo>
                    <a:pt x="296" y="282"/>
                    <a:pt x="276" y="240"/>
                    <a:pt x="244" y="188"/>
                  </a:cubicBezTo>
                  <a:cubicBezTo>
                    <a:pt x="213" y="136"/>
                    <a:pt x="182" y="94"/>
                    <a:pt x="151" y="63"/>
                  </a:cubicBezTo>
                  <a:cubicBezTo>
                    <a:pt x="130" y="32"/>
                    <a:pt x="88" y="0"/>
                    <a:pt x="5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4" name="Google Shape;3914;p68"/>
            <p:cNvSpPr/>
            <p:nvPr/>
          </p:nvSpPr>
          <p:spPr>
            <a:xfrm flipH="1">
              <a:off x="2081015" y="2201684"/>
              <a:ext cx="526735" cy="542394"/>
            </a:xfrm>
            <a:custGeom>
              <a:avLst/>
              <a:gdLst/>
              <a:ahLst/>
              <a:cxnLst/>
              <a:rect l="l" t="t" r="r" b="b"/>
              <a:pathLst>
                <a:path w="2590" h="2667" extrusionOk="0">
                  <a:moveTo>
                    <a:pt x="2590" y="2667"/>
                  </a:moveTo>
                  <a:lnTo>
                    <a:pt x="2590" y="2667"/>
                  </a:lnTo>
                  <a:cubicBezTo>
                    <a:pt x="2423" y="2198"/>
                    <a:pt x="2164" y="1771"/>
                    <a:pt x="1851" y="1385"/>
                  </a:cubicBezTo>
                  <a:cubicBezTo>
                    <a:pt x="1539" y="1000"/>
                    <a:pt x="1185" y="667"/>
                    <a:pt x="778" y="375"/>
                  </a:cubicBezTo>
                  <a:cubicBezTo>
                    <a:pt x="664" y="302"/>
                    <a:pt x="549" y="219"/>
                    <a:pt x="435" y="156"/>
                  </a:cubicBezTo>
                  <a:cubicBezTo>
                    <a:pt x="372" y="115"/>
                    <a:pt x="299" y="83"/>
                    <a:pt x="237" y="52"/>
                  </a:cubicBezTo>
                  <a:cubicBezTo>
                    <a:pt x="205" y="31"/>
                    <a:pt x="164" y="21"/>
                    <a:pt x="133" y="10"/>
                  </a:cubicBezTo>
                  <a:cubicBezTo>
                    <a:pt x="91" y="0"/>
                    <a:pt x="49" y="0"/>
                    <a:pt x="18" y="0"/>
                  </a:cubicBezTo>
                  <a:cubicBezTo>
                    <a:pt x="-3" y="0"/>
                    <a:pt x="-3" y="21"/>
                    <a:pt x="8" y="31"/>
                  </a:cubicBezTo>
                  <a:cubicBezTo>
                    <a:pt x="49" y="31"/>
                    <a:pt x="80" y="42"/>
                    <a:pt x="112" y="52"/>
                  </a:cubicBezTo>
                  <a:cubicBezTo>
                    <a:pt x="143" y="63"/>
                    <a:pt x="185" y="73"/>
                    <a:pt x="216" y="94"/>
                  </a:cubicBezTo>
                  <a:cubicBezTo>
                    <a:pt x="278" y="115"/>
                    <a:pt x="330" y="146"/>
                    <a:pt x="393" y="177"/>
                  </a:cubicBezTo>
                  <a:cubicBezTo>
                    <a:pt x="497" y="240"/>
                    <a:pt x="591" y="302"/>
                    <a:pt x="695" y="375"/>
                  </a:cubicBezTo>
                  <a:cubicBezTo>
                    <a:pt x="893" y="510"/>
                    <a:pt x="1091" y="656"/>
                    <a:pt x="1268" y="823"/>
                  </a:cubicBezTo>
                  <a:cubicBezTo>
                    <a:pt x="1622" y="1146"/>
                    <a:pt x="1945" y="1531"/>
                    <a:pt x="2195" y="1938"/>
                  </a:cubicBezTo>
                  <a:cubicBezTo>
                    <a:pt x="2340" y="2177"/>
                    <a:pt x="2465" y="2417"/>
                    <a:pt x="2579" y="2667"/>
                  </a:cubicBezTo>
                  <a:cubicBezTo>
                    <a:pt x="2590" y="2667"/>
                    <a:pt x="2590" y="2667"/>
                    <a:pt x="2590" y="266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5" name="Google Shape;3915;p68"/>
            <p:cNvSpPr/>
            <p:nvPr/>
          </p:nvSpPr>
          <p:spPr>
            <a:xfrm flipH="1">
              <a:off x="2215851" y="2339368"/>
              <a:ext cx="389255" cy="170019"/>
            </a:xfrm>
            <a:custGeom>
              <a:avLst/>
              <a:gdLst/>
              <a:ahLst/>
              <a:cxnLst/>
              <a:rect l="l" t="t" r="r" b="b"/>
              <a:pathLst>
                <a:path w="1914" h="836" extrusionOk="0">
                  <a:moveTo>
                    <a:pt x="5" y="11"/>
                  </a:moveTo>
                  <a:lnTo>
                    <a:pt x="5" y="11"/>
                  </a:lnTo>
                  <a:cubicBezTo>
                    <a:pt x="130" y="42"/>
                    <a:pt x="265" y="73"/>
                    <a:pt x="390" y="115"/>
                  </a:cubicBezTo>
                  <a:cubicBezTo>
                    <a:pt x="526" y="146"/>
                    <a:pt x="651" y="177"/>
                    <a:pt x="786" y="219"/>
                  </a:cubicBezTo>
                  <a:cubicBezTo>
                    <a:pt x="1036" y="302"/>
                    <a:pt x="1286" y="406"/>
                    <a:pt x="1515" y="552"/>
                  </a:cubicBezTo>
                  <a:cubicBezTo>
                    <a:pt x="1578" y="594"/>
                    <a:pt x="1651" y="635"/>
                    <a:pt x="1703" y="688"/>
                  </a:cubicBezTo>
                  <a:cubicBezTo>
                    <a:pt x="1765" y="729"/>
                    <a:pt x="1817" y="792"/>
                    <a:pt x="1880" y="833"/>
                  </a:cubicBezTo>
                  <a:cubicBezTo>
                    <a:pt x="1901" y="844"/>
                    <a:pt x="1922" y="823"/>
                    <a:pt x="1911" y="802"/>
                  </a:cubicBezTo>
                  <a:cubicBezTo>
                    <a:pt x="1870" y="750"/>
                    <a:pt x="1807" y="708"/>
                    <a:pt x="1755" y="667"/>
                  </a:cubicBezTo>
                  <a:cubicBezTo>
                    <a:pt x="1703" y="615"/>
                    <a:pt x="1640" y="573"/>
                    <a:pt x="1588" y="542"/>
                  </a:cubicBezTo>
                  <a:cubicBezTo>
                    <a:pt x="1474" y="458"/>
                    <a:pt x="1359" y="396"/>
                    <a:pt x="1234" y="344"/>
                  </a:cubicBezTo>
                  <a:cubicBezTo>
                    <a:pt x="984" y="229"/>
                    <a:pt x="724" y="146"/>
                    <a:pt x="463" y="83"/>
                  </a:cubicBezTo>
                  <a:cubicBezTo>
                    <a:pt x="307" y="52"/>
                    <a:pt x="161" y="21"/>
                    <a:pt x="5" y="0"/>
                  </a:cubicBezTo>
                  <a:cubicBezTo>
                    <a:pt x="5" y="0"/>
                    <a:pt x="-5" y="0"/>
                    <a:pt x="5"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6" name="Google Shape;3916;p68"/>
            <p:cNvSpPr/>
            <p:nvPr/>
          </p:nvSpPr>
          <p:spPr>
            <a:xfrm flipH="1">
              <a:off x="2349060" y="2114844"/>
              <a:ext cx="106771" cy="249335"/>
            </a:xfrm>
            <a:custGeom>
              <a:avLst/>
              <a:gdLst/>
              <a:ahLst/>
              <a:cxnLst/>
              <a:rect l="l" t="t" r="r" b="b"/>
              <a:pathLst>
                <a:path w="525" h="1226" extrusionOk="0">
                  <a:moveTo>
                    <a:pt x="0" y="10"/>
                  </a:moveTo>
                  <a:lnTo>
                    <a:pt x="0" y="10"/>
                  </a:lnTo>
                  <a:cubicBezTo>
                    <a:pt x="94" y="156"/>
                    <a:pt x="188" y="302"/>
                    <a:pt x="261" y="458"/>
                  </a:cubicBezTo>
                  <a:cubicBezTo>
                    <a:pt x="333" y="615"/>
                    <a:pt x="396" y="771"/>
                    <a:pt x="438" y="937"/>
                  </a:cubicBezTo>
                  <a:cubicBezTo>
                    <a:pt x="448" y="990"/>
                    <a:pt x="458" y="1042"/>
                    <a:pt x="469" y="1083"/>
                  </a:cubicBezTo>
                  <a:cubicBezTo>
                    <a:pt x="469" y="1125"/>
                    <a:pt x="469" y="1187"/>
                    <a:pt x="500" y="1219"/>
                  </a:cubicBezTo>
                  <a:cubicBezTo>
                    <a:pt x="500" y="1229"/>
                    <a:pt x="521" y="1229"/>
                    <a:pt x="521" y="1219"/>
                  </a:cubicBezTo>
                  <a:cubicBezTo>
                    <a:pt x="531" y="1177"/>
                    <a:pt x="521" y="1135"/>
                    <a:pt x="511" y="1094"/>
                  </a:cubicBezTo>
                  <a:cubicBezTo>
                    <a:pt x="511" y="1052"/>
                    <a:pt x="500" y="1010"/>
                    <a:pt x="490" y="969"/>
                  </a:cubicBezTo>
                  <a:cubicBezTo>
                    <a:pt x="469" y="875"/>
                    <a:pt x="438" y="792"/>
                    <a:pt x="417" y="708"/>
                  </a:cubicBezTo>
                  <a:cubicBezTo>
                    <a:pt x="354" y="542"/>
                    <a:pt x="281" y="385"/>
                    <a:pt x="188" y="240"/>
                  </a:cubicBezTo>
                  <a:cubicBezTo>
                    <a:pt x="136" y="146"/>
                    <a:pt x="73" y="73"/>
                    <a:pt x="0"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7" name="Google Shape;3917;p68"/>
            <p:cNvSpPr/>
            <p:nvPr/>
          </p:nvSpPr>
          <p:spPr>
            <a:xfrm flipH="1">
              <a:off x="2462135" y="2104065"/>
              <a:ext cx="249741" cy="175917"/>
            </a:xfrm>
            <a:custGeom>
              <a:avLst/>
              <a:gdLst/>
              <a:ahLst/>
              <a:cxnLst/>
              <a:rect l="l" t="t" r="r" b="b"/>
              <a:pathLst>
                <a:path w="1228" h="865" extrusionOk="0">
                  <a:moveTo>
                    <a:pt x="1228" y="855"/>
                  </a:moveTo>
                  <a:lnTo>
                    <a:pt x="1228" y="855"/>
                  </a:lnTo>
                  <a:cubicBezTo>
                    <a:pt x="1040" y="751"/>
                    <a:pt x="832" y="740"/>
                    <a:pt x="624" y="709"/>
                  </a:cubicBezTo>
                  <a:cubicBezTo>
                    <a:pt x="436" y="668"/>
                    <a:pt x="238" y="605"/>
                    <a:pt x="124" y="449"/>
                  </a:cubicBezTo>
                  <a:cubicBezTo>
                    <a:pt x="72" y="376"/>
                    <a:pt x="40" y="293"/>
                    <a:pt x="40" y="199"/>
                  </a:cubicBezTo>
                  <a:cubicBezTo>
                    <a:pt x="40" y="157"/>
                    <a:pt x="51" y="95"/>
                    <a:pt x="82" y="74"/>
                  </a:cubicBezTo>
                  <a:cubicBezTo>
                    <a:pt x="113" y="43"/>
                    <a:pt x="176" y="43"/>
                    <a:pt x="217" y="53"/>
                  </a:cubicBezTo>
                  <a:cubicBezTo>
                    <a:pt x="322" y="53"/>
                    <a:pt x="426" y="105"/>
                    <a:pt x="509" y="157"/>
                  </a:cubicBezTo>
                  <a:cubicBezTo>
                    <a:pt x="592" y="199"/>
                    <a:pt x="676" y="251"/>
                    <a:pt x="749" y="313"/>
                  </a:cubicBezTo>
                  <a:cubicBezTo>
                    <a:pt x="915" y="449"/>
                    <a:pt x="1051" y="605"/>
                    <a:pt x="1155" y="792"/>
                  </a:cubicBezTo>
                  <a:cubicBezTo>
                    <a:pt x="1165" y="813"/>
                    <a:pt x="1207" y="792"/>
                    <a:pt x="1197" y="772"/>
                  </a:cubicBezTo>
                  <a:cubicBezTo>
                    <a:pt x="1092" y="595"/>
                    <a:pt x="967" y="438"/>
                    <a:pt x="811" y="303"/>
                  </a:cubicBezTo>
                  <a:cubicBezTo>
                    <a:pt x="738" y="240"/>
                    <a:pt x="655" y="188"/>
                    <a:pt x="561" y="136"/>
                  </a:cubicBezTo>
                  <a:cubicBezTo>
                    <a:pt x="478" y="84"/>
                    <a:pt x="374" y="32"/>
                    <a:pt x="270" y="11"/>
                  </a:cubicBezTo>
                  <a:cubicBezTo>
                    <a:pt x="176" y="-10"/>
                    <a:pt x="51" y="-10"/>
                    <a:pt x="20" y="95"/>
                  </a:cubicBezTo>
                  <a:cubicBezTo>
                    <a:pt x="-12" y="178"/>
                    <a:pt x="-1" y="282"/>
                    <a:pt x="30" y="365"/>
                  </a:cubicBezTo>
                  <a:cubicBezTo>
                    <a:pt x="113" y="553"/>
                    <a:pt x="290" y="668"/>
                    <a:pt x="488" y="720"/>
                  </a:cubicBezTo>
                  <a:cubicBezTo>
                    <a:pt x="603" y="751"/>
                    <a:pt x="728" y="761"/>
                    <a:pt x="853" y="782"/>
                  </a:cubicBezTo>
                  <a:cubicBezTo>
                    <a:pt x="978" y="803"/>
                    <a:pt x="1103" y="824"/>
                    <a:pt x="1217" y="865"/>
                  </a:cubicBezTo>
                  <a:cubicBezTo>
                    <a:pt x="1228" y="865"/>
                    <a:pt x="1228" y="855"/>
                    <a:pt x="1228" y="85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8" name="Google Shape;3918;p68"/>
            <p:cNvSpPr/>
            <p:nvPr/>
          </p:nvSpPr>
          <p:spPr>
            <a:xfrm flipH="1">
              <a:off x="2374481" y="2011530"/>
              <a:ext cx="169613" cy="243030"/>
            </a:xfrm>
            <a:custGeom>
              <a:avLst/>
              <a:gdLst/>
              <a:ahLst/>
              <a:cxnLst/>
              <a:rect l="l" t="t" r="r" b="b"/>
              <a:pathLst>
                <a:path w="834" h="1195" extrusionOk="0">
                  <a:moveTo>
                    <a:pt x="809" y="1185"/>
                  </a:moveTo>
                  <a:lnTo>
                    <a:pt x="809" y="1185"/>
                  </a:lnTo>
                  <a:cubicBezTo>
                    <a:pt x="788" y="1102"/>
                    <a:pt x="726" y="1039"/>
                    <a:pt x="653" y="987"/>
                  </a:cubicBezTo>
                  <a:cubicBezTo>
                    <a:pt x="590" y="925"/>
                    <a:pt x="507" y="873"/>
                    <a:pt x="445" y="820"/>
                  </a:cubicBezTo>
                  <a:cubicBezTo>
                    <a:pt x="361" y="758"/>
                    <a:pt x="288" y="685"/>
                    <a:pt x="226" y="612"/>
                  </a:cubicBezTo>
                  <a:cubicBezTo>
                    <a:pt x="195" y="570"/>
                    <a:pt x="163" y="529"/>
                    <a:pt x="132" y="487"/>
                  </a:cubicBezTo>
                  <a:cubicBezTo>
                    <a:pt x="101" y="445"/>
                    <a:pt x="70" y="414"/>
                    <a:pt x="59" y="362"/>
                  </a:cubicBezTo>
                  <a:cubicBezTo>
                    <a:pt x="38" y="310"/>
                    <a:pt x="38" y="258"/>
                    <a:pt x="59" y="206"/>
                  </a:cubicBezTo>
                  <a:cubicBezTo>
                    <a:pt x="70" y="154"/>
                    <a:pt x="90" y="112"/>
                    <a:pt x="122" y="81"/>
                  </a:cubicBezTo>
                  <a:cubicBezTo>
                    <a:pt x="195" y="29"/>
                    <a:pt x="299" y="39"/>
                    <a:pt x="372" y="70"/>
                  </a:cubicBezTo>
                  <a:cubicBezTo>
                    <a:pt x="538" y="143"/>
                    <a:pt x="642" y="300"/>
                    <a:pt x="695" y="466"/>
                  </a:cubicBezTo>
                  <a:cubicBezTo>
                    <a:pt x="736" y="570"/>
                    <a:pt x="747" y="695"/>
                    <a:pt x="757" y="810"/>
                  </a:cubicBezTo>
                  <a:cubicBezTo>
                    <a:pt x="767" y="862"/>
                    <a:pt x="767" y="925"/>
                    <a:pt x="778" y="987"/>
                  </a:cubicBezTo>
                  <a:cubicBezTo>
                    <a:pt x="778" y="1050"/>
                    <a:pt x="778" y="1112"/>
                    <a:pt x="799" y="1164"/>
                  </a:cubicBezTo>
                  <a:cubicBezTo>
                    <a:pt x="809" y="1185"/>
                    <a:pt x="830" y="1185"/>
                    <a:pt x="830" y="1164"/>
                  </a:cubicBezTo>
                  <a:cubicBezTo>
                    <a:pt x="840" y="1112"/>
                    <a:pt x="830" y="1050"/>
                    <a:pt x="830" y="998"/>
                  </a:cubicBezTo>
                  <a:cubicBezTo>
                    <a:pt x="820" y="935"/>
                    <a:pt x="820" y="883"/>
                    <a:pt x="809" y="820"/>
                  </a:cubicBezTo>
                  <a:cubicBezTo>
                    <a:pt x="799" y="716"/>
                    <a:pt x="788" y="602"/>
                    <a:pt x="757" y="498"/>
                  </a:cubicBezTo>
                  <a:cubicBezTo>
                    <a:pt x="705" y="320"/>
                    <a:pt x="601" y="143"/>
                    <a:pt x="424" y="50"/>
                  </a:cubicBezTo>
                  <a:cubicBezTo>
                    <a:pt x="351" y="8"/>
                    <a:pt x="257" y="-13"/>
                    <a:pt x="174" y="8"/>
                  </a:cubicBezTo>
                  <a:cubicBezTo>
                    <a:pt x="80" y="39"/>
                    <a:pt x="28" y="122"/>
                    <a:pt x="7" y="216"/>
                  </a:cubicBezTo>
                  <a:cubicBezTo>
                    <a:pt x="-3" y="268"/>
                    <a:pt x="-3" y="320"/>
                    <a:pt x="17" y="373"/>
                  </a:cubicBezTo>
                  <a:cubicBezTo>
                    <a:pt x="38" y="425"/>
                    <a:pt x="59" y="466"/>
                    <a:pt x="90" y="508"/>
                  </a:cubicBezTo>
                  <a:cubicBezTo>
                    <a:pt x="153" y="591"/>
                    <a:pt x="226" y="675"/>
                    <a:pt x="299" y="748"/>
                  </a:cubicBezTo>
                  <a:cubicBezTo>
                    <a:pt x="382" y="831"/>
                    <a:pt x="476" y="893"/>
                    <a:pt x="570" y="966"/>
                  </a:cubicBezTo>
                  <a:cubicBezTo>
                    <a:pt x="653" y="1029"/>
                    <a:pt x="736" y="1102"/>
                    <a:pt x="799" y="1195"/>
                  </a:cubicBezTo>
                  <a:cubicBezTo>
                    <a:pt x="799" y="1195"/>
                    <a:pt x="809" y="1195"/>
                    <a:pt x="809" y="118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19" name="Google Shape;3919;p68"/>
            <p:cNvSpPr/>
            <p:nvPr/>
          </p:nvSpPr>
          <p:spPr>
            <a:xfrm flipH="1">
              <a:off x="2412105" y="2301744"/>
              <a:ext cx="253402" cy="130972"/>
            </a:xfrm>
            <a:custGeom>
              <a:avLst/>
              <a:gdLst/>
              <a:ahLst/>
              <a:cxnLst/>
              <a:rect l="l" t="t" r="r" b="b"/>
              <a:pathLst>
                <a:path w="1246" h="644" extrusionOk="0">
                  <a:moveTo>
                    <a:pt x="1146" y="393"/>
                  </a:moveTo>
                  <a:lnTo>
                    <a:pt x="1146" y="393"/>
                  </a:lnTo>
                  <a:cubicBezTo>
                    <a:pt x="1083" y="321"/>
                    <a:pt x="1010" y="258"/>
                    <a:pt x="927" y="206"/>
                  </a:cubicBezTo>
                  <a:cubicBezTo>
                    <a:pt x="844" y="154"/>
                    <a:pt x="750" y="112"/>
                    <a:pt x="656" y="71"/>
                  </a:cubicBezTo>
                  <a:cubicBezTo>
                    <a:pt x="489" y="8"/>
                    <a:pt x="260" y="-54"/>
                    <a:pt x="104" y="81"/>
                  </a:cubicBezTo>
                  <a:cubicBezTo>
                    <a:pt x="42" y="123"/>
                    <a:pt x="0" y="206"/>
                    <a:pt x="0" y="289"/>
                  </a:cubicBezTo>
                  <a:cubicBezTo>
                    <a:pt x="10" y="383"/>
                    <a:pt x="83" y="446"/>
                    <a:pt x="156" y="508"/>
                  </a:cubicBezTo>
                  <a:cubicBezTo>
                    <a:pt x="292" y="602"/>
                    <a:pt x="469" y="654"/>
                    <a:pt x="635" y="643"/>
                  </a:cubicBezTo>
                  <a:cubicBezTo>
                    <a:pt x="739" y="633"/>
                    <a:pt x="833" y="602"/>
                    <a:pt x="917" y="560"/>
                  </a:cubicBezTo>
                  <a:cubicBezTo>
                    <a:pt x="969" y="529"/>
                    <a:pt x="1021" y="508"/>
                    <a:pt x="1073" y="487"/>
                  </a:cubicBezTo>
                  <a:cubicBezTo>
                    <a:pt x="1125" y="466"/>
                    <a:pt x="1177" y="466"/>
                    <a:pt x="1229" y="466"/>
                  </a:cubicBezTo>
                  <a:cubicBezTo>
                    <a:pt x="1250" y="466"/>
                    <a:pt x="1250" y="446"/>
                    <a:pt x="1239" y="435"/>
                  </a:cubicBezTo>
                  <a:cubicBezTo>
                    <a:pt x="1167" y="404"/>
                    <a:pt x="1062" y="435"/>
                    <a:pt x="989" y="477"/>
                  </a:cubicBezTo>
                  <a:cubicBezTo>
                    <a:pt x="917" y="518"/>
                    <a:pt x="844" y="560"/>
                    <a:pt x="750" y="581"/>
                  </a:cubicBezTo>
                  <a:cubicBezTo>
                    <a:pt x="594" y="623"/>
                    <a:pt x="427" y="602"/>
                    <a:pt x="281" y="529"/>
                  </a:cubicBezTo>
                  <a:cubicBezTo>
                    <a:pt x="208" y="498"/>
                    <a:pt x="135" y="446"/>
                    <a:pt x="83" y="373"/>
                  </a:cubicBezTo>
                  <a:cubicBezTo>
                    <a:pt x="31" y="310"/>
                    <a:pt x="31" y="227"/>
                    <a:pt x="83" y="154"/>
                  </a:cubicBezTo>
                  <a:cubicBezTo>
                    <a:pt x="198" y="-13"/>
                    <a:pt x="437" y="39"/>
                    <a:pt x="594" y="91"/>
                  </a:cubicBezTo>
                  <a:cubicBezTo>
                    <a:pt x="792" y="154"/>
                    <a:pt x="979" y="268"/>
                    <a:pt x="1146" y="404"/>
                  </a:cubicBezTo>
                  <a:cubicBezTo>
                    <a:pt x="1146" y="404"/>
                    <a:pt x="1156" y="404"/>
                    <a:pt x="1146" y="3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20" name="Google Shape;3920;p68"/>
            <p:cNvSpPr/>
            <p:nvPr/>
          </p:nvSpPr>
          <p:spPr>
            <a:xfrm flipH="1">
              <a:off x="1910995" y="2173822"/>
              <a:ext cx="106974" cy="220659"/>
            </a:xfrm>
            <a:custGeom>
              <a:avLst/>
              <a:gdLst/>
              <a:ahLst/>
              <a:cxnLst/>
              <a:rect l="l" t="t" r="r" b="b"/>
              <a:pathLst>
                <a:path w="526" h="1085" extrusionOk="0">
                  <a:moveTo>
                    <a:pt x="75" y="1043"/>
                  </a:moveTo>
                  <a:lnTo>
                    <a:pt x="75" y="1043"/>
                  </a:lnTo>
                  <a:cubicBezTo>
                    <a:pt x="200" y="929"/>
                    <a:pt x="388" y="804"/>
                    <a:pt x="429" y="627"/>
                  </a:cubicBezTo>
                  <a:cubicBezTo>
                    <a:pt x="482" y="449"/>
                    <a:pt x="554" y="481"/>
                    <a:pt x="513" y="325"/>
                  </a:cubicBezTo>
                  <a:cubicBezTo>
                    <a:pt x="461" y="168"/>
                    <a:pt x="461" y="85"/>
                    <a:pt x="388" y="33"/>
                  </a:cubicBezTo>
                  <a:cubicBezTo>
                    <a:pt x="315" y="-19"/>
                    <a:pt x="159" y="-9"/>
                    <a:pt x="107" y="64"/>
                  </a:cubicBezTo>
                  <a:cubicBezTo>
                    <a:pt x="54" y="137"/>
                    <a:pt x="2" y="356"/>
                    <a:pt x="2" y="460"/>
                  </a:cubicBezTo>
                  <a:cubicBezTo>
                    <a:pt x="-8" y="564"/>
                    <a:pt x="13" y="814"/>
                    <a:pt x="13" y="887"/>
                  </a:cubicBezTo>
                  <a:cubicBezTo>
                    <a:pt x="23" y="970"/>
                    <a:pt x="34" y="1095"/>
                    <a:pt x="34" y="1085"/>
                  </a:cubicBezTo>
                  <a:cubicBezTo>
                    <a:pt x="44" y="1075"/>
                    <a:pt x="75" y="1043"/>
                    <a:pt x="75" y="104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1" name="Google Shape;3921;p68"/>
            <p:cNvSpPr/>
            <p:nvPr/>
          </p:nvSpPr>
          <p:spPr>
            <a:xfrm flipH="1">
              <a:off x="2068406" y="2113623"/>
              <a:ext cx="105550" cy="239369"/>
            </a:xfrm>
            <a:custGeom>
              <a:avLst/>
              <a:gdLst/>
              <a:ahLst/>
              <a:cxnLst/>
              <a:rect l="l" t="t" r="r" b="b"/>
              <a:pathLst>
                <a:path w="519" h="1177" extrusionOk="0">
                  <a:moveTo>
                    <a:pt x="446" y="1173"/>
                  </a:moveTo>
                  <a:lnTo>
                    <a:pt x="446" y="1173"/>
                  </a:lnTo>
                  <a:cubicBezTo>
                    <a:pt x="488" y="1016"/>
                    <a:pt x="540" y="745"/>
                    <a:pt x="509" y="537"/>
                  </a:cubicBezTo>
                  <a:cubicBezTo>
                    <a:pt x="467" y="339"/>
                    <a:pt x="415" y="121"/>
                    <a:pt x="353" y="79"/>
                  </a:cubicBezTo>
                  <a:cubicBezTo>
                    <a:pt x="280" y="27"/>
                    <a:pt x="269" y="-15"/>
                    <a:pt x="196" y="6"/>
                  </a:cubicBezTo>
                  <a:cubicBezTo>
                    <a:pt x="124" y="16"/>
                    <a:pt x="10" y="110"/>
                    <a:pt x="0" y="277"/>
                  </a:cubicBezTo>
                  <a:cubicBezTo>
                    <a:pt x="0" y="443"/>
                    <a:pt x="10" y="537"/>
                    <a:pt x="52" y="610"/>
                  </a:cubicBezTo>
                  <a:cubicBezTo>
                    <a:pt x="92" y="693"/>
                    <a:pt x="144" y="777"/>
                    <a:pt x="176" y="829"/>
                  </a:cubicBezTo>
                  <a:cubicBezTo>
                    <a:pt x="217" y="881"/>
                    <a:pt x="269" y="964"/>
                    <a:pt x="290" y="996"/>
                  </a:cubicBezTo>
                  <a:cubicBezTo>
                    <a:pt x="301" y="1016"/>
                    <a:pt x="384" y="1152"/>
                    <a:pt x="394" y="1173"/>
                  </a:cubicBezTo>
                  <a:cubicBezTo>
                    <a:pt x="405" y="1183"/>
                    <a:pt x="446" y="1173"/>
                    <a:pt x="446" y="117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2" name="Google Shape;3922;p68"/>
            <p:cNvSpPr/>
            <p:nvPr/>
          </p:nvSpPr>
          <p:spPr>
            <a:xfrm flipH="1">
              <a:off x="2131451" y="2277339"/>
              <a:ext cx="141141" cy="189340"/>
            </a:xfrm>
            <a:custGeom>
              <a:avLst/>
              <a:gdLst/>
              <a:ahLst/>
              <a:cxnLst/>
              <a:rect l="l" t="t" r="r" b="b"/>
              <a:pathLst>
                <a:path w="694" h="931" extrusionOk="0">
                  <a:moveTo>
                    <a:pt x="671" y="816"/>
                  </a:moveTo>
                  <a:lnTo>
                    <a:pt x="671" y="816"/>
                  </a:lnTo>
                  <a:cubicBezTo>
                    <a:pt x="640" y="597"/>
                    <a:pt x="609" y="420"/>
                    <a:pt x="537" y="295"/>
                  </a:cubicBezTo>
                  <a:cubicBezTo>
                    <a:pt x="464" y="170"/>
                    <a:pt x="380" y="66"/>
                    <a:pt x="339" y="34"/>
                  </a:cubicBezTo>
                  <a:cubicBezTo>
                    <a:pt x="287" y="3"/>
                    <a:pt x="110" y="-28"/>
                    <a:pt x="57" y="45"/>
                  </a:cubicBezTo>
                  <a:cubicBezTo>
                    <a:pt x="-5" y="118"/>
                    <a:pt x="-5" y="305"/>
                    <a:pt x="5" y="368"/>
                  </a:cubicBezTo>
                  <a:cubicBezTo>
                    <a:pt x="16" y="430"/>
                    <a:pt x="78" y="545"/>
                    <a:pt x="141" y="618"/>
                  </a:cubicBezTo>
                  <a:cubicBezTo>
                    <a:pt x="203" y="691"/>
                    <a:pt x="297" y="774"/>
                    <a:pt x="370" y="795"/>
                  </a:cubicBezTo>
                  <a:cubicBezTo>
                    <a:pt x="443" y="805"/>
                    <a:pt x="474" y="836"/>
                    <a:pt x="567" y="868"/>
                  </a:cubicBezTo>
                  <a:cubicBezTo>
                    <a:pt x="650" y="899"/>
                    <a:pt x="692" y="940"/>
                    <a:pt x="692" y="930"/>
                  </a:cubicBezTo>
                  <a:cubicBezTo>
                    <a:pt x="702" y="930"/>
                    <a:pt x="671" y="816"/>
                    <a:pt x="671" y="81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3" name="Google Shape;3923;p68"/>
            <p:cNvSpPr/>
            <p:nvPr/>
          </p:nvSpPr>
          <p:spPr>
            <a:xfrm flipH="1">
              <a:off x="2171922" y="2273679"/>
              <a:ext cx="100669" cy="55114"/>
            </a:xfrm>
            <a:custGeom>
              <a:avLst/>
              <a:gdLst/>
              <a:ahLst/>
              <a:cxnLst/>
              <a:rect l="l" t="t" r="r" b="b"/>
              <a:pathLst>
                <a:path w="495" h="271" extrusionOk="0">
                  <a:moveTo>
                    <a:pt x="16" y="146"/>
                  </a:moveTo>
                  <a:lnTo>
                    <a:pt x="16" y="146"/>
                  </a:lnTo>
                  <a:cubicBezTo>
                    <a:pt x="16" y="156"/>
                    <a:pt x="16" y="156"/>
                    <a:pt x="16" y="167"/>
                  </a:cubicBezTo>
                  <a:cubicBezTo>
                    <a:pt x="5" y="198"/>
                    <a:pt x="-5" y="240"/>
                    <a:pt x="5" y="271"/>
                  </a:cubicBezTo>
                  <a:cubicBezTo>
                    <a:pt x="5" y="229"/>
                    <a:pt x="5" y="188"/>
                    <a:pt x="16" y="146"/>
                  </a:cubicBezTo>
                  <a:moveTo>
                    <a:pt x="193" y="0"/>
                  </a:moveTo>
                  <a:lnTo>
                    <a:pt x="193" y="0"/>
                  </a:lnTo>
                  <a:cubicBezTo>
                    <a:pt x="162" y="0"/>
                    <a:pt x="130" y="11"/>
                    <a:pt x="110" y="31"/>
                  </a:cubicBezTo>
                  <a:cubicBezTo>
                    <a:pt x="130" y="21"/>
                    <a:pt x="151" y="11"/>
                    <a:pt x="182" y="11"/>
                  </a:cubicBezTo>
                  <a:cubicBezTo>
                    <a:pt x="245" y="11"/>
                    <a:pt x="307" y="31"/>
                    <a:pt x="339" y="52"/>
                  </a:cubicBezTo>
                  <a:cubicBezTo>
                    <a:pt x="370" y="84"/>
                    <a:pt x="432" y="156"/>
                    <a:pt x="495" y="250"/>
                  </a:cubicBezTo>
                  <a:cubicBezTo>
                    <a:pt x="485" y="219"/>
                    <a:pt x="474" y="188"/>
                    <a:pt x="464" y="167"/>
                  </a:cubicBezTo>
                  <a:cubicBezTo>
                    <a:pt x="453" y="146"/>
                    <a:pt x="432" y="136"/>
                    <a:pt x="422" y="115"/>
                  </a:cubicBezTo>
                  <a:lnTo>
                    <a:pt x="422" y="115"/>
                  </a:lnTo>
                  <a:lnTo>
                    <a:pt x="422" y="115"/>
                  </a:lnTo>
                  <a:cubicBezTo>
                    <a:pt x="422" y="115"/>
                    <a:pt x="412" y="94"/>
                    <a:pt x="401" y="94"/>
                  </a:cubicBezTo>
                  <a:cubicBezTo>
                    <a:pt x="391" y="84"/>
                    <a:pt x="380" y="73"/>
                    <a:pt x="370" y="63"/>
                  </a:cubicBezTo>
                  <a:cubicBezTo>
                    <a:pt x="318" y="31"/>
                    <a:pt x="255" y="0"/>
                    <a:pt x="193"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4" name="Google Shape;3924;p68"/>
            <p:cNvSpPr/>
            <p:nvPr/>
          </p:nvSpPr>
          <p:spPr>
            <a:xfrm flipH="1">
              <a:off x="2169889" y="2275916"/>
              <a:ext cx="101686" cy="69757"/>
            </a:xfrm>
            <a:custGeom>
              <a:avLst/>
              <a:gdLst/>
              <a:ahLst/>
              <a:cxnLst/>
              <a:rect l="l" t="t" r="r" b="b"/>
              <a:pathLst>
                <a:path w="500" h="343" extrusionOk="0">
                  <a:moveTo>
                    <a:pt x="188" y="166"/>
                  </a:moveTo>
                  <a:lnTo>
                    <a:pt x="188" y="166"/>
                  </a:lnTo>
                  <a:lnTo>
                    <a:pt x="188" y="166"/>
                  </a:lnTo>
                  <a:cubicBezTo>
                    <a:pt x="188" y="177"/>
                    <a:pt x="188" y="177"/>
                    <a:pt x="177" y="177"/>
                  </a:cubicBezTo>
                  <a:lnTo>
                    <a:pt x="177" y="177"/>
                  </a:lnTo>
                  <a:cubicBezTo>
                    <a:pt x="188" y="177"/>
                    <a:pt x="188" y="166"/>
                    <a:pt x="188" y="166"/>
                  </a:cubicBezTo>
                  <a:moveTo>
                    <a:pt x="188" y="166"/>
                  </a:moveTo>
                  <a:lnTo>
                    <a:pt x="188" y="166"/>
                  </a:lnTo>
                  <a:moveTo>
                    <a:pt x="188" y="166"/>
                  </a:moveTo>
                  <a:lnTo>
                    <a:pt x="188" y="166"/>
                  </a:lnTo>
                  <a:lnTo>
                    <a:pt x="188" y="166"/>
                  </a:lnTo>
                  <a:cubicBezTo>
                    <a:pt x="177" y="166"/>
                    <a:pt x="177" y="166"/>
                    <a:pt x="177" y="166"/>
                  </a:cubicBezTo>
                  <a:lnTo>
                    <a:pt x="188" y="166"/>
                  </a:lnTo>
                  <a:moveTo>
                    <a:pt x="188" y="166"/>
                  </a:moveTo>
                  <a:lnTo>
                    <a:pt x="188" y="166"/>
                  </a:lnTo>
                  <a:moveTo>
                    <a:pt x="188" y="166"/>
                  </a:moveTo>
                  <a:lnTo>
                    <a:pt x="188" y="166"/>
                  </a:lnTo>
                  <a:moveTo>
                    <a:pt x="188" y="166"/>
                  </a:moveTo>
                  <a:lnTo>
                    <a:pt x="188" y="166"/>
                  </a:lnTo>
                  <a:moveTo>
                    <a:pt x="188" y="156"/>
                  </a:moveTo>
                  <a:lnTo>
                    <a:pt x="188" y="156"/>
                  </a:lnTo>
                  <a:cubicBezTo>
                    <a:pt x="198" y="156"/>
                    <a:pt x="198" y="156"/>
                    <a:pt x="198" y="156"/>
                  </a:cubicBezTo>
                  <a:lnTo>
                    <a:pt x="188" y="166"/>
                  </a:lnTo>
                  <a:lnTo>
                    <a:pt x="188" y="166"/>
                  </a:lnTo>
                  <a:lnTo>
                    <a:pt x="188" y="166"/>
                  </a:lnTo>
                  <a:lnTo>
                    <a:pt x="188" y="166"/>
                  </a:lnTo>
                  <a:lnTo>
                    <a:pt x="188" y="166"/>
                  </a:lnTo>
                  <a:lnTo>
                    <a:pt x="188" y="166"/>
                  </a:lnTo>
                  <a:lnTo>
                    <a:pt x="188" y="166"/>
                  </a:lnTo>
                  <a:lnTo>
                    <a:pt x="188" y="166"/>
                  </a:lnTo>
                  <a:cubicBezTo>
                    <a:pt x="188" y="156"/>
                    <a:pt x="188" y="156"/>
                    <a:pt x="188" y="156"/>
                  </a:cubicBezTo>
                  <a:moveTo>
                    <a:pt x="177" y="0"/>
                  </a:moveTo>
                  <a:lnTo>
                    <a:pt x="177" y="0"/>
                  </a:lnTo>
                  <a:cubicBezTo>
                    <a:pt x="146" y="0"/>
                    <a:pt x="125" y="10"/>
                    <a:pt x="105" y="20"/>
                  </a:cubicBezTo>
                  <a:cubicBezTo>
                    <a:pt x="94" y="20"/>
                    <a:pt x="84" y="20"/>
                    <a:pt x="84" y="31"/>
                  </a:cubicBezTo>
                  <a:cubicBezTo>
                    <a:pt x="52" y="52"/>
                    <a:pt x="32" y="93"/>
                    <a:pt x="11" y="135"/>
                  </a:cubicBezTo>
                  <a:cubicBezTo>
                    <a:pt x="0" y="177"/>
                    <a:pt x="0" y="218"/>
                    <a:pt x="0" y="260"/>
                  </a:cubicBezTo>
                  <a:cubicBezTo>
                    <a:pt x="0" y="281"/>
                    <a:pt x="11" y="312"/>
                    <a:pt x="32" y="323"/>
                  </a:cubicBezTo>
                  <a:cubicBezTo>
                    <a:pt x="42" y="343"/>
                    <a:pt x="63" y="343"/>
                    <a:pt x="84" y="343"/>
                  </a:cubicBezTo>
                  <a:cubicBezTo>
                    <a:pt x="94" y="343"/>
                    <a:pt x="94" y="343"/>
                    <a:pt x="105" y="343"/>
                  </a:cubicBezTo>
                  <a:cubicBezTo>
                    <a:pt x="136" y="323"/>
                    <a:pt x="157" y="302"/>
                    <a:pt x="167" y="260"/>
                  </a:cubicBezTo>
                  <a:cubicBezTo>
                    <a:pt x="167" y="250"/>
                    <a:pt x="167" y="229"/>
                    <a:pt x="177" y="208"/>
                  </a:cubicBezTo>
                  <a:cubicBezTo>
                    <a:pt x="177" y="198"/>
                    <a:pt x="177" y="187"/>
                    <a:pt x="177" y="177"/>
                  </a:cubicBezTo>
                  <a:lnTo>
                    <a:pt x="177" y="177"/>
                  </a:lnTo>
                  <a:lnTo>
                    <a:pt x="177" y="177"/>
                  </a:lnTo>
                  <a:lnTo>
                    <a:pt x="177" y="177"/>
                  </a:lnTo>
                  <a:cubicBezTo>
                    <a:pt x="188" y="177"/>
                    <a:pt x="188" y="177"/>
                    <a:pt x="188" y="166"/>
                  </a:cubicBezTo>
                  <a:lnTo>
                    <a:pt x="188" y="166"/>
                  </a:lnTo>
                  <a:lnTo>
                    <a:pt x="188" y="166"/>
                  </a:lnTo>
                  <a:cubicBezTo>
                    <a:pt x="198" y="166"/>
                    <a:pt x="209" y="166"/>
                    <a:pt x="219" y="177"/>
                  </a:cubicBezTo>
                  <a:lnTo>
                    <a:pt x="230" y="177"/>
                  </a:lnTo>
                  <a:cubicBezTo>
                    <a:pt x="240" y="177"/>
                    <a:pt x="240" y="177"/>
                    <a:pt x="250" y="187"/>
                  </a:cubicBezTo>
                  <a:lnTo>
                    <a:pt x="261" y="187"/>
                  </a:lnTo>
                  <a:cubicBezTo>
                    <a:pt x="271" y="187"/>
                    <a:pt x="271" y="198"/>
                    <a:pt x="282" y="198"/>
                  </a:cubicBezTo>
                  <a:lnTo>
                    <a:pt x="282" y="198"/>
                  </a:lnTo>
                  <a:cubicBezTo>
                    <a:pt x="292" y="198"/>
                    <a:pt x="292" y="198"/>
                    <a:pt x="302" y="208"/>
                  </a:cubicBezTo>
                  <a:cubicBezTo>
                    <a:pt x="302" y="208"/>
                    <a:pt x="313" y="208"/>
                    <a:pt x="323" y="218"/>
                  </a:cubicBezTo>
                  <a:cubicBezTo>
                    <a:pt x="334" y="218"/>
                    <a:pt x="334" y="229"/>
                    <a:pt x="334" y="229"/>
                  </a:cubicBezTo>
                  <a:cubicBezTo>
                    <a:pt x="344" y="239"/>
                    <a:pt x="344" y="239"/>
                    <a:pt x="355" y="250"/>
                  </a:cubicBezTo>
                  <a:lnTo>
                    <a:pt x="365" y="250"/>
                  </a:lnTo>
                  <a:lnTo>
                    <a:pt x="355" y="250"/>
                  </a:lnTo>
                  <a:cubicBezTo>
                    <a:pt x="375" y="270"/>
                    <a:pt x="396" y="291"/>
                    <a:pt x="407" y="323"/>
                  </a:cubicBezTo>
                  <a:cubicBezTo>
                    <a:pt x="417" y="333"/>
                    <a:pt x="438" y="333"/>
                    <a:pt x="448" y="333"/>
                  </a:cubicBezTo>
                  <a:lnTo>
                    <a:pt x="459" y="333"/>
                  </a:lnTo>
                  <a:cubicBezTo>
                    <a:pt x="480" y="333"/>
                    <a:pt x="500" y="323"/>
                    <a:pt x="500" y="302"/>
                  </a:cubicBezTo>
                  <a:cubicBezTo>
                    <a:pt x="500" y="291"/>
                    <a:pt x="500" y="270"/>
                    <a:pt x="500" y="260"/>
                  </a:cubicBezTo>
                  <a:cubicBezTo>
                    <a:pt x="500" y="250"/>
                    <a:pt x="500" y="250"/>
                    <a:pt x="490" y="239"/>
                  </a:cubicBezTo>
                  <a:cubicBezTo>
                    <a:pt x="427" y="145"/>
                    <a:pt x="365" y="73"/>
                    <a:pt x="334" y="41"/>
                  </a:cubicBezTo>
                  <a:cubicBezTo>
                    <a:pt x="302" y="20"/>
                    <a:pt x="240" y="0"/>
                    <a:pt x="17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5" name="Google Shape;3925;p68"/>
            <p:cNvSpPr/>
            <p:nvPr/>
          </p:nvSpPr>
          <p:spPr>
            <a:xfrm flipH="1">
              <a:off x="2076744" y="2116877"/>
              <a:ext cx="40268" cy="80536"/>
            </a:xfrm>
            <a:custGeom>
              <a:avLst/>
              <a:gdLst/>
              <a:ahLst/>
              <a:cxnLst/>
              <a:rect l="l" t="t" r="r" b="b"/>
              <a:pathLst>
                <a:path w="198" h="396" extrusionOk="0">
                  <a:moveTo>
                    <a:pt x="0" y="0"/>
                  </a:moveTo>
                  <a:lnTo>
                    <a:pt x="0" y="0"/>
                  </a:lnTo>
                  <a:cubicBezTo>
                    <a:pt x="21" y="11"/>
                    <a:pt x="41" y="32"/>
                    <a:pt x="73" y="63"/>
                  </a:cubicBezTo>
                  <a:cubicBezTo>
                    <a:pt x="125" y="94"/>
                    <a:pt x="166" y="240"/>
                    <a:pt x="198" y="396"/>
                  </a:cubicBezTo>
                  <a:lnTo>
                    <a:pt x="198" y="386"/>
                  </a:lnTo>
                  <a:cubicBezTo>
                    <a:pt x="198" y="365"/>
                    <a:pt x="198" y="344"/>
                    <a:pt x="187" y="313"/>
                  </a:cubicBezTo>
                  <a:cubicBezTo>
                    <a:pt x="187" y="282"/>
                    <a:pt x="177" y="250"/>
                    <a:pt x="166" y="209"/>
                  </a:cubicBezTo>
                  <a:cubicBezTo>
                    <a:pt x="156" y="136"/>
                    <a:pt x="114" y="73"/>
                    <a:pt x="52" y="21"/>
                  </a:cubicBezTo>
                  <a:cubicBezTo>
                    <a:pt x="31" y="11"/>
                    <a:pt x="21" y="11"/>
                    <a:pt x="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6" name="Google Shape;3926;p68"/>
            <p:cNvSpPr/>
            <p:nvPr/>
          </p:nvSpPr>
          <p:spPr>
            <a:xfrm flipH="1">
              <a:off x="2076744" y="2114844"/>
              <a:ext cx="95788" cy="97415"/>
            </a:xfrm>
            <a:custGeom>
              <a:avLst/>
              <a:gdLst/>
              <a:ahLst/>
              <a:cxnLst/>
              <a:rect l="l" t="t" r="r" b="b"/>
              <a:pathLst>
                <a:path w="471" h="479" extrusionOk="0">
                  <a:moveTo>
                    <a:pt x="231" y="167"/>
                  </a:moveTo>
                  <a:lnTo>
                    <a:pt x="231" y="167"/>
                  </a:lnTo>
                  <a:moveTo>
                    <a:pt x="221" y="167"/>
                  </a:moveTo>
                  <a:lnTo>
                    <a:pt x="221" y="167"/>
                  </a:lnTo>
                  <a:moveTo>
                    <a:pt x="221" y="0"/>
                  </a:moveTo>
                  <a:lnTo>
                    <a:pt x="221" y="0"/>
                  </a:lnTo>
                  <a:cubicBezTo>
                    <a:pt x="179" y="0"/>
                    <a:pt x="127" y="31"/>
                    <a:pt x="85" y="62"/>
                  </a:cubicBezTo>
                  <a:cubicBezTo>
                    <a:pt x="65" y="94"/>
                    <a:pt x="45" y="115"/>
                    <a:pt x="34" y="156"/>
                  </a:cubicBezTo>
                  <a:cubicBezTo>
                    <a:pt x="24" y="167"/>
                    <a:pt x="13" y="187"/>
                    <a:pt x="13" y="208"/>
                  </a:cubicBezTo>
                  <a:cubicBezTo>
                    <a:pt x="3" y="229"/>
                    <a:pt x="3" y="250"/>
                    <a:pt x="3" y="260"/>
                  </a:cubicBezTo>
                  <a:cubicBezTo>
                    <a:pt x="-7" y="292"/>
                    <a:pt x="13" y="333"/>
                    <a:pt x="45" y="344"/>
                  </a:cubicBezTo>
                  <a:cubicBezTo>
                    <a:pt x="55" y="354"/>
                    <a:pt x="65" y="354"/>
                    <a:pt x="65" y="354"/>
                  </a:cubicBezTo>
                  <a:cubicBezTo>
                    <a:pt x="96" y="354"/>
                    <a:pt x="117" y="333"/>
                    <a:pt x="127" y="312"/>
                  </a:cubicBezTo>
                  <a:cubicBezTo>
                    <a:pt x="137" y="302"/>
                    <a:pt x="148" y="292"/>
                    <a:pt x="158" y="281"/>
                  </a:cubicBezTo>
                  <a:cubicBezTo>
                    <a:pt x="158" y="260"/>
                    <a:pt x="169" y="250"/>
                    <a:pt x="169" y="240"/>
                  </a:cubicBezTo>
                  <a:cubicBezTo>
                    <a:pt x="169" y="229"/>
                    <a:pt x="179" y="219"/>
                    <a:pt x="179" y="219"/>
                  </a:cubicBezTo>
                  <a:cubicBezTo>
                    <a:pt x="179" y="208"/>
                    <a:pt x="189" y="208"/>
                    <a:pt x="189" y="198"/>
                  </a:cubicBezTo>
                  <a:cubicBezTo>
                    <a:pt x="200" y="187"/>
                    <a:pt x="200" y="187"/>
                    <a:pt x="200" y="187"/>
                  </a:cubicBezTo>
                  <a:lnTo>
                    <a:pt x="200" y="187"/>
                  </a:lnTo>
                  <a:cubicBezTo>
                    <a:pt x="200" y="177"/>
                    <a:pt x="210" y="167"/>
                    <a:pt x="210" y="167"/>
                  </a:cubicBezTo>
                  <a:cubicBezTo>
                    <a:pt x="210" y="177"/>
                    <a:pt x="210" y="177"/>
                    <a:pt x="210" y="177"/>
                  </a:cubicBezTo>
                  <a:cubicBezTo>
                    <a:pt x="221" y="167"/>
                    <a:pt x="221" y="167"/>
                    <a:pt x="221" y="167"/>
                  </a:cubicBezTo>
                  <a:lnTo>
                    <a:pt x="221" y="167"/>
                  </a:lnTo>
                  <a:lnTo>
                    <a:pt x="221" y="167"/>
                  </a:lnTo>
                  <a:lnTo>
                    <a:pt x="231" y="167"/>
                  </a:lnTo>
                  <a:lnTo>
                    <a:pt x="231" y="167"/>
                  </a:lnTo>
                  <a:cubicBezTo>
                    <a:pt x="242" y="177"/>
                    <a:pt x="242" y="177"/>
                    <a:pt x="242" y="177"/>
                  </a:cubicBezTo>
                  <a:cubicBezTo>
                    <a:pt x="252" y="177"/>
                    <a:pt x="252" y="177"/>
                    <a:pt x="252" y="177"/>
                  </a:cubicBezTo>
                  <a:cubicBezTo>
                    <a:pt x="252" y="187"/>
                    <a:pt x="262" y="187"/>
                    <a:pt x="262" y="198"/>
                  </a:cubicBezTo>
                  <a:cubicBezTo>
                    <a:pt x="273" y="198"/>
                    <a:pt x="273" y="198"/>
                    <a:pt x="273" y="198"/>
                  </a:cubicBezTo>
                  <a:lnTo>
                    <a:pt x="273" y="198"/>
                  </a:lnTo>
                  <a:cubicBezTo>
                    <a:pt x="283" y="208"/>
                    <a:pt x="283" y="219"/>
                    <a:pt x="294" y="229"/>
                  </a:cubicBezTo>
                  <a:cubicBezTo>
                    <a:pt x="294" y="229"/>
                    <a:pt x="294" y="240"/>
                    <a:pt x="304" y="250"/>
                  </a:cubicBezTo>
                  <a:lnTo>
                    <a:pt x="304" y="250"/>
                  </a:lnTo>
                  <a:lnTo>
                    <a:pt x="304" y="250"/>
                  </a:lnTo>
                  <a:cubicBezTo>
                    <a:pt x="314" y="260"/>
                    <a:pt x="314" y="281"/>
                    <a:pt x="314" y="292"/>
                  </a:cubicBezTo>
                  <a:cubicBezTo>
                    <a:pt x="325" y="323"/>
                    <a:pt x="335" y="354"/>
                    <a:pt x="346" y="385"/>
                  </a:cubicBezTo>
                  <a:cubicBezTo>
                    <a:pt x="356" y="417"/>
                    <a:pt x="367" y="458"/>
                    <a:pt x="408" y="479"/>
                  </a:cubicBezTo>
                  <a:lnTo>
                    <a:pt x="419" y="479"/>
                  </a:lnTo>
                  <a:cubicBezTo>
                    <a:pt x="439" y="479"/>
                    <a:pt x="450" y="469"/>
                    <a:pt x="460" y="458"/>
                  </a:cubicBezTo>
                  <a:cubicBezTo>
                    <a:pt x="471" y="448"/>
                    <a:pt x="471" y="427"/>
                    <a:pt x="471" y="406"/>
                  </a:cubicBezTo>
                  <a:cubicBezTo>
                    <a:pt x="439" y="250"/>
                    <a:pt x="398" y="104"/>
                    <a:pt x="346" y="73"/>
                  </a:cubicBezTo>
                  <a:cubicBezTo>
                    <a:pt x="314" y="42"/>
                    <a:pt x="294" y="21"/>
                    <a:pt x="273" y="10"/>
                  </a:cubicBezTo>
                  <a:cubicBezTo>
                    <a:pt x="262" y="10"/>
                    <a:pt x="242" y="0"/>
                    <a:pt x="22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7" name="Google Shape;3927;p68"/>
            <p:cNvSpPr/>
            <p:nvPr/>
          </p:nvSpPr>
          <p:spPr>
            <a:xfrm flipH="1">
              <a:off x="1917910" y="2199650"/>
              <a:ext cx="91111" cy="99449"/>
            </a:xfrm>
            <a:custGeom>
              <a:avLst/>
              <a:gdLst/>
              <a:ahLst/>
              <a:cxnLst/>
              <a:rect l="l" t="t" r="r" b="b"/>
              <a:pathLst>
                <a:path w="448" h="489" extrusionOk="0">
                  <a:moveTo>
                    <a:pt x="427" y="406"/>
                  </a:moveTo>
                  <a:lnTo>
                    <a:pt x="427" y="406"/>
                  </a:lnTo>
                  <a:cubicBezTo>
                    <a:pt x="417" y="427"/>
                    <a:pt x="406" y="448"/>
                    <a:pt x="396" y="489"/>
                  </a:cubicBezTo>
                  <a:cubicBezTo>
                    <a:pt x="406" y="468"/>
                    <a:pt x="417" y="437"/>
                    <a:pt x="427" y="406"/>
                  </a:cubicBezTo>
                  <a:moveTo>
                    <a:pt x="427" y="41"/>
                  </a:moveTo>
                  <a:lnTo>
                    <a:pt x="427" y="41"/>
                  </a:lnTo>
                  <a:cubicBezTo>
                    <a:pt x="438" y="73"/>
                    <a:pt x="438" y="93"/>
                    <a:pt x="448" y="125"/>
                  </a:cubicBezTo>
                  <a:cubicBezTo>
                    <a:pt x="448" y="104"/>
                    <a:pt x="438" y="83"/>
                    <a:pt x="438" y="62"/>
                  </a:cubicBezTo>
                  <a:cubicBezTo>
                    <a:pt x="427" y="52"/>
                    <a:pt x="427" y="52"/>
                    <a:pt x="427" y="41"/>
                  </a:cubicBezTo>
                  <a:moveTo>
                    <a:pt x="31" y="0"/>
                  </a:moveTo>
                  <a:lnTo>
                    <a:pt x="31" y="0"/>
                  </a:lnTo>
                  <a:cubicBezTo>
                    <a:pt x="10" y="20"/>
                    <a:pt x="0" y="52"/>
                    <a:pt x="0" y="93"/>
                  </a:cubicBezTo>
                  <a:cubicBezTo>
                    <a:pt x="0" y="93"/>
                    <a:pt x="0" y="104"/>
                    <a:pt x="0" y="114"/>
                  </a:cubicBezTo>
                  <a:cubicBezTo>
                    <a:pt x="10" y="73"/>
                    <a:pt x="21" y="31"/>
                    <a:pt x="31"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8" name="Google Shape;3928;p68"/>
            <p:cNvSpPr/>
            <p:nvPr/>
          </p:nvSpPr>
          <p:spPr>
            <a:xfrm flipH="1">
              <a:off x="1916893" y="2174229"/>
              <a:ext cx="92128" cy="129142"/>
            </a:xfrm>
            <a:custGeom>
              <a:avLst/>
              <a:gdLst/>
              <a:ahLst/>
              <a:cxnLst/>
              <a:rect l="l" t="t" r="r" b="b"/>
              <a:pathLst>
                <a:path w="453" h="635" extrusionOk="0">
                  <a:moveTo>
                    <a:pt x="219" y="198"/>
                  </a:moveTo>
                  <a:lnTo>
                    <a:pt x="219" y="198"/>
                  </a:lnTo>
                  <a:moveTo>
                    <a:pt x="219" y="198"/>
                  </a:moveTo>
                  <a:lnTo>
                    <a:pt x="219" y="198"/>
                  </a:lnTo>
                  <a:moveTo>
                    <a:pt x="219" y="0"/>
                  </a:moveTo>
                  <a:lnTo>
                    <a:pt x="219" y="0"/>
                  </a:lnTo>
                  <a:cubicBezTo>
                    <a:pt x="208" y="0"/>
                    <a:pt x="198" y="0"/>
                    <a:pt x="188" y="10"/>
                  </a:cubicBezTo>
                  <a:cubicBezTo>
                    <a:pt x="115" y="20"/>
                    <a:pt x="73" y="62"/>
                    <a:pt x="42" y="114"/>
                  </a:cubicBezTo>
                  <a:cubicBezTo>
                    <a:pt x="42" y="114"/>
                    <a:pt x="31" y="114"/>
                    <a:pt x="31" y="125"/>
                  </a:cubicBezTo>
                  <a:cubicBezTo>
                    <a:pt x="21" y="156"/>
                    <a:pt x="10" y="198"/>
                    <a:pt x="0" y="239"/>
                  </a:cubicBezTo>
                  <a:cubicBezTo>
                    <a:pt x="0" y="250"/>
                    <a:pt x="0" y="270"/>
                    <a:pt x="0" y="281"/>
                  </a:cubicBezTo>
                  <a:cubicBezTo>
                    <a:pt x="10" y="302"/>
                    <a:pt x="31" y="323"/>
                    <a:pt x="52" y="323"/>
                  </a:cubicBezTo>
                  <a:lnTo>
                    <a:pt x="52" y="323"/>
                  </a:lnTo>
                  <a:cubicBezTo>
                    <a:pt x="104" y="312"/>
                    <a:pt x="146" y="302"/>
                    <a:pt x="177" y="260"/>
                  </a:cubicBezTo>
                  <a:cubicBezTo>
                    <a:pt x="188" y="250"/>
                    <a:pt x="198" y="229"/>
                    <a:pt x="208" y="218"/>
                  </a:cubicBezTo>
                  <a:lnTo>
                    <a:pt x="219" y="198"/>
                  </a:lnTo>
                  <a:cubicBezTo>
                    <a:pt x="219" y="198"/>
                    <a:pt x="219" y="208"/>
                    <a:pt x="208" y="208"/>
                  </a:cubicBezTo>
                  <a:cubicBezTo>
                    <a:pt x="219" y="198"/>
                    <a:pt x="219" y="198"/>
                    <a:pt x="219" y="198"/>
                  </a:cubicBezTo>
                  <a:lnTo>
                    <a:pt x="219" y="198"/>
                  </a:lnTo>
                  <a:lnTo>
                    <a:pt x="219" y="198"/>
                  </a:lnTo>
                  <a:lnTo>
                    <a:pt x="229" y="198"/>
                  </a:lnTo>
                  <a:lnTo>
                    <a:pt x="229" y="198"/>
                  </a:lnTo>
                  <a:lnTo>
                    <a:pt x="229" y="198"/>
                  </a:lnTo>
                  <a:lnTo>
                    <a:pt x="219" y="198"/>
                  </a:lnTo>
                  <a:cubicBezTo>
                    <a:pt x="229" y="198"/>
                    <a:pt x="229" y="198"/>
                    <a:pt x="229" y="198"/>
                  </a:cubicBezTo>
                  <a:lnTo>
                    <a:pt x="229" y="198"/>
                  </a:lnTo>
                  <a:lnTo>
                    <a:pt x="229" y="198"/>
                  </a:lnTo>
                  <a:cubicBezTo>
                    <a:pt x="229" y="198"/>
                    <a:pt x="229" y="208"/>
                    <a:pt x="240" y="208"/>
                  </a:cubicBezTo>
                  <a:lnTo>
                    <a:pt x="250" y="208"/>
                  </a:lnTo>
                  <a:lnTo>
                    <a:pt x="250" y="208"/>
                  </a:lnTo>
                  <a:lnTo>
                    <a:pt x="260" y="218"/>
                  </a:lnTo>
                  <a:cubicBezTo>
                    <a:pt x="260" y="229"/>
                    <a:pt x="271" y="229"/>
                    <a:pt x="271" y="229"/>
                  </a:cubicBezTo>
                  <a:lnTo>
                    <a:pt x="271" y="229"/>
                  </a:lnTo>
                  <a:cubicBezTo>
                    <a:pt x="281" y="239"/>
                    <a:pt x="281" y="250"/>
                    <a:pt x="281" y="250"/>
                  </a:cubicBezTo>
                  <a:cubicBezTo>
                    <a:pt x="281" y="260"/>
                    <a:pt x="292" y="260"/>
                    <a:pt x="292" y="260"/>
                  </a:cubicBezTo>
                  <a:lnTo>
                    <a:pt x="292" y="270"/>
                  </a:lnTo>
                  <a:cubicBezTo>
                    <a:pt x="302" y="302"/>
                    <a:pt x="313" y="323"/>
                    <a:pt x="313" y="354"/>
                  </a:cubicBezTo>
                  <a:cubicBezTo>
                    <a:pt x="313" y="395"/>
                    <a:pt x="313" y="427"/>
                    <a:pt x="313" y="458"/>
                  </a:cubicBezTo>
                  <a:cubicBezTo>
                    <a:pt x="313" y="489"/>
                    <a:pt x="313" y="520"/>
                    <a:pt x="302" y="541"/>
                  </a:cubicBezTo>
                  <a:cubicBezTo>
                    <a:pt x="302" y="562"/>
                    <a:pt x="302" y="583"/>
                    <a:pt x="302" y="604"/>
                  </a:cubicBezTo>
                  <a:cubicBezTo>
                    <a:pt x="302" y="614"/>
                    <a:pt x="313" y="614"/>
                    <a:pt x="313" y="625"/>
                  </a:cubicBezTo>
                  <a:cubicBezTo>
                    <a:pt x="313" y="635"/>
                    <a:pt x="313" y="635"/>
                    <a:pt x="313" y="635"/>
                  </a:cubicBezTo>
                  <a:cubicBezTo>
                    <a:pt x="323" y="635"/>
                    <a:pt x="333" y="635"/>
                    <a:pt x="344" y="635"/>
                  </a:cubicBezTo>
                  <a:cubicBezTo>
                    <a:pt x="365" y="635"/>
                    <a:pt x="375" y="625"/>
                    <a:pt x="396" y="614"/>
                  </a:cubicBezTo>
                  <a:cubicBezTo>
                    <a:pt x="406" y="573"/>
                    <a:pt x="417" y="552"/>
                    <a:pt x="427" y="531"/>
                  </a:cubicBezTo>
                  <a:cubicBezTo>
                    <a:pt x="427" y="510"/>
                    <a:pt x="438" y="489"/>
                    <a:pt x="438" y="479"/>
                  </a:cubicBezTo>
                  <a:cubicBezTo>
                    <a:pt x="448" y="406"/>
                    <a:pt x="458" y="323"/>
                    <a:pt x="448" y="250"/>
                  </a:cubicBezTo>
                  <a:cubicBezTo>
                    <a:pt x="438" y="218"/>
                    <a:pt x="438" y="198"/>
                    <a:pt x="427" y="166"/>
                  </a:cubicBezTo>
                  <a:cubicBezTo>
                    <a:pt x="406" y="125"/>
                    <a:pt x="385" y="83"/>
                    <a:pt x="354" y="52"/>
                  </a:cubicBezTo>
                  <a:cubicBezTo>
                    <a:pt x="313" y="20"/>
                    <a:pt x="271" y="0"/>
                    <a:pt x="21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9" name="Google Shape;3929;p68"/>
            <p:cNvSpPr/>
            <p:nvPr/>
          </p:nvSpPr>
          <p:spPr>
            <a:xfrm flipH="1">
              <a:off x="2079998" y="2250494"/>
              <a:ext cx="28676" cy="82569"/>
            </a:xfrm>
            <a:custGeom>
              <a:avLst/>
              <a:gdLst/>
              <a:ahLst/>
              <a:cxnLst/>
              <a:rect l="l" t="t" r="r" b="b"/>
              <a:pathLst>
                <a:path w="141" h="406" extrusionOk="0">
                  <a:moveTo>
                    <a:pt x="0" y="0"/>
                  </a:moveTo>
                  <a:lnTo>
                    <a:pt x="0" y="0"/>
                  </a:lnTo>
                  <a:cubicBezTo>
                    <a:pt x="11" y="10"/>
                    <a:pt x="11" y="20"/>
                    <a:pt x="21" y="31"/>
                  </a:cubicBezTo>
                  <a:cubicBezTo>
                    <a:pt x="42" y="93"/>
                    <a:pt x="53" y="145"/>
                    <a:pt x="73" y="208"/>
                  </a:cubicBezTo>
                  <a:cubicBezTo>
                    <a:pt x="84" y="270"/>
                    <a:pt x="105" y="343"/>
                    <a:pt x="115" y="406"/>
                  </a:cubicBezTo>
                  <a:cubicBezTo>
                    <a:pt x="125" y="395"/>
                    <a:pt x="125" y="385"/>
                    <a:pt x="136" y="375"/>
                  </a:cubicBezTo>
                  <a:cubicBezTo>
                    <a:pt x="146" y="343"/>
                    <a:pt x="136" y="291"/>
                    <a:pt x="125" y="260"/>
                  </a:cubicBezTo>
                  <a:cubicBezTo>
                    <a:pt x="115" y="239"/>
                    <a:pt x="115" y="208"/>
                    <a:pt x="105" y="187"/>
                  </a:cubicBezTo>
                  <a:cubicBezTo>
                    <a:pt x="105" y="156"/>
                    <a:pt x="94" y="125"/>
                    <a:pt x="84" y="104"/>
                  </a:cubicBezTo>
                  <a:cubicBezTo>
                    <a:pt x="73" y="72"/>
                    <a:pt x="63" y="31"/>
                    <a:pt x="42" y="10"/>
                  </a:cubicBezTo>
                  <a:cubicBezTo>
                    <a:pt x="32" y="0"/>
                    <a:pt x="21" y="0"/>
                    <a:pt x="0"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0" name="Google Shape;3930;p68"/>
            <p:cNvSpPr/>
            <p:nvPr/>
          </p:nvSpPr>
          <p:spPr>
            <a:xfrm flipH="1">
              <a:off x="2102166" y="2320251"/>
              <a:ext cx="10575" cy="17083"/>
            </a:xfrm>
            <a:custGeom>
              <a:avLst/>
              <a:gdLst/>
              <a:ahLst/>
              <a:cxnLst/>
              <a:rect l="l" t="t" r="r" b="b"/>
              <a:pathLst>
                <a:path w="52" h="84" extrusionOk="0">
                  <a:moveTo>
                    <a:pt x="0" y="0"/>
                  </a:moveTo>
                  <a:lnTo>
                    <a:pt x="0" y="0"/>
                  </a:lnTo>
                  <a:cubicBezTo>
                    <a:pt x="0" y="21"/>
                    <a:pt x="10" y="42"/>
                    <a:pt x="20" y="52"/>
                  </a:cubicBezTo>
                  <a:cubicBezTo>
                    <a:pt x="31" y="63"/>
                    <a:pt x="41" y="73"/>
                    <a:pt x="52" y="84"/>
                  </a:cubicBezTo>
                  <a:cubicBezTo>
                    <a:pt x="31" y="52"/>
                    <a:pt x="10" y="21"/>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1" name="Google Shape;3931;p68"/>
            <p:cNvSpPr/>
            <p:nvPr/>
          </p:nvSpPr>
          <p:spPr>
            <a:xfrm flipH="1">
              <a:off x="2093827" y="2252528"/>
              <a:ext cx="27455" cy="84806"/>
            </a:xfrm>
            <a:custGeom>
              <a:avLst/>
              <a:gdLst/>
              <a:ahLst/>
              <a:cxnLst/>
              <a:rect l="l" t="t" r="r" b="b"/>
              <a:pathLst>
                <a:path w="135" h="417" extrusionOk="0">
                  <a:moveTo>
                    <a:pt x="21" y="0"/>
                  </a:moveTo>
                  <a:lnTo>
                    <a:pt x="21" y="0"/>
                  </a:lnTo>
                  <a:cubicBezTo>
                    <a:pt x="10" y="10"/>
                    <a:pt x="0" y="21"/>
                    <a:pt x="0" y="31"/>
                  </a:cubicBezTo>
                  <a:cubicBezTo>
                    <a:pt x="0" y="62"/>
                    <a:pt x="10" y="104"/>
                    <a:pt x="10" y="135"/>
                  </a:cubicBezTo>
                  <a:cubicBezTo>
                    <a:pt x="21" y="156"/>
                    <a:pt x="21" y="188"/>
                    <a:pt x="31" y="208"/>
                  </a:cubicBezTo>
                  <a:cubicBezTo>
                    <a:pt x="31" y="219"/>
                    <a:pt x="31" y="219"/>
                    <a:pt x="31" y="229"/>
                  </a:cubicBezTo>
                  <a:lnTo>
                    <a:pt x="31" y="229"/>
                  </a:lnTo>
                  <a:cubicBezTo>
                    <a:pt x="31" y="240"/>
                    <a:pt x="31" y="240"/>
                    <a:pt x="31" y="240"/>
                  </a:cubicBezTo>
                  <a:cubicBezTo>
                    <a:pt x="31" y="250"/>
                    <a:pt x="31" y="260"/>
                    <a:pt x="42" y="281"/>
                  </a:cubicBezTo>
                  <a:cubicBezTo>
                    <a:pt x="42" y="292"/>
                    <a:pt x="42" y="313"/>
                    <a:pt x="42" y="333"/>
                  </a:cubicBezTo>
                  <a:cubicBezTo>
                    <a:pt x="52" y="354"/>
                    <a:pt x="73" y="385"/>
                    <a:pt x="94" y="417"/>
                  </a:cubicBezTo>
                  <a:cubicBezTo>
                    <a:pt x="104" y="417"/>
                    <a:pt x="115" y="417"/>
                    <a:pt x="125" y="417"/>
                  </a:cubicBezTo>
                  <a:lnTo>
                    <a:pt x="135" y="417"/>
                  </a:lnTo>
                  <a:cubicBezTo>
                    <a:pt x="115" y="344"/>
                    <a:pt x="104" y="260"/>
                    <a:pt x="83" y="188"/>
                  </a:cubicBezTo>
                  <a:cubicBezTo>
                    <a:pt x="73" y="135"/>
                    <a:pt x="52" y="83"/>
                    <a:pt x="42" y="31"/>
                  </a:cubicBezTo>
                  <a:cubicBezTo>
                    <a:pt x="31" y="21"/>
                    <a:pt x="21" y="10"/>
                    <a:pt x="21"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2" name="Google Shape;3932;p68"/>
            <p:cNvSpPr/>
            <p:nvPr/>
          </p:nvSpPr>
          <p:spPr>
            <a:xfrm flipH="1">
              <a:off x="2150975" y="2352181"/>
              <a:ext cx="47386" cy="91111"/>
            </a:xfrm>
            <a:custGeom>
              <a:avLst/>
              <a:gdLst/>
              <a:ahLst/>
              <a:cxnLst/>
              <a:rect l="l" t="t" r="r" b="b"/>
              <a:pathLst>
                <a:path w="233" h="448" extrusionOk="0">
                  <a:moveTo>
                    <a:pt x="47" y="0"/>
                  </a:moveTo>
                  <a:lnTo>
                    <a:pt x="47" y="0"/>
                  </a:lnTo>
                  <a:cubicBezTo>
                    <a:pt x="26" y="0"/>
                    <a:pt x="5" y="10"/>
                    <a:pt x="5" y="31"/>
                  </a:cubicBezTo>
                  <a:cubicBezTo>
                    <a:pt x="-5" y="52"/>
                    <a:pt x="5" y="73"/>
                    <a:pt x="5" y="83"/>
                  </a:cubicBezTo>
                  <a:cubicBezTo>
                    <a:pt x="5" y="93"/>
                    <a:pt x="15" y="93"/>
                    <a:pt x="15" y="104"/>
                  </a:cubicBezTo>
                  <a:cubicBezTo>
                    <a:pt x="15" y="114"/>
                    <a:pt x="15" y="114"/>
                    <a:pt x="15" y="114"/>
                  </a:cubicBezTo>
                  <a:cubicBezTo>
                    <a:pt x="26" y="125"/>
                    <a:pt x="26" y="125"/>
                    <a:pt x="26" y="125"/>
                  </a:cubicBezTo>
                  <a:lnTo>
                    <a:pt x="26" y="135"/>
                  </a:lnTo>
                  <a:lnTo>
                    <a:pt x="26" y="135"/>
                  </a:lnTo>
                  <a:cubicBezTo>
                    <a:pt x="26" y="145"/>
                    <a:pt x="26" y="145"/>
                    <a:pt x="26" y="145"/>
                  </a:cubicBezTo>
                  <a:cubicBezTo>
                    <a:pt x="36" y="145"/>
                    <a:pt x="36" y="156"/>
                    <a:pt x="36" y="156"/>
                  </a:cubicBezTo>
                  <a:cubicBezTo>
                    <a:pt x="47" y="177"/>
                    <a:pt x="47" y="187"/>
                    <a:pt x="57" y="198"/>
                  </a:cubicBezTo>
                  <a:cubicBezTo>
                    <a:pt x="57" y="229"/>
                    <a:pt x="67" y="250"/>
                    <a:pt x="78" y="281"/>
                  </a:cubicBezTo>
                  <a:cubicBezTo>
                    <a:pt x="78" y="291"/>
                    <a:pt x="78" y="302"/>
                    <a:pt x="78" y="312"/>
                  </a:cubicBezTo>
                  <a:cubicBezTo>
                    <a:pt x="78" y="323"/>
                    <a:pt x="88" y="333"/>
                    <a:pt x="88" y="333"/>
                  </a:cubicBezTo>
                  <a:cubicBezTo>
                    <a:pt x="88" y="343"/>
                    <a:pt x="88" y="343"/>
                    <a:pt x="88" y="343"/>
                  </a:cubicBezTo>
                  <a:lnTo>
                    <a:pt x="88" y="343"/>
                  </a:lnTo>
                  <a:cubicBezTo>
                    <a:pt x="88" y="364"/>
                    <a:pt x="88" y="385"/>
                    <a:pt x="99" y="406"/>
                  </a:cubicBezTo>
                  <a:cubicBezTo>
                    <a:pt x="109" y="427"/>
                    <a:pt x="140" y="448"/>
                    <a:pt x="161" y="448"/>
                  </a:cubicBezTo>
                  <a:lnTo>
                    <a:pt x="161" y="448"/>
                  </a:lnTo>
                  <a:cubicBezTo>
                    <a:pt x="192" y="437"/>
                    <a:pt x="202" y="427"/>
                    <a:pt x="223" y="406"/>
                  </a:cubicBezTo>
                  <a:cubicBezTo>
                    <a:pt x="233" y="385"/>
                    <a:pt x="233" y="364"/>
                    <a:pt x="233" y="333"/>
                  </a:cubicBezTo>
                  <a:cubicBezTo>
                    <a:pt x="223" y="281"/>
                    <a:pt x="202" y="218"/>
                    <a:pt x="182" y="166"/>
                  </a:cubicBezTo>
                  <a:cubicBezTo>
                    <a:pt x="172" y="135"/>
                    <a:pt x="161" y="104"/>
                    <a:pt x="140" y="83"/>
                  </a:cubicBezTo>
                  <a:cubicBezTo>
                    <a:pt x="120" y="52"/>
                    <a:pt x="99" y="10"/>
                    <a:pt x="57" y="0"/>
                  </a:cubicBezTo>
                  <a:lnTo>
                    <a:pt x="47"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3" name="Google Shape;3933;p68"/>
            <p:cNvSpPr/>
            <p:nvPr/>
          </p:nvSpPr>
          <p:spPr>
            <a:xfrm flipH="1">
              <a:off x="1972211" y="2282220"/>
              <a:ext cx="43115" cy="107991"/>
            </a:xfrm>
            <a:custGeom>
              <a:avLst/>
              <a:gdLst/>
              <a:ahLst/>
              <a:cxnLst/>
              <a:rect l="l" t="t" r="r" b="b"/>
              <a:pathLst>
                <a:path w="212" h="531" extrusionOk="0">
                  <a:moveTo>
                    <a:pt x="146" y="0"/>
                  </a:moveTo>
                  <a:lnTo>
                    <a:pt x="146" y="0"/>
                  </a:lnTo>
                  <a:cubicBezTo>
                    <a:pt x="135" y="0"/>
                    <a:pt x="125" y="10"/>
                    <a:pt x="114" y="21"/>
                  </a:cubicBezTo>
                  <a:lnTo>
                    <a:pt x="114" y="21"/>
                  </a:lnTo>
                  <a:cubicBezTo>
                    <a:pt x="114" y="31"/>
                    <a:pt x="114" y="31"/>
                    <a:pt x="104" y="42"/>
                  </a:cubicBezTo>
                  <a:lnTo>
                    <a:pt x="104" y="52"/>
                  </a:lnTo>
                  <a:cubicBezTo>
                    <a:pt x="83" y="73"/>
                    <a:pt x="83" y="94"/>
                    <a:pt x="73" y="114"/>
                  </a:cubicBezTo>
                  <a:cubicBezTo>
                    <a:pt x="62" y="146"/>
                    <a:pt x="41" y="198"/>
                    <a:pt x="31" y="229"/>
                  </a:cubicBezTo>
                  <a:cubicBezTo>
                    <a:pt x="31" y="239"/>
                    <a:pt x="31" y="239"/>
                    <a:pt x="31" y="239"/>
                  </a:cubicBezTo>
                  <a:cubicBezTo>
                    <a:pt x="21" y="239"/>
                    <a:pt x="21" y="250"/>
                    <a:pt x="21" y="250"/>
                  </a:cubicBezTo>
                  <a:cubicBezTo>
                    <a:pt x="21" y="260"/>
                    <a:pt x="10" y="271"/>
                    <a:pt x="10" y="281"/>
                  </a:cubicBezTo>
                  <a:cubicBezTo>
                    <a:pt x="10" y="292"/>
                    <a:pt x="0" y="292"/>
                    <a:pt x="0" y="302"/>
                  </a:cubicBezTo>
                  <a:cubicBezTo>
                    <a:pt x="0" y="323"/>
                    <a:pt x="0" y="344"/>
                    <a:pt x="0" y="354"/>
                  </a:cubicBezTo>
                  <a:cubicBezTo>
                    <a:pt x="10" y="417"/>
                    <a:pt x="10" y="489"/>
                    <a:pt x="21" y="531"/>
                  </a:cubicBezTo>
                  <a:cubicBezTo>
                    <a:pt x="21" y="531"/>
                    <a:pt x="31" y="531"/>
                    <a:pt x="31" y="521"/>
                  </a:cubicBezTo>
                  <a:cubicBezTo>
                    <a:pt x="41" y="521"/>
                    <a:pt x="52" y="510"/>
                    <a:pt x="62" y="510"/>
                  </a:cubicBezTo>
                  <a:lnTo>
                    <a:pt x="62" y="510"/>
                  </a:lnTo>
                  <a:cubicBezTo>
                    <a:pt x="73" y="500"/>
                    <a:pt x="73" y="500"/>
                    <a:pt x="83" y="500"/>
                  </a:cubicBezTo>
                  <a:cubicBezTo>
                    <a:pt x="83" y="489"/>
                    <a:pt x="94" y="479"/>
                    <a:pt x="104" y="469"/>
                  </a:cubicBezTo>
                  <a:lnTo>
                    <a:pt x="104" y="469"/>
                  </a:lnTo>
                  <a:lnTo>
                    <a:pt x="104" y="469"/>
                  </a:lnTo>
                  <a:lnTo>
                    <a:pt x="104" y="469"/>
                  </a:lnTo>
                  <a:lnTo>
                    <a:pt x="114" y="448"/>
                  </a:lnTo>
                  <a:lnTo>
                    <a:pt x="125" y="437"/>
                  </a:lnTo>
                  <a:cubicBezTo>
                    <a:pt x="125" y="427"/>
                    <a:pt x="135" y="417"/>
                    <a:pt x="135" y="406"/>
                  </a:cubicBezTo>
                  <a:cubicBezTo>
                    <a:pt x="156" y="354"/>
                    <a:pt x="177" y="312"/>
                    <a:pt x="187" y="260"/>
                  </a:cubicBezTo>
                  <a:cubicBezTo>
                    <a:pt x="198" y="229"/>
                    <a:pt x="198" y="208"/>
                    <a:pt x="208" y="187"/>
                  </a:cubicBezTo>
                  <a:cubicBezTo>
                    <a:pt x="208" y="156"/>
                    <a:pt x="208" y="135"/>
                    <a:pt x="208" y="104"/>
                  </a:cubicBezTo>
                  <a:cubicBezTo>
                    <a:pt x="219" y="62"/>
                    <a:pt x="208" y="10"/>
                    <a:pt x="156" y="0"/>
                  </a:cubicBezTo>
                  <a:lnTo>
                    <a:pt x="146"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4" name="Google Shape;3934;p68"/>
            <p:cNvSpPr/>
            <p:nvPr/>
          </p:nvSpPr>
          <p:spPr>
            <a:xfrm flipH="1">
              <a:off x="2068202" y="2226496"/>
              <a:ext cx="89077" cy="684959"/>
            </a:xfrm>
            <a:custGeom>
              <a:avLst/>
              <a:gdLst/>
              <a:ahLst/>
              <a:cxnLst/>
              <a:rect l="l" t="t" r="r" b="b"/>
              <a:pathLst>
                <a:path w="438" h="3368" extrusionOk="0">
                  <a:moveTo>
                    <a:pt x="0" y="3368"/>
                  </a:moveTo>
                  <a:lnTo>
                    <a:pt x="0" y="3368"/>
                  </a:lnTo>
                  <a:cubicBezTo>
                    <a:pt x="219" y="2961"/>
                    <a:pt x="333" y="2513"/>
                    <a:pt x="396" y="2055"/>
                  </a:cubicBezTo>
                  <a:cubicBezTo>
                    <a:pt x="458" y="1607"/>
                    <a:pt x="448" y="1149"/>
                    <a:pt x="385" y="701"/>
                  </a:cubicBezTo>
                  <a:cubicBezTo>
                    <a:pt x="364" y="576"/>
                    <a:pt x="344" y="451"/>
                    <a:pt x="312" y="326"/>
                  </a:cubicBezTo>
                  <a:cubicBezTo>
                    <a:pt x="292" y="263"/>
                    <a:pt x="281" y="211"/>
                    <a:pt x="260" y="149"/>
                  </a:cubicBezTo>
                  <a:cubicBezTo>
                    <a:pt x="250" y="128"/>
                    <a:pt x="239" y="97"/>
                    <a:pt x="219" y="76"/>
                  </a:cubicBezTo>
                  <a:cubicBezTo>
                    <a:pt x="208" y="45"/>
                    <a:pt x="187" y="24"/>
                    <a:pt x="167" y="3"/>
                  </a:cubicBezTo>
                  <a:cubicBezTo>
                    <a:pt x="156" y="-7"/>
                    <a:pt x="135" y="13"/>
                    <a:pt x="146" y="24"/>
                  </a:cubicBezTo>
                  <a:cubicBezTo>
                    <a:pt x="156" y="45"/>
                    <a:pt x="167" y="66"/>
                    <a:pt x="177" y="97"/>
                  </a:cubicBezTo>
                  <a:cubicBezTo>
                    <a:pt x="187" y="118"/>
                    <a:pt x="208" y="138"/>
                    <a:pt x="219" y="159"/>
                  </a:cubicBezTo>
                  <a:cubicBezTo>
                    <a:pt x="229" y="211"/>
                    <a:pt x="250" y="263"/>
                    <a:pt x="260" y="316"/>
                  </a:cubicBezTo>
                  <a:cubicBezTo>
                    <a:pt x="292" y="420"/>
                    <a:pt x="312" y="534"/>
                    <a:pt x="333" y="638"/>
                  </a:cubicBezTo>
                  <a:cubicBezTo>
                    <a:pt x="364" y="868"/>
                    <a:pt x="385" y="1086"/>
                    <a:pt x="396" y="1316"/>
                  </a:cubicBezTo>
                  <a:cubicBezTo>
                    <a:pt x="406" y="1763"/>
                    <a:pt x="354" y="2211"/>
                    <a:pt x="239" y="2649"/>
                  </a:cubicBezTo>
                  <a:cubicBezTo>
                    <a:pt x="177" y="2888"/>
                    <a:pt x="94" y="3128"/>
                    <a:pt x="0" y="33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5" name="Google Shape;3935;p68"/>
            <p:cNvSpPr/>
            <p:nvPr/>
          </p:nvSpPr>
          <p:spPr>
            <a:xfrm flipH="1">
              <a:off x="2080608" y="2313947"/>
              <a:ext cx="135853" cy="360986"/>
            </a:xfrm>
            <a:custGeom>
              <a:avLst/>
              <a:gdLst/>
              <a:ahLst/>
              <a:cxnLst/>
              <a:rect l="l" t="t" r="r" b="b"/>
              <a:pathLst>
                <a:path w="668" h="1775" extrusionOk="0">
                  <a:moveTo>
                    <a:pt x="0" y="0"/>
                  </a:moveTo>
                  <a:lnTo>
                    <a:pt x="0" y="0"/>
                  </a:lnTo>
                  <a:cubicBezTo>
                    <a:pt x="63" y="115"/>
                    <a:pt x="115" y="219"/>
                    <a:pt x="177" y="323"/>
                  </a:cubicBezTo>
                  <a:cubicBezTo>
                    <a:pt x="229" y="427"/>
                    <a:pt x="291" y="531"/>
                    <a:pt x="343" y="646"/>
                  </a:cubicBezTo>
                  <a:cubicBezTo>
                    <a:pt x="447" y="865"/>
                    <a:pt x="530" y="1094"/>
                    <a:pt x="583" y="1323"/>
                  </a:cubicBezTo>
                  <a:cubicBezTo>
                    <a:pt x="593" y="1396"/>
                    <a:pt x="603" y="1469"/>
                    <a:pt x="614" y="1542"/>
                  </a:cubicBezTo>
                  <a:cubicBezTo>
                    <a:pt x="614" y="1615"/>
                    <a:pt x="614" y="1688"/>
                    <a:pt x="624" y="1760"/>
                  </a:cubicBezTo>
                  <a:cubicBezTo>
                    <a:pt x="624" y="1781"/>
                    <a:pt x="655" y="1781"/>
                    <a:pt x="655" y="1760"/>
                  </a:cubicBezTo>
                  <a:cubicBezTo>
                    <a:pt x="676" y="1698"/>
                    <a:pt x="666" y="1625"/>
                    <a:pt x="655" y="1563"/>
                  </a:cubicBezTo>
                  <a:cubicBezTo>
                    <a:pt x="655" y="1500"/>
                    <a:pt x="645" y="1438"/>
                    <a:pt x="635" y="1365"/>
                  </a:cubicBezTo>
                  <a:cubicBezTo>
                    <a:pt x="614" y="1250"/>
                    <a:pt x="583" y="1125"/>
                    <a:pt x="541" y="1011"/>
                  </a:cubicBezTo>
                  <a:cubicBezTo>
                    <a:pt x="468" y="781"/>
                    <a:pt x="353" y="563"/>
                    <a:pt x="240" y="354"/>
                  </a:cubicBezTo>
                  <a:cubicBezTo>
                    <a:pt x="167" y="229"/>
                    <a:pt x="94" y="115"/>
                    <a:pt x="11"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6" name="Google Shape;3936;p68"/>
            <p:cNvSpPr/>
            <p:nvPr/>
          </p:nvSpPr>
          <p:spPr>
            <a:xfrm flipH="1">
              <a:off x="1973024" y="2272052"/>
              <a:ext cx="103720" cy="224930"/>
            </a:xfrm>
            <a:custGeom>
              <a:avLst/>
              <a:gdLst/>
              <a:ahLst/>
              <a:cxnLst/>
              <a:rect l="l" t="t" r="r" b="b"/>
              <a:pathLst>
                <a:path w="510" h="1106" extrusionOk="0">
                  <a:moveTo>
                    <a:pt x="500" y="8"/>
                  </a:moveTo>
                  <a:lnTo>
                    <a:pt x="500" y="8"/>
                  </a:lnTo>
                  <a:cubicBezTo>
                    <a:pt x="458" y="154"/>
                    <a:pt x="416" y="310"/>
                    <a:pt x="364" y="456"/>
                  </a:cubicBezTo>
                  <a:cubicBezTo>
                    <a:pt x="312" y="602"/>
                    <a:pt x="239" y="748"/>
                    <a:pt x="146" y="873"/>
                  </a:cubicBezTo>
                  <a:cubicBezTo>
                    <a:pt x="125" y="914"/>
                    <a:pt x="104" y="946"/>
                    <a:pt x="73" y="987"/>
                  </a:cubicBezTo>
                  <a:cubicBezTo>
                    <a:pt x="52" y="1019"/>
                    <a:pt x="10" y="1050"/>
                    <a:pt x="0" y="1092"/>
                  </a:cubicBezTo>
                  <a:cubicBezTo>
                    <a:pt x="0" y="1102"/>
                    <a:pt x="10" y="1112"/>
                    <a:pt x="21" y="1102"/>
                  </a:cubicBezTo>
                  <a:cubicBezTo>
                    <a:pt x="52" y="1092"/>
                    <a:pt x="73" y="1060"/>
                    <a:pt x="104" y="1029"/>
                  </a:cubicBezTo>
                  <a:cubicBezTo>
                    <a:pt x="125" y="998"/>
                    <a:pt x="146" y="966"/>
                    <a:pt x="166" y="935"/>
                  </a:cubicBezTo>
                  <a:cubicBezTo>
                    <a:pt x="218" y="862"/>
                    <a:pt x="250" y="789"/>
                    <a:pt x="291" y="727"/>
                  </a:cubicBezTo>
                  <a:cubicBezTo>
                    <a:pt x="364" y="581"/>
                    <a:pt x="427" y="425"/>
                    <a:pt x="468" y="269"/>
                  </a:cubicBezTo>
                  <a:cubicBezTo>
                    <a:pt x="489" y="185"/>
                    <a:pt x="500" y="92"/>
                    <a:pt x="510" y="8"/>
                  </a:cubicBezTo>
                  <a:cubicBezTo>
                    <a:pt x="510" y="-2"/>
                    <a:pt x="500" y="-2"/>
                    <a:pt x="500"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7" name="Google Shape;3937;p68"/>
            <p:cNvSpPr/>
            <p:nvPr/>
          </p:nvSpPr>
          <p:spPr>
            <a:xfrm flipH="1">
              <a:off x="2064542" y="2108539"/>
              <a:ext cx="115109" cy="261334"/>
            </a:xfrm>
            <a:custGeom>
              <a:avLst/>
              <a:gdLst/>
              <a:ahLst/>
              <a:cxnLst/>
              <a:rect l="l" t="t" r="r" b="b"/>
              <a:pathLst>
                <a:path w="566" h="1285" extrusionOk="0">
                  <a:moveTo>
                    <a:pt x="464" y="1281"/>
                  </a:moveTo>
                  <a:lnTo>
                    <a:pt x="464" y="1281"/>
                  </a:lnTo>
                  <a:cubicBezTo>
                    <a:pt x="422" y="1104"/>
                    <a:pt x="297" y="958"/>
                    <a:pt x="204" y="812"/>
                  </a:cubicBezTo>
                  <a:cubicBezTo>
                    <a:pt x="110" y="666"/>
                    <a:pt x="17" y="500"/>
                    <a:pt x="48" y="333"/>
                  </a:cubicBezTo>
                  <a:cubicBezTo>
                    <a:pt x="48" y="260"/>
                    <a:pt x="80" y="187"/>
                    <a:pt x="120" y="135"/>
                  </a:cubicBezTo>
                  <a:cubicBezTo>
                    <a:pt x="141" y="104"/>
                    <a:pt x="172" y="83"/>
                    <a:pt x="204" y="62"/>
                  </a:cubicBezTo>
                  <a:cubicBezTo>
                    <a:pt x="214" y="52"/>
                    <a:pt x="235" y="41"/>
                    <a:pt x="256" y="41"/>
                  </a:cubicBezTo>
                  <a:cubicBezTo>
                    <a:pt x="287" y="41"/>
                    <a:pt x="308" y="52"/>
                    <a:pt x="318" y="73"/>
                  </a:cubicBezTo>
                  <a:cubicBezTo>
                    <a:pt x="381" y="125"/>
                    <a:pt x="422" y="208"/>
                    <a:pt x="454" y="281"/>
                  </a:cubicBezTo>
                  <a:cubicBezTo>
                    <a:pt x="485" y="375"/>
                    <a:pt x="495" y="468"/>
                    <a:pt x="506" y="562"/>
                  </a:cubicBezTo>
                  <a:cubicBezTo>
                    <a:pt x="537" y="770"/>
                    <a:pt x="516" y="989"/>
                    <a:pt x="454" y="1198"/>
                  </a:cubicBezTo>
                  <a:cubicBezTo>
                    <a:pt x="443" y="1218"/>
                    <a:pt x="495" y="1229"/>
                    <a:pt x="495" y="1208"/>
                  </a:cubicBezTo>
                  <a:cubicBezTo>
                    <a:pt x="558" y="1010"/>
                    <a:pt x="579" y="802"/>
                    <a:pt x="558" y="593"/>
                  </a:cubicBezTo>
                  <a:cubicBezTo>
                    <a:pt x="547" y="500"/>
                    <a:pt x="527" y="396"/>
                    <a:pt x="506" y="302"/>
                  </a:cubicBezTo>
                  <a:cubicBezTo>
                    <a:pt x="474" y="218"/>
                    <a:pt x="433" y="125"/>
                    <a:pt x="381" y="62"/>
                  </a:cubicBezTo>
                  <a:cubicBezTo>
                    <a:pt x="349" y="31"/>
                    <a:pt x="308" y="0"/>
                    <a:pt x="266" y="0"/>
                  </a:cubicBezTo>
                  <a:cubicBezTo>
                    <a:pt x="224" y="0"/>
                    <a:pt x="183" y="21"/>
                    <a:pt x="152" y="41"/>
                  </a:cubicBezTo>
                  <a:cubicBezTo>
                    <a:pt x="90" y="83"/>
                    <a:pt x="48" y="146"/>
                    <a:pt x="28" y="218"/>
                  </a:cubicBezTo>
                  <a:cubicBezTo>
                    <a:pt x="-35" y="396"/>
                    <a:pt x="17" y="573"/>
                    <a:pt x="100" y="718"/>
                  </a:cubicBezTo>
                  <a:cubicBezTo>
                    <a:pt x="152" y="823"/>
                    <a:pt x="214" y="906"/>
                    <a:pt x="277" y="1000"/>
                  </a:cubicBezTo>
                  <a:cubicBezTo>
                    <a:pt x="339" y="1083"/>
                    <a:pt x="402" y="1187"/>
                    <a:pt x="454" y="1281"/>
                  </a:cubicBezTo>
                  <a:cubicBezTo>
                    <a:pt x="454" y="1291"/>
                    <a:pt x="464" y="1281"/>
                    <a:pt x="464" y="12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8" name="Google Shape;3938;p68"/>
            <p:cNvSpPr/>
            <p:nvPr/>
          </p:nvSpPr>
          <p:spPr>
            <a:xfrm flipH="1">
              <a:off x="1908758" y="2167721"/>
              <a:ext cx="115109" cy="242013"/>
            </a:xfrm>
            <a:custGeom>
              <a:avLst/>
              <a:gdLst/>
              <a:ahLst/>
              <a:cxnLst/>
              <a:rect l="l" t="t" r="r" b="b"/>
              <a:pathLst>
                <a:path w="566" h="1190" extrusionOk="0">
                  <a:moveTo>
                    <a:pt x="31" y="1177"/>
                  </a:moveTo>
                  <a:lnTo>
                    <a:pt x="31" y="1177"/>
                  </a:lnTo>
                  <a:cubicBezTo>
                    <a:pt x="73" y="1115"/>
                    <a:pt x="73" y="1021"/>
                    <a:pt x="73" y="948"/>
                  </a:cubicBezTo>
                  <a:cubicBezTo>
                    <a:pt x="63" y="855"/>
                    <a:pt x="42" y="761"/>
                    <a:pt x="42" y="677"/>
                  </a:cubicBezTo>
                  <a:cubicBezTo>
                    <a:pt x="42" y="584"/>
                    <a:pt x="42" y="479"/>
                    <a:pt x="63" y="386"/>
                  </a:cubicBezTo>
                  <a:cubicBezTo>
                    <a:pt x="63" y="344"/>
                    <a:pt x="73" y="302"/>
                    <a:pt x="83" y="250"/>
                  </a:cubicBezTo>
                  <a:cubicBezTo>
                    <a:pt x="94" y="209"/>
                    <a:pt x="104" y="167"/>
                    <a:pt x="136" y="136"/>
                  </a:cubicBezTo>
                  <a:cubicBezTo>
                    <a:pt x="156" y="105"/>
                    <a:pt x="198" y="84"/>
                    <a:pt x="229" y="73"/>
                  </a:cubicBezTo>
                  <a:cubicBezTo>
                    <a:pt x="271" y="52"/>
                    <a:pt x="313" y="42"/>
                    <a:pt x="354" y="52"/>
                  </a:cubicBezTo>
                  <a:cubicBezTo>
                    <a:pt x="427" y="73"/>
                    <a:pt x="479" y="157"/>
                    <a:pt x="500" y="230"/>
                  </a:cubicBezTo>
                  <a:cubicBezTo>
                    <a:pt x="552" y="386"/>
                    <a:pt x="500" y="563"/>
                    <a:pt x="417" y="698"/>
                  </a:cubicBezTo>
                  <a:cubicBezTo>
                    <a:pt x="365" y="782"/>
                    <a:pt x="302" y="855"/>
                    <a:pt x="240" y="927"/>
                  </a:cubicBezTo>
                  <a:cubicBezTo>
                    <a:pt x="208" y="969"/>
                    <a:pt x="167" y="1000"/>
                    <a:pt x="136" y="1042"/>
                  </a:cubicBezTo>
                  <a:cubicBezTo>
                    <a:pt x="104" y="1084"/>
                    <a:pt x="63" y="1125"/>
                    <a:pt x="31" y="1167"/>
                  </a:cubicBezTo>
                  <a:cubicBezTo>
                    <a:pt x="31" y="1177"/>
                    <a:pt x="42" y="1198"/>
                    <a:pt x="52" y="1188"/>
                  </a:cubicBezTo>
                  <a:cubicBezTo>
                    <a:pt x="104" y="1167"/>
                    <a:pt x="136" y="1115"/>
                    <a:pt x="167" y="1084"/>
                  </a:cubicBezTo>
                  <a:cubicBezTo>
                    <a:pt x="198" y="1042"/>
                    <a:pt x="229" y="1000"/>
                    <a:pt x="261" y="969"/>
                  </a:cubicBezTo>
                  <a:cubicBezTo>
                    <a:pt x="323" y="896"/>
                    <a:pt x="386" y="823"/>
                    <a:pt x="438" y="750"/>
                  </a:cubicBezTo>
                  <a:cubicBezTo>
                    <a:pt x="531" y="605"/>
                    <a:pt x="594" y="427"/>
                    <a:pt x="552" y="250"/>
                  </a:cubicBezTo>
                  <a:cubicBezTo>
                    <a:pt x="531" y="167"/>
                    <a:pt x="500" y="94"/>
                    <a:pt x="427" y="42"/>
                  </a:cubicBezTo>
                  <a:cubicBezTo>
                    <a:pt x="396" y="21"/>
                    <a:pt x="365" y="0"/>
                    <a:pt x="323" y="0"/>
                  </a:cubicBezTo>
                  <a:cubicBezTo>
                    <a:pt x="281" y="0"/>
                    <a:pt x="240" y="21"/>
                    <a:pt x="198" y="42"/>
                  </a:cubicBezTo>
                  <a:cubicBezTo>
                    <a:pt x="156" y="52"/>
                    <a:pt x="125" y="84"/>
                    <a:pt x="94" y="115"/>
                  </a:cubicBezTo>
                  <a:cubicBezTo>
                    <a:pt x="73" y="146"/>
                    <a:pt x="52" y="188"/>
                    <a:pt x="42" y="230"/>
                  </a:cubicBezTo>
                  <a:cubicBezTo>
                    <a:pt x="21" y="323"/>
                    <a:pt x="11" y="427"/>
                    <a:pt x="0" y="521"/>
                  </a:cubicBezTo>
                  <a:cubicBezTo>
                    <a:pt x="0" y="636"/>
                    <a:pt x="0" y="750"/>
                    <a:pt x="21" y="865"/>
                  </a:cubicBezTo>
                  <a:cubicBezTo>
                    <a:pt x="31" y="969"/>
                    <a:pt x="42" y="1073"/>
                    <a:pt x="21" y="1177"/>
                  </a:cubicBezTo>
                  <a:cubicBezTo>
                    <a:pt x="21" y="1188"/>
                    <a:pt x="21" y="1188"/>
                    <a:pt x="31" y="11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39" name="Google Shape;3939;p68"/>
            <p:cNvSpPr/>
            <p:nvPr/>
          </p:nvSpPr>
          <p:spPr>
            <a:xfrm flipH="1">
              <a:off x="2129824" y="2271645"/>
              <a:ext cx="147648" cy="204593"/>
            </a:xfrm>
            <a:custGeom>
              <a:avLst/>
              <a:gdLst/>
              <a:ahLst/>
              <a:cxnLst/>
              <a:rect l="l" t="t" r="r" b="b"/>
              <a:pathLst>
                <a:path w="726" h="1006" extrusionOk="0">
                  <a:moveTo>
                    <a:pt x="695" y="896"/>
                  </a:moveTo>
                  <a:lnTo>
                    <a:pt x="695" y="896"/>
                  </a:lnTo>
                  <a:cubicBezTo>
                    <a:pt x="705" y="802"/>
                    <a:pt x="695" y="708"/>
                    <a:pt x="674" y="604"/>
                  </a:cubicBezTo>
                  <a:cubicBezTo>
                    <a:pt x="653" y="510"/>
                    <a:pt x="622" y="416"/>
                    <a:pt x="581" y="323"/>
                  </a:cubicBezTo>
                  <a:cubicBezTo>
                    <a:pt x="519" y="177"/>
                    <a:pt x="404" y="10"/>
                    <a:pt x="227" y="0"/>
                  </a:cubicBezTo>
                  <a:cubicBezTo>
                    <a:pt x="165" y="0"/>
                    <a:pt x="92" y="31"/>
                    <a:pt x="40" y="83"/>
                  </a:cubicBezTo>
                  <a:cubicBezTo>
                    <a:pt x="-12" y="156"/>
                    <a:pt x="-2" y="250"/>
                    <a:pt x="9" y="333"/>
                  </a:cubicBezTo>
                  <a:cubicBezTo>
                    <a:pt x="29" y="489"/>
                    <a:pt x="123" y="646"/>
                    <a:pt x="248" y="739"/>
                  </a:cubicBezTo>
                  <a:cubicBezTo>
                    <a:pt x="311" y="802"/>
                    <a:pt x="394" y="833"/>
                    <a:pt x="477" y="864"/>
                  </a:cubicBezTo>
                  <a:cubicBezTo>
                    <a:pt x="519" y="875"/>
                    <a:pt x="561" y="896"/>
                    <a:pt x="601" y="916"/>
                  </a:cubicBezTo>
                  <a:cubicBezTo>
                    <a:pt x="643" y="937"/>
                    <a:pt x="674" y="968"/>
                    <a:pt x="695" y="1000"/>
                  </a:cubicBezTo>
                  <a:cubicBezTo>
                    <a:pt x="705" y="1010"/>
                    <a:pt x="726" y="1010"/>
                    <a:pt x="726" y="989"/>
                  </a:cubicBezTo>
                  <a:cubicBezTo>
                    <a:pt x="705" y="916"/>
                    <a:pt x="643" y="885"/>
                    <a:pt x="581" y="854"/>
                  </a:cubicBezTo>
                  <a:cubicBezTo>
                    <a:pt x="509" y="833"/>
                    <a:pt x="436" y="812"/>
                    <a:pt x="373" y="781"/>
                  </a:cubicBezTo>
                  <a:cubicBezTo>
                    <a:pt x="238" y="708"/>
                    <a:pt x="134" y="583"/>
                    <a:pt x="81" y="448"/>
                  </a:cubicBezTo>
                  <a:cubicBezTo>
                    <a:pt x="50" y="375"/>
                    <a:pt x="40" y="291"/>
                    <a:pt x="40" y="219"/>
                  </a:cubicBezTo>
                  <a:cubicBezTo>
                    <a:pt x="50" y="177"/>
                    <a:pt x="61" y="135"/>
                    <a:pt x="81" y="104"/>
                  </a:cubicBezTo>
                  <a:cubicBezTo>
                    <a:pt x="102" y="73"/>
                    <a:pt x="134" y="62"/>
                    <a:pt x="165" y="52"/>
                  </a:cubicBezTo>
                  <a:cubicBezTo>
                    <a:pt x="331" y="10"/>
                    <a:pt x="456" y="156"/>
                    <a:pt x="519" y="291"/>
                  </a:cubicBezTo>
                  <a:cubicBezTo>
                    <a:pt x="622" y="479"/>
                    <a:pt x="674" y="687"/>
                    <a:pt x="685" y="906"/>
                  </a:cubicBezTo>
                  <a:cubicBezTo>
                    <a:pt x="685" y="906"/>
                    <a:pt x="695" y="906"/>
                    <a:pt x="695" y="8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0" name="Google Shape;3940;p68"/>
            <p:cNvSpPr/>
            <p:nvPr/>
          </p:nvSpPr>
          <p:spPr>
            <a:xfrm flipH="1">
              <a:off x="889659" y="3582796"/>
              <a:ext cx="2352003" cy="652419"/>
            </a:xfrm>
            <a:custGeom>
              <a:avLst/>
              <a:gdLst/>
              <a:ahLst/>
              <a:cxnLst/>
              <a:rect l="l" t="t" r="r" b="b"/>
              <a:pathLst>
                <a:path w="11565" h="3208" extrusionOk="0">
                  <a:moveTo>
                    <a:pt x="208" y="698"/>
                  </a:moveTo>
                  <a:lnTo>
                    <a:pt x="208" y="698"/>
                  </a:lnTo>
                  <a:cubicBezTo>
                    <a:pt x="177" y="958"/>
                    <a:pt x="177" y="958"/>
                    <a:pt x="177" y="958"/>
                  </a:cubicBezTo>
                  <a:cubicBezTo>
                    <a:pt x="6978" y="1396"/>
                    <a:pt x="6978" y="1396"/>
                    <a:pt x="6978" y="1396"/>
                  </a:cubicBezTo>
                  <a:cubicBezTo>
                    <a:pt x="6978" y="1396"/>
                    <a:pt x="6999" y="2198"/>
                    <a:pt x="6999" y="2385"/>
                  </a:cubicBezTo>
                  <a:cubicBezTo>
                    <a:pt x="6999" y="2573"/>
                    <a:pt x="6874" y="2896"/>
                    <a:pt x="6874" y="2896"/>
                  </a:cubicBezTo>
                  <a:cubicBezTo>
                    <a:pt x="3000" y="2573"/>
                    <a:pt x="3000" y="2573"/>
                    <a:pt x="3000" y="2573"/>
                  </a:cubicBezTo>
                  <a:cubicBezTo>
                    <a:pt x="3000" y="2573"/>
                    <a:pt x="364" y="2406"/>
                    <a:pt x="364" y="2385"/>
                  </a:cubicBezTo>
                  <a:cubicBezTo>
                    <a:pt x="364" y="2364"/>
                    <a:pt x="406" y="2198"/>
                    <a:pt x="406" y="2198"/>
                  </a:cubicBezTo>
                  <a:cubicBezTo>
                    <a:pt x="20" y="2343"/>
                    <a:pt x="20" y="2343"/>
                    <a:pt x="20" y="2343"/>
                  </a:cubicBezTo>
                  <a:cubicBezTo>
                    <a:pt x="0" y="2604"/>
                    <a:pt x="0" y="2604"/>
                    <a:pt x="0" y="2604"/>
                  </a:cubicBezTo>
                  <a:cubicBezTo>
                    <a:pt x="7040" y="3208"/>
                    <a:pt x="7040" y="3208"/>
                    <a:pt x="7040" y="3208"/>
                  </a:cubicBezTo>
                  <a:cubicBezTo>
                    <a:pt x="11394" y="1552"/>
                    <a:pt x="11394" y="1552"/>
                    <a:pt x="11394" y="1552"/>
                  </a:cubicBezTo>
                  <a:cubicBezTo>
                    <a:pt x="11394" y="1552"/>
                    <a:pt x="11624" y="1010"/>
                    <a:pt x="11551" y="698"/>
                  </a:cubicBezTo>
                  <a:cubicBezTo>
                    <a:pt x="11478" y="385"/>
                    <a:pt x="11405" y="83"/>
                    <a:pt x="11405" y="83"/>
                  </a:cubicBezTo>
                  <a:cubicBezTo>
                    <a:pt x="11082" y="0"/>
                    <a:pt x="11082" y="0"/>
                    <a:pt x="11082" y="0"/>
                  </a:cubicBezTo>
                  <a:cubicBezTo>
                    <a:pt x="531" y="635"/>
                    <a:pt x="531" y="635"/>
                    <a:pt x="531" y="635"/>
                  </a:cubicBezTo>
                  <a:cubicBezTo>
                    <a:pt x="208" y="698"/>
                    <a:pt x="208" y="698"/>
                    <a:pt x="208" y="698"/>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1" name="Google Shape;3941;p68"/>
            <p:cNvSpPr/>
            <p:nvPr/>
          </p:nvSpPr>
          <p:spPr>
            <a:xfrm flipH="1">
              <a:off x="894743" y="3709904"/>
              <a:ext cx="2346919" cy="402474"/>
            </a:xfrm>
            <a:custGeom>
              <a:avLst/>
              <a:gdLst/>
              <a:ahLst/>
              <a:cxnLst/>
              <a:rect l="l" t="t" r="r" b="b"/>
              <a:pathLst>
                <a:path w="11540" h="1979" extrusionOk="0">
                  <a:moveTo>
                    <a:pt x="0" y="1885"/>
                  </a:moveTo>
                  <a:lnTo>
                    <a:pt x="0" y="1885"/>
                  </a:lnTo>
                  <a:cubicBezTo>
                    <a:pt x="0" y="1979"/>
                    <a:pt x="0" y="1979"/>
                    <a:pt x="0" y="1979"/>
                  </a:cubicBezTo>
                  <a:cubicBezTo>
                    <a:pt x="10" y="1885"/>
                    <a:pt x="10" y="1885"/>
                    <a:pt x="10" y="1885"/>
                  </a:cubicBezTo>
                  <a:cubicBezTo>
                    <a:pt x="0" y="1885"/>
                    <a:pt x="0" y="1885"/>
                    <a:pt x="0" y="1885"/>
                  </a:cubicBezTo>
                  <a:moveTo>
                    <a:pt x="11540" y="0"/>
                  </a:moveTo>
                  <a:lnTo>
                    <a:pt x="11540" y="0"/>
                  </a:lnTo>
                  <a:cubicBezTo>
                    <a:pt x="11540" y="10"/>
                    <a:pt x="11540" y="21"/>
                    <a:pt x="11540" y="31"/>
                  </a:cubicBezTo>
                  <a:cubicBezTo>
                    <a:pt x="11540" y="31"/>
                    <a:pt x="11540" y="41"/>
                    <a:pt x="11540" y="52"/>
                  </a:cubicBezTo>
                  <a:cubicBezTo>
                    <a:pt x="11540" y="21"/>
                    <a:pt x="11540" y="0"/>
                    <a:pt x="11540"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2" name="Google Shape;3942;p68"/>
            <p:cNvSpPr/>
            <p:nvPr/>
          </p:nvSpPr>
          <p:spPr>
            <a:xfrm flipH="1">
              <a:off x="894743" y="3716209"/>
              <a:ext cx="2346919" cy="519007"/>
            </a:xfrm>
            <a:custGeom>
              <a:avLst/>
              <a:gdLst/>
              <a:ahLst/>
              <a:cxnLst/>
              <a:rect l="l" t="t" r="r" b="b"/>
              <a:pathLst>
                <a:path w="11540" h="2552" extrusionOk="0">
                  <a:moveTo>
                    <a:pt x="11540" y="0"/>
                  </a:moveTo>
                  <a:lnTo>
                    <a:pt x="11540" y="0"/>
                  </a:lnTo>
                  <a:cubicBezTo>
                    <a:pt x="11290" y="729"/>
                    <a:pt x="7301" y="1604"/>
                    <a:pt x="7196" y="1844"/>
                  </a:cubicBezTo>
                  <a:cubicBezTo>
                    <a:pt x="7092" y="2083"/>
                    <a:pt x="6874" y="2240"/>
                    <a:pt x="6874" y="2240"/>
                  </a:cubicBezTo>
                  <a:lnTo>
                    <a:pt x="6874" y="2240"/>
                  </a:lnTo>
                  <a:cubicBezTo>
                    <a:pt x="6874" y="2240"/>
                    <a:pt x="6874" y="2385"/>
                    <a:pt x="6696" y="2385"/>
                  </a:cubicBezTo>
                  <a:cubicBezTo>
                    <a:pt x="6530" y="2385"/>
                    <a:pt x="270" y="1875"/>
                    <a:pt x="10" y="1854"/>
                  </a:cubicBezTo>
                  <a:cubicBezTo>
                    <a:pt x="0" y="1948"/>
                    <a:pt x="0" y="1948"/>
                    <a:pt x="0" y="1948"/>
                  </a:cubicBezTo>
                  <a:cubicBezTo>
                    <a:pt x="6988" y="2552"/>
                    <a:pt x="6988" y="2552"/>
                    <a:pt x="6988" y="2552"/>
                  </a:cubicBezTo>
                  <a:cubicBezTo>
                    <a:pt x="11394" y="896"/>
                    <a:pt x="11394" y="896"/>
                    <a:pt x="11394" y="896"/>
                  </a:cubicBezTo>
                  <a:cubicBezTo>
                    <a:pt x="11394" y="896"/>
                    <a:pt x="11540" y="406"/>
                    <a:pt x="11540" y="281"/>
                  </a:cubicBezTo>
                  <a:cubicBezTo>
                    <a:pt x="11540" y="208"/>
                    <a:pt x="11540" y="94"/>
                    <a:pt x="11540" y="21"/>
                  </a:cubicBezTo>
                  <a:cubicBezTo>
                    <a:pt x="11540" y="10"/>
                    <a:pt x="11540" y="0"/>
                    <a:pt x="1154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3" name="Google Shape;3943;p68"/>
            <p:cNvSpPr/>
            <p:nvPr/>
          </p:nvSpPr>
          <p:spPr>
            <a:xfrm flipH="1">
              <a:off x="913860" y="3343425"/>
              <a:ext cx="2301973" cy="434404"/>
            </a:xfrm>
            <a:custGeom>
              <a:avLst/>
              <a:gdLst/>
              <a:ahLst/>
              <a:cxnLst/>
              <a:rect l="l" t="t" r="r" b="b"/>
              <a:pathLst>
                <a:path w="11319" h="2136" extrusionOk="0">
                  <a:moveTo>
                    <a:pt x="102" y="458"/>
                  </a:moveTo>
                  <a:lnTo>
                    <a:pt x="102" y="458"/>
                  </a:lnTo>
                  <a:cubicBezTo>
                    <a:pt x="-55" y="906"/>
                    <a:pt x="8" y="1302"/>
                    <a:pt x="39" y="1406"/>
                  </a:cubicBezTo>
                  <a:cubicBezTo>
                    <a:pt x="70" y="1520"/>
                    <a:pt x="195" y="1791"/>
                    <a:pt x="195" y="1791"/>
                  </a:cubicBezTo>
                  <a:cubicBezTo>
                    <a:pt x="195" y="1791"/>
                    <a:pt x="6965" y="2145"/>
                    <a:pt x="6965" y="2135"/>
                  </a:cubicBezTo>
                  <a:cubicBezTo>
                    <a:pt x="6965" y="2125"/>
                    <a:pt x="11319" y="1083"/>
                    <a:pt x="11319" y="1073"/>
                  </a:cubicBezTo>
                  <a:cubicBezTo>
                    <a:pt x="11319" y="1062"/>
                    <a:pt x="11299" y="968"/>
                    <a:pt x="11299" y="968"/>
                  </a:cubicBezTo>
                  <a:cubicBezTo>
                    <a:pt x="6934" y="1875"/>
                    <a:pt x="6934" y="1875"/>
                    <a:pt x="6934" y="1875"/>
                  </a:cubicBezTo>
                  <a:cubicBezTo>
                    <a:pt x="279" y="1635"/>
                    <a:pt x="279" y="1635"/>
                    <a:pt x="279" y="1635"/>
                  </a:cubicBezTo>
                  <a:cubicBezTo>
                    <a:pt x="279" y="1635"/>
                    <a:pt x="175" y="1052"/>
                    <a:pt x="216" y="895"/>
                  </a:cubicBezTo>
                  <a:cubicBezTo>
                    <a:pt x="258" y="739"/>
                    <a:pt x="300" y="645"/>
                    <a:pt x="300" y="645"/>
                  </a:cubicBezTo>
                  <a:cubicBezTo>
                    <a:pt x="6819" y="895"/>
                    <a:pt x="6819" y="895"/>
                    <a:pt x="6819" y="895"/>
                  </a:cubicBezTo>
                  <a:cubicBezTo>
                    <a:pt x="11132" y="250"/>
                    <a:pt x="11132" y="250"/>
                    <a:pt x="11132" y="250"/>
                  </a:cubicBezTo>
                  <a:cubicBezTo>
                    <a:pt x="11132" y="250"/>
                    <a:pt x="11142" y="104"/>
                    <a:pt x="11132" y="83"/>
                  </a:cubicBezTo>
                  <a:cubicBezTo>
                    <a:pt x="11111" y="73"/>
                    <a:pt x="10819" y="0"/>
                    <a:pt x="10819" y="0"/>
                  </a:cubicBezTo>
                  <a:cubicBezTo>
                    <a:pt x="695" y="281"/>
                    <a:pt x="695" y="281"/>
                    <a:pt x="695" y="281"/>
                  </a:cubicBezTo>
                  <a:cubicBezTo>
                    <a:pt x="102" y="458"/>
                    <a:pt x="102" y="458"/>
                    <a:pt x="102" y="45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4" name="Google Shape;3944;p68"/>
            <p:cNvSpPr/>
            <p:nvPr/>
          </p:nvSpPr>
          <p:spPr>
            <a:xfrm flipH="1">
              <a:off x="987888" y="3341188"/>
              <a:ext cx="27659" cy="8542"/>
            </a:xfrm>
            <a:custGeom>
              <a:avLst/>
              <a:gdLst/>
              <a:ahLst/>
              <a:cxnLst/>
              <a:rect l="l" t="t" r="r" b="b"/>
              <a:pathLst>
                <a:path w="136" h="42" extrusionOk="0">
                  <a:moveTo>
                    <a:pt x="84" y="21"/>
                  </a:moveTo>
                  <a:lnTo>
                    <a:pt x="84" y="21"/>
                  </a:lnTo>
                  <a:cubicBezTo>
                    <a:pt x="73" y="21"/>
                    <a:pt x="73" y="31"/>
                    <a:pt x="73" y="31"/>
                  </a:cubicBezTo>
                  <a:cubicBezTo>
                    <a:pt x="94" y="31"/>
                    <a:pt x="115" y="42"/>
                    <a:pt x="136" y="42"/>
                  </a:cubicBezTo>
                  <a:cubicBezTo>
                    <a:pt x="115" y="42"/>
                    <a:pt x="94" y="31"/>
                    <a:pt x="84" y="21"/>
                  </a:cubicBezTo>
                  <a:moveTo>
                    <a:pt x="32" y="0"/>
                  </a:moveTo>
                  <a:lnTo>
                    <a:pt x="32" y="0"/>
                  </a:lnTo>
                  <a:cubicBezTo>
                    <a:pt x="0" y="11"/>
                    <a:pt x="0" y="11"/>
                    <a:pt x="0" y="11"/>
                  </a:cubicBezTo>
                  <a:lnTo>
                    <a:pt x="0" y="11"/>
                  </a:lnTo>
                  <a:cubicBezTo>
                    <a:pt x="0" y="11"/>
                    <a:pt x="11" y="11"/>
                    <a:pt x="32" y="21"/>
                  </a:cubicBezTo>
                  <a:cubicBezTo>
                    <a:pt x="32" y="11"/>
                    <a:pt x="32" y="11"/>
                    <a:pt x="32"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5" name="Google Shape;3945;p68"/>
            <p:cNvSpPr/>
            <p:nvPr/>
          </p:nvSpPr>
          <p:spPr>
            <a:xfrm flipH="1">
              <a:off x="998463" y="3341188"/>
              <a:ext cx="10575" cy="6305"/>
            </a:xfrm>
            <a:custGeom>
              <a:avLst/>
              <a:gdLst/>
              <a:ahLst/>
              <a:cxnLst/>
              <a:rect l="l" t="t" r="r" b="b"/>
              <a:pathLst>
                <a:path w="52" h="31" extrusionOk="0">
                  <a:moveTo>
                    <a:pt x="0" y="0"/>
                  </a:moveTo>
                  <a:lnTo>
                    <a:pt x="0" y="0"/>
                  </a:lnTo>
                  <a:lnTo>
                    <a:pt x="0" y="0"/>
                  </a:lnTo>
                  <a:cubicBezTo>
                    <a:pt x="0" y="11"/>
                    <a:pt x="0" y="11"/>
                    <a:pt x="0" y="21"/>
                  </a:cubicBezTo>
                  <a:cubicBezTo>
                    <a:pt x="10" y="21"/>
                    <a:pt x="31" y="21"/>
                    <a:pt x="41" y="31"/>
                  </a:cubicBezTo>
                  <a:cubicBezTo>
                    <a:pt x="41" y="31"/>
                    <a:pt x="41" y="21"/>
                    <a:pt x="52" y="21"/>
                  </a:cubicBezTo>
                  <a:cubicBezTo>
                    <a:pt x="31" y="11"/>
                    <a:pt x="21" y="11"/>
                    <a:pt x="0" y="0"/>
                  </a:cubicBezTo>
                  <a:close/>
                </a:path>
              </a:pathLst>
            </a:custGeom>
            <a:solidFill>
              <a:srgbClr val="26312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46" name="Google Shape;3946;p68"/>
            <p:cNvSpPr/>
            <p:nvPr/>
          </p:nvSpPr>
          <p:spPr>
            <a:xfrm flipH="1">
              <a:off x="968771" y="3343425"/>
              <a:ext cx="2137852" cy="97415"/>
            </a:xfrm>
            <a:custGeom>
              <a:avLst/>
              <a:gdLst/>
              <a:ahLst/>
              <a:cxnLst/>
              <a:rect l="l" t="t" r="r" b="b"/>
              <a:pathLst>
                <a:path w="10512" h="479" extrusionOk="0">
                  <a:moveTo>
                    <a:pt x="10282" y="0"/>
                  </a:moveTo>
                  <a:lnTo>
                    <a:pt x="10282" y="0"/>
                  </a:lnTo>
                  <a:lnTo>
                    <a:pt x="10282" y="0"/>
                  </a:lnTo>
                  <a:cubicBezTo>
                    <a:pt x="9147" y="125"/>
                    <a:pt x="9147" y="125"/>
                    <a:pt x="9147" y="125"/>
                  </a:cubicBezTo>
                  <a:lnTo>
                    <a:pt x="9147" y="125"/>
                  </a:lnTo>
                  <a:cubicBezTo>
                    <a:pt x="9126" y="156"/>
                    <a:pt x="8439" y="218"/>
                    <a:pt x="8095" y="250"/>
                  </a:cubicBezTo>
                  <a:cubicBezTo>
                    <a:pt x="7949" y="270"/>
                    <a:pt x="7949" y="270"/>
                    <a:pt x="7949" y="270"/>
                  </a:cubicBezTo>
                  <a:cubicBezTo>
                    <a:pt x="211" y="281"/>
                    <a:pt x="211" y="281"/>
                    <a:pt x="211" y="281"/>
                  </a:cubicBezTo>
                  <a:lnTo>
                    <a:pt x="211" y="281"/>
                  </a:lnTo>
                  <a:cubicBezTo>
                    <a:pt x="211" y="281"/>
                    <a:pt x="-81" y="364"/>
                    <a:pt x="23" y="364"/>
                  </a:cubicBezTo>
                  <a:cubicBezTo>
                    <a:pt x="127" y="364"/>
                    <a:pt x="6376" y="479"/>
                    <a:pt x="6532" y="479"/>
                  </a:cubicBezTo>
                  <a:cubicBezTo>
                    <a:pt x="6689" y="479"/>
                    <a:pt x="8220" y="333"/>
                    <a:pt x="8220" y="333"/>
                  </a:cubicBezTo>
                  <a:cubicBezTo>
                    <a:pt x="8220" y="333"/>
                    <a:pt x="10543" y="125"/>
                    <a:pt x="10512" y="83"/>
                  </a:cubicBezTo>
                  <a:cubicBezTo>
                    <a:pt x="10501" y="73"/>
                    <a:pt x="10460" y="52"/>
                    <a:pt x="10418" y="31"/>
                  </a:cubicBezTo>
                  <a:cubicBezTo>
                    <a:pt x="10397" y="31"/>
                    <a:pt x="10376" y="20"/>
                    <a:pt x="10355" y="20"/>
                  </a:cubicBezTo>
                  <a:cubicBezTo>
                    <a:pt x="10345" y="10"/>
                    <a:pt x="10324" y="10"/>
                    <a:pt x="10314" y="10"/>
                  </a:cubicBezTo>
                  <a:cubicBezTo>
                    <a:pt x="10293" y="0"/>
                    <a:pt x="10282" y="0"/>
                    <a:pt x="10282"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7" name="Google Shape;3947;p68"/>
            <p:cNvSpPr/>
            <p:nvPr/>
          </p:nvSpPr>
          <p:spPr>
            <a:xfrm flipH="1">
              <a:off x="1264271" y="2506745"/>
              <a:ext cx="1893601" cy="275366"/>
            </a:xfrm>
            <a:custGeom>
              <a:avLst/>
              <a:gdLst/>
              <a:ahLst/>
              <a:cxnLst/>
              <a:rect l="l" t="t" r="r" b="b"/>
              <a:pathLst>
                <a:path w="9311" h="1354" extrusionOk="0">
                  <a:moveTo>
                    <a:pt x="9305" y="948"/>
                  </a:moveTo>
                  <a:lnTo>
                    <a:pt x="9305" y="948"/>
                  </a:lnTo>
                  <a:cubicBezTo>
                    <a:pt x="9284" y="1125"/>
                    <a:pt x="9243" y="1271"/>
                    <a:pt x="9243" y="1271"/>
                  </a:cubicBezTo>
                  <a:cubicBezTo>
                    <a:pt x="108" y="1354"/>
                    <a:pt x="108" y="1354"/>
                    <a:pt x="108" y="1354"/>
                  </a:cubicBezTo>
                  <a:cubicBezTo>
                    <a:pt x="108" y="1354"/>
                    <a:pt x="98" y="1188"/>
                    <a:pt x="25" y="958"/>
                  </a:cubicBezTo>
                  <a:cubicBezTo>
                    <a:pt x="4" y="875"/>
                    <a:pt x="-6" y="771"/>
                    <a:pt x="4" y="646"/>
                  </a:cubicBezTo>
                  <a:cubicBezTo>
                    <a:pt x="25" y="458"/>
                    <a:pt x="88" y="229"/>
                    <a:pt x="171" y="10"/>
                  </a:cubicBezTo>
                  <a:cubicBezTo>
                    <a:pt x="9191" y="0"/>
                    <a:pt x="9191" y="0"/>
                    <a:pt x="9191" y="0"/>
                  </a:cubicBezTo>
                  <a:cubicBezTo>
                    <a:pt x="9191" y="0"/>
                    <a:pt x="9180" y="229"/>
                    <a:pt x="9274" y="521"/>
                  </a:cubicBezTo>
                  <a:cubicBezTo>
                    <a:pt x="9316" y="656"/>
                    <a:pt x="9316" y="812"/>
                    <a:pt x="9305" y="94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8" name="Google Shape;3948;p68"/>
            <p:cNvSpPr/>
            <p:nvPr/>
          </p:nvSpPr>
          <p:spPr>
            <a:xfrm flipH="1">
              <a:off x="979346" y="3116866"/>
              <a:ext cx="2107956" cy="283705"/>
            </a:xfrm>
            <a:custGeom>
              <a:avLst/>
              <a:gdLst/>
              <a:ahLst/>
              <a:cxnLst/>
              <a:rect l="l" t="t" r="r" b="b"/>
              <a:pathLst>
                <a:path w="10365" h="1395" extrusionOk="0">
                  <a:moveTo>
                    <a:pt x="209" y="188"/>
                  </a:moveTo>
                  <a:lnTo>
                    <a:pt x="209" y="188"/>
                  </a:lnTo>
                  <a:cubicBezTo>
                    <a:pt x="105" y="406"/>
                    <a:pt x="-9" y="895"/>
                    <a:pt x="1" y="1061"/>
                  </a:cubicBezTo>
                  <a:cubicBezTo>
                    <a:pt x="11" y="1228"/>
                    <a:pt x="63" y="1395"/>
                    <a:pt x="63" y="1395"/>
                  </a:cubicBezTo>
                  <a:cubicBezTo>
                    <a:pt x="7854" y="1384"/>
                    <a:pt x="7854" y="1384"/>
                    <a:pt x="7854" y="1384"/>
                  </a:cubicBezTo>
                  <a:cubicBezTo>
                    <a:pt x="10365" y="1093"/>
                    <a:pt x="10365" y="1093"/>
                    <a:pt x="10365" y="1093"/>
                  </a:cubicBezTo>
                  <a:cubicBezTo>
                    <a:pt x="10292" y="1020"/>
                    <a:pt x="10292" y="1020"/>
                    <a:pt x="10292" y="1020"/>
                  </a:cubicBezTo>
                  <a:cubicBezTo>
                    <a:pt x="10292" y="1020"/>
                    <a:pt x="10177" y="1041"/>
                    <a:pt x="10177" y="1020"/>
                  </a:cubicBezTo>
                  <a:cubicBezTo>
                    <a:pt x="10167" y="999"/>
                    <a:pt x="10021" y="707"/>
                    <a:pt x="10052" y="510"/>
                  </a:cubicBezTo>
                  <a:cubicBezTo>
                    <a:pt x="10073" y="313"/>
                    <a:pt x="10146" y="156"/>
                    <a:pt x="10177" y="146"/>
                  </a:cubicBezTo>
                  <a:cubicBezTo>
                    <a:pt x="10208" y="135"/>
                    <a:pt x="10323" y="125"/>
                    <a:pt x="10323" y="125"/>
                  </a:cubicBezTo>
                  <a:cubicBezTo>
                    <a:pt x="10323" y="125"/>
                    <a:pt x="10365" y="0"/>
                    <a:pt x="10344" y="0"/>
                  </a:cubicBezTo>
                  <a:cubicBezTo>
                    <a:pt x="10323" y="0"/>
                    <a:pt x="7844" y="135"/>
                    <a:pt x="7865" y="135"/>
                  </a:cubicBezTo>
                  <a:cubicBezTo>
                    <a:pt x="7885" y="135"/>
                    <a:pt x="209" y="188"/>
                    <a:pt x="209" y="18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9" name="Google Shape;3949;p68"/>
            <p:cNvSpPr/>
            <p:nvPr/>
          </p:nvSpPr>
          <p:spPr>
            <a:xfrm flipH="1">
              <a:off x="1093845" y="2767267"/>
              <a:ext cx="1859842" cy="264791"/>
            </a:xfrm>
            <a:custGeom>
              <a:avLst/>
              <a:gdLst/>
              <a:ahLst/>
              <a:cxnLst/>
              <a:rect l="l" t="t" r="r" b="b"/>
              <a:pathLst>
                <a:path w="9145" h="1302" extrusionOk="0">
                  <a:moveTo>
                    <a:pt x="0" y="73"/>
                  </a:moveTo>
                  <a:lnTo>
                    <a:pt x="0" y="73"/>
                  </a:lnTo>
                  <a:cubicBezTo>
                    <a:pt x="0" y="209"/>
                    <a:pt x="0" y="209"/>
                    <a:pt x="0" y="209"/>
                  </a:cubicBezTo>
                  <a:cubicBezTo>
                    <a:pt x="4676" y="209"/>
                    <a:pt x="4676" y="209"/>
                    <a:pt x="4676" y="209"/>
                  </a:cubicBezTo>
                  <a:cubicBezTo>
                    <a:pt x="4676" y="209"/>
                    <a:pt x="8905" y="240"/>
                    <a:pt x="8916" y="250"/>
                  </a:cubicBezTo>
                  <a:cubicBezTo>
                    <a:pt x="8937" y="261"/>
                    <a:pt x="8989" y="521"/>
                    <a:pt x="9030" y="709"/>
                  </a:cubicBezTo>
                  <a:cubicBezTo>
                    <a:pt x="9062" y="896"/>
                    <a:pt x="8978" y="1104"/>
                    <a:pt x="8978" y="1104"/>
                  </a:cubicBezTo>
                  <a:cubicBezTo>
                    <a:pt x="4905" y="1104"/>
                    <a:pt x="4905" y="1104"/>
                    <a:pt x="4905" y="1104"/>
                  </a:cubicBezTo>
                  <a:cubicBezTo>
                    <a:pt x="4822" y="1104"/>
                    <a:pt x="4822" y="1104"/>
                    <a:pt x="4822" y="1104"/>
                  </a:cubicBezTo>
                  <a:cubicBezTo>
                    <a:pt x="4593" y="1125"/>
                    <a:pt x="4593" y="1125"/>
                    <a:pt x="4593" y="1125"/>
                  </a:cubicBezTo>
                  <a:cubicBezTo>
                    <a:pt x="198" y="1136"/>
                    <a:pt x="198" y="1136"/>
                    <a:pt x="198" y="1136"/>
                  </a:cubicBezTo>
                  <a:cubicBezTo>
                    <a:pt x="63" y="1157"/>
                    <a:pt x="63" y="1157"/>
                    <a:pt x="63" y="1157"/>
                  </a:cubicBezTo>
                  <a:cubicBezTo>
                    <a:pt x="52" y="1302"/>
                    <a:pt x="52" y="1302"/>
                    <a:pt x="52" y="1302"/>
                  </a:cubicBezTo>
                  <a:cubicBezTo>
                    <a:pt x="52" y="1302"/>
                    <a:pt x="4749" y="1302"/>
                    <a:pt x="4833" y="1302"/>
                  </a:cubicBezTo>
                  <a:cubicBezTo>
                    <a:pt x="4905" y="1302"/>
                    <a:pt x="9051" y="1292"/>
                    <a:pt x="9051" y="1292"/>
                  </a:cubicBezTo>
                  <a:cubicBezTo>
                    <a:pt x="9051" y="1292"/>
                    <a:pt x="9145" y="1261"/>
                    <a:pt x="9145" y="1063"/>
                  </a:cubicBezTo>
                  <a:cubicBezTo>
                    <a:pt x="9145" y="865"/>
                    <a:pt x="9114" y="250"/>
                    <a:pt x="9093" y="229"/>
                  </a:cubicBezTo>
                  <a:cubicBezTo>
                    <a:pt x="9072" y="209"/>
                    <a:pt x="9020" y="52"/>
                    <a:pt x="9020" y="52"/>
                  </a:cubicBezTo>
                  <a:cubicBezTo>
                    <a:pt x="8468" y="32"/>
                    <a:pt x="8468" y="32"/>
                    <a:pt x="8468" y="32"/>
                  </a:cubicBezTo>
                  <a:cubicBezTo>
                    <a:pt x="7947" y="0"/>
                    <a:pt x="7947" y="0"/>
                    <a:pt x="7947" y="0"/>
                  </a:cubicBezTo>
                  <a:cubicBezTo>
                    <a:pt x="4176" y="21"/>
                    <a:pt x="4176" y="21"/>
                    <a:pt x="4176" y="21"/>
                  </a:cubicBezTo>
                  <a:cubicBezTo>
                    <a:pt x="0" y="73"/>
                    <a:pt x="0" y="73"/>
                    <a:pt x="0" y="7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0" name="Google Shape;3950;p68"/>
            <p:cNvSpPr/>
            <p:nvPr/>
          </p:nvSpPr>
          <p:spPr>
            <a:xfrm flipH="1">
              <a:off x="1262847" y="3032059"/>
              <a:ext cx="1874484" cy="120803"/>
            </a:xfrm>
            <a:custGeom>
              <a:avLst/>
              <a:gdLst/>
              <a:ahLst/>
              <a:cxnLst/>
              <a:rect l="l" t="t" r="r" b="b"/>
              <a:pathLst>
                <a:path w="9217" h="594" extrusionOk="0">
                  <a:moveTo>
                    <a:pt x="49" y="11"/>
                  </a:moveTo>
                  <a:lnTo>
                    <a:pt x="49" y="11"/>
                  </a:lnTo>
                  <a:cubicBezTo>
                    <a:pt x="-76" y="188"/>
                    <a:pt x="80" y="594"/>
                    <a:pt x="80" y="594"/>
                  </a:cubicBezTo>
                  <a:cubicBezTo>
                    <a:pt x="9183" y="532"/>
                    <a:pt x="9183" y="532"/>
                    <a:pt x="9183" y="532"/>
                  </a:cubicBezTo>
                  <a:cubicBezTo>
                    <a:pt x="9183" y="532"/>
                    <a:pt x="9225" y="323"/>
                    <a:pt x="9215" y="240"/>
                  </a:cubicBezTo>
                  <a:cubicBezTo>
                    <a:pt x="9215" y="157"/>
                    <a:pt x="9152" y="11"/>
                    <a:pt x="9152" y="11"/>
                  </a:cubicBezTo>
                  <a:cubicBezTo>
                    <a:pt x="3507" y="0"/>
                    <a:pt x="3507" y="0"/>
                    <a:pt x="3507" y="0"/>
                  </a:cubicBezTo>
                  <a:lnTo>
                    <a:pt x="49" y="1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1" name="Google Shape;3951;p68"/>
            <p:cNvSpPr/>
            <p:nvPr/>
          </p:nvSpPr>
          <p:spPr>
            <a:xfrm flipH="1">
              <a:off x="2635815" y="2506745"/>
              <a:ext cx="184255" cy="277603"/>
            </a:xfrm>
            <a:custGeom>
              <a:avLst/>
              <a:gdLst/>
              <a:ahLst/>
              <a:cxnLst/>
              <a:rect l="l" t="t" r="r" b="b"/>
              <a:pathLst>
                <a:path w="906" h="1365" extrusionOk="0">
                  <a:moveTo>
                    <a:pt x="72" y="0"/>
                  </a:moveTo>
                  <a:lnTo>
                    <a:pt x="72" y="0"/>
                  </a:lnTo>
                  <a:cubicBezTo>
                    <a:pt x="-53" y="229"/>
                    <a:pt x="20" y="1125"/>
                    <a:pt x="41" y="1177"/>
                  </a:cubicBezTo>
                  <a:cubicBezTo>
                    <a:pt x="52" y="1240"/>
                    <a:pt x="72" y="1365"/>
                    <a:pt x="72" y="1365"/>
                  </a:cubicBezTo>
                  <a:cubicBezTo>
                    <a:pt x="906" y="1354"/>
                    <a:pt x="906" y="1354"/>
                    <a:pt x="906" y="1354"/>
                  </a:cubicBezTo>
                  <a:cubicBezTo>
                    <a:pt x="906" y="1354"/>
                    <a:pt x="843" y="875"/>
                    <a:pt x="854" y="771"/>
                  </a:cubicBezTo>
                  <a:cubicBezTo>
                    <a:pt x="864" y="656"/>
                    <a:pt x="885" y="146"/>
                    <a:pt x="885" y="115"/>
                  </a:cubicBezTo>
                  <a:cubicBezTo>
                    <a:pt x="885" y="83"/>
                    <a:pt x="906" y="0"/>
                    <a:pt x="906" y="0"/>
                  </a:cubicBezTo>
                  <a:cubicBezTo>
                    <a:pt x="72" y="0"/>
                    <a:pt x="72" y="0"/>
                    <a:pt x="72"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2" name="Google Shape;3952;p68"/>
            <p:cNvSpPr/>
            <p:nvPr/>
          </p:nvSpPr>
          <p:spPr>
            <a:xfrm flipH="1">
              <a:off x="1396260" y="2559622"/>
              <a:ext cx="201746" cy="156800"/>
            </a:xfrm>
            <a:custGeom>
              <a:avLst/>
              <a:gdLst/>
              <a:ahLst/>
              <a:cxnLst/>
              <a:rect l="l" t="t" r="r" b="b"/>
              <a:pathLst>
                <a:path w="992" h="771" extrusionOk="0">
                  <a:moveTo>
                    <a:pt x="0" y="11"/>
                  </a:moveTo>
                  <a:lnTo>
                    <a:pt x="0" y="11"/>
                  </a:lnTo>
                  <a:cubicBezTo>
                    <a:pt x="52" y="771"/>
                    <a:pt x="52" y="771"/>
                    <a:pt x="52" y="771"/>
                  </a:cubicBezTo>
                  <a:cubicBezTo>
                    <a:pt x="979" y="771"/>
                    <a:pt x="979" y="771"/>
                    <a:pt x="979" y="771"/>
                  </a:cubicBezTo>
                  <a:cubicBezTo>
                    <a:pt x="979" y="771"/>
                    <a:pt x="1000" y="230"/>
                    <a:pt x="989" y="219"/>
                  </a:cubicBezTo>
                  <a:lnTo>
                    <a:pt x="927" y="0"/>
                  </a:lnTo>
                  <a:cubicBezTo>
                    <a:pt x="0" y="11"/>
                    <a:pt x="0" y="11"/>
                    <a:pt x="0" y="1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3" name="Google Shape;3953;p68"/>
            <p:cNvSpPr/>
            <p:nvPr/>
          </p:nvSpPr>
          <p:spPr>
            <a:xfrm flipH="1">
              <a:off x="1117029" y="2809772"/>
              <a:ext cx="1796389" cy="188526"/>
            </a:xfrm>
            <a:custGeom>
              <a:avLst/>
              <a:gdLst/>
              <a:ahLst/>
              <a:cxnLst/>
              <a:rect l="l" t="t" r="r" b="b"/>
              <a:pathLst>
                <a:path w="8833" h="927" extrusionOk="0">
                  <a:moveTo>
                    <a:pt x="8780" y="895"/>
                  </a:moveTo>
                  <a:lnTo>
                    <a:pt x="8780" y="895"/>
                  </a:lnTo>
                  <a:cubicBezTo>
                    <a:pt x="8780" y="916"/>
                    <a:pt x="4812" y="895"/>
                    <a:pt x="4812" y="895"/>
                  </a:cubicBezTo>
                  <a:cubicBezTo>
                    <a:pt x="4603" y="927"/>
                    <a:pt x="4603" y="927"/>
                    <a:pt x="4603" y="927"/>
                  </a:cubicBezTo>
                  <a:cubicBezTo>
                    <a:pt x="0" y="927"/>
                    <a:pt x="0" y="927"/>
                    <a:pt x="0" y="927"/>
                  </a:cubicBezTo>
                  <a:cubicBezTo>
                    <a:pt x="0" y="927"/>
                    <a:pt x="21" y="770"/>
                    <a:pt x="42" y="718"/>
                  </a:cubicBezTo>
                  <a:cubicBezTo>
                    <a:pt x="52" y="687"/>
                    <a:pt x="104" y="406"/>
                    <a:pt x="83" y="187"/>
                  </a:cubicBezTo>
                  <a:cubicBezTo>
                    <a:pt x="73" y="114"/>
                    <a:pt x="63" y="41"/>
                    <a:pt x="42" y="0"/>
                  </a:cubicBezTo>
                  <a:cubicBezTo>
                    <a:pt x="42" y="0"/>
                    <a:pt x="4457" y="0"/>
                    <a:pt x="4447" y="0"/>
                  </a:cubicBezTo>
                  <a:cubicBezTo>
                    <a:pt x="5176" y="0"/>
                    <a:pt x="5176" y="0"/>
                    <a:pt x="5176" y="0"/>
                  </a:cubicBezTo>
                  <a:cubicBezTo>
                    <a:pt x="8739" y="52"/>
                    <a:pt x="8739" y="52"/>
                    <a:pt x="8739" y="52"/>
                  </a:cubicBezTo>
                  <a:cubicBezTo>
                    <a:pt x="8739" y="52"/>
                    <a:pt x="8812" y="291"/>
                    <a:pt x="8832" y="458"/>
                  </a:cubicBezTo>
                  <a:cubicBezTo>
                    <a:pt x="8843" y="635"/>
                    <a:pt x="8780" y="875"/>
                    <a:pt x="8780" y="89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4" name="Google Shape;3954;p68"/>
            <p:cNvSpPr/>
            <p:nvPr/>
          </p:nvSpPr>
          <p:spPr>
            <a:xfrm flipH="1">
              <a:off x="977312" y="3392031"/>
              <a:ext cx="2195203" cy="330480"/>
            </a:xfrm>
            <a:custGeom>
              <a:avLst/>
              <a:gdLst/>
              <a:ahLst/>
              <a:cxnLst/>
              <a:rect l="l" t="t" r="r" b="b"/>
              <a:pathLst>
                <a:path w="10794" h="1625" extrusionOk="0">
                  <a:moveTo>
                    <a:pt x="66" y="438"/>
                  </a:moveTo>
                  <a:lnTo>
                    <a:pt x="66" y="438"/>
                  </a:lnTo>
                  <a:cubicBezTo>
                    <a:pt x="-59" y="709"/>
                    <a:pt x="24" y="1354"/>
                    <a:pt x="76" y="1406"/>
                  </a:cubicBezTo>
                  <a:cubicBezTo>
                    <a:pt x="6429" y="1625"/>
                    <a:pt x="6429" y="1625"/>
                    <a:pt x="6429" y="1625"/>
                  </a:cubicBezTo>
                  <a:cubicBezTo>
                    <a:pt x="7023" y="1584"/>
                    <a:pt x="7023" y="1584"/>
                    <a:pt x="7023" y="1584"/>
                  </a:cubicBezTo>
                  <a:cubicBezTo>
                    <a:pt x="10731" y="761"/>
                    <a:pt x="10731" y="761"/>
                    <a:pt x="10731" y="761"/>
                  </a:cubicBezTo>
                  <a:cubicBezTo>
                    <a:pt x="10731" y="761"/>
                    <a:pt x="10638" y="479"/>
                    <a:pt x="10679" y="334"/>
                  </a:cubicBezTo>
                  <a:cubicBezTo>
                    <a:pt x="10721" y="188"/>
                    <a:pt x="10794" y="0"/>
                    <a:pt x="10794" y="0"/>
                  </a:cubicBezTo>
                  <a:cubicBezTo>
                    <a:pt x="9429" y="188"/>
                    <a:pt x="9429" y="188"/>
                    <a:pt x="9429" y="188"/>
                  </a:cubicBezTo>
                  <a:cubicBezTo>
                    <a:pt x="8096" y="448"/>
                    <a:pt x="8096" y="448"/>
                    <a:pt x="8096" y="448"/>
                  </a:cubicBezTo>
                  <a:cubicBezTo>
                    <a:pt x="7023" y="604"/>
                    <a:pt x="7023" y="604"/>
                    <a:pt x="7023" y="604"/>
                  </a:cubicBezTo>
                  <a:cubicBezTo>
                    <a:pt x="6711" y="615"/>
                    <a:pt x="6711" y="615"/>
                    <a:pt x="6711" y="615"/>
                  </a:cubicBezTo>
                  <a:cubicBezTo>
                    <a:pt x="6711" y="615"/>
                    <a:pt x="4555" y="604"/>
                    <a:pt x="4587" y="604"/>
                  </a:cubicBezTo>
                  <a:cubicBezTo>
                    <a:pt x="4618" y="604"/>
                    <a:pt x="691" y="427"/>
                    <a:pt x="691" y="427"/>
                  </a:cubicBezTo>
                  <a:lnTo>
                    <a:pt x="66" y="43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5" name="Google Shape;3955;p68"/>
            <p:cNvSpPr/>
            <p:nvPr/>
          </p:nvSpPr>
          <p:spPr>
            <a:xfrm flipH="1">
              <a:off x="1816224" y="3783932"/>
              <a:ext cx="1351410" cy="388645"/>
            </a:xfrm>
            <a:custGeom>
              <a:avLst/>
              <a:gdLst/>
              <a:ahLst/>
              <a:cxnLst/>
              <a:rect l="l" t="t" r="r" b="b"/>
              <a:pathLst>
                <a:path w="6645" h="1911" extrusionOk="0">
                  <a:moveTo>
                    <a:pt x="42" y="0"/>
                  </a:moveTo>
                  <a:lnTo>
                    <a:pt x="42" y="0"/>
                  </a:lnTo>
                  <a:cubicBezTo>
                    <a:pt x="94" y="250"/>
                    <a:pt x="156" y="677"/>
                    <a:pt x="94" y="896"/>
                  </a:cubicBezTo>
                  <a:cubicBezTo>
                    <a:pt x="31" y="1125"/>
                    <a:pt x="0" y="1396"/>
                    <a:pt x="0" y="1396"/>
                  </a:cubicBezTo>
                  <a:cubicBezTo>
                    <a:pt x="0" y="1396"/>
                    <a:pt x="6510" y="1959"/>
                    <a:pt x="6510" y="1907"/>
                  </a:cubicBezTo>
                  <a:cubicBezTo>
                    <a:pt x="6510" y="1844"/>
                    <a:pt x="6645" y="1511"/>
                    <a:pt x="6645" y="1157"/>
                  </a:cubicBezTo>
                  <a:cubicBezTo>
                    <a:pt x="6645" y="813"/>
                    <a:pt x="6614" y="407"/>
                    <a:pt x="6614" y="407"/>
                  </a:cubicBezTo>
                  <a:cubicBezTo>
                    <a:pt x="2396" y="157"/>
                    <a:pt x="2396" y="157"/>
                    <a:pt x="2396" y="157"/>
                  </a:cubicBezTo>
                  <a:lnTo>
                    <a:pt x="42"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6" name="Google Shape;3956;p68"/>
            <p:cNvSpPr/>
            <p:nvPr/>
          </p:nvSpPr>
          <p:spPr>
            <a:xfrm flipH="1">
              <a:off x="1015546" y="3146559"/>
              <a:ext cx="471011" cy="230624"/>
            </a:xfrm>
            <a:custGeom>
              <a:avLst/>
              <a:gdLst/>
              <a:ahLst/>
              <a:cxnLst/>
              <a:rect l="l" t="t" r="r" b="b"/>
              <a:pathLst>
                <a:path w="2316" h="1134" extrusionOk="0">
                  <a:moveTo>
                    <a:pt x="87" y="146"/>
                  </a:moveTo>
                  <a:lnTo>
                    <a:pt x="87" y="146"/>
                  </a:lnTo>
                  <a:cubicBezTo>
                    <a:pt x="-27" y="344"/>
                    <a:pt x="4" y="676"/>
                    <a:pt x="4" y="801"/>
                  </a:cubicBezTo>
                  <a:cubicBezTo>
                    <a:pt x="4" y="936"/>
                    <a:pt x="56" y="1134"/>
                    <a:pt x="87" y="1134"/>
                  </a:cubicBezTo>
                  <a:cubicBezTo>
                    <a:pt x="119" y="1134"/>
                    <a:pt x="2316" y="884"/>
                    <a:pt x="2316" y="884"/>
                  </a:cubicBezTo>
                  <a:cubicBezTo>
                    <a:pt x="2316" y="884"/>
                    <a:pt x="2191" y="624"/>
                    <a:pt x="2191" y="417"/>
                  </a:cubicBezTo>
                  <a:cubicBezTo>
                    <a:pt x="2202" y="198"/>
                    <a:pt x="2306" y="0"/>
                    <a:pt x="2306" y="0"/>
                  </a:cubicBezTo>
                  <a:cubicBezTo>
                    <a:pt x="87" y="146"/>
                    <a:pt x="87" y="146"/>
                    <a:pt x="87" y="146"/>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7" name="Google Shape;3957;p68"/>
            <p:cNvSpPr/>
            <p:nvPr/>
          </p:nvSpPr>
          <p:spPr>
            <a:xfrm flipH="1">
              <a:off x="1265491" y="2638124"/>
              <a:ext cx="1891568" cy="143988"/>
            </a:xfrm>
            <a:custGeom>
              <a:avLst/>
              <a:gdLst/>
              <a:ahLst/>
              <a:cxnLst/>
              <a:rect l="l" t="t" r="r" b="b"/>
              <a:pathLst>
                <a:path w="9301" h="708" extrusionOk="0">
                  <a:moveTo>
                    <a:pt x="9280" y="146"/>
                  </a:moveTo>
                  <a:lnTo>
                    <a:pt x="9280" y="146"/>
                  </a:lnTo>
                  <a:cubicBezTo>
                    <a:pt x="9270" y="166"/>
                    <a:pt x="9041" y="198"/>
                    <a:pt x="8645" y="208"/>
                  </a:cubicBezTo>
                  <a:cubicBezTo>
                    <a:pt x="8645" y="312"/>
                    <a:pt x="8645" y="385"/>
                    <a:pt x="8645" y="385"/>
                  </a:cubicBezTo>
                  <a:cubicBezTo>
                    <a:pt x="7718" y="385"/>
                    <a:pt x="7718" y="385"/>
                    <a:pt x="7718" y="385"/>
                  </a:cubicBezTo>
                  <a:cubicBezTo>
                    <a:pt x="7708" y="239"/>
                    <a:pt x="7708" y="239"/>
                    <a:pt x="7708" y="239"/>
                  </a:cubicBezTo>
                  <a:cubicBezTo>
                    <a:pt x="7062" y="260"/>
                    <a:pt x="6280" y="271"/>
                    <a:pt x="5458" y="271"/>
                  </a:cubicBezTo>
                  <a:cubicBezTo>
                    <a:pt x="4459" y="271"/>
                    <a:pt x="3417" y="260"/>
                    <a:pt x="2511" y="229"/>
                  </a:cubicBezTo>
                  <a:cubicBezTo>
                    <a:pt x="2521" y="375"/>
                    <a:pt x="2542" y="614"/>
                    <a:pt x="2552" y="677"/>
                  </a:cubicBezTo>
                  <a:cubicBezTo>
                    <a:pt x="5155" y="656"/>
                    <a:pt x="5155" y="656"/>
                    <a:pt x="5155" y="656"/>
                  </a:cubicBezTo>
                  <a:cubicBezTo>
                    <a:pt x="5176" y="656"/>
                    <a:pt x="5176" y="656"/>
                    <a:pt x="5176" y="656"/>
                  </a:cubicBezTo>
                  <a:cubicBezTo>
                    <a:pt x="5187" y="656"/>
                    <a:pt x="5187" y="656"/>
                    <a:pt x="5187" y="656"/>
                  </a:cubicBezTo>
                  <a:cubicBezTo>
                    <a:pt x="9239" y="625"/>
                    <a:pt x="9239" y="625"/>
                    <a:pt x="9239" y="625"/>
                  </a:cubicBezTo>
                  <a:cubicBezTo>
                    <a:pt x="9239" y="625"/>
                    <a:pt x="9280" y="479"/>
                    <a:pt x="9301" y="302"/>
                  </a:cubicBezTo>
                  <a:cubicBezTo>
                    <a:pt x="9280" y="146"/>
                    <a:pt x="9280" y="146"/>
                    <a:pt x="9280" y="146"/>
                  </a:cubicBezTo>
                  <a:moveTo>
                    <a:pt x="0" y="0"/>
                  </a:moveTo>
                  <a:lnTo>
                    <a:pt x="0" y="0"/>
                  </a:lnTo>
                  <a:lnTo>
                    <a:pt x="0" y="0"/>
                  </a:lnTo>
                  <a:cubicBezTo>
                    <a:pt x="0" y="42"/>
                    <a:pt x="0" y="83"/>
                    <a:pt x="0" y="114"/>
                  </a:cubicBezTo>
                  <a:cubicBezTo>
                    <a:pt x="0" y="187"/>
                    <a:pt x="0" y="260"/>
                    <a:pt x="21" y="312"/>
                  </a:cubicBezTo>
                  <a:cubicBezTo>
                    <a:pt x="94" y="542"/>
                    <a:pt x="104" y="708"/>
                    <a:pt x="104" y="708"/>
                  </a:cubicBezTo>
                  <a:cubicBezTo>
                    <a:pt x="1719" y="687"/>
                    <a:pt x="1719" y="687"/>
                    <a:pt x="1719" y="687"/>
                  </a:cubicBezTo>
                  <a:cubicBezTo>
                    <a:pt x="1709" y="646"/>
                    <a:pt x="1698" y="573"/>
                    <a:pt x="1698" y="531"/>
                  </a:cubicBezTo>
                  <a:cubicBezTo>
                    <a:pt x="1688" y="510"/>
                    <a:pt x="1677" y="375"/>
                    <a:pt x="1667" y="198"/>
                  </a:cubicBezTo>
                  <a:cubicBezTo>
                    <a:pt x="729" y="156"/>
                    <a:pt x="63" y="94"/>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8" name="Google Shape;3958;p68"/>
            <p:cNvSpPr/>
            <p:nvPr/>
          </p:nvSpPr>
          <p:spPr>
            <a:xfrm rot="10800000">
              <a:off x="2102166" y="2771538"/>
              <a:ext cx="6508" cy="0"/>
            </a:xfrm>
            <a:custGeom>
              <a:avLst/>
              <a:gdLst/>
              <a:ahLst/>
              <a:cxnLst/>
              <a:rect l="l" t="t" r="r" b="b"/>
              <a:pathLst>
                <a:path w="32" h="120000" extrusionOk="0">
                  <a:moveTo>
                    <a:pt x="32" y="0"/>
                  </a:moveTo>
                  <a:lnTo>
                    <a:pt x="21" y="0"/>
                  </a:lnTo>
                  <a:lnTo>
                    <a:pt x="0" y="0"/>
                  </a:lnTo>
                  <a:lnTo>
                    <a:pt x="32" y="0"/>
                  </a:lnTo>
                  <a:close/>
                </a:path>
              </a:pathLst>
            </a:custGeom>
            <a:solidFill>
              <a:srgbClr val="6F84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9" name="Google Shape;3959;p68"/>
            <p:cNvSpPr/>
            <p:nvPr/>
          </p:nvSpPr>
          <p:spPr>
            <a:xfrm rot="10800000">
              <a:off x="2102166" y="2771538"/>
              <a:ext cx="6508" cy="0"/>
            </a:xfrm>
            <a:custGeom>
              <a:avLst/>
              <a:gdLst/>
              <a:ahLst/>
              <a:cxnLst/>
              <a:rect l="l" t="t" r="r" b="b"/>
              <a:pathLst>
                <a:path w="32" h="120000" extrusionOk="0">
                  <a:moveTo>
                    <a:pt x="32" y="0"/>
                  </a:moveTo>
                  <a:lnTo>
                    <a:pt x="21" y="0"/>
                  </a:lnTo>
                  <a:lnTo>
                    <a:pt x="0" y="0"/>
                  </a:lnTo>
                  <a:lnTo>
                    <a:pt x="32" y="0"/>
                  </a:lnTo>
                  <a:close/>
                </a:path>
              </a:pathLst>
            </a:custGeom>
            <a:solidFill>
              <a:srgbClr val="6F84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0" name="Google Shape;3960;p68"/>
            <p:cNvSpPr/>
            <p:nvPr/>
          </p:nvSpPr>
          <p:spPr>
            <a:xfrm flipH="1">
              <a:off x="2638052" y="2678392"/>
              <a:ext cx="179985" cy="99449"/>
            </a:xfrm>
            <a:custGeom>
              <a:avLst/>
              <a:gdLst/>
              <a:ahLst/>
              <a:cxnLst/>
              <a:rect l="l" t="t" r="r" b="b"/>
              <a:pathLst>
                <a:path w="885" h="489" extrusionOk="0">
                  <a:moveTo>
                    <a:pt x="0" y="0"/>
                  </a:moveTo>
                  <a:lnTo>
                    <a:pt x="0" y="0"/>
                  </a:lnTo>
                  <a:cubicBezTo>
                    <a:pt x="10" y="177"/>
                    <a:pt x="21" y="312"/>
                    <a:pt x="31" y="333"/>
                  </a:cubicBezTo>
                  <a:cubicBezTo>
                    <a:pt x="31" y="375"/>
                    <a:pt x="42" y="448"/>
                    <a:pt x="52" y="489"/>
                  </a:cubicBezTo>
                  <a:cubicBezTo>
                    <a:pt x="885" y="479"/>
                    <a:pt x="885" y="479"/>
                    <a:pt x="885" y="479"/>
                  </a:cubicBezTo>
                  <a:cubicBezTo>
                    <a:pt x="875" y="416"/>
                    <a:pt x="854" y="177"/>
                    <a:pt x="844" y="31"/>
                  </a:cubicBezTo>
                  <a:cubicBezTo>
                    <a:pt x="542" y="21"/>
                    <a:pt x="260" y="10"/>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1" name="Google Shape;3961;p68"/>
            <p:cNvSpPr/>
            <p:nvPr/>
          </p:nvSpPr>
          <p:spPr>
            <a:xfrm flipH="1">
              <a:off x="1398903" y="2680426"/>
              <a:ext cx="190560" cy="35997"/>
            </a:xfrm>
            <a:custGeom>
              <a:avLst/>
              <a:gdLst/>
              <a:ahLst/>
              <a:cxnLst/>
              <a:rect l="l" t="t" r="r" b="b"/>
              <a:pathLst>
                <a:path w="937" h="177" extrusionOk="0">
                  <a:moveTo>
                    <a:pt x="937" y="0"/>
                  </a:moveTo>
                  <a:lnTo>
                    <a:pt x="937" y="0"/>
                  </a:lnTo>
                  <a:cubicBezTo>
                    <a:pt x="687" y="21"/>
                    <a:pt x="364" y="31"/>
                    <a:pt x="0" y="31"/>
                  </a:cubicBezTo>
                  <a:cubicBezTo>
                    <a:pt x="10" y="177"/>
                    <a:pt x="10" y="177"/>
                    <a:pt x="10" y="177"/>
                  </a:cubicBezTo>
                  <a:cubicBezTo>
                    <a:pt x="937" y="177"/>
                    <a:pt x="937" y="177"/>
                    <a:pt x="937" y="177"/>
                  </a:cubicBezTo>
                  <a:cubicBezTo>
                    <a:pt x="937" y="177"/>
                    <a:pt x="937" y="104"/>
                    <a:pt x="937" y="0"/>
                  </a:cubicBezTo>
                  <a:close/>
                </a:path>
              </a:pathLst>
            </a:custGeom>
            <a:solidFill>
              <a:srgbClr val="2C392F">
                <a:alpha val="15189"/>
              </a:srgbClr>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2" name="Google Shape;3962;p68"/>
            <p:cNvSpPr/>
            <p:nvPr/>
          </p:nvSpPr>
          <p:spPr>
            <a:xfrm flipH="1">
              <a:off x="3070219" y="3214282"/>
              <a:ext cx="15050" cy="95178"/>
            </a:xfrm>
            <a:custGeom>
              <a:avLst/>
              <a:gdLst/>
              <a:ahLst/>
              <a:cxnLst/>
              <a:rect l="l" t="t" r="r" b="b"/>
              <a:pathLst>
                <a:path w="74" h="468" extrusionOk="0">
                  <a:moveTo>
                    <a:pt x="74" y="0"/>
                  </a:moveTo>
                  <a:lnTo>
                    <a:pt x="74" y="0"/>
                  </a:lnTo>
                  <a:cubicBezTo>
                    <a:pt x="74" y="0"/>
                    <a:pt x="-9" y="291"/>
                    <a:pt x="1" y="468"/>
                  </a:cubicBezTo>
                  <a:cubicBezTo>
                    <a:pt x="12" y="364"/>
                    <a:pt x="33" y="218"/>
                    <a:pt x="74" y="73"/>
                  </a:cubicBezTo>
                  <a:cubicBezTo>
                    <a:pt x="74" y="52"/>
                    <a:pt x="74" y="21"/>
                    <a:pt x="74"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3" name="Google Shape;3963;p68"/>
            <p:cNvSpPr/>
            <p:nvPr/>
          </p:nvSpPr>
          <p:spPr>
            <a:xfrm flipH="1">
              <a:off x="1246374" y="3368847"/>
              <a:ext cx="213948" cy="25422"/>
            </a:xfrm>
            <a:custGeom>
              <a:avLst/>
              <a:gdLst/>
              <a:ahLst/>
              <a:cxnLst/>
              <a:rect l="l" t="t" r="r" b="b"/>
              <a:pathLst>
                <a:path w="1052" h="125" extrusionOk="0">
                  <a:moveTo>
                    <a:pt x="1052" y="0"/>
                  </a:moveTo>
                  <a:lnTo>
                    <a:pt x="1052" y="0"/>
                  </a:lnTo>
                  <a:cubicBezTo>
                    <a:pt x="0" y="125"/>
                    <a:pt x="0" y="125"/>
                    <a:pt x="0" y="125"/>
                  </a:cubicBezTo>
                  <a:cubicBezTo>
                    <a:pt x="344" y="93"/>
                    <a:pt x="1031" y="31"/>
                    <a:pt x="1052" y="0"/>
                  </a:cubicBezTo>
                  <a:close/>
                </a:path>
              </a:pathLst>
            </a:custGeom>
            <a:solidFill>
              <a:srgbClr val="5A743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4" name="Google Shape;3964;p68"/>
            <p:cNvSpPr/>
            <p:nvPr/>
          </p:nvSpPr>
          <p:spPr>
            <a:xfrm flipH="1">
              <a:off x="1245967" y="3229129"/>
              <a:ext cx="1839098" cy="171443"/>
            </a:xfrm>
            <a:custGeom>
              <a:avLst/>
              <a:gdLst/>
              <a:ahLst/>
              <a:cxnLst/>
              <a:rect l="l" t="t" r="r" b="b"/>
              <a:pathLst>
                <a:path w="9043" h="843" extrusionOk="0">
                  <a:moveTo>
                    <a:pt x="73" y="0"/>
                  </a:moveTo>
                  <a:lnTo>
                    <a:pt x="73" y="0"/>
                  </a:lnTo>
                  <a:cubicBezTo>
                    <a:pt x="32" y="145"/>
                    <a:pt x="11" y="291"/>
                    <a:pt x="0" y="395"/>
                  </a:cubicBezTo>
                  <a:lnTo>
                    <a:pt x="0" y="405"/>
                  </a:lnTo>
                  <a:cubicBezTo>
                    <a:pt x="0" y="582"/>
                    <a:pt x="52" y="843"/>
                    <a:pt x="52" y="843"/>
                  </a:cubicBezTo>
                  <a:cubicBezTo>
                    <a:pt x="7791" y="832"/>
                    <a:pt x="7791" y="832"/>
                    <a:pt x="7791" y="832"/>
                  </a:cubicBezTo>
                  <a:cubicBezTo>
                    <a:pt x="7791" y="832"/>
                    <a:pt x="7864" y="822"/>
                    <a:pt x="7989" y="812"/>
                  </a:cubicBezTo>
                  <a:cubicBezTo>
                    <a:pt x="9041" y="687"/>
                    <a:pt x="9041" y="687"/>
                    <a:pt x="9041" y="687"/>
                  </a:cubicBezTo>
                  <a:cubicBezTo>
                    <a:pt x="9051" y="676"/>
                    <a:pt x="9020" y="676"/>
                    <a:pt x="8958" y="676"/>
                  </a:cubicBezTo>
                  <a:cubicBezTo>
                    <a:pt x="8781" y="676"/>
                    <a:pt x="8395" y="707"/>
                    <a:pt x="8176" y="707"/>
                  </a:cubicBezTo>
                  <a:lnTo>
                    <a:pt x="8176" y="707"/>
                  </a:lnTo>
                  <a:cubicBezTo>
                    <a:pt x="8041" y="718"/>
                    <a:pt x="7958" y="728"/>
                    <a:pt x="7947" y="728"/>
                  </a:cubicBezTo>
                  <a:cubicBezTo>
                    <a:pt x="7926" y="728"/>
                    <a:pt x="7895" y="635"/>
                    <a:pt x="7874" y="530"/>
                  </a:cubicBezTo>
                  <a:cubicBezTo>
                    <a:pt x="7874" y="499"/>
                    <a:pt x="7874" y="478"/>
                    <a:pt x="7874" y="478"/>
                  </a:cubicBezTo>
                  <a:lnTo>
                    <a:pt x="7874" y="478"/>
                  </a:lnTo>
                  <a:cubicBezTo>
                    <a:pt x="7854" y="478"/>
                    <a:pt x="2636" y="541"/>
                    <a:pt x="1375" y="541"/>
                  </a:cubicBezTo>
                  <a:cubicBezTo>
                    <a:pt x="198" y="541"/>
                    <a:pt x="84" y="322"/>
                    <a:pt x="73"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5" name="Google Shape;3965;p68"/>
            <p:cNvSpPr/>
            <p:nvPr/>
          </p:nvSpPr>
          <p:spPr>
            <a:xfrm flipH="1">
              <a:off x="1422291" y="3326341"/>
              <a:ext cx="61418" cy="50843"/>
            </a:xfrm>
            <a:custGeom>
              <a:avLst/>
              <a:gdLst/>
              <a:ahLst/>
              <a:cxnLst/>
              <a:rect l="l" t="t" r="r" b="b"/>
              <a:pathLst>
                <a:path w="302" h="250" extrusionOk="0">
                  <a:moveTo>
                    <a:pt x="0" y="52"/>
                  </a:moveTo>
                  <a:lnTo>
                    <a:pt x="0" y="52"/>
                  </a:lnTo>
                  <a:cubicBezTo>
                    <a:pt x="21" y="157"/>
                    <a:pt x="52" y="250"/>
                    <a:pt x="73" y="250"/>
                  </a:cubicBezTo>
                  <a:cubicBezTo>
                    <a:pt x="84" y="250"/>
                    <a:pt x="167" y="240"/>
                    <a:pt x="302" y="229"/>
                  </a:cubicBezTo>
                  <a:cubicBezTo>
                    <a:pt x="84" y="229"/>
                    <a:pt x="21" y="115"/>
                    <a:pt x="0" y="52"/>
                  </a:cubicBezTo>
                  <a:moveTo>
                    <a:pt x="0" y="0"/>
                  </a:moveTo>
                  <a:lnTo>
                    <a:pt x="0" y="0"/>
                  </a:lnTo>
                  <a:close/>
                </a:path>
              </a:pathLst>
            </a:custGeom>
            <a:solidFill>
              <a:srgbClr val="D9C88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6" name="Google Shape;3966;p68"/>
            <p:cNvSpPr/>
            <p:nvPr/>
          </p:nvSpPr>
          <p:spPr>
            <a:xfrm flipH="1">
              <a:off x="1811953" y="4112381"/>
              <a:ext cx="1438250" cy="129142"/>
            </a:xfrm>
            <a:custGeom>
              <a:avLst/>
              <a:gdLst/>
              <a:ahLst/>
              <a:cxnLst/>
              <a:rect l="l" t="t" r="r" b="b"/>
              <a:pathLst>
                <a:path w="7072" h="635" extrusionOk="0">
                  <a:moveTo>
                    <a:pt x="0" y="0"/>
                  </a:moveTo>
                  <a:lnTo>
                    <a:pt x="0" y="0"/>
                  </a:lnTo>
                  <a:cubicBezTo>
                    <a:pt x="114" y="21"/>
                    <a:pt x="219" y="31"/>
                    <a:pt x="333" y="42"/>
                  </a:cubicBezTo>
                  <a:cubicBezTo>
                    <a:pt x="458" y="62"/>
                    <a:pt x="573" y="73"/>
                    <a:pt x="687" y="83"/>
                  </a:cubicBezTo>
                  <a:cubicBezTo>
                    <a:pt x="917" y="104"/>
                    <a:pt x="1146" y="125"/>
                    <a:pt x="1375" y="146"/>
                  </a:cubicBezTo>
                  <a:cubicBezTo>
                    <a:pt x="1833" y="187"/>
                    <a:pt x="2292" y="229"/>
                    <a:pt x="2750" y="271"/>
                  </a:cubicBezTo>
                  <a:cubicBezTo>
                    <a:pt x="3667" y="364"/>
                    <a:pt x="4583" y="448"/>
                    <a:pt x="5499" y="531"/>
                  </a:cubicBezTo>
                  <a:cubicBezTo>
                    <a:pt x="5749" y="552"/>
                    <a:pt x="6009" y="573"/>
                    <a:pt x="6259" y="583"/>
                  </a:cubicBezTo>
                  <a:cubicBezTo>
                    <a:pt x="6520" y="604"/>
                    <a:pt x="6780" y="625"/>
                    <a:pt x="7041" y="635"/>
                  </a:cubicBezTo>
                  <a:cubicBezTo>
                    <a:pt x="7082" y="635"/>
                    <a:pt x="7082" y="573"/>
                    <a:pt x="7041" y="573"/>
                  </a:cubicBezTo>
                  <a:cubicBezTo>
                    <a:pt x="6811" y="552"/>
                    <a:pt x="6572" y="542"/>
                    <a:pt x="6343" y="531"/>
                  </a:cubicBezTo>
                  <a:cubicBezTo>
                    <a:pt x="6113" y="510"/>
                    <a:pt x="5895" y="500"/>
                    <a:pt x="5666" y="479"/>
                  </a:cubicBezTo>
                  <a:cubicBezTo>
                    <a:pt x="5208" y="437"/>
                    <a:pt x="4750" y="406"/>
                    <a:pt x="4302" y="364"/>
                  </a:cubicBezTo>
                  <a:cubicBezTo>
                    <a:pt x="3385" y="281"/>
                    <a:pt x="2469" y="198"/>
                    <a:pt x="1552" y="114"/>
                  </a:cubicBezTo>
                  <a:cubicBezTo>
                    <a:pt x="1302" y="94"/>
                    <a:pt x="1042" y="73"/>
                    <a:pt x="781" y="52"/>
                  </a:cubicBezTo>
                  <a:cubicBezTo>
                    <a:pt x="656" y="42"/>
                    <a:pt x="521" y="21"/>
                    <a:pt x="396" y="10"/>
                  </a:cubicBezTo>
                  <a:cubicBezTo>
                    <a:pt x="260" y="0"/>
                    <a:pt x="135"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67" name="Google Shape;3967;p68"/>
            <p:cNvSpPr/>
            <p:nvPr/>
          </p:nvSpPr>
          <p:spPr>
            <a:xfrm flipH="1">
              <a:off x="1763550" y="3818303"/>
              <a:ext cx="57148" cy="422201"/>
            </a:xfrm>
            <a:custGeom>
              <a:avLst/>
              <a:gdLst/>
              <a:ahLst/>
              <a:cxnLst/>
              <a:rect l="l" t="t" r="r" b="b"/>
              <a:pathLst>
                <a:path w="281" h="2076" extrusionOk="0">
                  <a:moveTo>
                    <a:pt x="147" y="29"/>
                  </a:moveTo>
                  <a:lnTo>
                    <a:pt x="147" y="29"/>
                  </a:lnTo>
                  <a:cubicBezTo>
                    <a:pt x="262" y="550"/>
                    <a:pt x="251" y="1092"/>
                    <a:pt x="126" y="1613"/>
                  </a:cubicBezTo>
                  <a:cubicBezTo>
                    <a:pt x="95" y="1758"/>
                    <a:pt x="43" y="1894"/>
                    <a:pt x="1" y="2040"/>
                  </a:cubicBezTo>
                  <a:cubicBezTo>
                    <a:pt x="-9" y="2071"/>
                    <a:pt x="32" y="2092"/>
                    <a:pt x="53" y="2060"/>
                  </a:cubicBezTo>
                  <a:cubicBezTo>
                    <a:pt x="74" y="2029"/>
                    <a:pt x="84" y="1998"/>
                    <a:pt x="105" y="1967"/>
                  </a:cubicBezTo>
                  <a:cubicBezTo>
                    <a:pt x="116" y="1956"/>
                    <a:pt x="95" y="1935"/>
                    <a:pt x="74" y="1956"/>
                  </a:cubicBezTo>
                  <a:cubicBezTo>
                    <a:pt x="53" y="1977"/>
                    <a:pt x="32" y="1998"/>
                    <a:pt x="1" y="2029"/>
                  </a:cubicBezTo>
                  <a:cubicBezTo>
                    <a:pt x="22" y="2040"/>
                    <a:pt x="32" y="2050"/>
                    <a:pt x="53" y="2060"/>
                  </a:cubicBezTo>
                  <a:cubicBezTo>
                    <a:pt x="105" y="1935"/>
                    <a:pt x="147" y="1800"/>
                    <a:pt x="178" y="1665"/>
                  </a:cubicBezTo>
                  <a:cubicBezTo>
                    <a:pt x="209" y="1540"/>
                    <a:pt x="230" y="1404"/>
                    <a:pt x="251" y="1269"/>
                  </a:cubicBezTo>
                  <a:cubicBezTo>
                    <a:pt x="282" y="1008"/>
                    <a:pt x="293" y="727"/>
                    <a:pt x="262" y="456"/>
                  </a:cubicBezTo>
                  <a:cubicBezTo>
                    <a:pt x="241" y="310"/>
                    <a:pt x="220" y="165"/>
                    <a:pt x="189" y="19"/>
                  </a:cubicBezTo>
                  <a:cubicBezTo>
                    <a:pt x="178" y="-12"/>
                    <a:pt x="147" y="-2"/>
                    <a:pt x="147" y="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68" name="Google Shape;3968;p68"/>
            <p:cNvSpPr/>
            <p:nvPr/>
          </p:nvSpPr>
          <p:spPr>
            <a:xfrm flipH="1">
              <a:off x="1769448" y="3724751"/>
              <a:ext cx="1436217" cy="103720"/>
            </a:xfrm>
            <a:custGeom>
              <a:avLst/>
              <a:gdLst/>
              <a:ahLst/>
              <a:cxnLst/>
              <a:rect l="l" t="t" r="r" b="b"/>
              <a:pathLst>
                <a:path w="7062" h="510" extrusionOk="0">
                  <a:moveTo>
                    <a:pt x="0" y="10"/>
                  </a:moveTo>
                  <a:lnTo>
                    <a:pt x="0" y="10"/>
                  </a:lnTo>
                  <a:cubicBezTo>
                    <a:pt x="218" y="73"/>
                    <a:pt x="448" y="83"/>
                    <a:pt x="677" y="104"/>
                  </a:cubicBezTo>
                  <a:cubicBezTo>
                    <a:pt x="906" y="125"/>
                    <a:pt x="1135" y="135"/>
                    <a:pt x="1364" y="156"/>
                  </a:cubicBezTo>
                  <a:cubicBezTo>
                    <a:pt x="1812" y="187"/>
                    <a:pt x="2270" y="218"/>
                    <a:pt x="2729" y="250"/>
                  </a:cubicBezTo>
                  <a:cubicBezTo>
                    <a:pt x="3645" y="312"/>
                    <a:pt x="4562" y="375"/>
                    <a:pt x="5478" y="437"/>
                  </a:cubicBezTo>
                  <a:cubicBezTo>
                    <a:pt x="5999" y="468"/>
                    <a:pt x="6519" y="500"/>
                    <a:pt x="7030" y="510"/>
                  </a:cubicBezTo>
                  <a:cubicBezTo>
                    <a:pt x="7072" y="510"/>
                    <a:pt x="7072" y="458"/>
                    <a:pt x="7030" y="458"/>
                  </a:cubicBezTo>
                  <a:cubicBezTo>
                    <a:pt x="6113" y="427"/>
                    <a:pt x="5197" y="364"/>
                    <a:pt x="4281" y="302"/>
                  </a:cubicBezTo>
                  <a:cubicBezTo>
                    <a:pt x="3364" y="239"/>
                    <a:pt x="2458" y="177"/>
                    <a:pt x="1541" y="114"/>
                  </a:cubicBezTo>
                  <a:cubicBezTo>
                    <a:pt x="1281" y="93"/>
                    <a:pt x="1031" y="83"/>
                    <a:pt x="770" y="62"/>
                  </a:cubicBezTo>
                  <a:cubicBezTo>
                    <a:pt x="645" y="52"/>
                    <a:pt x="520" y="41"/>
                    <a:pt x="385" y="31"/>
                  </a:cubicBezTo>
                  <a:cubicBezTo>
                    <a:pt x="260" y="20"/>
                    <a:pt x="135" y="0"/>
                    <a:pt x="0"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69" name="Google Shape;3969;p68"/>
            <p:cNvSpPr/>
            <p:nvPr/>
          </p:nvSpPr>
          <p:spPr>
            <a:xfrm flipH="1">
              <a:off x="3234544" y="4055233"/>
              <a:ext cx="11389" cy="68130"/>
            </a:xfrm>
            <a:custGeom>
              <a:avLst/>
              <a:gdLst/>
              <a:ahLst/>
              <a:cxnLst/>
              <a:rect l="l" t="t" r="r" b="b"/>
              <a:pathLst>
                <a:path w="56" h="335" extrusionOk="0">
                  <a:moveTo>
                    <a:pt x="41" y="0"/>
                  </a:moveTo>
                  <a:lnTo>
                    <a:pt x="41" y="0"/>
                  </a:lnTo>
                  <a:cubicBezTo>
                    <a:pt x="21" y="10"/>
                    <a:pt x="21" y="41"/>
                    <a:pt x="21" y="62"/>
                  </a:cubicBezTo>
                  <a:cubicBezTo>
                    <a:pt x="10" y="93"/>
                    <a:pt x="10" y="114"/>
                    <a:pt x="10" y="145"/>
                  </a:cubicBezTo>
                  <a:cubicBezTo>
                    <a:pt x="0" y="198"/>
                    <a:pt x="0" y="260"/>
                    <a:pt x="0" y="312"/>
                  </a:cubicBezTo>
                  <a:cubicBezTo>
                    <a:pt x="0" y="343"/>
                    <a:pt x="41" y="343"/>
                    <a:pt x="41" y="312"/>
                  </a:cubicBezTo>
                  <a:cubicBezTo>
                    <a:pt x="41" y="302"/>
                    <a:pt x="31" y="281"/>
                    <a:pt x="31" y="270"/>
                  </a:cubicBezTo>
                  <a:cubicBezTo>
                    <a:pt x="21" y="270"/>
                    <a:pt x="21" y="270"/>
                    <a:pt x="21" y="270"/>
                  </a:cubicBezTo>
                  <a:cubicBezTo>
                    <a:pt x="10" y="281"/>
                    <a:pt x="0" y="291"/>
                    <a:pt x="0" y="312"/>
                  </a:cubicBezTo>
                  <a:cubicBezTo>
                    <a:pt x="10" y="312"/>
                    <a:pt x="21" y="312"/>
                    <a:pt x="41" y="312"/>
                  </a:cubicBezTo>
                  <a:cubicBezTo>
                    <a:pt x="41" y="260"/>
                    <a:pt x="41" y="198"/>
                    <a:pt x="41" y="145"/>
                  </a:cubicBezTo>
                  <a:cubicBezTo>
                    <a:pt x="41" y="114"/>
                    <a:pt x="52" y="93"/>
                    <a:pt x="52" y="62"/>
                  </a:cubicBezTo>
                  <a:cubicBezTo>
                    <a:pt x="52" y="41"/>
                    <a:pt x="62" y="10"/>
                    <a:pt x="52" y="0"/>
                  </a:cubicBezTo>
                  <a:lnTo>
                    <a:pt x="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0" name="Google Shape;3970;p68"/>
            <p:cNvSpPr/>
            <p:nvPr/>
          </p:nvSpPr>
          <p:spPr>
            <a:xfrm flipH="1">
              <a:off x="1835544" y="4060928"/>
              <a:ext cx="1401440" cy="114905"/>
            </a:xfrm>
            <a:custGeom>
              <a:avLst/>
              <a:gdLst/>
              <a:ahLst/>
              <a:cxnLst/>
              <a:rect l="l" t="t" r="r" b="b"/>
              <a:pathLst>
                <a:path w="6891" h="565" extrusionOk="0">
                  <a:moveTo>
                    <a:pt x="8" y="13"/>
                  </a:moveTo>
                  <a:lnTo>
                    <a:pt x="8" y="13"/>
                  </a:lnTo>
                  <a:cubicBezTo>
                    <a:pt x="122" y="34"/>
                    <a:pt x="227" y="45"/>
                    <a:pt x="341" y="55"/>
                  </a:cubicBezTo>
                  <a:cubicBezTo>
                    <a:pt x="456" y="55"/>
                    <a:pt x="570" y="65"/>
                    <a:pt x="685" y="76"/>
                  </a:cubicBezTo>
                  <a:cubicBezTo>
                    <a:pt x="904" y="97"/>
                    <a:pt x="1133" y="107"/>
                    <a:pt x="1352" y="128"/>
                  </a:cubicBezTo>
                  <a:cubicBezTo>
                    <a:pt x="1799" y="159"/>
                    <a:pt x="2247" y="190"/>
                    <a:pt x="2685" y="222"/>
                  </a:cubicBezTo>
                  <a:cubicBezTo>
                    <a:pt x="3581" y="284"/>
                    <a:pt x="4466" y="347"/>
                    <a:pt x="5351" y="409"/>
                  </a:cubicBezTo>
                  <a:cubicBezTo>
                    <a:pt x="5861" y="451"/>
                    <a:pt x="6361" y="503"/>
                    <a:pt x="6861" y="565"/>
                  </a:cubicBezTo>
                  <a:cubicBezTo>
                    <a:pt x="6892" y="565"/>
                    <a:pt x="6903" y="524"/>
                    <a:pt x="6871" y="524"/>
                  </a:cubicBezTo>
                  <a:cubicBezTo>
                    <a:pt x="5986" y="409"/>
                    <a:pt x="5102" y="347"/>
                    <a:pt x="4206" y="284"/>
                  </a:cubicBezTo>
                  <a:cubicBezTo>
                    <a:pt x="3310" y="222"/>
                    <a:pt x="2424" y="159"/>
                    <a:pt x="1529" y="97"/>
                  </a:cubicBezTo>
                  <a:cubicBezTo>
                    <a:pt x="1279" y="76"/>
                    <a:pt x="1029" y="65"/>
                    <a:pt x="779" y="45"/>
                  </a:cubicBezTo>
                  <a:cubicBezTo>
                    <a:pt x="654" y="34"/>
                    <a:pt x="518" y="24"/>
                    <a:pt x="393" y="13"/>
                  </a:cubicBezTo>
                  <a:cubicBezTo>
                    <a:pt x="268" y="13"/>
                    <a:pt x="143" y="-8"/>
                    <a:pt x="8" y="3"/>
                  </a:cubicBezTo>
                  <a:cubicBezTo>
                    <a:pt x="-3" y="3"/>
                    <a:pt x="-3" y="13"/>
                    <a:pt x="8"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1" name="Google Shape;3971;p68"/>
            <p:cNvSpPr/>
            <p:nvPr/>
          </p:nvSpPr>
          <p:spPr>
            <a:xfrm flipH="1">
              <a:off x="3197327" y="3724751"/>
              <a:ext cx="10575" cy="54911"/>
            </a:xfrm>
            <a:custGeom>
              <a:avLst/>
              <a:gdLst/>
              <a:ahLst/>
              <a:cxnLst/>
              <a:rect l="l" t="t" r="r" b="b"/>
              <a:pathLst>
                <a:path w="52" h="270" extrusionOk="0">
                  <a:moveTo>
                    <a:pt x="31" y="0"/>
                  </a:moveTo>
                  <a:lnTo>
                    <a:pt x="31" y="0"/>
                  </a:lnTo>
                  <a:lnTo>
                    <a:pt x="31" y="0"/>
                  </a:lnTo>
                  <a:cubicBezTo>
                    <a:pt x="21" y="10"/>
                    <a:pt x="21" y="10"/>
                    <a:pt x="21" y="10"/>
                  </a:cubicBezTo>
                  <a:cubicBezTo>
                    <a:pt x="21" y="20"/>
                    <a:pt x="21" y="31"/>
                    <a:pt x="21" y="41"/>
                  </a:cubicBezTo>
                  <a:cubicBezTo>
                    <a:pt x="11" y="62"/>
                    <a:pt x="11" y="73"/>
                    <a:pt x="11" y="83"/>
                  </a:cubicBezTo>
                  <a:cubicBezTo>
                    <a:pt x="11" y="104"/>
                    <a:pt x="11" y="125"/>
                    <a:pt x="11" y="156"/>
                  </a:cubicBezTo>
                  <a:cubicBezTo>
                    <a:pt x="11" y="177"/>
                    <a:pt x="0" y="198"/>
                    <a:pt x="0" y="218"/>
                  </a:cubicBezTo>
                  <a:cubicBezTo>
                    <a:pt x="0" y="229"/>
                    <a:pt x="0" y="229"/>
                    <a:pt x="0" y="239"/>
                  </a:cubicBezTo>
                  <a:cubicBezTo>
                    <a:pt x="0" y="250"/>
                    <a:pt x="0" y="250"/>
                    <a:pt x="0" y="250"/>
                  </a:cubicBezTo>
                  <a:cubicBezTo>
                    <a:pt x="0" y="260"/>
                    <a:pt x="0" y="270"/>
                    <a:pt x="11" y="270"/>
                  </a:cubicBezTo>
                  <a:cubicBezTo>
                    <a:pt x="21" y="270"/>
                    <a:pt x="21" y="260"/>
                    <a:pt x="31" y="250"/>
                  </a:cubicBezTo>
                  <a:cubicBezTo>
                    <a:pt x="31" y="239"/>
                    <a:pt x="42" y="229"/>
                    <a:pt x="42" y="218"/>
                  </a:cubicBezTo>
                  <a:cubicBezTo>
                    <a:pt x="42" y="198"/>
                    <a:pt x="42" y="177"/>
                    <a:pt x="52" y="156"/>
                  </a:cubicBezTo>
                  <a:cubicBezTo>
                    <a:pt x="52" y="125"/>
                    <a:pt x="52" y="104"/>
                    <a:pt x="52" y="83"/>
                  </a:cubicBezTo>
                  <a:cubicBezTo>
                    <a:pt x="52" y="73"/>
                    <a:pt x="52" y="62"/>
                    <a:pt x="52" y="52"/>
                  </a:cubicBezTo>
                  <a:cubicBezTo>
                    <a:pt x="52" y="41"/>
                    <a:pt x="52" y="31"/>
                    <a:pt x="52" y="31"/>
                  </a:cubicBezTo>
                  <a:cubicBezTo>
                    <a:pt x="52" y="20"/>
                    <a:pt x="42" y="10"/>
                    <a:pt x="42" y="10"/>
                  </a:cubicBezTo>
                  <a:cubicBezTo>
                    <a:pt x="42" y="0"/>
                    <a:pt x="42" y="0"/>
                    <a:pt x="3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2" name="Google Shape;3972;p68"/>
            <p:cNvSpPr/>
            <p:nvPr/>
          </p:nvSpPr>
          <p:spPr>
            <a:xfrm flipH="1">
              <a:off x="1821512" y="3775594"/>
              <a:ext cx="1390051" cy="97415"/>
            </a:xfrm>
            <a:custGeom>
              <a:avLst/>
              <a:gdLst/>
              <a:ahLst/>
              <a:cxnLst/>
              <a:rect l="l" t="t" r="r" b="b"/>
              <a:pathLst>
                <a:path w="6835" h="479" extrusionOk="0">
                  <a:moveTo>
                    <a:pt x="8" y="20"/>
                  </a:moveTo>
                  <a:lnTo>
                    <a:pt x="8" y="20"/>
                  </a:lnTo>
                  <a:cubicBezTo>
                    <a:pt x="227" y="52"/>
                    <a:pt x="445" y="62"/>
                    <a:pt x="674" y="83"/>
                  </a:cubicBezTo>
                  <a:cubicBezTo>
                    <a:pt x="893" y="93"/>
                    <a:pt x="1112" y="114"/>
                    <a:pt x="1331" y="135"/>
                  </a:cubicBezTo>
                  <a:cubicBezTo>
                    <a:pt x="1779" y="166"/>
                    <a:pt x="2216" y="198"/>
                    <a:pt x="2664" y="229"/>
                  </a:cubicBezTo>
                  <a:cubicBezTo>
                    <a:pt x="3549" y="291"/>
                    <a:pt x="4424" y="354"/>
                    <a:pt x="5309" y="406"/>
                  </a:cubicBezTo>
                  <a:cubicBezTo>
                    <a:pt x="5809" y="437"/>
                    <a:pt x="6309" y="458"/>
                    <a:pt x="6819" y="479"/>
                  </a:cubicBezTo>
                  <a:cubicBezTo>
                    <a:pt x="6840" y="479"/>
                    <a:pt x="6840" y="437"/>
                    <a:pt x="6819" y="437"/>
                  </a:cubicBezTo>
                  <a:cubicBezTo>
                    <a:pt x="5923" y="406"/>
                    <a:pt x="5039" y="354"/>
                    <a:pt x="4143" y="291"/>
                  </a:cubicBezTo>
                  <a:cubicBezTo>
                    <a:pt x="3268" y="229"/>
                    <a:pt x="2383" y="166"/>
                    <a:pt x="1497" y="104"/>
                  </a:cubicBezTo>
                  <a:cubicBezTo>
                    <a:pt x="1247" y="83"/>
                    <a:pt x="997" y="62"/>
                    <a:pt x="747" y="52"/>
                  </a:cubicBezTo>
                  <a:cubicBezTo>
                    <a:pt x="508" y="31"/>
                    <a:pt x="258" y="0"/>
                    <a:pt x="8" y="0"/>
                  </a:cubicBezTo>
                  <a:cubicBezTo>
                    <a:pt x="-3" y="0"/>
                    <a:pt x="-3" y="20"/>
                    <a:pt x="8"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3" name="Google Shape;3973;p68"/>
            <p:cNvSpPr/>
            <p:nvPr/>
          </p:nvSpPr>
          <p:spPr>
            <a:xfrm flipH="1">
              <a:off x="1810733" y="3866706"/>
              <a:ext cx="37421" cy="310753"/>
            </a:xfrm>
            <a:custGeom>
              <a:avLst/>
              <a:gdLst/>
              <a:ahLst/>
              <a:cxnLst/>
              <a:rect l="l" t="t" r="r" b="b"/>
              <a:pathLst>
                <a:path w="184" h="1528" extrusionOk="0">
                  <a:moveTo>
                    <a:pt x="115" y="0"/>
                  </a:moveTo>
                  <a:lnTo>
                    <a:pt x="115" y="0"/>
                  </a:lnTo>
                  <a:cubicBezTo>
                    <a:pt x="115" y="31"/>
                    <a:pt x="115" y="52"/>
                    <a:pt x="115" y="72"/>
                  </a:cubicBezTo>
                  <a:cubicBezTo>
                    <a:pt x="115" y="104"/>
                    <a:pt x="115" y="125"/>
                    <a:pt x="115" y="145"/>
                  </a:cubicBezTo>
                  <a:cubicBezTo>
                    <a:pt x="126" y="197"/>
                    <a:pt x="126" y="250"/>
                    <a:pt x="126" y="291"/>
                  </a:cubicBezTo>
                  <a:cubicBezTo>
                    <a:pt x="136" y="395"/>
                    <a:pt x="136" y="489"/>
                    <a:pt x="136" y="593"/>
                  </a:cubicBezTo>
                  <a:cubicBezTo>
                    <a:pt x="126" y="781"/>
                    <a:pt x="105" y="979"/>
                    <a:pt x="74" y="1166"/>
                  </a:cubicBezTo>
                  <a:cubicBezTo>
                    <a:pt x="53" y="1281"/>
                    <a:pt x="22" y="1385"/>
                    <a:pt x="1" y="1489"/>
                  </a:cubicBezTo>
                  <a:cubicBezTo>
                    <a:pt x="-10" y="1531"/>
                    <a:pt x="42" y="1541"/>
                    <a:pt x="53" y="1510"/>
                  </a:cubicBezTo>
                  <a:cubicBezTo>
                    <a:pt x="157" y="1125"/>
                    <a:pt x="199" y="729"/>
                    <a:pt x="178" y="333"/>
                  </a:cubicBezTo>
                  <a:cubicBezTo>
                    <a:pt x="178" y="270"/>
                    <a:pt x="167" y="218"/>
                    <a:pt x="167" y="166"/>
                  </a:cubicBezTo>
                  <a:cubicBezTo>
                    <a:pt x="157" y="135"/>
                    <a:pt x="157" y="114"/>
                    <a:pt x="157" y="83"/>
                  </a:cubicBezTo>
                  <a:cubicBezTo>
                    <a:pt x="147" y="52"/>
                    <a:pt x="136" y="31"/>
                    <a:pt x="126" y="0"/>
                  </a:cubicBezTo>
                  <a:lnTo>
                    <a:pt x="11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4" name="Google Shape;3974;p68"/>
            <p:cNvSpPr/>
            <p:nvPr/>
          </p:nvSpPr>
          <p:spPr>
            <a:xfrm flipH="1">
              <a:off x="3140382" y="3781899"/>
              <a:ext cx="35387" cy="286348"/>
            </a:xfrm>
            <a:custGeom>
              <a:avLst/>
              <a:gdLst/>
              <a:ahLst/>
              <a:cxnLst/>
              <a:rect l="l" t="t" r="r" b="b"/>
              <a:pathLst>
                <a:path w="174" h="1408" extrusionOk="0">
                  <a:moveTo>
                    <a:pt x="51" y="10"/>
                  </a:moveTo>
                  <a:lnTo>
                    <a:pt x="51" y="10"/>
                  </a:lnTo>
                  <a:cubicBezTo>
                    <a:pt x="71" y="42"/>
                    <a:pt x="82" y="83"/>
                    <a:pt x="82" y="125"/>
                  </a:cubicBezTo>
                  <a:cubicBezTo>
                    <a:pt x="92" y="167"/>
                    <a:pt x="103" y="208"/>
                    <a:pt x="103" y="250"/>
                  </a:cubicBezTo>
                  <a:cubicBezTo>
                    <a:pt x="113" y="344"/>
                    <a:pt x="123" y="437"/>
                    <a:pt x="123" y="531"/>
                  </a:cubicBezTo>
                  <a:cubicBezTo>
                    <a:pt x="123" y="708"/>
                    <a:pt x="113" y="896"/>
                    <a:pt x="82" y="1073"/>
                  </a:cubicBezTo>
                  <a:cubicBezTo>
                    <a:pt x="71" y="1125"/>
                    <a:pt x="61" y="1177"/>
                    <a:pt x="51" y="1229"/>
                  </a:cubicBezTo>
                  <a:cubicBezTo>
                    <a:pt x="40" y="1250"/>
                    <a:pt x="40" y="1281"/>
                    <a:pt x="30" y="1302"/>
                  </a:cubicBezTo>
                  <a:cubicBezTo>
                    <a:pt x="30" y="1312"/>
                    <a:pt x="30" y="1323"/>
                    <a:pt x="19" y="1333"/>
                  </a:cubicBezTo>
                  <a:cubicBezTo>
                    <a:pt x="19" y="1344"/>
                    <a:pt x="19" y="1344"/>
                    <a:pt x="19" y="1354"/>
                  </a:cubicBezTo>
                  <a:lnTo>
                    <a:pt x="19" y="1354"/>
                  </a:lnTo>
                  <a:cubicBezTo>
                    <a:pt x="19" y="1354"/>
                    <a:pt x="30" y="1354"/>
                    <a:pt x="30" y="1375"/>
                  </a:cubicBezTo>
                  <a:cubicBezTo>
                    <a:pt x="40" y="1375"/>
                    <a:pt x="40" y="1364"/>
                    <a:pt x="40" y="1354"/>
                  </a:cubicBezTo>
                  <a:cubicBezTo>
                    <a:pt x="9" y="1333"/>
                    <a:pt x="-12" y="1375"/>
                    <a:pt x="9" y="1396"/>
                  </a:cubicBezTo>
                  <a:cubicBezTo>
                    <a:pt x="19" y="1417"/>
                    <a:pt x="40" y="1406"/>
                    <a:pt x="61" y="1396"/>
                  </a:cubicBezTo>
                  <a:cubicBezTo>
                    <a:pt x="71" y="1375"/>
                    <a:pt x="71" y="1354"/>
                    <a:pt x="82" y="1323"/>
                  </a:cubicBezTo>
                  <a:cubicBezTo>
                    <a:pt x="113" y="1219"/>
                    <a:pt x="134" y="1104"/>
                    <a:pt x="144" y="989"/>
                  </a:cubicBezTo>
                  <a:cubicBezTo>
                    <a:pt x="176" y="771"/>
                    <a:pt x="186" y="542"/>
                    <a:pt x="155" y="323"/>
                  </a:cubicBezTo>
                  <a:cubicBezTo>
                    <a:pt x="155" y="260"/>
                    <a:pt x="144" y="198"/>
                    <a:pt x="134" y="146"/>
                  </a:cubicBezTo>
                  <a:cubicBezTo>
                    <a:pt x="123" y="114"/>
                    <a:pt x="123" y="94"/>
                    <a:pt x="113" y="62"/>
                  </a:cubicBezTo>
                  <a:cubicBezTo>
                    <a:pt x="103" y="42"/>
                    <a:pt x="82" y="21"/>
                    <a:pt x="61" y="0"/>
                  </a:cubicBezTo>
                  <a:cubicBezTo>
                    <a:pt x="61" y="0"/>
                    <a:pt x="51" y="0"/>
                    <a:pt x="51"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5" name="Google Shape;3975;p68"/>
            <p:cNvSpPr/>
            <p:nvPr/>
          </p:nvSpPr>
          <p:spPr>
            <a:xfrm flipH="1">
              <a:off x="3156042" y="4027371"/>
              <a:ext cx="85620" cy="33556"/>
            </a:xfrm>
            <a:custGeom>
              <a:avLst/>
              <a:gdLst/>
              <a:ahLst/>
              <a:cxnLst/>
              <a:rect l="l" t="t" r="r" b="b"/>
              <a:pathLst>
                <a:path w="421" h="165" extrusionOk="0">
                  <a:moveTo>
                    <a:pt x="10" y="157"/>
                  </a:moveTo>
                  <a:lnTo>
                    <a:pt x="10" y="157"/>
                  </a:lnTo>
                  <a:cubicBezTo>
                    <a:pt x="20" y="168"/>
                    <a:pt x="31" y="168"/>
                    <a:pt x="52" y="157"/>
                  </a:cubicBezTo>
                  <a:cubicBezTo>
                    <a:pt x="72" y="157"/>
                    <a:pt x="93" y="157"/>
                    <a:pt x="104" y="147"/>
                  </a:cubicBezTo>
                  <a:cubicBezTo>
                    <a:pt x="145" y="137"/>
                    <a:pt x="177" y="126"/>
                    <a:pt x="208" y="116"/>
                  </a:cubicBezTo>
                  <a:cubicBezTo>
                    <a:pt x="281" y="95"/>
                    <a:pt x="343" y="74"/>
                    <a:pt x="406" y="43"/>
                  </a:cubicBezTo>
                  <a:cubicBezTo>
                    <a:pt x="437" y="32"/>
                    <a:pt x="416" y="-9"/>
                    <a:pt x="385" y="1"/>
                  </a:cubicBezTo>
                  <a:cubicBezTo>
                    <a:pt x="322" y="32"/>
                    <a:pt x="260" y="53"/>
                    <a:pt x="197" y="85"/>
                  </a:cubicBezTo>
                  <a:cubicBezTo>
                    <a:pt x="166" y="95"/>
                    <a:pt x="125" y="105"/>
                    <a:pt x="93" y="116"/>
                  </a:cubicBezTo>
                  <a:cubicBezTo>
                    <a:pt x="83" y="116"/>
                    <a:pt x="62" y="126"/>
                    <a:pt x="41" y="126"/>
                  </a:cubicBezTo>
                  <a:cubicBezTo>
                    <a:pt x="41" y="126"/>
                    <a:pt x="31" y="126"/>
                    <a:pt x="20" y="137"/>
                  </a:cubicBezTo>
                  <a:cubicBezTo>
                    <a:pt x="20" y="137"/>
                    <a:pt x="10" y="147"/>
                    <a:pt x="0" y="147"/>
                  </a:cubicBezTo>
                  <a:cubicBezTo>
                    <a:pt x="0" y="147"/>
                    <a:pt x="0" y="157"/>
                    <a:pt x="10" y="157"/>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6" name="Google Shape;3976;p68"/>
            <p:cNvSpPr/>
            <p:nvPr/>
          </p:nvSpPr>
          <p:spPr>
            <a:xfrm flipH="1">
              <a:off x="921181" y="3597642"/>
              <a:ext cx="850504" cy="222286"/>
            </a:xfrm>
            <a:custGeom>
              <a:avLst/>
              <a:gdLst/>
              <a:ahLst/>
              <a:cxnLst/>
              <a:rect l="l" t="t" r="r" b="b"/>
              <a:pathLst>
                <a:path w="4182" h="1093" extrusionOk="0">
                  <a:moveTo>
                    <a:pt x="0" y="1093"/>
                  </a:moveTo>
                  <a:lnTo>
                    <a:pt x="0" y="1093"/>
                  </a:lnTo>
                  <a:cubicBezTo>
                    <a:pt x="10" y="1093"/>
                    <a:pt x="31" y="1093"/>
                    <a:pt x="52" y="1093"/>
                  </a:cubicBezTo>
                  <a:cubicBezTo>
                    <a:pt x="62" y="1093"/>
                    <a:pt x="83" y="1083"/>
                    <a:pt x="93" y="1083"/>
                  </a:cubicBezTo>
                  <a:cubicBezTo>
                    <a:pt x="125" y="1073"/>
                    <a:pt x="166" y="1062"/>
                    <a:pt x="198" y="1052"/>
                  </a:cubicBezTo>
                  <a:cubicBezTo>
                    <a:pt x="271" y="1031"/>
                    <a:pt x="333" y="1020"/>
                    <a:pt x="406" y="1000"/>
                  </a:cubicBezTo>
                  <a:cubicBezTo>
                    <a:pt x="541" y="958"/>
                    <a:pt x="677" y="927"/>
                    <a:pt x="812" y="885"/>
                  </a:cubicBezTo>
                  <a:cubicBezTo>
                    <a:pt x="1083" y="823"/>
                    <a:pt x="1343" y="750"/>
                    <a:pt x="1614" y="677"/>
                  </a:cubicBezTo>
                  <a:cubicBezTo>
                    <a:pt x="2156" y="531"/>
                    <a:pt x="2708" y="395"/>
                    <a:pt x="3250" y="260"/>
                  </a:cubicBezTo>
                  <a:cubicBezTo>
                    <a:pt x="3406" y="229"/>
                    <a:pt x="3552" y="187"/>
                    <a:pt x="3708" y="156"/>
                  </a:cubicBezTo>
                  <a:cubicBezTo>
                    <a:pt x="3791" y="135"/>
                    <a:pt x="3864" y="114"/>
                    <a:pt x="3937" y="93"/>
                  </a:cubicBezTo>
                  <a:cubicBezTo>
                    <a:pt x="4021" y="83"/>
                    <a:pt x="4093" y="62"/>
                    <a:pt x="4166" y="41"/>
                  </a:cubicBezTo>
                  <a:cubicBezTo>
                    <a:pt x="4187" y="31"/>
                    <a:pt x="4187" y="0"/>
                    <a:pt x="4166" y="0"/>
                  </a:cubicBezTo>
                  <a:cubicBezTo>
                    <a:pt x="4093" y="10"/>
                    <a:pt x="4021" y="31"/>
                    <a:pt x="3958" y="41"/>
                  </a:cubicBezTo>
                  <a:cubicBezTo>
                    <a:pt x="3885" y="62"/>
                    <a:pt x="3823" y="83"/>
                    <a:pt x="3750" y="93"/>
                  </a:cubicBezTo>
                  <a:cubicBezTo>
                    <a:pt x="3614" y="125"/>
                    <a:pt x="3479" y="156"/>
                    <a:pt x="3343" y="198"/>
                  </a:cubicBezTo>
                  <a:cubicBezTo>
                    <a:pt x="3073" y="260"/>
                    <a:pt x="2802" y="333"/>
                    <a:pt x="2521" y="395"/>
                  </a:cubicBezTo>
                  <a:cubicBezTo>
                    <a:pt x="1979" y="541"/>
                    <a:pt x="1437" y="677"/>
                    <a:pt x="896" y="823"/>
                  </a:cubicBezTo>
                  <a:cubicBezTo>
                    <a:pt x="750" y="864"/>
                    <a:pt x="593" y="906"/>
                    <a:pt x="437" y="948"/>
                  </a:cubicBezTo>
                  <a:cubicBezTo>
                    <a:pt x="364" y="968"/>
                    <a:pt x="291" y="989"/>
                    <a:pt x="208" y="1010"/>
                  </a:cubicBezTo>
                  <a:cubicBezTo>
                    <a:pt x="177" y="1020"/>
                    <a:pt x="135" y="1031"/>
                    <a:pt x="104" y="1041"/>
                  </a:cubicBezTo>
                  <a:cubicBezTo>
                    <a:pt x="83" y="1041"/>
                    <a:pt x="62" y="1052"/>
                    <a:pt x="41" y="1062"/>
                  </a:cubicBezTo>
                  <a:cubicBezTo>
                    <a:pt x="31" y="1062"/>
                    <a:pt x="10" y="1073"/>
                    <a:pt x="0" y="1083"/>
                  </a:cubicBezTo>
                  <a:lnTo>
                    <a:pt x="0" y="109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7" name="Google Shape;3977;p68"/>
            <p:cNvSpPr/>
            <p:nvPr/>
          </p:nvSpPr>
          <p:spPr>
            <a:xfrm flipH="1">
              <a:off x="934807" y="3895788"/>
              <a:ext cx="877959" cy="341462"/>
            </a:xfrm>
            <a:custGeom>
              <a:avLst/>
              <a:gdLst/>
              <a:ahLst/>
              <a:cxnLst/>
              <a:rect l="l" t="t" r="r" b="b"/>
              <a:pathLst>
                <a:path w="4317" h="1679" extrusionOk="0">
                  <a:moveTo>
                    <a:pt x="14" y="1679"/>
                  </a:moveTo>
                  <a:lnTo>
                    <a:pt x="14" y="1679"/>
                  </a:lnTo>
                  <a:cubicBezTo>
                    <a:pt x="87" y="1669"/>
                    <a:pt x="160" y="1638"/>
                    <a:pt x="243" y="1607"/>
                  </a:cubicBezTo>
                  <a:cubicBezTo>
                    <a:pt x="306" y="1575"/>
                    <a:pt x="379" y="1554"/>
                    <a:pt x="452" y="1523"/>
                  </a:cubicBezTo>
                  <a:cubicBezTo>
                    <a:pt x="598" y="1471"/>
                    <a:pt x="733" y="1409"/>
                    <a:pt x="879" y="1357"/>
                  </a:cubicBezTo>
                  <a:cubicBezTo>
                    <a:pt x="1160" y="1242"/>
                    <a:pt x="1441" y="1127"/>
                    <a:pt x="1723" y="1023"/>
                  </a:cubicBezTo>
                  <a:cubicBezTo>
                    <a:pt x="2004" y="919"/>
                    <a:pt x="2295" y="825"/>
                    <a:pt x="2587" y="742"/>
                  </a:cubicBezTo>
                  <a:cubicBezTo>
                    <a:pt x="2868" y="648"/>
                    <a:pt x="3150" y="554"/>
                    <a:pt x="3420" y="440"/>
                  </a:cubicBezTo>
                  <a:cubicBezTo>
                    <a:pt x="3577" y="388"/>
                    <a:pt x="3723" y="315"/>
                    <a:pt x="3868" y="252"/>
                  </a:cubicBezTo>
                  <a:cubicBezTo>
                    <a:pt x="3941" y="221"/>
                    <a:pt x="4014" y="179"/>
                    <a:pt x="4098" y="148"/>
                  </a:cubicBezTo>
                  <a:cubicBezTo>
                    <a:pt x="4170" y="117"/>
                    <a:pt x="4243" y="75"/>
                    <a:pt x="4306" y="34"/>
                  </a:cubicBezTo>
                  <a:cubicBezTo>
                    <a:pt x="4327" y="23"/>
                    <a:pt x="4316" y="-8"/>
                    <a:pt x="4295" y="2"/>
                  </a:cubicBezTo>
                  <a:cubicBezTo>
                    <a:pt x="4223" y="23"/>
                    <a:pt x="4160" y="54"/>
                    <a:pt x="4087" y="96"/>
                  </a:cubicBezTo>
                  <a:cubicBezTo>
                    <a:pt x="4025" y="127"/>
                    <a:pt x="3962" y="159"/>
                    <a:pt x="3889" y="190"/>
                  </a:cubicBezTo>
                  <a:cubicBezTo>
                    <a:pt x="3764" y="242"/>
                    <a:pt x="3629" y="304"/>
                    <a:pt x="3493" y="357"/>
                  </a:cubicBezTo>
                  <a:cubicBezTo>
                    <a:pt x="3223" y="471"/>
                    <a:pt x="2941" y="575"/>
                    <a:pt x="2670" y="659"/>
                  </a:cubicBezTo>
                  <a:cubicBezTo>
                    <a:pt x="2379" y="752"/>
                    <a:pt x="2087" y="836"/>
                    <a:pt x="1806" y="940"/>
                  </a:cubicBezTo>
                  <a:cubicBezTo>
                    <a:pt x="1525" y="1044"/>
                    <a:pt x="1243" y="1159"/>
                    <a:pt x="952" y="1273"/>
                  </a:cubicBezTo>
                  <a:cubicBezTo>
                    <a:pt x="795" y="1336"/>
                    <a:pt x="639" y="1398"/>
                    <a:pt x="473" y="1461"/>
                  </a:cubicBezTo>
                  <a:cubicBezTo>
                    <a:pt x="400" y="1492"/>
                    <a:pt x="316" y="1534"/>
                    <a:pt x="233" y="1565"/>
                  </a:cubicBezTo>
                  <a:cubicBezTo>
                    <a:pt x="160" y="1596"/>
                    <a:pt x="77" y="1617"/>
                    <a:pt x="4" y="1669"/>
                  </a:cubicBezTo>
                  <a:cubicBezTo>
                    <a:pt x="-7" y="1669"/>
                    <a:pt x="4" y="1679"/>
                    <a:pt x="14" y="167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8" name="Google Shape;3978;p68"/>
            <p:cNvSpPr/>
            <p:nvPr/>
          </p:nvSpPr>
          <p:spPr>
            <a:xfrm flipH="1">
              <a:off x="887625" y="3598862"/>
              <a:ext cx="50233" cy="307906"/>
            </a:xfrm>
            <a:custGeom>
              <a:avLst/>
              <a:gdLst/>
              <a:ahLst/>
              <a:cxnLst/>
              <a:rect l="l" t="t" r="r" b="b"/>
              <a:pathLst>
                <a:path w="247" h="1514" extrusionOk="0">
                  <a:moveTo>
                    <a:pt x="66" y="14"/>
                  </a:moveTo>
                  <a:lnTo>
                    <a:pt x="66" y="14"/>
                  </a:lnTo>
                  <a:cubicBezTo>
                    <a:pt x="118" y="98"/>
                    <a:pt x="139" y="181"/>
                    <a:pt x="160" y="275"/>
                  </a:cubicBezTo>
                  <a:cubicBezTo>
                    <a:pt x="181" y="379"/>
                    <a:pt x="191" y="494"/>
                    <a:pt x="191" y="598"/>
                  </a:cubicBezTo>
                  <a:cubicBezTo>
                    <a:pt x="202" y="806"/>
                    <a:pt x="181" y="1014"/>
                    <a:pt x="129" y="1223"/>
                  </a:cubicBezTo>
                  <a:cubicBezTo>
                    <a:pt x="118" y="1275"/>
                    <a:pt x="108" y="1327"/>
                    <a:pt x="87" y="1379"/>
                  </a:cubicBezTo>
                  <a:cubicBezTo>
                    <a:pt x="77" y="1400"/>
                    <a:pt x="66" y="1421"/>
                    <a:pt x="56" y="1442"/>
                  </a:cubicBezTo>
                  <a:cubicBezTo>
                    <a:pt x="35" y="1452"/>
                    <a:pt x="25" y="1473"/>
                    <a:pt x="4" y="1483"/>
                  </a:cubicBezTo>
                  <a:cubicBezTo>
                    <a:pt x="-7" y="1494"/>
                    <a:pt x="4" y="1514"/>
                    <a:pt x="14" y="1514"/>
                  </a:cubicBezTo>
                  <a:cubicBezTo>
                    <a:pt x="35" y="1514"/>
                    <a:pt x="56" y="1504"/>
                    <a:pt x="77" y="1494"/>
                  </a:cubicBezTo>
                  <a:cubicBezTo>
                    <a:pt x="98" y="1483"/>
                    <a:pt x="108" y="1462"/>
                    <a:pt x="118" y="1442"/>
                  </a:cubicBezTo>
                  <a:cubicBezTo>
                    <a:pt x="139" y="1400"/>
                    <a:pt x="150" y="1358"/>
                    <a:pt x="160" y="1317"/>
                  </a:cubicBezTo>
                  <a:cubicBezTo>
                    <a:pt x="191" y="1202"/>
                    <a:pt x="212" y="1098"/>
                    <a:pt x="233" y="983"/>
                  </a:cubicBezTo>
                  <a:cubicBezTo>
                    <a:pt x="254" y="754"/>
                    <a:pt x="254" y="525"/>
                    <a:pt x="212" y="306"/>
                  </a:cubicBezTo>
                  <a:cubicBezTo>
                    <a:pt x="191" y="202"/>
                    <a:pt x="171" y="67"/>
                    <a:pt x="77" y="4"/>
                  </a:cubicBezTo>
                  <a:cubicBezTo>
                    <a:pt x="77" y="-6"/>
                    <a:pt x="66" y="4"/>
                    <a:pt x="66" y="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79" name="Google Shape;3979;p68"/>
            <p:cNvSpPr/>
            <p:nvPr/>
          </p:nvSpPr>
          <p:spPr>
            <a:xfrm flipH="1">
              <a:off x="1798734" y="3704617"/>
              <a:ext cx="1381103" cy="77282"/>
            </a:xfrm>
            <a:custGeom>
              <a:avLst/>
              <a:gdLst/>
              <a:ahLst/>
              <a:cxnLst/>
              <a:rect l="l" t="t" r="r" b="b"/>
              <a:pathLst>
                <a:path w="6791" h="380" extrusionOk="0">
                  <a:moveTo>
                    <a:pt x="8" y="26"/>
                  </a:moveTo>
                  <a:lnTo>
                    <a:pt x="8" y="26"/>
                  </a:lnTo>
                  <a:cubicBezTo>
                    <a:pt x="123" y="26"/>
                    <a:pt x="237" y="36"/>
                    <a:pt x="341" y="36"/>
                  </a:cubicBezTo>
                  <a:cubicBezTo>
                    <a:pt x="508" y="47"/>
                    <a:pt x="675" y="57"/>
                    <a:pt x="841" y="67"/>
                  </a:cubicBezTo>
                  <a:cubicBezTo>
                    <a:pt x="1268" y="88"/>
                    <a:pt x="1696" y="109"/>
                    <a:pt x="2133" y="130"/>
                  </a:cubicBezTo>
                  <a:cubicBezTo>
                    <a:pt x="2539" y="151"/>
                    <a:pt x="2946" y="172"/>
                    <a:pt x="3362" y="192"/>
                  </a:cubicBezTo>
                  <a:cubicBezTo>
                    <a:pt x="3675" y="213"/>
                    <a:pt x="3977" y="234"/>
                    <a:pt x="4289" y="244"/>
                  </a:cubicBezTo>
                  <a:cubicBezTo>
                    <a:pt x="5028" y="276"/>
                    <a:pt x="5757" y="338"/>
                    <a:pt x="6497" y="369"/>
                  </a:cubicBezTo>
                  <a:cubicBezTo>
                    <a:pt x="6590" y="369"/>
                    <a:pt x="6674" y="380"/>
                    <a:pt x="6767" y="380"/>
                  </a:cubicBezTo>
                  <a:cubicBezTo>
                    <a:pt x="6799" y="380"/>
                    <a:pt x="6799" y="338"/>
                    <a:pt x="6767" y="328"/>
                  </a:cubicBezTo>
                  <a:cubicBezTo>
                    <a:pt x="6028" y="307"/>
                    <a:pt x="5299" y="255"/>
                    <a:pt x="4560" y="213"/>
                  </a:cubicBezTo>
                  <a:cubicBezTo>
                    <a:pt x="4196" y="192"/>
                    <a:pt x="3841" y="182"/>
                    <a:pt x="3477" y="161"/>
                  </a:cubicBezTo>
                  <a:cubicBezTo>
                    <a:pt x="3081" y="140"/>
                    <a:pt x="2685" y="119"/>
                    <a:pt x="2289" y="99"/>
                  </a:cubicBezTo>
                  <a:cubicBezTo>
                    <a:pt x="1852" y="67"/>
                    <a:pt x="1414" y="47"/>
                    <a:pt x="987" y="26"/>
                  </a:cubicBezTo>
                  <a:cubicBezTo>
                    <a:pt x="810" y="15"/>
                    <a:pt x="623" y="15"/>
                    <a:pt x="446" y="5"/>
                  </a:cubicBezTo>
                  <a:cubicBezTo>
                    <a:pt x="321" y="5"/>
                    <a:pt x="196" y="-6"/>
                    <a:pt x="71" y="5"/>
                  </a:cubicBezTo>
                  <a:cubicBezTo>
                    <a:pt x="50" y="5"/>
                    <a:pt x="29" y="5"/>
                    <a:pt x="8" y="5"/>
                  </a:cubicBezTo>
                  <a:cubicBezTo>
                    <a:pt x="-2" y="5"/>
                    <a:pt x="-2" y="26"/>
                    <a:pt x="8"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0" name="Google Shape;3980;p68"/>
            <p:cNvSpPr/>
            <p:nvPr/>
          </p:nvSpPr>
          <p:spPr>
            <a:xfrm flipH="1">
              <a:off x="909386" y="3557171"/>
              <a:ext cx="889958" cy="218422"/>
            </a:xfrm>
            <a:custGeom>
              <a:avLst/>
              <a:gdLst/>
              <a:ahLst/>
              <a:cxnLst/>
              <a:rect l="l" t="t" r="r" b="b"/>
              <a:pathLst>
                <a:path w="4376" h="1074" extrusionOk="0">
                  <a:moveTo>
                    <a:pt x="0" y="1074"/>
                  </a:moveTo>
                  <a:lnTo>
                    <a:pt x="0" y="1074"/>
                  </a:lnTo>
                  <a:cubicBezTo>
                    <a:pt x="73" y="1074"/>
                    <a:pt x="136" y="1063"/>
                    <a:pt x="209" y="1053"/>
                  </a:cubicBezTo>
                  <a:cubicBezTo>
                    <a:pt x="282" y="1053"/>
                    <a:pt x="354" y="1042"/>
                    <a:pt x="427" y="1032"/>
                  </a:cubicBezTo>
                  <a:cubicBezTo>
                    <a:pt x="573" y="1011"/>
                    <a:pt x="719" y="980"/>
                    <a:pt x="854" y="959"/>
                  </a:cubicBezTo>
                  <a:cubicBezTo>
                    <a:pt x="1146" y="897"/>
                    <a:pt x="1427" y="834"/>
                    <a:pt x="1709" y="761"/>
                  </a:cubicBezTo>
                  <a:cubicBezTo>
                    <a:pt x="2282" y="615"/>
                    <a:pt x="2844" y="449"/>
                    <a:pt x="3407" y="292"/>
                  </a:cubicBezTo>
                  <a:cubicBezTo>
                    <a:pt x="3573" y="251"/>
                    <a:pt x="3729" y="209"/>
                    <a:pt x="3886" y="167"/>
                  </a:cubicBezTo>
                  <a:cubicBezTo>
                    <a:pt x="4042" y="126"/>
                    <a:pt x="4198" y="84"/>
                    <a:pt x="4365" y="42"/>
                  </a:cubicBezTo>
                  <a:cubicBezTo>
                    <a:pt x="4386" y="32"/>
                    <a:pt x="4375" y="-10"/>
                    <a:pt x="4354" y="1"/>
                  </a:cubicBezTo>
                  <a:cubicBezTo>
                    <a:pt x="4209" y="32"/>
                    <a:pt x="4063" y="74"/>
                    <a:pt x="3927" y="105"/>
                  </a:cubicBezTo>
                  <a:cubicBezTo>
                    <a:pt x="3782" y="147"/>
                    <a:pt x="3646" y="188"/>
                    <a:pt x="3500" y="219"/>
                  </a:cubicBezTo>
                  <a:cubicBezTo>
                    <a:pt x="3219" y="303"/>
                    <a:pt x="2938" y="386"/>
                    <a:pt x="2657" y="459"/>
                  </a:cubicBezTo>
                  <a:cubicBezTo>
                    <a:pt x="2094" y="615"/>
                    <a:pt x="1532" y="772"/>
                    <a:pt x="948" y="897"/>
                  </a:cubicBezTo>
                  <a:cubicBezTo>
                    <a:pt x="792" y="928"/>
                    <a:pt x="636" y="959"/>
                    <a:pt x="479" y="990"/>
                  </a:cubicBezTo>
                  <a:cubicBezTo>
                    <a:pt x="396" y="1001"/>
                    <a:pt x="313" y="1011"/>
                    <a:pt x="240" y="1032"/>
                  </a:cubicBezTo>
                  <a:cubicBezTo>
                    <a:pt x="157" y="1042"/>
                    <a:pt x="73" y="1053"/>
                    <a:pt x="0" y="107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1" name="Google Shape;3981;p68"/>
            <p:cNvSpPr/>
            <p:nvPr/>
          </p:nvSpPr>
          <p:spPr>
            <a:xfrm flipH="1">
              <a:off x="1797107" y="3730242"/>
              <a:ext cx="10575" cy="47386"/>
            </a:xfrm>
            <a:custGeom>
              <a:avLst/>
              <a:gdLst/>
              <a:ahLst/>
              <a:cxnLst/>
              <a:rect l="l" t="t" r="r" b="b"/>
              <a:pathLst>
                <a:path w="52" h="233" extrusionOk="0">
                  <a:moveTo>
                    <a:pt x="31" y="14"/>
                  </a:moveTo>
                  <a:lnTo>
                    <a:pt x="31" y="14"/>
                  </a:lnTo>
                  <a:lnTo>
                    <a:pt x="31" y="14"/>
                  </a:lnTo>
                  <a:cubicBezTo>
                    <a:pt x="31" y="4"/>
                    <a:pt x="31" y="4"/>
                    <a:pt x="31" y="4"/>
                  </a:cubicBezTo>
                  <a:cubicBezTo>
                    <a:pt x="20" y="-7"/>
                    <a:pt x="0" y="4"/>
                    <a:pt x="0" y="14"/>
                  </a:cubicBezTo>
                  <a:cubicBezTo>
                    <a:pt x="0" y="35"/>
                    <a:pt x="0" y="46"/>
                    <a:pt x="0" y="56"/>
                  </a:cubicBezTo>
                  <a:cubicBezTo>
                    <a:pt x="0" y="66"/>
                    <a:pt x="0" y="77"/>
                    <a:pt x="0" y="87"/>
                  </a:cubicBezTo>
                  <a:cubicBezTo>
                    <a:pt x="0" y="118"/>
                    <a:pt x="10" y="139"/>
                    <a:pt x="10" y="160"/>
                  </a:cubicBezTo>
                  <a:cubicBezTo>
                    <a:pt x="10" y="181"/>
                    <a:pt x="10" y="191"/>
                    <a:pt x="10" y="202"/>
                  </a:cubicBezTo>
                  <a:cubicBezTo>
                    <a:pt x="20" y="212"/>
                    <a:pt x="20" y="212"/>
                    <a:pt x="20" y="223"/>
                  </a:cubicBezTo>
                  <a:cubicBezTo>
                    <a:pt x="20" y="233"/>
                    <a:pt x="31" y="233"/>
                    <a:pt x="31" y="233"/>
                  </a:cubicBezTo>
                  <a:lnTo>
                    <a:pt x="41" y="233"/>
                  </a:lnTo>
                  <a:cubicBezTo>
                    <a:pt x="52" y="233"/>
                    <a:pt x="52" y="223"/>
                    <a:pt x="52" y="223"/>
                  </a:cubicBezTo>
                  <a:cubicBezTo>
                    <a:pt x="52" y="212"/>
                    <a:pt x="52" y="212"/>
                    <a:pt x="52" y="202"/>
                  </a:cubicBezTo>
                  <a:cubicBezTo>
                    <a:pt x="52" y="191"/>
                    <a:pt x="52" y="181"/>
                    <a:pt x="52" y="171"/>
                  </a:cubicBezTo>
                  <a:cubicBezTo>
                    <a:pt x="41" y="150"/>
                    <a:pt x="41" y="129"/>
                    <a:pt x="41" y="108"/>
                  </a:cubicBezTo>
                  <a:cubicBezTo>
                    <a:pt x="31" y="87"/>
                    <a:pt x="31" y="66"/>
                    <a:pt x="20" y="46"/>
                  </a:cubicBezTo>
                  <a:cubicBezTo>
                    <a:pt x="20" y="35"/>
                    <a:pt x="20" y="25"/>
                    <a:pt x="20" y="25"/>
                  </a:cubicBezTo>
                  <a:cubicBezTo>
                    <a:pt x="20" y="4"/>
                    <a:pt x="20" y="25"/>
                    <a:pt x="31" y="14"/>
                  </a:cubicBezTo>
                  <a:close/>
                </a:path>
              </a:pathLst>
            </a:custGeom>
            <a:solidFill>
              <a:schemeClr val="dk1"/>
            </a:solidFill>
            <a:ln>
              <a:noFill/>
            </a:ln>
          </p:spPr>
          <p:txBody>
            <a:bodyPr spcFirstLastPara="1" wrap="square" lIns="90000" tIns="38875" rIns="90000" bIns="38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2" name="Google Shape;3982;p68"/>
            <p:cNvSpPr/>
            <p:nvPr/>
          </p:nvSpPr>
          <p:spPr>
            <a:xfrm flipH="1">
              <a:off x="3173939" y="3428028"/>
              <a:ext cx="43318" cy="279637"/>
            </a:xfrm>
            <a:custGeom>
              <a:avLst/>
              <a:gdLst/>
              <a:ahLst/>
              <a:cxnLst/>
              <a:rect l="l" t="t" r="r" b="b"/>
              <a:pathLst>
                <a:path w="213" h="1375" extrusionOk="0">
                  <a:moveTo>
                    <a:pt x="213" y="1365"/>
                  </a:moveTo>
                  <a:lnTo>
                    <a:pt x="213" y="1365"/>
                  </a:lnTo>
                  <a:cubicBezTo>
                    <a:pt x="213" y="1354"/>
                    <a:pt x="213" y="1344"/>
                    <a:pt x="202" y="1323"/>
                  </a:cubicBezTo>
                  <a:cubicBezTo>
                    <a:pt x="192" y="1302"/>
                    <a:pt x="182" y="1282"/>
                    <a:pt x="171" y="1261"/>
                  </a:cubicBezTo>
                  <a:cubicBezTo>
                    <a:pt x="150" y="1219"/>
                    <a:pt x="140" y="1177"/>
                    <a:pt x="119" y="1136"/>
                  </a:cubicBezTo>
                  <a:cubicBezTo>
                    <a:pt x="88" y="1063"/>
                    <a:pt x="57" y="969"/>
                    <a:pt x="46" y="886"/>
                  </a:cubicBezTo>
                  <a:cubicBezTo>
                    <a:pt x="36" y="792"/>
                    <a:pt x="46" y="688"/>
                    <a:pt x="57" y="594"/>
                  </a:cubicBezTo>
                  <a:cubicBezTo>
                    <a:pt x="57" y="500"/>
                    <a:pt x="67" y="417"/>
                    <a:pt x="77" y="323"/>
                  </a:cubicBezTo>
                  <a:cubicBezTo>
                    <a:pt x="88" y="271"/>
                    <a:pt x="98" y="229"/>
                    <a:pt x="109" y="177"/>
                  </a:cubicBezTo>
                  <a:cubicBezTo>
                    <a:pt x="119" y="125"/>
                    <a:pt x="140" y="73"/>
                    <a:pt x="150" y="32"/>
                  </a:cubicBezTo>
                  <a:cubicBezTo>
                    <a:pt x="161" y="0"/>
                    <a:pt x="130" y="-10"/>
                    <a:pt x="119" y="11"/>
                  </a:cubicBezTo>
                  <a:cubicBezTo>
                    <a:pt x="77" y="94"/>
                    <a:pt x="57" y="188"/>
                    <a:pt x="46" y="282"/>
                  </a:cubicBezTo>
                  <a:cubicBezTo>
                    <a:pt x="36" y="375"/>
                    <a:pt x="25" y="469"/>
                    <a:pt x="15" y="552"/>
                  </a:cubicBezTo>
                  <a:cubicBezTo>
                    <a:pt x="5" y="657"/>
                    <a:pt x="-6" y="750"/>
                    <a:pt x="5" y="854"/>
                  </a:cubicBezTo>
                  <a:cubicBezTo>
                    <a:pt x="5" y="938"/>
                    <a:pt x="36" y="1032"/>
                    <a:pt x="67" y="1115"/>
                  </a:cubicBezTo>
                  <a:cubicBezTo>
                    <a:pt x="77" y="1167"/>
                    <a:pt x="98" y="1209"/>
                    <a:pt x="130" y="1261"/>
                  </a:cubicBezTo>
                  <a:cubicBezTo>
                    <a:pt x="140" y="1282"/>
                    <a:pt x="150" y="1302"/>
                    <a:pt x="161" y="1323"/>
                  </a:cubicBezTo>
                  <a:cubicBezTo>
                    <a:pt x="171" y="1344"/>
                    <a:pt x="171" y="1365"/>
                    <a:pt x="192" y="1375"/>
                  </a:cubicBezTo>
                  <a:cubicBezTo>
                    <a:pt x="202" y="1375"/>
                    <a:pt x="202" y="1375"/>
                    <a:pt x="213" y="136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3" name="Google Shape;3983;p68"/>
            <p:cNvSpPr/>
            <p:nvPr/>
          </p:nvSpPr>
          <p:spPr>
            <a:xfrm flipH="1">
              <a:off x="1804632" y="3429452"/>
              <a:ext cx="1382120" cy="45149"/>
            </a:xfrm>
            <a:custGeom>
              <a:avLst/>
              <a:gdLst/>
              <a:ahLst/>
              <a:cxnLst/>
              <a:rect l="l" t="t" r="r" b="b"/>
              <a:pathLst>
                <a:path w="6796" h="222" extrusionOk="0">
                  <a:moveTo>
                    <a:pt x="0" y="14"/>
                  </a:moveTo>
                  <a:lnTo>
                    <a:pt x="0" y="14"/>
                  </a:lnTo>
                  <a:cubicBezTo>
                    <a:pt x="230" y="35"/>
                    <a:pt x="448" y="35"/>
                    <a:pt x="677" y="45"/>
                  </a:cubicBezTo>
                  <a:cubicBezTo>
                    <a:pt x="896" y="45"/>
                    <a:pt x="1115" y="56"/>
                    <a:pt x="1334" y="66"/>
                  </a:cubicBezTo>
                  <a:cubicBezTo>
                    <a:pt x="1771" y="77"/>
                    <a:pt x="2209" y="97"/>
                    <a:pt x="2646" y="118"/>
                  </a:cubicBezTo>
                  <a:cubicBezTo>
                    <a:pt x="3532" y="160"/>
                    <a:pt x="4407" y="202"/>
                    <a:pt x="5291" y="222"/>
                  </a:cubicBezTo>
                  <a:cubicBezTo>
                    <a:pt x="5791" y="222"/>
                    <a:pt x="6281" y="222"/>
                    <a:pt x="6781" y="202"/>
                  </a:cubicBezTo>
                  <a:cubicBezTo>
                    <a:pt x="6801" y="202"/>
                    <a:pt x="6801" y="160"/>
                    <a:pt x="6781" y="170"/>
                  </a:cubicBezTo>
                  <a:cubicBezTo>
                    <a:pt x="5895" y="191"/>
                    <a:pt x="5021" y="181"/>
                    <a:pt x="4136" y="150"/>
                  </a:cubicBezTo>
                  <a:cubicBezTo>
                    <a:pt x="3250" y="118"/>
                    <a:pt x="2375" y="66"/>
                    <a:pt x="1490" y="35"/>
                  </a:cubicBezTo>
                  <a:cubicBezTo>
                    <a:pt x="1250" y="25"/>
                    <a:pt x="1000" y="14"/>
                    <a:pt x="750" y="4"/>
                  </a:cubicBezTo>
                  <a:cubicBezTo>
                    <a:pt x="500" y="4"/>
                    <a:pt x="250" y="-7"/>
                    <a:pt x="0" y="4"/>
                  </a:cubicBezTo>
                  <a:lnTo>
                    <a:pt x="0" y="14"/>
                  </a:lnTo>
                  <a:close/>
                </a:path>
              </a:pathLst>
            </a:custGeom>
            <a:solidFill>
              <a:schemeClr val="dk1"/>
            </a:solidFill>
            <a:ln>
              <a:noFill/>
            </a:ln>
          </p:spPr>
          <p:txBody>
            <a:bodyPr spcFirstLastPara="1" wrap="square" lIns="90000" tIns="34900" rIns="90000" bIns="34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4" name="Google Shape;3984;p68"/>
            <p:cNvSpPr/>
            <p:nvPr/>
          </p:nvSpPr>
          <p:spPr>
            <a:xfrm flipH="1">
              <a:off x="1804632" y="3473787"/>
              <a:ext cx="1354461" cy="52673"/>
            </a:xfrm>
            <a:custGeom>
              <a:avLst/>
              <a:gdLst/>
              <a:ahLst/>
              <a:cxnLst/>
              <a:rect l="l" t="t" r="r" b="b"/>
              <a:pathLst>
                <a:path w="6660" h="259" extrusionOk="0">
                  <a:moveTo>
                    <a:pt x="0" y="25"/>
                  </a:moveTo>
                  <a:lnTo>
                    <a:pt x="0" y="25"/>
                  </a:lnTo>
                  <a:cubicBezTo>
                    <a:pt x="219" y="36"/>
                    <a:pt x="437" y="36"/>
                    <a:pt x="656" y="46"/>
                  </a:cubicBezTo>
                  <a:cubicBezTo>
                    <a:pt x="875" y="46"/>
                    <a:pt x="1094" y="57"/>
                    <a:pt x="1302" y="67"/>
                  </a:cubicBezTo>
                  <a:cubicBezTo>
                    <a:pt x="1729" y="77"/>
                    <a:pt x="2166" y="98"/>
                    <a:pt x="2594" y="119"/>
                  </a:cubicBezTo>
                  <a:cubicBezTo>
                    <a:pt x="3458" y="171"/>
                    <a:pt x="4323" y="223"/>
                    <a:pt x="5186" y="244"/>
                  </a:cubicBezTo>
                  <a:cubicBezTo>
                    <a:pt x="5665" y="254"/>
                    <a:pt x="6155" y="265"/>
                    <a:pt x="6645" y="254"/>
                  </a:cubicBezTo>
                  <a:cubicBezTo>
                    <a:pt x="6665" y="254"/>
                    <a:pt x="6665" y="213"/>
                    <a:pt x="6645" y="213"/>
                  </a:cubicBezTo>
                  <a:cubicBezTo>
                    <a:pt x="5780" y="223"/>
                    <a:pt x="4916" y="202"/>
                    <a:pt x="4052" y="161"/>
                  </a:cubicBezTo>
                  <a:cubicBezTo>
                    <a:pt x="3187" y="119"/>
                    <a:pt x="2323" y="67"/>
                    <a:pt x="1458" y="25"/>
                  </a:cubicBezTo>
                  <a:cubicBezTo>
                    <a:pt x="1219" y="15"/>
                    <a:pt x="979" y="15"/>
                    <a:pt x="739" y="4"/>
                  </a:cubicBezTo>
                  <a:cubicBezTo>
                    <a:pt x="489" y="4"/>
                    <a:pt x="250" y="-6"/>
                    <a:pt x="0" y="4"/>
                  </a:cubicBezTo>
                  <a:cubicBezTo>
                    <a:pt x="0" y="4"/>
                    <a:pt x="0" y="15"/>
                    <a:pt x="0" y="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5" name="Google Shape;3985;p68"/>
            <p:cNvSpPr/>
            <p:nvPr/>
          </p:nvSpPr>
          <p:spPr>
            <a:xfrm flipH="1">
              <a:off x="1804632" y="3675127"/>
              <a:ext cx="1354461" cy="52470"/>
            </a:xfrm>
            <a:custGeom>
              <a:avLst/>
              <a:gdLst/>
              <a:ahLst/>
              <a:cxnLst/>
              <a:rect l="l" t="t" r="r" b="b"/>
              <a:pathLst>
                <a:path w="6660" h="258" extrusionOk="0">
                  <a:moveTo>
                    <a:pt x="0" y="25"/>
                  </a:moveTo>
                  <a:lnTo>
                    <a:pt x="0" y="25"/>
                  </a:lnTo>
                  <a:cubicBezTo>
                    <a:pt x="219" y="35"/>
                    <a:pt x="437" y="35"/>
                    <a:pt x="656" y="46"/>
                  </a:cubicBezTo>
                  <a:cubicBezTo>
                    <a:pt x="875" y="46"/>
                    <a:pt x="1094" y="56"/>
                    <a:pt x="1302" y="67"/>
                  </a:cubicBezTo>
                  <a:cubicBezTo>
                    <a:pt x="1729" y="77"/>
                    <a:pt x="2166" y="98"/>
                    <a:pt x="2594" y="129"/>
                  </a:cubicBezTo>
                  <a:cubicBezTo>
                    <a:pt x="3458" y="171"/>
                    <a:pt x="4323" y="223"/>
                    <a:pt x="5186" y="244"/>
                  </a:cubicBezTo>
                  <a:cubicBezTo>
                    <a:pt x="5665" y="254"/>
                    <a:pt x="6155" y="264"/>
                    <a:pt x="6645" y="254"/>
                  </a:cubicBezTo>
                  <a:cubicBezTo>
                    <a:pt x="6665" y="254"/>
                    <a:pt x="6665" y="212"/>
                    <a:pt x="6645" y="212"/>
                  </a:cubicBezTo>
                  <a:cubicBezTo>
                    <a:pt x="5780" y="223"/>
                    <a:pt x="4916" y="202"/>
                    <a:pt x="4052" y="160"/>
                  </a:cubicBezTo>
                  <a:cubicBezTo>
                    <a:pt x="3187" y="119"/>
                    <a:pt x="2323" y="67"/>
                    <a:pt x="1458" y="35"/>
                  </a:cubicBezTo>
                  <a:cubicBezTo>
                    <a:pt x="1219" y="25"/>
                    <a:pt x="979" y="14"/>
                    <a:pt x="739" y="4"/>
                  </a:cubicBezTo>
                  <a:cubicBezTo>
                    <a:pt x="489" y="4"/>
                    <a:pt x="250" y="-6"/>
                    <a:pt x="0" y="4"/>
                  </a:cubicBezTo>
                  <a:lnTo>
                    <a:pt x="0" y="2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6" name="Google Shape;3986;p68"/>
            <p:cNvSpPr/>
            <p:nvPr/>
          </p:nvSpPr>
          <p:spPr>
            <a:xfrm flipH="1">
              <a:off x="3152788" y="3472567"/>
              <a:ext cx="24201" cy="208457"/>
            </a:xfrm>
            <a:custGeom>
              <a:avLst/>
              <a:gdLst/>
              <a:ahLst/>
              <a:cxnLst/>
              <a:rect l="l" t="t" r="r" b="b"/>
              <a:pathLst>
                <a:path w="119" h="1025" extrusionOk="0">
                  <a:moveTo>
                    <a:pt x="77" y="10"/>
                  </a:moveTo>
                  <a:lnTo>
                    <a:pt x="77" y="10"/>
                  </a:lnTo>
                  <a:cubicBezTo>
                    <a:pt x="57" y="42"/>
                    <a:pt x="46" y="94"/>
                    <a:pt x="36" y="135"/>
                  </a:cubicBezTo>
                  <a:cubicBezTo>
                    <a:pt x="25" y="177"/>
                    <a:pt x="25" y="219"/>
                    <a:pt x="15" y="260"/>
                  </a:cubicBezTo>
                  <a:cubicBezTo>
                    <a:pt x="4" y="354"/>
                    <a:pt x="-6" y="438"/>
                    <a:pt x="4" y="531"/>
                  </a:cubicBezTo>
                  <a:cubicBezTo>
                    <a:pt x="4" y="615"/>
                    <a:pt x="4" y="698"/>
                    <a:pt x="15" y="781"/>
                  </a:cubicBezTo>
                  <a:cubicBezTo>
                    <a:pt x="15" y="823"/>
                    <a:pt x="25" y="865"/>
                    <a:pt x="36" y="906"/>
                  </a:cubicBezTo>
                  <a:cubicBezTo>
                    <a:pt x="46" y="938"/>
                    <a:pt x="57" y="990"/>
                    <a:pt x="77" y="1021"/>
                  </a:cubicBezTo>
                  <a:cubicBezTo>
                    <a:pt x="88" y="1031"/>
                    <a:pt x="119" y="1021"/>
                    <a:pt x="119" y="1000"/>
                  </a:cubicBezTo>
                  <a:cubicBezTo>
                    <a:pt x="109" y="979"/>
                    <a:pt x="98" y="958"/>
                    <a:pt x="88" y="948"/>
                  </a:cubicBezTo>
                  <a:cubicBezTo>
                    <a:pt x="88" y="927"/>
                    <a:pt x="77" y="906"/>
                    <a:pt x="77" y="885"/>
                  </a:cubicBezTo>
                  <a:cubicBezTo>
                    <a:pt x="67" y="854"/>
                    <a:pt x="57" y="813"/>
                    <a:pt x="57" y="771"/>
                  </a:cubicBezTo>
                  <a:cubicBezTo>
                    <a:pt x="46" y="688"/>
                    <a:pt x="46" y="604"/>
                    <a:pt x="46" y="531"/>
                  </a:cubicBezTo>
                  <a:cubicBezTo>
                    <a:pt x="46" y="448"/>
                    <a:pt x="46" y="354"/>
                    <a:pt x="57" y="271"/>
                  </a:cubicBezTo>
                  <a:cubicBezTo>
                    <a:pt x="67" y="229"/>
                    <a:pt x="67" y="188"/>
                    <a:pt x="77" y="146"/>
                  </a:cubicBezTo>
                  <a:cubicBezTo>
                    <a:pt x="88" y="104"/>
                    <a:pt x="98" y="63"/>
                    <a:pt x="109" y="21"/>
                  </a:cubicBezTo>
                  <a:cubicBezTo>
                    <a:pt x="109" y="0"/>
                    <a:pt x="88" y="-10"/>
                    <a:pt x="77"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7" name="Google Shape;3987;p68"/>
            <p:cNvSpPr/>
            <p:nvPr/>
          </p:nvSpPr>
          <p:spPr>
            <a:xfrm flipH="1">
              <a:off x="1806665" y="3465652"/>
              <a:ext cx="8948" cy="58571"/>
            </a:xfrm>
            <a:custGeom>
              <a:avLst/>
              <a:gdLst/>
              <a:ahLst/>
              <a:cxnLst/>
              <a:rect l="l" t="t" r="r" b="b"/>
              <a:pathLst>
                <a:path w="44" h="288" extrusionOk="0">
                  <a:moveTo>
                    <a:pt x="39" y="3"/>
                  </a:moveTo>
                  <a:lnTo>
                    <a:pt x="39" y="3"/>
                  </a:lnTo>
                  <a:cubicBezTo>
                    <a:pt x="28" y="-8"/>
                    <a:pt x="18" y="13"/>
                    <a:pt x="7" y="24"/>
                  </a:cubicBezTo>
                  <a:cubicBezTo>
                    <a:pt x="7" y="24"/>
                    <a:pt x="7" y="44"/>
                    <a:pt x="7" y="55"/>
                  </a:cubicBezTo>
                  <a:cubicBezTo>
                    <a:pt x="7" y="65"/>
                    <a:pt x="7" y="76"/>
                    <a:pt x="7" y="97"/>
                  </a:cubicBezTo>
                  <a:cubicBezTo>
                    <a:pt x="-3" y="128"/>
                    <a:pt x="-3" y="149"/>
                    <a:pt x="7" y="180"/>
                  </a:cubicBezTo>
                  <a:cubicBezTo>
                    <a:pt x="7" y="211"/>
                    <a:pt x="-3" y="242"/>
                    <a:pt x="7" y="274"/>
                  </a:cubicBezTo>
                  <a:cubicBezTo>
                    <a:pt x="7" y="294"/>
                    <a:pt x="49" y="294"/>
                    <a:pt x="39" y="263"/>
                  </a:cubicBezTo>
                  <a:cubicBezTo>
                    <a:pt x="39" y="253"/>
                    <a:pt x="39" y="242"/>
                    <a:pt x="39" y="232"/>
                  </a:cubicBezTo>
                  <a:cubicBezTo>
                    <a:pt x="28" y="232"/>
                    <a:pt x="18" y="222"/>
                    <a:pt x="18" y="232"/>
                  </a:cubicBezTo>
                  <a:cubicBezTo>
                    <a:pt x="7" y="242"/>
                    <a:pt x="7" y="253"/>
                    <a:pt x="7" y="263"/>
                  </a:cubicBezTo>
                  <a:cubicBezTo>
                    <a:pt x="18" y="263"/>
                    <a:pt x="28" y="263"/>
                    <a:pt x="39" y="274"/>
                  </a:cubicBezTo>
                  <a:cubicBezTo>
                    <a:pt x="49" y="242"/>
                    <a:pt x="39" y="222"/>
                    <a:pt x="39" y="201"/>
                  </a:cubicBezTo>
                  <a:cubicBezTo>
                    <a:pt x="39" y="180"/>
                    <a:pt x="39" y="159"/>
                    <a:pt x="39" y="128"/>
                  </a:cubicBezTo>
                  <a:cubicBezTo>
                    <a:pt x="39" y="107"/>
                    <a:pt x="28" y="86"/>
                    <a:pt x="28" y="65"/>
                  </a:cubicBezTo>
                  <a:cubicBezTo>
                    <a:pt x="28" y="55"/>
                    <a:pt x="18" y="13"/>
                    <a:pt x="39" y="13"/>
                  </a:cubicBezTo>
                  <a:lnTo>
                    <a:pt x="39" y="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8" name="Google Shape;3988;p68"/>
            <p:cNvSpPr/>
            <p:nvPr/>
          </p:nvSpPr>
          <p:spPr>
            <a:xfrm flipH="1">
              <a:off x="909589" y="3536223"/>
              <a:ext cx="902364" cy="188120"/>
            </a:xfrm>
            <a:custGeom>
              <a:avLst/>
              <a:gdLst/>
              <a:ahLst/>
              <a:cxnLst/>
              <a:rect l="l" t="t" r="r" b="b"/>
              <a:pathLst>
                <a:path w="4437" h="925" extrusionOk="0">
                  <a:moveTo>
                    <a:pt x="0" y="916"/>
                  </a:moveTo>
                  <a:lnTo>
                    <a:pt x="0" y="916"/>
                  </a:lnTo>
                  <a:cubicBezTo>
                    <a:pt x="73" y="927"/>
                    <a:pt x="135" y="927"/>
                    <a:pt x="208" y="916"/>
                  </a:cubicBezTo>
                  <a:cubicBezTo>
                    <a:pt x="291" y="906"/>
                    <a:pt x="364" y="895"/>
                    <a:pt x="437" y="885"/>
                  </a:cubicBezTo>
                  <a:cubicBezTo>
                    <a:pt x="573" y="864"/>
                    <a:pt x="719" y="843"/>
                    <a:pt x="854" y="812"/>
                  </a:cubicBezTo>
                  <a:cubicBezTo>
                    <a:pt x="1146" y="760"/>
                    <a:pt x="1427" y="697"/>
                    <a:pt x="1719" y="635"/>
                  </a:cubicBezTo>
                  <a:cubicBezTo>
                    <a:pt x="2291" y="500"/>
                    <a:pt x="2854" y="354"/>
                    <a:pt x="3427" y="218"/>
                  </a:cubicBezTo>
                  <a:cubicBezTo>
                    <a:pt x="3750" y="156"/>
                    <a:pt x="4073" y="83"/>
                    <a:pt x="4396" y="41"/>
                  </a:cubicBezTo>
                  <a:cubicBezTo>
                    <a:pt x="4396" y="31"/>
                    <a:pt x="4385" y="31"/>
                    <a:pt x="4385" y="20"/>
                  </a:cubicBezTo>
                  <a:cubicBezTo>
                    <a:pt x="4385" y="52"/>
                    <a:pt x="4396" y="83"/>
                    <a:pt x="4396" y="114"/>
                  </a:cubicBezTo>
                  <a:cubicBezTo>
                    <a:pt x="4406" y="135"/>
                    <a:pt x="4437" y="125"/>
                    <a:pt x="4437" y="104"/>
                  </a:cubicBezTo>
                  <a:cubicBezTo>
                    <a:pt x="4427" y="72"/>
                    <a:pt x="4427" y="41"/>
                    <a:pt x="4416" y="10"/>
                  </a:cubicBezTo>
                  <a:cubicBezTo>
                    <a:pt x="4416" y="0"/>
                    <a:pt x="4406" y="0"/>
                    <a:pt x="4396" y="0"/>
                  </a:cubicBezTo>
                  <a:cubicBezTo>
                    <a:pt x="3823" y="83"/>
                    <a:pt x="3250" y="218"/>
                    <a:pt x="2687" y="354"/>
                  </a:cubicBezTo>
                  <a:cubicBezTo>
                    <a:pt x="2114" y="489"/>
                    <a:pt x="1552" y="635"/>
                    <a:pt x="969" y="750"/>
                  </a:cubicBezTo>
                  <a:cubicBezTo>
                    <a:pt x="812" y="781"/>
                    <a:pt x="646" y="812"/>
                    <a:pt x="489" y="843"/>
                  </a:cubicBezTo>
                  <a:cubicBezTo>
                    <a:pt x="406" y="854"/>
                    <a:pt x="323" y="864"/>
                    <a:pt x="239" y="875"/>
                  </a:cubicBezTo>
                  <a:cubicBezTo>
                    <a:pt x="156" y="885"/>
                    <a:pt x="73" y="895"/>
                    <a:pt x="0" y="9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89" name="Google Shape;3989;p68"/>
            <p:cNvSpPr/>
            <p:nvPr/>
          </p:nvSpPr>
          <p:spPr>
            <a:xfrm flipH="1">
              <a:off x="948637" y="3389997"/>
              <a:ext cx="860672" cy="129142"/>
            </a:xfrm>
            <a:custGeom>
              <a:avLst/>
              <a:gdLst/>
              <a:ahLst/>
              <a:cxnLst/>
              <a:rect l="l" t="t" r="r" b="b"/>
              <a:pathLst>
                <a:path w="4232" h="635" extrusionOk="0">
                  <a:moveTo>
                    <a:pt x="8" y="635"/>
                  </a:moveTo>
                  <a:lnTo>
                    <a:pt x="8" y="635"/>
                  </a:lnTo>
                  <a:cubicBezTo>
                    <a:pt x="278" y="635"/>
                    <a:pt x="560" y="604"/>
                    <a:pt x="831" y="562"/>
                  </a:cubicBezTo>
                  <a:cubicBezTo>
                    <a:pt x="1101" y="521"/>
                    <a:pt x="1372" y="479"/>
                    <a:pt x="1643" y="427"/>
                  </a:cubicBezTo>
                  <a:cubicBezTo>
                    <a:pt x="1914" y="375"/>
                    <a:pt x="2185" y="312"/>
                    <a:pt x="2456" y="260"/>
                  </a:cubicBezTo>
                  <a:cubicBezTo>
                    <a:pt x="2726" y="208"/>
                    <a:pt x="2997" y="166"/>
                    <a:pt x="3278" y="125"/>
                  </a:cubicBezTo>
                  <a:cubicBezTo>
                    <a:pt x="3591" y="83"/>
                    <a:pt x="3893" y="41"/>
                    <a:pt x="4216" y="31"/>
                  </a:cubicBezTo>
                  <a:cubicBezTo>
                    <a:pt x="4237" y="31"/>
                    <a:pt x="4237" y="0"/>
                    <a:pt x="4216" y="0"/>
                  </a:cubicBezTo>
                  <a:cubicBezTo>
                    <a:pt x="3935" y="0"/>
                    <a:pt x="3653" y="41"/>
                    <a:pt x="3372" y="73"/>
                  </a:cubicBezTo>
                  <a:cubicBezTo>
                    <a:pt x="3101" y="114"/>
                    <a:pt x="2831" y="156"/>
                    <a:pt x="2560" y="208"/>
                  </a:cubicBezTo>
                  <a:cubicBezTo>
                    <a:pt x="2008" y="312"/>
                    <a:pt x="1466" y="427"/>
                    <a:pt x="924" y="510"/>
                  </a:cubicBezTo>
                  <a:cubicBezTo>
                    <a:pt x="622" y="562"/>
                    <a:pt x="310" y="594"/>
                    <a:pt x="8" y="625"/>
                  </a:cubicBezTo>
                  <a:cubicBezTo>
                    <a:pt x="-3" y="625"/>
                    <a:pt x="-3" y="635"/>
                    <a:pt x="8" y="6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0" name="Google Shape;3990;p68"/>
            <p:cNvSpPr/>
            <p:nvPr/>
          </p:nvSpPr>
          <p:spPr>
            <a:xfrm flipH="1">
              <a:off x="948840" y="3358068"/>
              <a:ext cx="861079" cy="110228"/>
            </a:xfrm>
            <a:custGeom>
              <a:avLst/>
              <a:gdLst/>
              <a:ahLst/>
              <a:cxnLst/>
              <a:rect l="l" t="t" r="r" b="b"/>
              <a:pathLst>
                <a:path w="4234" h="542" extrusionOk="0">
                  <a:moveTo>
                    <a:pt x="0" y="542"/>
                  </a:moveTo>
                  <a:lnTo>
                    <a:pt x="0" y="542"/>
                  </a:lnTo>
                  <a:cubicBezTo>
                    <a:pt x="261" y="521"/>
                    <a:pt x="531" y="490"/>
                    <a:pt x="802" y="448"/>
                  </a:cubicBezTo>
                  <a:cubicBezTo>
                    <a:pt x="1073" y="407"/>
                    <a:pt x="1334" y="365"/>
                    <a:pt x="1604" y="323"/>
                  </a:cubicBezTo>
                  <a:cubicBezTo>
                    <a:pt x="1750" y="303"/>
                    <a:pt x="1896" y="271"/>
                    <a:pt x="2042" y="251"/>
                  </a:cubicBezTo>
                  <a:cubicBezTo>
                    <a:pt x="2177" y="230"/>
                    <a:pt x="2323" y="209"/>
                    <a:pt x="2469" y="198"/>
                  </a:cubicBezTo>
                  <a:cubicBezTo>
                    <a:pt x="2750" y="178"/>
                    <a:pt x="3031" y="157"/>
                    <a:pt x="3323" y="126"/>
                  </a:cubicBezTo>
                  <a:cubicBezTo>
                    <a:pt x="3615" y="84"/>
                    <a:pt x="3917" y="21"/>
                    <a:pt x="4219" y="32"/>
                  </a:cubicBezTo>
                  <a:cubicBezTo>
                    <a:pt x="4209" y="32"/>
                    <a:pt x="4198" y="21"/>
                    <a:pt x="4198" y="21"/>
                  </a:cubicBezTo>
                  <a:cubicBezTo>
                    <a:pt x="4188" y="73"/>
                    <a:pt x="4198" y="126"/>
                    <a:pt x="4198" y="178"/>
                  </a:cubicBezTo>
                  <a:cubicBezTo>
                    <a:pt x="4198" y="198"/>
                    <a:pt x="4229" y="198"/>
                    <a:pt x="4229" y="178"/>
                  </a:cubicBezTo>
                  <a:cubicBezTo>
                    <a:pt x="4240" y="126"/>
                    <a:pt x="4229" y="73"/>
                    <a:pt x="4229" y="11"/>
                  </a:cubicBezTo>
                  <a:cubicBezTo>
                    <a:pt x="4240" y="1"/>
                    <a:pt x="4219" y="1"/>
                    <a:pt x="4219" y="1"/>
                  </a:cubicBezTo>
                  <a:cubicBezTo>
                    <a:pt x="3948" y="-10"/>
                    <a:pt x="3677" y="32"/>
                    <a:pt x="3417" y="73"/>
                  </a:cubicBezTo>
                  <a:cubicBezTo>
                    <a:pt x="3136" y="115"/>
                    <a:pt x="2854" y="126"/>
                    <a:pt x="2563" y="157"/>
                  </a:cubicBezTo>
                  <a:cubicBezTo>
                    <a:pt x="2427" y="167"/>
                    <a:pt x="2281" y="178"/>
                    <a:pt x="2136" y="198"/>
                  </a:cubicBezTo>
                  <a:cubicBezTo>
                    <a:pt x="2000" y="219"/>
                    <a:pt x="1854" y="240"/>
                    <a:pt x="1719" y="271"/>
                  </a:cubicBezTo>
                  <a:cubicBezTo>
                    <a:pt x="1438" y="313"/>
                    <a:pt x="1167" y="355"/>
                    <a:pt x="896" y="396"/>
                  </a:cubicBezTo>
                  <a:cubicBezTo>
                    <a:pt x="594" y="448"/>
                    <a:pt x="292" y="480"/>
                    <a:pt x="0" y="532"/>
                  </a:cubicBezTo>
                  <a:lnTo>
                    <a:pt x="0" y="54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1" name="Google Shape;3991;p68"/>
            <p:cNvSpPr/>
            <p:nvPr/>
          </p:nvSpPr>
          <p:spPr>
            <a:xfrm flipH="1">
              <a:off x="1867474" y="3525444"/>
              <a:ext cx="25015" cy="197678"/>
            </a:xfrm>
            <a:custGeom>
              <a:avLst/>
              <a:gdLst/>
              <a:ahLst/>
              <a:cxnLst/>
              <a:rect l="l" t="t" r="r" b="b"/>
              <a:pathLst>
                <a:path w="123" h="972" extrusionOk="0">
                  <a:moveTo>
                    <a:pt x="94" y="0"/>
                  </a:moveTo>
                  <a:lnTo>
                    <a:pt x="94" y="0"/>
                  </a:lnTo>
                  <a:cubicBezTo>
                    <a:pt x="73" y="11"/>
                    <a:pt x="52" y="63"/>
                    <a:pt x="42" y="84"/>
                  </a:cubicBezTo>
                  <a:cubicBezTo>
                    <a:pt x="31" y="115"/>
                    <a:pt x="21" y="146"/>
                    <a:pt x="10" y="188"/>
                  </a:cubicBezTo>
                  <a:cubicBezTo>
                    <a:pt x="0" y="261"/>
                    <a:pt x="0" y="355"/>
                    <a:pt x="0" y="428"/>
                  </a:cubicBezTo>
                  <a:cubicBezTo>
                    <a:pt x="0" y="573"/>
                    <a:pt x="-10" y="730"/>
                    <a:pt x="42" y="865"/>
                  </a:cubicBezTo>
                  <a:cubicBezTo>
                    <a:pt x="42" y="886"/>
                    <a:pt x="52" y="907"/>
                    <a:pt x="62" y="928"/>
                  </a:cubicBezTo>
                  <a:cubicBezTo>
                    <a:pt x="62" y="938"/>
                    <a:pt x="73" y="959"/>
                    <a:pt x="83" y="969"/>
                  </a:cubicBezTo>
                  <a:cubicBezTo>
                    <a:pt x="115" y="980"/>
                    <a:pt x="135" y="948"/>
                    <a:pt x="115" y="928"/>
                  </a:cubicBezTo>
                  <a:cubicBezTo>
                    <a:pt x="115" y="917"/>
                    <a:pt x="104" y="917"/>
                    <a:pt x="104" y="928"/>
                  </a:cubicBezTo>
                  <a:lnTo>
                    <a:pt x="104" y="928"/>
                  </a:lnTo>
                  <a:cubicBezTo>
                    <a:pt x="104" y="928"/>
                    <a:pt x="104" y="938"/>
                    <a:pt x="115" y="938"/>
                  </a:cubicBezTo>
                  <a:cubicBezTo>
                    <a:pt x="31" y="803"/>
                    <a:pt x="31" y="636"/>
                    <a:pt x="31" y="490"/>
                  </a:cubicBezTo>
                  <a:cubicBezTo>
                    <a:pt x="31" y="396"/>
                    <a:pt x="31" y="313"/>
                    <a:pt x="42" y="230"/>
                  </a:cubicBezTo>
                  <a:cubicBezTo>
                    <a:pt x="42" y="188"/>
                    <a:pt x="52" y="146"/>
                    <a:pt x="62" y="105"/>
                  </a:cubicBezTo>
                  <a:cubicBezTo>
                    <a:pt x="73" y="84"/>
                    <a:pt x="73" y="63"/>
                    <a:pt x="83" y="42"/>
                  </a:cubicBezTo>
                  <a:cubicBezTo>
                    <a:pt x="94" y="32"/>
                    <a:pt x="104" y="11"/>
                    <a:pt x="104" y="0"/>
                  </a:cubicBezTo>
                  <a:lnTo>
                    <a:pt x="9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2" name="Google Shape;3992;p68"/>
            <p:cNvSpPr/>
            <p:nvPr/>
          </p:nvSpPr>
          <p:spPr>
            <a:xfrm flipH="1">
              <a:off x="975278" y="3389184"/>
              <a:ext cx="30303" cy="160664"/>
            </a:xfrm>
            <a:custGeom>
              <a:avLst/>
              <a:gdLst/>
              <a:ahLst/>
              <a:cxnLst/>
              <a:rect l="l" t="t" r="r" b="b"/>
              <a:pathLst>
                <a:path w="149" h="790" extrusionOk="0">
                  <a:moveTo>
                    <a:pt x="129" y="4"/>
                  </a:moveTo>
                  <a:lnTo>
                    <a:pt x="129" y="4"/>
                  </a:lnTo>
                  <a:cubicBezTo>
                    <a:pt x="97" y="66"/>
                    <a:pt x="76" y="129"/>
                    <a:pt x="56" y="181"/>
                  </a:cubicBezTo>
                  <a:cubicBezTo>
                    <a:pt x="35" y="243"/>
                    <a:pt x="14" y="306"/>
                    <a:pt x="4" y="379"/>
                  </a:cubicBezTo>
                  <a:cubicBezTo>
                    <a:pt x="-7" y="441"/>
                    <a:pt x="4" y="504"/>
                    <a:pt x="14" y="577"/>
                  </a:cubicBezTo>
                  <a:cubicBezTo>
                    <a:pt x="14" y="608"/>
                    <a:pt x="24" y="639"/>
                    <a:pt x="35" y="670"/>
                  </a:cubicBezTo>
                  <a:cubicBezTo>
                    <a:pt x="45" y="712"/>
                    <a:pt x="45" y="743"/>
                    <a:pt x="66" y="775"/>
                  </a:cubicBezTo>
                  <a:cubicBezTo>
                    <a:pt x="66" y="785"/>
                    <a:pt x="87" y="795"/>
                    <a:pt x="97" y="785"/>
                  </a:cubicBezTo>
                  <a:cubicBezTo>
                    <a:pt x="97" y="775"/>
                    <a:pt x="108" y="775"/>
                    <a:pt x="108" y="764"/>
                  </a:cubicBezTo>
                  <a:cubicBezTo>
                    <a:pt x="129" y="754"/>
                    <a:pt x="108" y="733"/>
                    <a:pt x="87" y="743"/>
                  </a:cubicBezTo>
                  <a:lnTo>
                    <a:pt x="76" y="754"/>
                  </a:lnTo>
                  <a:cubicBezTo>
                    <a:pt x="76" y="764"/>
                    <a:pt x="87" y="764"/>
                    <a:pt x="97" y="764"/>
                  </a:cubicBezTo>
                  <a:cubicBezTo>
                    <a:pt x="97" y="733"/>
                    <a:pt x="87" y="702"/>
                    <a:pt x="76" y="670"/>
                  </a:cubicBezTo>
                  <a:cubicBezTo>
                    <a:pt x="66" y="639"/>
                    <a:pt x="56" y="608"/>
                    <a:pt x="56" y="577"/>
                  </a:cubicBezTo>
                  <a:cubicBezTo>
                    <a:pt x="45" y="504"/>
                    <a:pt x="35" y="431"/>
                    <a:pt x="45" y="368"/>
                  </a:cubicBezTo>
                  <a:cubicBezTo>
                    <a:pt x="56" y="306"/>
                    <a:pt x="76" y="243"/>
                    <a:pt x="97" y="181"/>
                  </a:cubicBezTo>
                  <a:cubicBezTo>
                    <a:pt x="118" y="129"/>
                    <a:pt x="139" y="77"/>
                    <a:pt x="149" y="14"/>
                  </a:cubicBezTo>
                  <a:cubicBezTo>
                    <a:pt x="149" y="4"/>
                    <a:pt x="129" y="-7"/>
                    <a:pt x="129"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3" name="Google Shape;3993;p68"/>
            <p:cNvSpPr/>
            <p:nvPr/>
          </p:nvSpPr>
          <p:spPr>
            <a:xfrm flipH="1">
              <a:off x="3040120" y="3160388"/>
              <a:ext cx="51250" cy="241607"/>
            </a:xfrm>
            <a:custGeom>
              <a:avLst/>
              <a:gdLst/>
              <a:ahLst/>
              <a:cxnLst/>
              <a:rect l="l" t="t" r="r" b="b"/>
              <a:pathLst>
                <a:path w="252" h="1188" extrusionOk="0">
                  <a:moveTo>
                    <a:pt x="250" y="26"/>
                  </a:moveTo>
                  <a:lnTo>
                    <a:pt x="250" y="26"/>
                  </a:lnTo>
                  <a:cubicBezTo>
                    <a:pt x="261" y="5"/>
                    <a:pt x="229" y="-6"/>
                    <a:pt x="219" y="5"/>
                  </a:cubicBezTo>
                  <a:cubicBezTo>
                    <a:pt x="188" y="15"/>
                    <a:pt x="167" y="57"/>
                    <a:pt x="156" y="78"/>
                  </a:cubicBezTo>
                  <a:cubicBezTo>
                    <a:pt x="115" y="151"/>
                    <a:pt x="83" y="234"/>
                    <a:pt x="73" y="317"/>
                  </a:cubicBezTo>
                  <a:cubicBezTo>
                    <a:pt x="31" y="504"/>
                    <a:pt x="0" y="691"/>
                    <a:pt x="0" y="879"/>
                  </a:cubicBezTo>
                  <a:cubicBezTo>
                    <a:pt x="0" y="931"/>
                    <a:pt x="11" y="983"/>
                    <a:pt x="21" y="1035"/>
                  </a:cubicBezTo>
                  <a:cubicBezTo>
                    <a:pt x="21" y="1056"/>
                    <a:pt x="31" y="1077"/>
                    <a:pt x="31" y="1108"/>
                  </a:cubicBezTo>
                  <a:cubicBezTo>
                    <a:pt x="42" y="1118"/>
                    <a:pt x="42" y="1129"/>
                    <a:pt x="42" y="1150"/>
                  </a:cubicBezTo>
                  <a:cubicBezTo>
                    <a:pt x="52" y="1160"/>
                    <a:pt x="63" y="1170"/>
                    <a:pt x="63" y="1181"/>
                  </a:cubicBezTo>
                  <a:cubicBezTo>
                    <a:pt x="73" y="1191"/>
                    <a:pt x="94" y="1191"/>
                    <a:pt x="94" y="1170"/>
                  </a:cubicBezTo>
                  <a:cubicBezTo>
                    <a:pt x="83" y="1160"/>
                    <a:pt x="83" y="1150"/>
                    <a:pt x="83" y="1150"/>
                  </a:cubicBezTo>
                  <a:cubicBezTo>
                    <a:pt x="83" y="1139"/>
                    <a:pt x="83" y="1129"/>
                    <a:pt x="83" y="1118"/>
                  </a:cubicBezTo>
                  <a:cubicBezTo>
                    <a:pt x="73" y="1098"/>
                    <a:pt x="73" y="1077"/>
                    <a:pt x="63" y="1056"/>
                  </a:cubicBezTo>
                  <a:cubicBezTo>
                    <a:pt x="52" y="1014"/>
                    <a:pt x="52" y="973"/>
                    <a:pt x="42" y="931"/>
                  </a:cubicBezTo>
                  <a:cubicBezTo>
                    <a:pt x="42" y="847"/>
                    <a:pt x="42" y="775"/>
                    <a:pt x="52" y="691"/>
                  </a:cubicBezTo>
                  <a:cubicBezTo>
                    <a:pt x="63" y="608"/>
                    <a:pt x="73" y="525"/>
                    <a:pt x="83" y="441"/>
                  </a:cubicBezTo>
                  <a:cubicBezTo>
                    <a:pt x="94" y="369"/>
                    <a:pt x="104" y="296"/>
                    <a:pt x="125" y="224"/>
                  </a:cubicBezTo>
                  <a:cubicBezTo>
                    <a:pt x="146" y="182"/>
                    <a:pt x="156" y="140"/>
                    <a:pt x="177" y="99"/>
                  </a:cubicBezTo>
                  <a:cubicBezTo>
                    <a:pt x="188" y="78"/>
                    <a:pt x="198" y="67"/>
                    <a:pt x="208" y="46"/>
                  </a:cubicBezTo>
                  <a:cubicBezTo>
                    <a:pt x="219" y="46"/>
                    <a:pt x="240" y="5"/>
                    <a:pt x="250" y="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4" name="Google Shape;3994;p68"/>
            <p:cNvSpPr/>
            <p:nvPr/>
          </p:nvSpPr>
          <p:spPr>
            <a:xfrm flipH="1">
              <a:off x="1478219" y="3395488"/>
              <a:ext cx="1596271" cy="9965"/>
            </a:xfrm>
            <a:custGeom>
              <a:avLst/>
              <a:gdLst/>
              <a:ahLst/>
              <a:cxnLst/>
              <a:rect l="l" t="t" r="r" b="b"/>
              <a:pathLst>
                <a:path w="7849" h="49" extrusionOk="0">
                  <a:moveTo>
                    <a:pt x="0" y="25"/>
                  </a:moveTo>
                  <a:lnTo>
                    <a:pt x="0" y="25"/>
                  </a:lnTo>
                  <a:cubicBezTo>
                    <a:pt x="1021" y="56"/>
                    <a:pt x="2042" y="46"/>
                    <a:pt x="3063" y="46"/>
                  </a:cubicBezTo>
                  <a:cubicBezTo>
                    <a:pt x="4084" y="46"/>
                    <a:pt x="5093" y="46"/>
                    <a:pt x="6114" y="46"/>
                  </a:cubicBezTo>
                  <a:cubicBezTo>
                    <a:pt x="6687" y="46"/>
                    <a:pt x="7260" y="56"/>
                    <a:pt x="7833" y="35"/>
                  </a:cubicBezTo>
                  <a:cubicBezTo>
                    <a:pt x="7854" y="35"/>
                    <a:pt x="7854" y="4"/>
                    <a:pt x="7833" y="4"/>
                  </a:cubicBezTo>
                  <a:cubicBezTo>
                    <a:pt x="7322" y="-6"/>
                    <a:pt x="6812" y="4"/>
                    <a:pt x="6302" y="4"/>
                  </a:cubicBezTo>
                  <a:cubicBezTo>
                    <a:pt x="5791" y="4"/>
                    <a:pt x="5281" y="4"/>
                    <a:pt x="4770" y="4"/>
                  </a:cubicBezTo>
                  <a:cubicBezTo>
                    <a:pt x="3750" y="4"/>
                    <a:pt x="2740" y="4"/>
                    <a:pt x="1719" y="4"/>
                  </a:cubicBezTo>
                  <a:cubicBezTo>
                    <a:pt x="1146" y="4"/>
                    <a:pt x="573" y="4"/>
                    <a:pt x="0" y="14"/>
                  </a:cubicBezTo>
                  <a:lnTo>
                    <a:pt x="0" y="2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5" name="Google Shape;3995;p68"/>
            <p:cNvSpPr/>
            <p:nvPr/>
          </p:nvSpPr>
          <p:spPr>
            <a:xfrm flipH="1">
              <a:off x="1486354" y="3142288"/>
              <a:ext cx="30303" cy="259707"/>
            </a:xfrm>
            <a:custGeom>
              <a:avLst/>
              <a:gdLst/>
              <a:ahLst/>
              <a:cxnLst/>
              <a:rect l="l" t="t" r="r" b="b"/>
              <a:pathLst>
                <a:path w="149" h="1277" extrusionOk="0">
                  <a:moveTo>
                    <a:pt x="131" y="0"/>
                  </a:moveTo>
                  <a:lnTo>
                    <a:pt x="131" y="0"/>
                  </a:lnTo>
                  <a:cubicBezTo>
                    <a:pt x="100" y="83"/>
                    <a:pt x="69" y="156"/>
                    <a:pt x="48" y="240"/>
                  </a:cubicBezTo>
                  <a:cubicBezTo>
                    <a:pt x="27" y="333"/>
                    <a:pt x="17" y="417"/>
                    <a:pt x="6" y="500"/>
                  </a:cubicBezTo>
                  <a:cubicBezTo>
                    <a:pt x="-4" y="676"/>
                    <a:pt x="-4" y="853"/>
                    <a:pt x="27" y="1030"/>
                  </a:cubicBezTo>
                  <a:cubicBezTo>
                    <a:pt x="37" y="1114"/>
                    <a:pt x="58" y="1207"/>
                    <a:pt x="110" y="1270"/>
                  </a:cubicBezTo>
                  <a:cubicBezTo>
                    <a:pt x="131" y="1291"/>
                    <a:pt x="162" y="1259"/>
                    <a:pt x="142" y="1239"/>
                  </a:cubicBezTo>
                  <a:cubicBezTo>
                    <a:pt x="100" y="1187"/>
                    <a:pt x="79" y="1103"/>
                    <a:pt x="69" y="1030"/>
                  </a:cubicBezTo>
                  <a:cubicBezTo>
                    <a:pt x="58" y="947"/>
                    <a:pt x="48" y="864"/>
                    <a:pt x="48" y="780"/>
                  </a:cubicBezTo>
                  <a:cubicBezTo>
                    <a:pt x="37" y="614"/>
                    <a:pt x="48" y="448"/>
                    <a:pt x="79" y="281"/>
                  </a:cubicBezTo>
                  <a:cubicBezTo>
                    <a:pt x="100" y="188"/>
                    <a:pt x="121" y="94"/>
                    <a:pt x="142" y="0"/>
                  </a:cubicBezTo>
                  <a:lnTo>
                    <a:pt x="13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6" name="Google Shape;3996;p68"/>
            <p:cNvSpPr/>
            <p:nvPr/>
          </p:nvSpPr>
          <p:spPr>
            <a:xfrm flipH="1">
              <a:off x="978329" y="3334883"/>
              <a:ext cx="504771" cy="66299"/>
            </a:xfrm>
            <a:custGeom>
              <a:avLst/>
              <a:gdLst/>
              <a:ahLst/>
              <a:cxnLst/>
              <a:rect l="l" t="t" r="r" b="b"/>
              <a:pathLst>
                <a:path w="2482" h="326" extrusionOk="0">
                  <a:moveTo>
                    <a:pt x="8" y="323"/>
                  </a:moveTo>
                  <a:lnTo>
                    <a:pt x="8" y="323"/>
                  </a:lnTo>
                  <a:cubicBezTo>
                    <a:pt x="174" y="333"/>
                    <a:pt x="331" y="312"/>
                    <a:pt x="497" y="292"/>
                  </a:cubicBezTo>
                  <a:cubicBezTo>
                    <a:pt x="654" y="281"/>
                    <a:pt x="810" y="260"/>
                    <a:pt x="977" y="250"/>
                  </a:cubicBezTo>
                  <a:cubicBezTo>
                    <a:pt x="1289" y="208"/>
                    <a:pt x="1612" y="167"/>
                    <a:pt x="1935" y="115"/>
                  </a:cubicBezTo>
                  <a:cubicBezTo>
                    <a:pt x="2018" y="104"/>
                    <a:pt x="2112" y="94"/>
                    <a:pt x="2195" y="83"/>
                  </a:cubicBezTo>
                  <a:cubicBezTo>
                    <a:pt x="2289" y="62"/>
                    <a:pt x="2383" y="52"/>
                    <a:pt x="2466" y="42"/>
                  </a:cubicBezTo>
                  <a:cubicBezTo>
                    <a:pt x="2487" y="31"/>
                    <a:pt x="2487" y="0"/>
                    <a:pt x="2466" y="0"/>
                  </a:cubicBezTo>
                  <a:cubicBezTo>
                    <a:pt x="2383" y="10"/>
                    <a:pt x="2299" y="21"/>
                    <a:pt x="2227" y="42"/>
                  </a:cubicBezTo>
                  <a:cubicBezTo>
                    <a:pt x="2143" y="52"/>
                    <a:pt x="2060" y="62"/>
                    <a:pt x="1977" y="73"/>
                  </a:cubicBezTo>
                  <a:cubicBezTo>
                    <a:pt x="1820" y="94"/>
                    <a:pt x="1664" y="115"/>
                    <a:pt x="1508" y="135"/>
                  </a:cubicBezTo>
                  <a:cubicBezTo>
                    <a:pt x="1185" y="187"/>
                    <a:pt x="862" y="219"/>
                    <a:pt x="549" y="250"/>
                  </a:cubicBezTo>
                  <a:cubicBezTo>
                    <a:pt x="362" y="271"/>
                    <a:pt x="185" y="281"/>
                    <a:pt x="8" y="312"/>
                  </a:cubicBezTo>
                  <a:cubicBezTo>
                    <a:pt x="-3" y="312"/>
                    <a:pt x="-3" y="323"/>
                    <a:pt x="8" y="3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7" name="Google Shape;3997;p68"/>
            <p:cNvSpPr/>
            <p:nvPr/>
          </p:nvSpPr>
          <p:spPr>
            <a:xfrm flipH="1">
              <a:off x="975482" y="3114019"/>
              <a:ext cx="518193" cy="267435"/>
            </a:xfrm>
            <a:custGeom>
              <a:avLst/>
              <a:gdLst/>
              <a:ahLst/>
              <a:cxnLst/>
              <a:rect l="l" t="t" r="r" b="b"/>
              <a:pathLst>
                <a:path w="2548" h="1315" extrusionOk="0">
                  <a:moveTo>
                    <a:pt x="8" y="160"/>
                  </a:moveTo>
                  <a:lnTo>
                    <a:pt x="8" y="160"/>
                  </a:lnTo>
                  <a:cubicBezTo>
                    <a:pt x="331" y="170"/>
                    <a:pt x="654" y="160"/>
                    <a:pt x="987" y="149"/>
                  </a:cubicBezTo>
                  <a:cubicBezTo>
                    <a:pt x="1310" y="139"/>
                    <a:pt x="1633" y="118"/>
                    <a:pt x="1956" y="87"/>
                  </a:cubicBezTo>
                  <a:cubicBezTo>
                    <a:pt x="2143" y="77"/>
                    <a:pt x="2320" y="56"/>
                    <a:pt x="2508" y="35"/>
                  </a:cubicBezTo>
                  <a:cubicBezTo>
                    <a:pt x="2497" y="24"/>
                    <a:pt x="2497" y="24"/>
                    <a:pt x="2487" y="14"/>
                  </a:cubicBezTo>
                  <a:cubicBezTo>
                    <a:pt x="2476" y="56"/>
                    <a:pt x="2466" y="97"/>
                    <a:pt x="2466" y="139"/>
                  </a:cubicBezTo>
                  <a:cubicBezTo>
                    <a:pt x="2476" y="129"/>
                    <a:pt x="2476" y="129"/>
                    <a:pt x="2487" y="118"/>
                  </a:cubicBezTo>
                  <a:cubicBezTo>
                    <a:pt x="1872" y="170"/>
                    <a:pt x="1258" y="212"/>
                    <a:pt x="643" y="254"/>
                  </a:cubicBezTo>
                  <a:cubicBezTo>
                    <a:pt x="476" y="264"/>
                    <a:pt x="299" y="274"/>
                    <a:pt x="122" y="285"/>
                  </a:cubicBezTo>
                  <a:cubicBezTo>
                    <a:pt x="112" y="285"/>
                    <a:pt x="112" y="295"/>
                    <a:pt x="112" y="295"/>
                  </a:cubicBezTo>
                  <a:cubicBezTo>
                    <a:pt x="-3" y="535"/>
                    <a:pt x="-13" y="826"/>
                    <a:pt x="39" y="1086"/>
                  </a:cubicBezTo>
                  <a:cubicBezTo>
                    <a:pt x="60" y="1159"/>
                    <a:pt x="81" y="1232"/>
                    <a:pt x="101" y="1294"/>
                  </a:cubicBezTo>
                  <a:cubicBezTo>
                    <a:pt x="112" y="1305"/>
                    <a:pt x="112" y="1315"/>
                    <a:pt x="122" y="1315"/>
                  </a:cubicBezTo>
                  <a:cubicBezTo>
                    <a:pt x="445" y="1294"/>
                    <a:pt x="768" y="1263"/>
                    <a:pt x="1091" y="1232"/>
                  </a:cubicBezTo>
                  <a:cubicBezTo>
                    <a:pt x="1414" y="1201"/>
                    <a:pt x="1737" y="1159"/>
                    <a:pt x="2060" y="1107"/>
                  </a:cubicBezTo>
                  <a:cubicBezTo>
                    <a:pt x="2154" y="1096"/>
                    <a:pt x="2237" y="1086"/>
                    <a:pt x="2331" y="1075"/>
                  </a:cubicBezTo>
                  <a:cubicBezTo>
                    <a:pt x="2351" y="1075"/>
                    <a:pt x="2372" y="1065"/>
                    <a:pt x="2393" y="1065"/>
                  </a:cubicBezTo>
                  <a:cubicBezTo>
                    <a:pt x="2414" y="1065"/>
                    <a:pt x="2445" y="1055"/>
                    <a:pt x="2456" y="1055"/>
                  </a:cubicBezTo>
                  <a:cubicBezTo>
                    <a:pt x="2466" y="1065"/>
                    <a:pt x="2476" y="1075"/>
                    <a:pt x="2476" y="1086"/>
                  </a:cubicBezTo>
                  <a:cubicBezTo>
                    <a:pt x="2487" y="1107"/>
                    <a:pt x="2508" y="1117"/>
                    <a:pt x="2518" y="1128"/>
                  </a:cubicBezTo>
                  <a:cubicBezTo>
                    <a:pt x="2539" y="1138"/>
                    <a:pt x="2560" y="1107"/>
                    <a:pt x="2539" y="1086"/>
                  </a:cubicBezTo>
                  <a:cubicBezTo>
                    <a:pt x="2518" y="1075"/>
                    <a:pt x="2508" y="1044"/>
                    <a:pt x="2487" y="1034"/>
                  </a:cubicBezTo>
                  <a:cubicBezTo>
                    <a:pt x="2476" y="1023"/>
                    <a:pt x="2466" y="1013"/>
                    <a:pt x="2445" y="1023"/>
                  </a:cubicBezTo>
                  <a:cubicBezTo>
                    <a:pt x="2424" y="1023"/>
                    <a:pt x="2404" y="1023"/>
                    <a:pt x="2383" y="1023"/>
                  </a:cubicBezTo>
                  <a:cubicBezTo>
                    <a:pt x="2310" y="1034"/>
                    <a:pt x="2226" y="1055"/>
                    <a:pt x="2143" y="1065"/>
                  </a:cubicBezTo>
                  <a:cubicBezTo>
                    <a:pt x="1987" y="1086"/>
                    <a:pt x="1820" y="1107"/>
                    <a:pt x="1664" y="1128"/>
                  </a:cubicBezTo>
                  <a:cubicBezTo>
                    <a:pt x="1331" y="1169"/>
                    <a:pt x="997" y="1211"/>
                    <a:pt x="674" y="1232"/>
                  </a:cubicBezTo>
                  <a:cubicBezTo>
                    <a:pt x="487" y="1253"/>
                    <a:pt x="310" y="1263"/>
                    <a:pt x="122" y="1273"/>
                  </a:cubicBezTo>
                  <a:cubicBezTo>
                    <a:pt x="133" y="1284"/>
                    <a:pt x="133" y="1284"/>
                    <a:pt x="143" y="1284"/>
                  </a:cubicBezTo>
                  <a:cubicBezTo>
                    <a:pt x="39" y="1055"/>
                    <a:pt x="18" y="773"/>
                    <a:pt x="70" y="514"/>
                  </a:cubicBezTo>
                  <a:cubicBezTo>
                    <a:pt x="91" y="452"/>
                    <a:pt x="112" y="379"/>
                    <a:pt x="133" y="316"/>
                  </a:cubicBezTo>
                  <a:lnTo>
                    <a:pt x="122" y="327"/>
                  </a:lnTo>
                  <a:cubicBezTo>
                    <a:pt x="737" y="285"/>
                    <a:pt x="1351" y="243"/>
                    <a:pt x="1966" y="191"/>
                  </a:cubicBezTo>
                  <a:cubicBezTo>
                    <a:pt x="2143" y="181"/>
                    <a:pt x="2310" y="170"/>
                    <a:pt x="2487" y="160"/>
                  </a:cubicBezTo>
                  <a:cubicBezTo>
                    <a:pt x="2497" y="149"/>
                    <a:pt x="2497" y="149"/>
                    <a:pt x="2497" y="139"/>
                  </a:cubicBezTo>
                  <a:cubicBezTo>
                    <a:pt x="2508" y="97"/>
                    <a:pt x="2508" y="56"/>
                    <a:pt x="2518" y="24"/>
                  </a:cubicBezTo>
                  <a:cubicBezTo>
                    <a:pt x="2529" y="14"/>
                    <a:pt x="2518" y="-7"/>
                    <a:pt x="2508" y="4"/>
                  </a:cubicBezTo>
                  <a:cubicBezTo>
                    <a:pt x="2185" y="35"/>
                    <a:pt x="1862" y="66"/>
                    <a:pt x="1529" y="87"/>
                  </a:cubicBezTo>
                  <a:cubicBezTo>
                    <a:pt x="1206" y="108"/>
                    <a:pt x="883" y="129"/>
                    <a:pt x="549" y="129"/>
                  </a:cubicBezTo>
                  <a:cubicBezTo>
                    <a:pt x="372" y="139"/>
                    <a:pt x="185" y="139"/>
                    <a:pt x="8" y="149"/>
                  </a:cubicBezTo>
                  <a:cubicBezTo>
                    <a:pt x="-3" y="149"/>
                    <a:pt x="-3" y="160"/>
                    <a:pt x="8" y="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8" name="Google Shape;3998;p68"/>
            <p:cNvSpPr/>
            <p:nvPr/>
          </p:nvSpPr>
          <p:spPr>
            <a:xfrm flipH="1">
              <a:off x="1485337" y="3142288"/>
              <a:ext cx="1561087" cy="17287"/>
            </a:xfrm>
            <a:custGeom>
              <a:avLst/>
              <a:gdLst/>
              <a:ahLst/>
              <a:cxnLst/>
              <a:rect l="l" t="t" r="r" b="b"/>
              <a:pathLst>
                <a:path w="7676" h="85" extrusionOk="0">
                  <a:moveTo>
                    <a:pt x="8" y="73"/>
                  </a:moveTo>
                  <a:lnTo>
                    <a:pt x="8" y="73"/>
                  </a:lnTo>
                  <a:cubicBezTo>
                    <a:pt x="508" y="94"/>
                    <a:pt x="1008" y="83"/>
                    <a:pt x="1519" y="83"/>
                  </a:cubicBezTo>
                  <a:cubicBezTo>
                    <a:pt x="2008" y="73"/>
                    <a:pt x="2508" y="73"/>
                    <a:pt x="3008" y="73"/>
                  </a:cubicBezTo>
                  <a:cubicBezTo>
                    <a:pt x="3998" y="63"/>
                    <a:pt x="4997" y="52"/>
                    <a:pt x="5986" y="42"/>
                  </a:cubicBezTo>
                  <a:cubicBezTo>
                    <a:pt x="6268" y="42"/>
                    <a:pt x="6549" y="42"/>
                    <a:pt x="6830" y="42"/>
                  </a:cubicBezTo>
                  <a:cubicBezTo>
                    <a:pt x="6966" y="42"/>
                    <a:pt x="7101" y="42"/>
                    <a:pt x="7236" y="42"/>
                  </a:cubicBezTo>
                  <a:cubicBezTo>
                    <a:pt x="7382" y="42"/>
                    <a:pt x="7518" y="42"/>
                    <a:pt x="7664" y="31"/>
                  </a:cubicBezTo>
                  <a:cubicBezTo>
                    <a:pt x="7684" y="31"/>
                    <a:pt x="7674" y="10"/>
                    <a:pt x="7664" y="10"/>
                  </a:cubicBezTo>
                  <a:cubicBezTo>
                    <a:pt x="7539" y="0"/>
                    <a:pt x="7414" y="0"/>
                    <a:pt x="7289" y="0"/>
                  </a:cubicBezTo>
                  <a:cubicBezTo>
                    <a:pt x="7164" y="0"/>
                    <a:pt x="7039" y="0"/>
                    <a:pt x="6914" y="0"/>
                  </a:cubicBezTo>
                  <a:cubicBezTo>
                    <a:pt x="6664" y="0"/>
                    <a:pt x="6414" y="0"/>
                    <a:pt x="6153" y="10"/>
                  </a:cubicBezTo>
                  <a:cubicBezTo>
                    <a:pt x="5664" y="10"/>
                    <a:pt x="5164" y="10"/>
                    <a:pt x="4664" y="21"/>
                  </a:cubicBezTo>
                  <a:cubicBezTo>
                    <a:pt x="3675" y="21"/>
                    <a:pt x="2675" y="31"/>
                    <a:pt x="1675" y="42"/>
                  </a:cubicBezTo>
                  <a:cubicBezTo>
                    <a:pt x="1123" y="42"/>
                    <a:pt x="560" y="42"/>
                    <a:pt x="8" y="52"/>
                  </a:cubicBezTo>
                  <a:cubicBezTo>
                    <a:pt x="-2" y="52"/>
                    <a:pt x="-2" y="73"/>
                    <a:pt x="8" y="7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3999" name="Google Shape;3999;p68"/>
            <p:cNvSpPr/>
            <p:nvPr/>
          </p:nvSpPr>
          <p:spPr>
            <a:xfrm flipH="1">
              <a:off x="3048865" y="3400573"/>
              <a:ext cx="139920" cy="31319"/>
            </a:xfrm>
            <a:custGeom>
              <a:avLst/>
              <a:gdLst/>
              <a:ahLst/>
              <a:cxnLst/>
              <a:rect l="l" t="t" r="r" b="b"/>
              <a:pathLst>
                <a:path w="688" h="154" extrusionOk="0">
                  <a:moveTo>
                    <a:pt x="0" y="146"/>
                  </a:moveTo>
                  <a:lnTo>
                    <a:pt x="0" y="146"/>
                  </a:lnTo>
                  <a:cubicBezTo>
                    <a:pt x="21" y="156"/>
                    <a:pt x="21" y="156"/>
                    <a:pt x="42" y="146"/>
                  </a:cubicBezTo>
                  <a:cubicBezTo>
                    <a:pt x="52" y="146"/>
                    <a:pt x="62" y="146"/>
                    <a:pt x="73" y="135"/>
                  </a:cubicBezTo>
                  <a:cubicBezTo>
                    <a:pt x="94" y="135"/>
                    <a:pt x="125" y="125"/>
                    <a:pt x="146" y="125"/>
                  </a:cubicBezTo>
                  <a:cubicBezTo>
                    <a:pt x="208" y="114"/>
                    <a:pt x="271" y="104"/>
                    <a:pt x="323" y="94"/>
                  </a:cubicBezTo>
                  <a:cubicBezTo>
                    <a:pt x="385" y="83"/>
                    <a:pt x="437" y="73"/>
                    <a:pt x="500" y="62"/>
                  </a:cubicBezTo>
                  <a:cubicBezTo>
                    <a:pt x="562" y="52"/>
                    <a:pt x="615" y="52"/>
                    <a:pt x="677" y="31"/>
                  </a:cubicBezTo>
                  <a:cubicBezTo>
                    <a:pt x="698" y="31"/>
                    <a:pt x="687" y="0"/>
                    <a:pt x="667" y="0"/>
                  </a:cubicBezTo>
                  <a:cubicBezTo>
                    <a:pt x="615" y="10"/>
                    <a:pt x="552" y="21"/>
                    <a:pt x="490" y="31"/>
                  </a:cubicBezTo>
                  <a:cubicBezTo>
                    <a:pt x="427" y="42"/>
                    <a:pt x="375" y="52"/>
                    <a:pt x="312" y="62"/>
                  </a:cubicBezTo>
                  <a:cubicBezTo>
                    <a:pt x="250" y="73"/>
                    <a:pt x="187" y="83"/>
                    <a:pt x="135" y="94"/>
                  </a:cubicBezTo>
                  <a:cubicBezTo>
                    <a:pt x="104" y="94"/>
                    <a:pt x="73" y="104"/>
                    <a:pt x="52" y="104"/>
                  </a:cubicBezTo>
                  <a:cubicBezTo>
                    <a:pt x="31" y="114"/>
                    <a:pt x="10" y="125"/>
                    <a:pt x="0" y="146"/>
                  </a:cubicBezTo>
                  <a:close/>
                </a:path>
              </a:pathLst>
            </a:custGeom>
            <a:solidFill>
              <a:schemeClr val="dk1"/>
            </a:solidFill>
            <a:ln>
              <a:noFill/>
            </a:ln>
          </p:spPr>
          <p:txBody>
            <a:bodyPr spcFirstLastPara="1" wrap="square" lIns="90000" tIns="10425" rIns="90000" bIns="10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0" name="Google Shape;4000;p68"/>
            <p:cNvSpPr/>
            <p:nvPr/>
          </p:nvSpPr>
          <p:spPr>
            <a:xfrm flipH="1">
              <a:off x="1012699" y="3143915"/>
              <a:ext cx="35387" cy="187306"/>
            </a:xfrm>
            <a:custGeom>
              <a:avLst/>
              <a:gdLst/>
              <a:ahLst/>
              <a:cxnLst/>
              <a:rect l="l" t="t" r="r" b="b"/>
              <a:pathLst>
                <a:path w="174" h="921" extrusionOk="0">
                  <a:moveTo>
                    <a:pt x="150" y="2"/>
                  </a:moveTo>
                  <a:lnTo>
                    <a:pt x="150" y="2"/>
                  </a:lnTo>
                  <a:cubicBezTo>
                    <a:pt x="119" y="-8"/>
                    <a:pt x="98" y="44"/>
                    <a:pt x="88" y="65"/>
                  </a:cubicBezTo>
                  <a:cubicBezTo>
                    <a:pt x="67" y="96"/>
                    <a:pt x="46" y="127"/>
                    <a:pt x="35" y="169"/>
                  </a:cubicBezTo>
                  <a:cubicBezTo>
                    <a:pt x="4" y="252"/>
                    <a:pt x="-6" y="336"/>
                    <a:pt x="4" y="419"/>
                  </a:cubicBezTo>
                  <a:cubicBezTo>
                    <a:pt x="15" y="512"/>
                    <a:pt x="35" y="595"/>
                    <a:pt x="46" y="689"/>
                  </a:cubicBezTo>
                  <a:cubicBezTo>
                    <a:pt x="67" y="762"/>
                    <a:pt x="88" y="856"/>
                    <a:pt x="140" y="918"/>
                  </a:cubicBezTo>
                  <a:cubicBezTo>
                    <a:pt x="160" y="928"/>
                    <a:pt x="181" y="908"/>
                    <a:pt x="171" y="887"/>
                  </a:cubicBezTo>
                  <a:cubicBezTo>
                    <a:pt x="150" y="856"/>
                    <a:pt x="140" y="824"/>
                    <a:pt x="129" y="793"/>
                  </a:cubicBezTo>
                  <a:cubicBezTo>
                    <a:pt x="108" y="751"/>
                    <a:pt x="98" y="720"/>
                    <a:pt x="88" y="679"/>
                  </a:cubicBezTo>
                  <a:cubicBezTo>
                    <a:pt x="77" y="595"/>
                    <a:pt x="56" y="522"/>
                    <a:pt x="46" y="440"/>
                  </a:cubicBezTo>
                  <a:cubicBezTo>
                    <a:pt x="35" y="367"/>
                    <a:pt x="46" y="294"/>
                    <a:pt x="56" y="221"/>
                  </a:cubicBezTo>
                  <a:cubicBezTo>
                    <a:pt x="67" y="180"/>
                    <a:pt x="77" y="148"/>
                    <a:pt x="98" y="117"/>
                  </a:cubicBezTo>
                  <a:cubicBezTo>
                    <a:pt x="108" y="96"/>
                    <a:pt x="119" y="86"/>
                    <a:pt x="129" y="65"/>
                  </a:cubicBezTo>
                  <a:cubicBezTo>
                    <a:pt x="129" y="55"/>
                    <a:pt x="140" y="23"/>
                    <a:pt x="150" y="23"/>
                  </a:cubicBezTo>
                  <a:cubicBezTo>
                    <a:pt x="160" y="13"/>
                    <a:pt x="160" y="2"/>
                    <a:pt x="150" y="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1" name="Google Shape;4001;p68"/>
            <p:cNvSpPr/>
            <p:nvPr/>
          </p:nvSpPr>
          <p:spPr>
            <a:xfrm flipH="1">
              <a:off x="953924" y="3340374"/>
              <a:ext cx="63859" cy="20947"/>
            </a:xfrm>
            <a:custGeom>
              <a:avLst/>
              <a:gdLst/>
              <a:ahLst/>
              <a:cxnLst/>
              <a:rect l="l" t="t" r="r" b="b"/>
              <a:pathLst>
                <a:path w="314" h="103" extrusionOk="0">
                  <a:moveTo>
                    <a:pt x="314" y="88"/>
                  </a:moveTo>
                  <a:lnTo>
                    <a:pt x="314" y="88"/>
                  </a:lnTo>
                  <a:cubicBezTo>
                    <a:pt x="303" y="67"/>
                    <a:pt x="272" y="56"/>
                    <a:pt x="241" y="56"/>
                  </a:cubicBezTo>
                  <a:cubicBezTo>
                    <a:pt x="220" y="46"/>
                    <a:pt x="189" y="46"/>
                    <a:pt x="157" y="46"/>
                  </a:cubicBezTo>
                  <a:cubicBezTo>
                    <a:pt x="136" y="35"/>
                    <a:pt x="105" y="25"/>
                    <a:pt x="84" y="15"/>
                  </a:cubicBezTo>
                  <a:cubicBezTo>
                    <a:pt x="64" y="4"/>
                    <a:pt x="32" y="-6"/>
                    <a:pt x="11" y="4"/>
                  </a:cubicBezTo>
                  <a:cubicBezTo>
                    <a:pt x="-9" y="15"/>
                    <a:pt x="1" y="35"/>
                    <a:pt x="11" y="46"/>
                  </a:cubicBezTo>
                  <a:cubicBezTo>
                    <a:pt x="22" y="46"/>
                    <a:pt x="32" y="46"/>
                    <a:pt x="53" y="46"/>
                  </a:cubicBezTo>
                  <a:cubicBezTo>
                    <a:pt x="64" y="46"/>
                    <a:pt x="74" y="56"/>
                    <a:pt x="84" y="56"/>
                  </a:cubicBezTo>
                  <a:cubicBezTo>
                    <a:pt x="105" y="67"/>
                    <a:pt x="126" y="77"/>
                    <a:pt x="157" y="77"/>
                  </a:cubicBezTo>
                  <a:cubicBezTo>
                    <a:pt x="178" y="88"/>
                    <a:pt x="209" y="88"/>
                    <a:pt x="230" y="88"/>
                  </a:cubicBezTo>
                  <a:cubicBezTo>
                    <a:pt x="251" y="98"/>
                    <a:pt x="282" y="108"/>
                    <a:pt x="303" y="98"/>
                  </a:cubicBezTo>
                  <a:cubicBezTo>
                    <a:pt x="314" y="98"/>
                    <a:pt x="314" y="98"/>
                    <a:pt x="314" y="8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2" name="Google Shape;4002;p68"/>
            <p:cNvSpPr/>
            <p:nvPr/>
          </p:nvSpPr>
          <p:spPr>
            <a:xfrm flipH="1">
              <a:off x="3116791" y="3031653"/>
              <a:ext cx="23184" cy="123854"/>
            </a:xfrm>
            <a:custGeom>
              <a:avLst/>
              <a:gdLst/>
              <a:ahLst/>
              <a:cxnLst/>
              <a:rect l="l" t="t" r="r" b="b"/>
              <a:pathLst>
                <a:path w="114" h="609" extrusionOk="0">
                  <a:moveTo>
                    <a:pt x="72" y="13"/>
                  </a:moveTo>
                  <a:lnTo>
                    <a:pt x="72" y="13"/>
                  </a:lnTo>
                  <a:lnTo>
                    <a:pt x="72" y="13"/>
                  </a:lnTo>
                  <a:lnTo>
                    <a:pt x="72" y="13"/>
                  </a:lnTo>
                  <a:cubicBezTo>
                    <a:pt x="83" y="13"/>
                    <a:pt x="83" y="2"/>
                    <a:pt x="72" y="2"/>
                  </a:cubicBezTo>
                  <a:cubicBezTo>
                    <a:pt x="52" y="-8"/>
                    <a:pt x="31" y="23"/>
                    <a:pt x="31" y="34"/>
                  </a:cubicBezTo>
                  <a:cubicBezTo>
                    <a:pt x="0" y="86"/>
                    <a:pt x="0" y="148"/>
                    <a:pt x="0" y="211"/>
                  </a:cubicBezTo>
                  <a:cubicBezTo>
                    <a:pt x="0" y="273"/>
                    <a:pt x="10" y="336"/>
                    <a:pt x="20" y="398"/>
                  </a:cubicBezTo>
                  <a:cubicBezTo>
                    <a:pt x="20" y="440"/>
                    <a:pt x="31" y="471"/>
                    <a:pt x="41" y="502"/>
                  </a:cubicBezTo>
                  <a:cubicBezTo>
                    <a:pt x="41" y="513"/>
                    <a:pt x="52" y="534"/>
                    <a:pt x="52" y="544"/>
                  </a:cubicBezTo>
                  <a:cubicBezTo>
                    <a:pt x="62" y="554"/>
                    <a:pt x="83" y="586"/>
                    <a:pt x="72" y="586"/>
                  </a:cubicBezTo>
                  <a:cubicBezTo>
                    <a:pt x="83" y="586"/>
                    <a:pt x="83" y="586"/>
                    <a:pt x="93" y="575"/>
                  </a:cubicBezTo>
                  <a:cubicBezTo>
                    <a:pt x="104" y="575"/>
                    <a:pt x="104" y="575"/>
                    <a:pt x="104" y="575"/>
                  </a:cubicBezTo>
                  <a:cubicBezTo>
                    <a:pt x="93" y="586"/>
                    <a:pt x="93" y="596"/>
                    <a:pt x="93" y="596"/>
                  </a:cubicBezTo>
                  <a:lnTo>
                    <a:pt x="93" y="596"/>
                  </a:lnTo>
                  <a:cubicBezTo>
                    <a:pt x="104" y="596"/>
                    <a:pt x="104" y="586"/>
                    <a:pt x="93" y="575"/>
                  </a:cubicBezTo>
                  <a:lnTo>
                    <a:pt x="93" y="575"/>
                  </a:lnTo>
                  <a:cubicBezTo>
                    <a:pt x="93" y="575"/>
                    <a:pt x="83" y="575"/>
                    <a:pt x="83" y="586"/>
                  </a:cubicBezTo>
                  <a:cubicBezTo>
                    <a:pt x="72" y="586"/>
                    <a:pt x="72" y="586"/>
                    <a:pt x="72" y="596"/>
                  </a:cubicBezTo>
                  <a:lnTo>
                    <a:pt x="83" y="607"/>
                  </a:lnTo>
                  <a:cubicBezTo>
                    <a:pt x="104" y="617"/>
                    <a:pt x="114" y="596"/>
                    <a:pt x="114" y="575"/>
                  </a:cubicBezTo>
                  <a:cubicBezTo>
                    <a:pt x="114" y="565"/>
                    <a:pt x="104" y="554"/>
                    <a:pt x="104" y="544"/>
                  </a:cubicBezTo>
                  <a:cubicBezTo>
                    <a:pt x="93" y="534"/>
                    <a:pt x="83" y="523"/>
                    <a:pt x="83" y="502"/>
                  </a:cubicBezTo>
                  <a:cubicBezTo>
                    <a:pt x="62" y="450"/>
                    <a:pt x="52" y="388"/>
                    <a:pt x="41" y="325"/>
                  </a:cubicBezTo>
                  <a:cubicBezTo>
                    <a:pt x="41" y="273"/>
                    <a:pt x="31" y="221"/>
                    <a:pt x="31" y="159"/>
                  </a:cubicBezTo>
                  <a:cubicBezTo>
                    <a:pt x="31" y="138"/>
                    <a:pt x="41" y="107"/>
                    <a:pt x="41" y="86"/>
                  </a:cubicBezTo>
                  <a:cubicBezTo>
                    <a:pt x="41" y="75"/>
                    <a:pt x="72" y="13"/>
                    <a:pt x="72" y="1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3" name="Google Shape;4003;p68"/>
            <p:cNvSpPr/>
            <p:nvPr/>
          </p:nvSpPr>
          <p:spPr>
            <a:xfrm flipH="1">
              <a:off x="3031171" y="3148593"/>
              <a:ext cx="89281" cy="8948"/>
            </a:xfrm>
            <a:custGeom>
              <a:avLst/>
              <a:gdLst/>
              <a:ahLst/>
              <a:cxnLst/>
              <a:rect l="l" t="t" r="r" b="b"/>
              <a:pathLst>
                <a:path w="439" h="44" extrusionOk="0">
                  <a:moveTo>
                    <a:pt x="8" y="32"/>
                  </a:moveTo>
                  <a:lnTo>
                    <a:pt x="8" y="32"/>
                  </a:lnTo>
                  <a:cubicBezTo>
                    <a:pt x="81" y="42"/>
                    <a:pt x="154" y="42"/>
                    <a:pt x="226" y="42"/>
                  </a:cubicBezTo>
                  <a:cubicBezTo>
                    <a:pt x="258" y="42"/>
                    <a:pt x="289" y="42"/>
                    <a:pt x="331" y="42"/>
                  </a:cubicBezTo>
                  <a:cubicBezTo>
                    <a:pt x="362" y="42"/>
                    <a:pt x="404" y="52"/>
                    <a:pt x="435" y="32"/>
                  </a:cubicBezTo>
                  <a:cubicBezTo>
                    <a:pt x="445" y="32"/>
                    <a:pt x="435" y="21"/>
                    <a:pt x="435" y="21"/>
                  </a:cubicBezTo>
                  <a:cubicBezTo>
                    <a:pt x="404" y="0"/>
                    <a:pt x="362" y="0"/>
                    <a:pt x="331" y="0"/>
                  </a:cubicBezTo>
                  <a:cubicBezTo>
                    <a:pt x="289" y="0"/>
                    <a:pt x="258" y="0"/>
                    <a:pt x="226" y="0"/>
                  </a:cubicBezTo>
                  <a:cubicBezTo>
                    <a:pt x="154" y="0"/>
                    <a:pt x="81" y="0"/>
                    <a:pt x="8" y="11"/>
                  </a:cubicBezTo>
                  <a:cubicBezTo>
                    <a:pt x="-3" y="11"/>
                    <a:pt x="-3" y="32"/>
                    <a:pt x="8"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4" name="Google Shape;4004;p68"/>
            <p:cNvSpPr/>
            <p:nvPr/>
          </p:nvSpPr>
          <p:spPr>
            <a:xfrm flipH="1">
              <a:off x="1270982" y="3029416"/>
              <a:ext cx="1853740" cy="9152"/>
            </a:xfrm>
            <a:custGeom>
              <a:avLst/>
              <a:gdLst/>
              <a:ahLst/>
              <a:cxnLst/>
              <a:rect l="l" t="t" r="r" b="b"/>
              <a:pathLst>
                <a:path w="9115" h="45" extrusionOk="0">
                  <a:moveTo>
                    <a:pt x="8" y="34"/>
                  </a:moveTo>
                  <a:lnTo>
                    <a:pt x="8" y="34"/>
                  </a:lnTo>
                  <a:cubicBezTo>
                    <a:pt x="602" y="45"/>
                    <a:pt x="1195" y="34"/>
                    <a:pt x="1789" y="34"/>
                  </a:cubicBezTo>
                  <a:cubicBezTo>
                    <a:pt x="2383" y="34"/>
                    <a:pt x="2977" y="34"/>
                    <a:pt x="3570" y="45"/>
                  </a:cubicBezTo>
                  <a:cubicBezTo>
                    <a:pt x="4747" y="45"/>
                    <a:pt x="5924" y="45"/>
                    <a:pt x="7101" y="45"/>
                  </a:cubicBezTo>
                  <a:cubicBezTo>
                    <a:pt x="7767" y="45"/>
                    <a:pt x="8434" y="45"/>
                    <a:pt x="9101" y="45"/>
                  </a:cubicBezTo>
                  <a:cubicBezTo>
                    <a:pt x="9121" y="45"/>
                    <a:pt x="9121" y="3"/>
                    <a:pt x="9090" y="3"/>
                  </a:cubicBezTo>
                  <a:cubicBezTo>
                    <a:pt x="7913" y="3"/>
                    <a:pt x="6726" y="3"/>
                    <a:pt x="5538" y="3"/>
                  </a:cubicBezTo>
                  <a:cubicBezTo>
                    <a:pt x="4362" y="3"/>
                    <a:pt x="3185" y="3"/>
                    <a:pt x="2008" y="3"/>
                  </a:cubicBezTo>
                  <a:cubicBezTo>
                    <a:pt x="1341" y="3"/>
                    <a:pt x="675" y="-7"/>
                    <a:pt x="8" y="13"/>
                  </a:cubicBezTo>
                  <a:cubicBezTo>
                    <a:pt x="-3" y="13"/>
                    <a:pt x="-3" y="34"/>
                    <a:pt x="8" y="3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5" name="Google Shape;4005;p68"/>
            <p:cNvSpPr/>
            <p:nvPr/>
          </p:nvSpPr>
          <p:spPr>
            <a:xfrm flipH="1">
              <a:off x="1257966" y="3036330"/>
              <a:ext cx="20541" cy="107584"/>
            </a:xfrm>
            <a:custGeom>
              <a:avLst/>
              <a:gdLst/>
              <a:ahLst/>
              <a:cxnLst/>
              <a:rect l="l" t="t" r="r" b="b"/>
              <a:pathLst>
                <a:path w="101" h="529" extrusionOk="0">
                  <a:moveTo>
                    <a:pt x="33" y="0"/>
                  </a:moveTo>
                  <a:lnTo>
                    <a:pt x="33" y="0"/>
                  </a:lnTo>
                  <a:lnTo>
                    <a:pt x="33" y="0"/>
                  </a:lnTo>
                  <a:cubicBezTo>
                    <a:pt x="23" y="0"/>
                    <a:pt x="23" y="11"/>
                    <a:pt x="23" y="11"/>
                  </a:cubicBezTo>
                  <a:cubicBezTo>
                    <a:pt x="33" y="52"/>
                    <a:pt x="43" y="94"/>
                    <a:pt x="54" y="125"/>
                  </a:cubicBezTo>
                  <a:cubicBezTo>
                    <a:pt x="54" y="167"/>
                    <a:pt x="64" y="219"/>
                    <a:pt x="54" y="261"/>
                  </a:cubicBezTo>
                  <a:cubicBezTo>
                    <a:pt x="54" y="344"/>
                    <a:pt x="33" y="417"/>
                    <a:pt x="2" y="500"/>
                  </a:cubicBezTo>
                  <a:cubicBezTo>
                    <a:pt x="-9" y="521"/>
                    <a:pt x="33" y="542"/>
                    <a:pt x="33" y="521"/>
                  </a:cubicBezTo>
                  <a:cubicBezTo>
                    <a:pt x="43" y="500"/>
                    <a:pt x="43" y="490"/>
                    <a:pt x="54" y="479"/>
                  </a:cubicBezTo>
                  <a:cubicBezTo>
                    <a:pt x="54" y="469"/>
                    <a:pt x="43" y="459"/>
                    <a:pt x="33" y="469"/>
                  </a:cubicBezTo>
                  <a:cubicBezTo>
                    <a:pt x="23" y="469"/>
                    <a:pt x="12" y="479"/>
                    <a:pt x="2" y="490"/>
                  </a:cubicBezTo>
                  <a:cubicBezTo>
                    <a:pt x="12" y="500"/>
                    <a:pt x="23" y="511"/>
                    <a:pt x="33" y="521"/>
                  </a:cubicBezTo>
                  <a:cubicBezTo>
                    <a:pt x="75" y="438"/>
                    <a:pt x="96" y="344"/>
                    <a:pt x="96" y="261"/>
                  </a:cubicBezTo>
                  <a:cubicBezTo>
                    <a:pt x="106" y="219"/>
                    <a:pt x="96" y="177"/>
                    <a:pt x="96" y="136"/>
                  </a:cubicBezTo>
                  <a:cubicBezTo>
                    <a:pt x="85" y="94"/>
                    <a:pt x="75" y="42"/>
                    <a:pt x="54" y="0"/>
                  </a:cubicBezTo>
                  <a:cubicBezTo>
                    <a:pt x="43" y="0"/>
                    <a:pt x="43" y="0"/>
                    <a:pt x="3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6" name="Google Shape;4006;p68"/>
            <p:cNvSpPr/>
            <p:nvPr/>
          </p:nvSpPr>
          <p:spPr>
            <a:xfrm flipH="1">
              <a:off x="1108081" y="3025755"/>
              <a:ext cx="165749" cy="8542"/>
            </a:xfrm>
            <a:custGeom>
              <a:avLst/>
              <a:gdLst/>
              <a:ahLst/>
              <a:cxnLst/>
              <a:rect l="l" t="t" r="r" b="b"/>
              <a:pathLst>
                <a:path w="815" h="42" extrusionOk="0">
                  <a:moveTo>
                    <a:pt x="0" y="21"/>
                  </a:moveTo>
                  <a:lnTo>
                    <a:pt x="0" y="21"/>
                  </a:lnTo>
                  <a:cubicBezTo>
                    <a:pt x="10" y="42"/>
                    <a:pt x="52" y="31"/>
                    <a:pt x="62" y="42"/>
                  </a:cubicBezTo>
                  <a:cubicBezTo>
                    <a:pt x="104" y="42"/>
                    <a:pt x="135" y="42"/>
                    <a:pt x="177" y="42"/>
                  </a:cubicBezTo>
                  <a:cubicBezTo>
                    <a:pt x="239" y="42"/>
                    <a:pt x="312" y="42"/>
                    <a:pt x="375" y="42"/>
                  </a:cubicBezTo>
                  <a:cubicBezTo>
                    <a:pt x="520" y="42"/>
                    <a:pt x="656" y="42"/>
                    <a:pt x="791" y="42"/>
                  </a:cubicBezTo>
                  <a:cubicBezTo>
                    <a:pt x="823" y="42"/>
                    <a:pt x="823" y="0"/>
                    <a:pt x="791" y="0"/>
                  </a:cubicBezTo>
                  <a:cubicBezTo>
                    <a:pt x="656" y="0"/>
                    <a:pt x="520" y="0"/>
                    <a:pt x="375" y="0"/>
                  </a:cubicBezTo>
                  <a:cubicBezTo>
                    <a:pt x="312" y="0"/>
                    <a:pt x="239" y="0"/>
                    <a:pt x="166" y="0"/>
                  </a:cubicBezTo>
                  <a:cubicBezTo>
                    <a:pt x="135" y="11"/>
                    <a:pt x="104" y="11"/>
                    <a:pt x="62" y="11"/>
                  </a:cubicBezTo>
                  <a:cubicBezTo>
                    <a:pt x="52" y="11"/>
                    <a:pt x="10" y="0"/>
                    <a:pt x="0"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7" name="Google Shape;4007;p68"/>
            <p:cNvSpPr/>
            <p:nvPr/>
          </p:nvSpPr>
          <p:spPr>
            <a:xfrm flipH="1">
              <a:off x="1087540" y="2769097"/>
              <a:ext cx="35997" cy="260927"/>
            </a:xfrm>
            <a:custGeom>
              <a:avLst/>
              <a:gdLst/>
              <a:ahLst/>
              <a:cxnLst/>
              <a:rect l="l" t="t" r="r" b="b"/>
              <a:pathLst>
                <a:path w="177" h="1283" extrusionOk="0">
                  <a:moveTo>
                    <a:pt x="52" y="1283"/>
                  </a:moveTo>
                  <a:lnTo>
                    <a:pt x="52" y="1283"/>
                  </a:lnTo>
                  <a:cubicBezTo>
                    <a:pt x="188" y="1179"/>
                    <a:pt x="188" y="981"/>
                    <a:pt x="167" y="835"/>
                  </a:cubicBezTo>
                  <a:cubicBezTo>
                    <a:pt x="156" y="658"/>
                    <a:pt x="136" y="481"/>
                    <a:pt x="104" y="304"/>
                  </a:cubicBezTo>
                  <a:cubicBezTo>
                    <a:pt x="94" y="210"/>
                    <a:pt x="73" y="106"/>
                    <a:pt x="42" y="12"/>
                  </a:cubicBezTo>
                  <a:cubicBezTo>
                    <a:pt x="31" y="-9"/>
                    <a:pt x="0" y="2"/>
                    <a:pt x="0" y="23"/>
                  </a:cubicBezTo>
                  <a:cubicBezTo>
                    <a:pt x="21" y="106"/>
                    <a:pt x="42" y="189"/>
                    <a:pt x="63" y="273"/>
                  </a:cubicBezTo>
                  <a:cubicBezTo>
                    <a:pt x="73" y="356"/>
                    <a:pt x="94" y="439"/>
                    <a:pt x="104" y="523"/>
                  </a:cubicBezTo>
                  <a:cubicBezTo>
                    <a:pt x="115" y="606"/>
                    <a:pt x="115" y="700"/>
                    <a:pt x="125" y="783"/>
                  </a:cubicBezTo>
                  <a:cubicBezTo>
                    <a:pt x="136" y="866"/>
                    <a:pt x="146" y="960"/>
                    <a:pt x="136" y="1043"/>
                  </a:cubicBezTo>
                  <a:cubicBezTo>
                    <a:pt x="125" y="1127"/>
                    <a:pt x="84" y="1200"/>
                    <a:pt x="52" y="12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8" name="Google Shape;4008;p68"/>
            <p:cNvSpPr/>
            <p:nvPr/>
          </p:nvSpPr>
          <p:spPr>
            <a:xfrm flipH="1">
              <a:off x="1974041" y="2771538"/>
              <a:ext cx="987577" cy="25422"/>
            </a:xfrm>
            <a:custGeom>
              <a:avLst/>
              <a:gdLst/>
              <a:ahLst/>
              <a:cxnLst/>
              <a:rect l="l" t="t" r="r" b="b"/>
              <a:pathLst>
                <a:path w="4856" h="125" extrusionOk="0">
                  <a:moveTo>
                    <a:pt x="8" y="125"/>
                  </a:moveTo>
                  <a:lnTo>
                    <a:pt x="8" y="125"/>
                  </a:lnTo>
                  <a:cubicBezTo>
                    <a:pt x="289" y="125"/>
                    <a:pt x="570" y="104"/>
                    <a:pt x="862" y="94"/>
                  </a:cubicBezTo>
                  <a:cubicBezTo>
                    <a:pt x="1185" y="83"/>
                    <a:pt x="1518" y="73"/>
                    <a:pt x="1841" y="63"/>
                  </a:cubicBezTo>
                  <a:cubicBezTo>
                    <a:pt x="2185" y="52"/>
                    <a:pt x="2529" y="52"/>
                    <a:pt x="2873" y="42"/>
                  </a:cubicBezTo>
                  <a:cubicBezTo>
                    <a:pt x="3206" y="42"/>
                    <a:pt x="3539" y="42"/>
                    <a:pt x="3862" y="42"/>
                  </a:cubicBezTo>
                  <a:cubicBezTo>
                    <a:pt x="4153" y="42"/>
                    <a:pt x="4444" y="42"/>
                    <a:pt x="4736" y="42"/>
                  </a:cubicBezTo>
                  <a:cubicBezTo>
                    <a:pt x="4767" y="42"/>
                    <a:pt x="4809" y="42"/>
                    <a:pt x="4840" y="42"/>
                  </a:cubicBezTo>
                  <a:cubicBezTo>
                    <a:pt x="4861" y="42"/>
                    <a:pt x="4861" y="0"/>
                    <a:pt x="4840" y="0"/>
                  </a:cubicBezTo>
                  <a:cubicBezTo>
                    <a:pt x="4549" y="0"/>
                    <a:pt x="4267" y="0"/>
                    <a:pt x="3976" y="0"/>
                  </a:cubicBezTo>
                  <a:cubicBezTo>
                    <a:pt x="3654" y="0"/>
                    <a:pt x="3320" y="0"/>
                    <a:pt x="2998" y="0"/>
                  </a:cubicBezTo>
                  <a:cubicBezTo>
                    <a:pt x="2654" y="11"/>
                    <a:pt x="2310" y="11"/>
                    <a:pt x="1966" y="21"/>
                  </a:cubicBezTo>
                  <a:cubicBezTo>
                    <a:pt x="1633" y="31"/>
                    <a:pt x="1300" y="42"/>
                    <a:pt x="977" y="52"/>
                  </a:cubicBezTo>
                  <a:cubicBezTo>
                    <a:pt x="685" y="63"/>
                    <a:pt x="393" y="73"/>
                    <a:pt x="102" y="94"/>
                  </a:cubicBezTo>
                  <a:cubicBezTo>
                    <a:pt x="70" y="104"/>
                    <a:pt x="39" y="104"/>
                    <a:pt x="8" y="115"/>
                  </a:cubicBezTo>
                  <a:cubicBezTo>
                    <a:pt x="-2" y="115"/>
                    <a:pt x="-2" y="125"/>
                    <a:pt x="8" y="1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09" name="Google Shape;4009;p68"/>
            <p:cNvSpPr/>
            <p:nvPr/>
          </p:nvSpPr>
          <p:spPr>
            <a:xfrm flipH="1">
              <a:off x="1113775" y="2764826"/>
              <a:ext cx="893212" cy="20134"/>
            </a:xfrm>
            <a:custGeom>
              <a:avLst/>
              <a:gdLst/>
              <a:ahLst/>
              <a:cxnLst/>
              <a:rect l="l" t="t" r="r" b="b"/>
              <a:pathLst>
                <a:path w="4392" h="99" extrusionOk="0">
                  <a:moveTo>
                    <a:pt x="0" y="33"/>
                  </a:moveTo>
                  <a:lnTo>
                    <a:pt x="0" y="33"/>
                  </a:lnTo>
                  <a:cubicBezTo>
                    <a:pt x="292" y="64"/>
                    <a:pt x="573" y="64"/>
                    <a:pt x="865" y="75"/>
                  </a:cubicBezTo>
                  <a:cubicBezTo>
                    <a:pt x="1157" y="75"/>
                    <a:pt x="1438" y="75"/>
                    <a:pt x="1730" y="75"/>
                  </a:cubicBezTo>
                  <a:cubicBezTo>
                    <a:pt x="2011" y="75"/>
                    <a:pt x="2303" y="64"/>
                    <a:pt x="2584" y="54"/>
                  </a:cubicBezTo>
                  <a:cubicBezTo>
                    <a:pt x="2875" y="44"/>
                    <a:pt x="3157" y="23"/>
                    <a:pt x="3448" y="44"/>
                  </a:cubicBezTo>
                  <a:cubicBezTo>
                    <a:pt x="3750" y="64"/>
                    <a:pt x="4063" y="127"/>
                    <a:pt x="4375" y="85"/>
                  </a:cubicBezTo>
                  <a:cubicBezTo>
                    <a:pt x="4407" y="75"/>
                    <a:pt x="4386" y="33"/>
                    <a:pt x="4365" y="44"/>
                  </a:cubicBezTo>
                  <a:cubicBezTo>
                    <a:pt x="4084" y="85"/>
                    <a:pt x="3803" y="33"/>
                    <a:pt x="3532" y="12"/>
                  </a:cubicBezTo>
                  <a:cubicBezTo>
                    <a:pt x="3250" y="-9"/>
                    <a:pt x="2959" y="2"/>
                    <a:pt x="2678" y="12"/>
                  </a:cubicBezTo>
                  <a:cubicBezTo>
                    <a:pt x="2105" y="33"/>
                    <a:pt x="1542" y="44"/>
                    <a:pt x="969" y="44"/>
                  </a:cubicBezTo>
                  <a:cubicBezTo>
                    <a:pt x="646" y="44"/>
                    <a:pt x="323" y="33"/>
                    <a:pt x="0"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0" name="Google Shape;4010;p68"/>
            <p:cNvSpPr/>
            <p:nvPr/>
          </p:nvSpPr>
          <p:spPr>
            <a:xfrm flipH="1">
              <a:off x="1132892" y="2775808"/>
              <a:ext cx="871858" cy="48809"/>
            </a:xfrm>
            <a:custGeom>
              <a:avLst/>
              <a:gdLst/>
              <a:ahLst/>
              <a:cxnLst/>
              <a:rect l="l" t="t" r="r" b="b"/>
              <a:pathLst>
                <a:path w="4287" h="240" extrusionOk="0">
                  <a:moveTo>
                    <a:pt x="10" y="0"/>
                  </a:moveTo>
                  <a:lnTo>
                    <a:pt x="10" y="0"/>
                  </a:lnTo>
                  <a:cubicBezTo>
                    <a:pt x="10" y="62"/>
                    <a:pt x="0" y="115"/>
                    <a:pt x="0" y="167"/>
                  </a:cubicBezTo>
                  <a:cubicBezTo>
                    <a:pt x="0" y="177"/>
                    <a:pt x="10" y="177"/>
                    <a:pt x="10" y="177"/>
                  </a:cubicBezTo>
                  <a:cubicBezTo>
                    <a:pt x="156" y="187"/>
                    <a:pt x="292" y="177"/>
                    <a:pt x="437" y="177"/>
                  </a:cubicBezTo>
                  <a:cubicBezTo>
                    <a:pt x="573" y="177"/>
                    <a:pt x="708" y="177"/>
                    <a:pt x="844" y="177"/>
                  </a:cubicBezTo>
                  <a:cubicBezTo>
                    <a:pt x="1125" y="177"/>
                    <a:pt x="1396" y="177"/>
                    <a:pt x="1677" y="177"/>
                  </a:cubicBezTo>
                  <a:cubicBezTo>
                    <a:pt x="2229" y="177"/>
                    <a:pt x="2781" y="187"/>
                    <a:pt x="3333" y="208"/>
                  </a:cubicBezTo>
                  <a:cubicBezTo>
                    <a:pt x="3646" y="208"/>
                    <a:pt x="3958" y="219"/>
                    <a:pt x="4271" y="240"/>
                  </a:cubicBezTo>
                  <a:cubicBezTo>
                    <a:pt x="4292" y="240"/>
                    <a:pt x="4292" y="198"/>
                    <a:pt x="4271" y="198"/>
                  </a:cubicBezTo>
                  <a:cubicBezTo>
                    <a:pt x="3719" y="177"/>
                    <a:pt x="3156" y="156"/>
                    <a:pt x="2604" y="146"/>
                  </a:cubicBezTo>
                  <a:cubicBezTo>
                    <a:pt x="2052" y="135"/>
                    <a:pt x="1500" y="135"/>
                    <a:pt x="948" y="135"/>
                  </a:cubicBezTo>
                  <a:cubicBezTo>
                    <a:pt x="792" y="135"/>
                    <a:pt x="635" y="135"/>
                    <a:pt x="479" y="146"/>
                  </a:cubicBezTo>
                  <a:cubicBezTo>
                    <a:pt x="406" y="146"/>
                    <a:pt x="333" y="146"/>
                    <a:pt x="250" y="146"/>
                  </a:cubicBezTo>
                  <a:cubicBezTo>
                    <a:pt x="177" y="146"/>
                    <a:pt x="94" y="146"/>
                    <a:pt x="10" y="156"/>
                  </a:cubicBezTo>
                  <a:cubicBezTo>
                    <a:pt x="21" y="156"/>
                    <a:pt x="21" y="167"/>
                    <a:pt x="31" y="167"/>
                  </a:cubicBezTo>
                  <a:cubicBezTo>
                    <a:pt x="21" y="115"/>
                    <a:pt x="10" y="62"/>
                    <a:pt x="10" y="0"/>
                  </a:cubicBezTo>
                  <a:close/>
                </a:path>
              </a:pathLst>
            </a:custGeom>
            <a:solidFill>
              <a:schemeClr val="dk1"/>
            </a:solidFill>
            <a:ln>
              <a:noFill/>
            </a:ln>
          </p:spPr>
          <p:txBody>
            <a:bodyPr spcFirstLastPara="1" wrap="square" lIns="90000" tIns="41400" rIns="90000" bIns="41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1" name="Google Shape;4011;p68"/>
            <p:cNvSpPr/>
            <p:nvPr/>
          </p:nvSpPr>
          <p:spPr>
            <a:xfrm flipH="1">
              <a:off x="1968753" y="2987724"/>
              <a:ext cx="10575" cy="46572"/>
            </a:xfrm>
            <a:custGeom>
              <a:avLst/>
              <a:gdLst/>
              <a:ahLst/>
              <a:cxnLst/>
              <a:rect l="l" t="t" r="r" b="b"/>
              <a:pathLst>
                <a:path w="52" h="229" extrusionOk="0">
                  <a:moveTo>
                    <a:pt x="21" y="10"/>
                  </a:moveTo>
                  <a:lnTo>
                    <a:pt x="21" y="10"/>
                  </a:lnTo>
                  <a:cubicBezTo>
                    <a:pt x="21" y="0"/>
                    <a:pt x="21" y="0"/>
                    <a:pt x="21" y="0"/>
                  </a:cubicBezTo>
                  <a:cubicBezTo>
                    <a:pt x="10" y="0"/>
                    <a:pt x="10" y="0"/>
                    <a:pt x="0" y="10"/>
                  </a:cubicBezTo>
                  <a:cubicBezTo>
                    <a:pt x="0" y="10"/>
                    <a:pt x="0" y="20"/>
                    <a:pt x="0" y="31"/>
                  </a:cubicBezTo>
                  <a:cubicBezTo>
                    <a:pt x="0" y="41"/>
                    <a:pt x="0" y="62"/>
                    <a:pt x="0" y="73"/>
                  </a:cubicBezTo>
                  <a:cubicBezTo>
                    <a:pt x="10" y="104"/>
                    <a:pt x="10" y="125"/>
                    <a:pt x="10" y="156"/>
                  </a:cubicBezTo>
                  <a:cubicBezTo>
                    <a:pt x="10" y="166"/>
                    <a:pt x="21" y="177"/>
                    <a:pt x="21" y="198"/>
                  </a:cubicBezTo>
                  <a:cubicBezTo>
                    <a:pt x="21" y="208"/>
                    <a:pt x="21" y="218"/>
                    <a:pt x="31" y="229"/>
                  </a:cubicBezTo>
                  <a:cubicBezTo>
                    <a:pt x="42" y="229"/>
                    <a:pt x="42" y="229"/>
                    <a:pt x="42" y="229"/>
                  </a:cubicBezTo>
                  <a:cubicBezTo>
                    <a:pt x="42" y="229"/>
                    <a:pt x="52" y="218"/>
                    <a:pt x="52" y="208"/>
                  </a:cubicBezTo>
                  <a:cubicBezTo>
                    <a:pt x="42" y="208"/>
                    <a:pt x="31" y="208"/>
                    <a:pt x="31" y="218"/>
                  </a:cubicBezTo>
                  <a:lnTo>
                    <a:pt x="31" y="218"/>
                  </a:lnTo>
                  <a:cubicBezTo>
                    <a:pt x="42" y="208"/>
                    <a:pt x="42" y="208"/>
                    <a:pt x="42" y="208"/>
                  </a:cubicBezTo>
                  <a:lnTo>
                    <a:pt x="42" y="208"/>
                  </a:lnTo>
                  <a:cubicBezTo>
                    <a:pt x="42" y="218"/>
                    <a:pt x="42" y="218"/>
                    <a:pt x="42" y="218"/>
                  </a:cubicBezTo>
                  <a:cubicBezTo>
                    <a:pt x="42" y="208"/>
                    <a:pt x="42" y="208"/>
                    <a:pt x="42" y="208"/>
                  </a:cubicBezTo>
                  <a:cubicBezTo>
                    <a:pt x="52" y="218"/>
                    <a:pt x="52" y="218"/>
                    <a:pt x="52" y="218"/>
                  </a:cubicBezTo>
                  <a:cubicBezTo>
                    <a:pt x="52" y="218"/>
                    <a:pt x="42" y="208"/>
                    <a:pt x="42" y="198"/>
                  </a:cubicBezTo>
                  <a:cubicBezTo>
                    <a:pt x="42" y="187"/>
                    <a:pt x="42" y="177"/>
                    <a:pt x="42" y="166"/>
                  </a:cubicBezTo>
                  <a:cubicBezTo>
                    <a:pt x="42" y="145"/>
                    <a:pt x="31" y="135"/>
                    <a:pt x="31" y="114"/>
                  </a:cubicBezTo>
                  <a:cubicBezTo>
                    <a:pt x="31" y="93"/>
                    <a:pt x="21" y="73"/>
                    <a:pt x="21" y="52"/>
                  </a:cubicBezTo>
                  <a:cubicBezTo>
                    <a:pt x="21" y="41"/>
                    <a:pt x="21" y="31"/>
                    <a:pt x="21" y="20"/>
                  </a:cubicBezTo>
                  <a:cubicBezTo>
                    <a:pt x="10" y="20"/>
                    <a:pt x="10" y="20"/>
                    <a:pt x="21" y="10"/>
                  </a:cubicBezTo>
                  <a:close/>
                </a:path>
              </a:pathLst>
            </a:custGeom>
            <a:solidFill>
              <a:schemeClr val="dk1"/>
            </a:solidFill>
            <a:ln>
              <a:noFill/>
            </a:ln>
          </p:spPr>
          <p:txBody>
            <a:bodyPr spcFirstLastPara="1" wrap="square" lIns="90000" tIns="37425" rIns="90000" bIns="374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2" name="Google Shape;4012;p68"/>
            <p:cNvSpPr/>
            <p:nvPr/>
          </p:nvSpPr>
          <p:spPr>
            <a:xfrm flipH="1">
              <a:off x="1092828" y="2979589"/>
              <a:ext cx="880196" cy="18710"/>
            </a:xfrm>
            <a:custGeom>
              <a:avLst/>
              <a:gdLst/>
              <a:ahLst/>
              <a:cxnLst/>
              <a:rect l="l" t="t" r="r" b="b"/>
              <a:pathLst>
                <a:path w="4328" h="92" extrusionOk="0">
                  <a:moveTo>
                    <a:pt x="0" y="50"/>
                  </a:moveTo>
                  <a:lnTo>
                    <a:pt x="0" y="50"/>
                  </a:lnTo>
                  <a:cubicBezTo>
                    <a:pt x="73" y="60"/>
                    <a:pt x="136" y="71"/>
                    <a:pt x="208" y="71"/>
                  </a:cubicBezTo>
                  <a:cubicBezTo>
                    <a:pt x="281" y="81"/>
                    <a:pt x="354" y="81"/>
                    <a:pt x="417" y="81"/>
                  </a:cubicBezTo>
                  <a:cubicBezTo>
                    <a:pt x="563" y="92"/>
                    <a:pt x="698" y="81"/>
                    <a:pt x="833" y="81"/>
                  </a:cubicBezTo>
                  <a:cubicBezTo>
                    <a:pt x="979" y="71"/>
                    <a:pt x="1115" y="60"/>
                    <a:pt x="1250" y="50"/>
                  </a:cubicBezTo>
                  <a:cubicBezTo>
                    <a:pt x="1396" y="40"/>
                    <a:pt x="1531" y="40"/>
                    <a:pt x="1667" y="40"/>
                  </a:cubicBezTo>
                  <a:cubicBezTo>
                    <a:pt x="1948" y="50"/>
                    <a:pt x="2229" y="71"/>
                    <a:pt x="2511" y="81"/>
                  </a:cubicBezTo>
                  <a:cubicBezTo>
                    <a:pt x="2792" y="92"/>
                    <a:pt x="3073" y="92"/>
                    <a:pt x="3354" y="92"/>
                  </a:cubicBezTo>
                  <a:cubicBezTo>
                    <a:pt x="3677" y="92"/>
                    <a:pt x="3990" y="92"/>
                    <a:pt x="4313" y="81"/>
                  </a:cubicBezTo>
                  <a:cubicBezTo>
                    <a:pt x="4333" y="81"/>
                    <a:pt x="4333" y="40"/>
                    <a:pt x="4313" y="40"/>
                  </a:cubicBezTo>
                  <a:cubicBezTo>
                    <a:pt x="3750" y="60"/>
                    <a:pt x="3177" y="60"/>
                    <a:pt x="2615" y="40"/>
                  </a:cubicBezTo>
                  <a:cubicBezTo>
                    <a:pt x="2344" y="40"/>
                    <a:pt x="2063" y="19"/>
                    <a:pt x="1781" y="8"/>
                  </a:cubicBezTo>
                  <a:cubicBezTo>
                    <a:pt x="1646" y="-2"/>
                    <a:pt x="1500" y="-2"/>
                    <a:pt x="1365" y="8"/>
                  </a:cubicBezTo>
                  <a:cubicBezTo>
                    <a:pt x="1219" y="19"/>
                    <a:pt x="1083" y="29"/>
                    <a:pt x="938" y="40"/>
                  </a:cubicBezTo>
                  <a:cubicBezTo>
                    <a:pt x="792" y="50"/>
                    <a:pt x="636" y="60"/>
                    <a:pt x="479" y="60"/>
                  </a:cubicBezTo>
                  <a:cubicBezTo>
                    <a:pt x="396" y="60"/>
                    <a:pt x="323" y="60"/>
                    <a:pt x="240" y="50"/>
                  </a:cubicBezTo>
                  <a:cubicBezTo>
                    <a:pt x="167" y="50"/>
                    <a:pt x="83" y="50"/>
                    <a:pt x="0" y="40"/>
                  </a:cubicBezTo>
                  <a:lnTo>
                    <a:pt x="0" y="5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3" name="Google Shape;4013;p68"/>
            <p:cNvSpPr/>
            <p:nvPr/>
          </p:nvSpPr>
          <p:spPr>
            <a:xfrm flipH="1">
              <a:off x="1114995" y="2820347"/>
              <a:ext cx="21151" cy="177341"/>
            </a:xfrm>
            <a:custGeom>
              <a:avLst/>
              <a:gdLst/>
              <a:ahLst/>
              <a:cxnLst/>
              <a:rect l="l" t="t" r="r" b="b"/>
              <a:pathLst>
                <a:path w="104" h="872" extrusionOk="0">
                  <a:moveTo>
                    <a:pt x="0" y="21"/>
                  </a:moveTo>
                  <a:lnTo>
                    <a:pt x="0" y="21"/>
                  </a:lnTo>
                  <a:cubicBezTo>
                    <a:pt x="0" y="52"/>
                    <a:pt x="21" y="83"/>
                    <a:pt x="31" y="125"/>
                  </a:cubicBezTo>
                  <a:cubicBezTo>
                    <a:pt x="41" y="156"/>
                    <a:pt x="52" y="187"/>
                    <a:pt x="52" y="229"/>
                  </a:cubicBezTo>
                  <a:cubicBezTo>
                    <a:pt x="62" y="312"/>
                    <a:pt x="62" y="385"/>
                    <a:pt x="62" y="468"/>
                  </a:cubicBezTo>
                  <a:cubicBezTo>
                    <a:pt x="62" y="552"/>
                    <a:pt x="52" y="635"/>
                    <a:pt x="41" y="718"/>
                  </a:cubicBezTo>
                  <a:cubicBezTo>
                    <a:pt x="31" y="760"/>
                    <a:pt x="21" y="802"/>
                    <a:pt x="21" y="833"/>
                  </a:cubicBezTo>
                  <a:cubicBezTo>
                    <a:pt x="10" y="864"/>
                    <a:pt x="41" y="885"/>
                    <a:pt x="62" y="864"/>
                  </a:cubicBezTo>
                  <a:cubicBezTo>
                    <a:pt x="73" y="864"/>
                    <a:pt x="83" y="854"/>
                    <a:pt x="73" y="854"/>
                  </a:cubicBezTo>
                  <a:cubicBezTo>
                    <a:pt x="73" y="823"/>
                    <a:pt x="52" y="812"/>
                    <a:pt x="31" y="833"/>
                  </a:cubicBezTo>
                  <a:cubicBezTo>
                    <a:pt x="31" y="843"/>
                    <a:pt x="41" y="864"/>
                    <a:pt x="52" y="854"/>
                  </a:cubicBezTo>
                  <a:lnTo>
                    <a:pt x="52" y="854"/>
                  </a:lnTo>
                  <a:lnTo>
                    <a:pt x="41" y="854"/>
                  </a:lnTo>
                  <a:cubicBezTo>
                    <a:pt x="41" y="843"/>
                    <a:pt x="41" y="843"/>
                    <a:pt x="41" y="843"/>
                  </a:cubicBezTo>
                  <a:lnTo>
                    <a:pt x="41" y="833"/>
                  </a:lnTo>
                  <a:cubicBezTo>
                    <a:pt x="52" y="833"/>
                    <a:pt x="62" y="833"/>
                    <a:pt x="62" y="823"/>
                  </a:cubicBezTo>
                  <a:cubicBezTo>
                    <a:pt x="62" y="812"/>
                    <a:pt x="62" y="812"/>
                    <a:pt x="62" y="812"/>
                  </a:cubicBezTo>
                  <a:cubicBezTo>
                    <a:pt x="62" y="802"/>
                    <a:pt x="73" y="791"/>
                    <a:pt x="73" y="781"/>
                  </a:cubicBezTo>
                  <a:cubicBezTo>
                    <a:pt x="73" y="760"/>
                    <a:pt x="83" y="739"/>
                    <a:pt x="83" y="718"/>
                  </a:cubicBezTo>
                  <a:cubicBezTo>
                    <a:pt x="83" y="687"/>
                    <a:pt x="93" y="656"/>
                    <a:pt x="93" y="614"/>
                  </a:cubicBezTo>
                  <a:cubicBezTo>
                    <a:pt x="104" y="541"/>
                    <a:pt x="104" y="468"/>
                    <a:pt x="104" y="385"/>
                  </a:cubicBezTo>
                  <a:cubicBezTo>
                    <a:pt x="104" y="312"/>
                    <a:pt x="104" y="239"/>
                    <a:pt x="83" y="177"/>
                  </a:cubicBezTo>
                  <a:cubicBezTo>
                    <a:pt x="83" y="146"/>
                    <a:pt x="73" y="114"/>
                    <a:pt x="62" y="83"/>
                  </a:cubicBezTo>
                  <a:cubicBezTo>
                    <a:pt x="52" y="52"/>
                    <a:pt x="41" y="21"/>
                    <a:pt x="10" y="0"/>
                  </a:cubicBezTo>
                  <a:cubicBezTo>
                    <a:pt x="0" y="0"/>
                    <a:pt x="0" y="10"/>
                    <a:pt x="0" y="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4" name="Google Shape;4014;p68"/>
            <p:cNvSpPr/>
            <p:nvPr/>
          </p:nvSpPr>
          <p:spPr>
            <a:xfrm flipH="1">
              <a:off x="2002310" y="2803264"/>
              <a:ext cx="952393" cy="8542"/>
            </a:xfrm>
            <a:custGeom>
              <a:avLst/>
              <a:gdLst/>
              <a:ahLst/>
              <a:cxnLst/>
              <a:rect l="l" t="t" r="r" b="b"/>
              <a:pathLst>
                <a:path w="4683" h="42" extrusionOk="0">
                  <a:moveTo>
                    <a:pt x="4671" y="11"/>
                  </a:moveTo>
                  <a:lnTo>
                    <a:pt x="4671" y="11"/>
                  </a:lnTo>
                  <a:cubicBezTo>
                    <a:pt x="4598" y="0"/>
                    <a:pt x="4525" y="0"/>
                    <a:pt x="4452" y="0"/>
                  </a:cubicBezTo>
                  <a:cubicBezTo>
                    <a:pt x="4379" y="0"/>
                    <a:pt x="4296" y="0"/>
                    <a:pt x="4223" y="0"/>
                  </a:cubicBezTo>
                  <a:cubicBezTo>
                    <a:pt x="4067" y="0"/>
                    <a:pt x="3921" y="0"/>
                    <a:pt x="3776" y="0"/>
                  </a:cubicBezTo>
                  <a:cubicBezTo>
                    <a:pt x="3474" y="0"/>
                    <a:pt x="3161" y="0"/>
                    <a:pt x="2859" y="0"/>
                  </a:cubicBezTo>
                  <a:cubicBezTo>
                    <a:pt x="2255" y="0"/>
                    <a:pt x="1651" y="0"/>
                    <a:pt x="1036" y="0"/>
                  </a:cubicBezTo>
                  <a:cubicBezTo>
                    <a:pt x="703" y="0"/>
                    <a:pt x="359" y="0"/>
                    <a:pt x="16" y="0"/>
                  </a:cubicBezTo>
                  <a:cubicBezTo>
                    <a:pt x="-5" y="0"/>
                    <a:pt x="-5" y="42"/>
                    <a:pt x="16" y="42"/>
                  </a:cubicBezTo>
                  <a:cubicBezTo>
                    <a:pt x="620" y="42"/>
                    <a:pt x="1234" y="42"/>
                    <a:pt x="1839" y="42"/>
                  </a:cubicBezTo>
                  <a:cubicBezTo>
                    <a:pt x="2443" y="42"/>
                    <a:pt x="3047" y="42"/>
                    <a:pt x="3651" y="42"/>
                  </a:cubicBezTo>
                  <a:cubicBezTo>
                    <a:pt x="3818" y="42"/>
                    <a:pt x="3983" y="42"/>
                    <a:pt x="4160" y="42"/>
                  </a:cubicBezTo>
                  <a:cubicBezTo>
                    <a:pt x="4244" y="42"/>
                    <a:pt x="4327" y="42"/>
                    <a:pt x="4410" y="42"/>
                  </a:cubicBezTo>
                  <a:cubicBezTo>
                    <a:pt x="4504" y="42"/>
                    <a:pt x="4588" y="42"/>
                    <a:pt x="4671" y="32"/>
                  </a:cubicBezTo>
                  <a:cubicBezTo>
                    <a:pt x="4681" y="32"/>
                    <a:pt x="4692" y="11"/>
                    <a:pt x="4671" y="1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5" name="Google Shape;4015;p68"/>
            <p:cNvSpPr/>
            <p:nvPr/>
          </p:nvSpPr>
          <p:spPr>
            <a:xfrm flipH="1">
              <a:off x="1976075" y="2994029"/>
              <a:ext cx="938971" cy="8542"/>
            </a:xfrm>
            <a:custGeom>
              <a:avLst/>
              <a:gdLst/>
              <a:ahLst/>
              <a:cxnLst/>
              <a:rect l="l" t="t" r="r" b="b"/>
              <a:pathLst>
                <a:path w="4617" h="42" extrusionOk="0">
                  <a:moveTo>
                    <a:pt x="8" y="31"/>
                  </a:moveTo>
                  <a:lnTo>
                    <a:pt x="8" y="31"/>
                  </a:lnTo>
                  <a:cubicBezTo>
                    <a:pt x="81" y="42"/>
                    <a:pt x="154" y="42"/>
                    <a:pt x="237" y="42"/>
                  </a:cubicBezTo>
                  <a:cubicBezTo>
                    <a:pt x="310" y="42"/>
                    <a:pt x="383" y="42"/>
                    <a:pt x="456" y="42"/>
                  </a:cubicBezTo>
                  <a:cubicBezTo>
                    <a:pt x="602" y="42"/>
                    <a:pt x="758" y="42"/>
                    <a:pt x="904" y="42"/>
                  </a:cubicBezTo>
                  <a:cubicBezTo>
                    <a:pt x="1206" y="42"/>
                    <a:pt x="1498" y="42"/>
                    <a:pt x="1800" y="42"/>
                  </a:cubicBezTo>
                  <a:cubicBezTo>
                    <a:pt x="2394" y="42"/>
                    <a:pt x="2998" y="42"/>
                    <a:pt x="3591" y="42"/>
                  </a:cubicBezTo>
                  <a:cubicBezTo>
                    <a:pt x="3924" y="42"/>
                    <a:pt x="4268" y="42"/>
                    <a:pt x="4601" y="42"/>
                  </a:cubicBezTo>
                  <a:cubicBezTo>
                    <a:pt x="4622" y="42"/>
                    <a:pt x="4622" y="0"/>
                    <a:pt x="4601" y="0"/>
                  </a:cubicBezTo>
                  <a:cubicBezTo>
                    <a:pt x="3997" y="0"/>
                    <a:pt x="3404" y="0"/>
                    <a:pt x="2800" y="0"/>
                  </a:cubicBezTo>
                  <a:cubicBezTo>
                    <a:pt x="2206" y="0"/>
                    <a:pt x="1612" y="0"/>
                    <a:pt x="1019" y="0"/>
                  </a:cubicBezTo>
                  <a:cubicBezTo>
                    <a:pt x="852" y="0"/>
                    <a:pt x="685" y="0"/>
                    <a:pt x="519" y="0"/>
                  </a:cubicBezTo>
                  <a:cubicBezTo>
                    <a:pt x="435" y="0"/>
                    <a:pt x="352" y="0"/>
                    <a:pt x="269" y="0"/>
                  </a:cubicBezTo>
                  <a:cubicBezTo>
                    <a:pt x="185" y="0"/>
                    <a:pt x="102" y="0"/>
                    <a:pt x="8" y="10"/>
                  </a:cubicBezTo>
                  <a:cubicBezTo>
                    <a:pt x="-2" y="10"/>
                    <a:pt x="-2" y="31"/>
                    <a:pt x="8"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6" name="Google Shape;4016;p68"/>
            <p:cNvSpPr/>
            <p:nvPr/>
          </p:nvSpPr>
          <p:spPr>
            <a:xfrm flipH="1">
              <a:off x="1917910" y="2809772"/>
              <a:ext cx="21761" cy="186493"/>
            </a:xfrm>
            <a:custGeom>
              <a:avLst/>
              <a:gdLst/>
              <a:ahLst/>
              <a:cxnLst/>
              <a:rect l="l" t="t" r="r" b="b"/>
              <a:pathLst>
                <a:path w="107" h="917" extrusionOk="0">
                  <a:moveTo>
                    <a:pt x="3" y="10"/>
                  </a:moveTo>
                  <a:lnTo>
                    <a:pt x="3" y="10"/>
                  </a:lnTo>
                  <a:cubicBezTo>
                    <a:pt x="-8" y="41"/>
                    <a:pt x="13" y="73"/>
                    <a:pt x="24" y="104"/>
                  </a:cubicBezTo>
                  <a:cubicBezTo>
                    <a:pt x="34" y="135"/>
                    <a:pt x="34" y="177"/>
                    <a:pt x="44" y="208"/>
                  </a:cubicBezTo>
                  <a:cubicBezTo>
                    <a:pt x="65" y="281"/>
                    <a:pt x="65" y="364"/>
                    <a:pt x="65" y="437"/>
                  </a:cubicBezTo>
                  <a:cubicBezTo>
                    <a:pt x="65" y="510"/>
                    <a:pt x="55" y="593"/>
                    <a:pt x="44" y="677"/>
                  </a:cubicBezTo>
                  <a:cubicBezTo>
                    <a:pt x="34" y="708"/>
                    <a:pt x="34" y="750"/>
                    <a:pt x="24" y="781"/>
                  </a:cubicBezTo>
                  <a:cubicBezTo>
                    <a:pt x="24" y="802"/>
                    <a:pt x="24" y="823"/>
                    <a:pt x="13" y="833"/>
                  </a:cubicBezTo>
                  <a:cubicBezTo>
                    <a:pt x="13" y="854"/>
                    <a:pt x="3" y="875"/>
                    <a:pt x="13" y="895"/>
                  </a:cubicBezTo>
                  <a:cubicBezTo>
                    <a:pt x="13" y="916"/>
                    <a:pt x="34" y="927"/>
                    <a:pt x="44" y="906"/>
                  </a:cubicBezTo>
                  <a:cubicBezTo>
                    <a:pt x="55" y="885"/>
                    <a:pt x="55" y="864"/>
                    <a:pt x="55" y="843"/>
                  </a:cubicBezTo>
                  <a:cubicBezTo>
                    <a:pt x="65" y="833"/>
                    <a:pt x="65" y="812"/>
                    <a:pt x="65" y="791"/>
                  </a:cubicBezTo>
                  <a:cubicBezTo>
                    <a:pt x="76" y="750"/>
                    <a:pt x="86" y="708"/>
                    <a:pt x="86" y="677"/>
                  </a:cubicBezTo>
                  <a:cubicBezTo>
                    <a:pt x="97" y="593"/>
                    <a:pt x="107" y="510"/>
                    <a:pt x="107" y="437"/>
                  </a:cubicBezTo>
                  <a:cubicBezTo>
                    <a:pt x="107" y="354"/>
                    <a:pt x="97" y="281"/>
                    <a:pt x="86" y="208"/>
                  </a:cubicBezTo>
                  <a:cubicBezTo>
                    <a:pt x="76" y="166"/>
                    <a:pt x="65" y="125"/>
                    <a:pt x="55" y="93"/>
                  </a:cubicBezTo>
                  <a:cubicBezTo>
                    <a:pt x="44" y="62"/>
                    <a:pt x="34" y="20"/>
                    <a:pt x="3" y="0"/>
                  </a:cubicBezTo>
                  <a:lnTo>
                    <a:pt x="3"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7" name="Google Shape;4017;p68"/>
            <p:cNvSpPr/>
            <p:nvPr/>
          </p:nvSpPr>
          <p:spPr>
            <a:xfrm flipH="1">
              <a:off x="2911181" y="2997283"/>
              <a:ext cx="36200" cy="39048"/>
            </a:xfrm>
            <a:custGeom>
              <a:avLst/>
              <a:gdLst/>
              <a:ahLst/>
              <a:cxnLst/>
              <a:rect l="l" t="t" r="r" b="b"/>
              <a:pathLst>
                <a:path w="178" h="192" extrusionOk="0">
                  <a:moveTo>
                    <a:pt x="178" y="15"/>
                  </a:moveTo>
                  <a:lnTo>
                    <a:pt x="178" y="15"/>
                  </a:lnTo>
                  <a:cubicBezTo>
                    <a:pt x="167" y="5"/>
                    <a:pt x="157" y="5"/>
                    <a:pt x="146" y="5"/>
                  </a:cubicBezTo>
                  <a:cubicBezTo>
                    <a:pt x="125" y="5"/>
                    <a:pt x="115" y="5"/>
                    <a:pt x="105" y="5"/>
                  </a:cubicBezTo>
                  <a:cubicBezTo>
                    <a:pt x="84" y="5"/>
                    <a:pt x="73" y="5"/>
                    <a:pt x="63" y="5"/>
                  </a:cubicBezTo>
                  <a:cubicBezTo>
                    <a:pt x="42" y="5"/>
                    <a:pt x="32" y="-6"/>
                    <a:pt x="21" y="5"/>
                  </a:cubicBezTo>
                  <a:cubicBezTo>
                    <a:pt x="11" y="15"/>
                    <a:pt x="0" y="36"/>
                    <a:pt x="0" y="46"/>
                  </a:cubicBezTo>
                  <a:cubicBezTo>
                    <a:pt x="0" y="67"/>
                    <a:pt x="0" y="78"/>
                    <a:pt x="0" y="88"/>
                  </a:cubicBezTo>
                  <a:cubicBezTo>
                    <a:pt x="0" y="109"/>
                    <a:pt x="0" y="119"/>
                    <a:pt x="0" y="130"/>
                  </a:cubicBezTo>
                  <a:cubicBezTo>
                    <a:pt x="11" y="140"/>
                    <a:pt x="11" y="161"/>
                    <a:pt x="0" y="171"/>
                  </a:cubicBezTo>
                  <a:cubicBezTo>
                    <a:pt x="21" y="171"/>
                    <a:pt x="32" y="171"/>
                    <a:pt x="42" y="171"/>
                  </a:cubicBezTo>
                  <a:cubicBezTo>
                    <a:pt x="42" y="161"/>
                    <a:pt x="42" y="161"/>
                    <a:pt x="42" y="151"/>
                  </a:cubicBezTo>
                  <a:cubicBezTo>
                    <a:pt x="53" y="140"/>
                    <a:pt x="32" y="140"/>
                    <a:pt x="21" y="140"/>
                  </a:cubicBezTo>
                  <a:cubicBezTo>
                    <a:pt x="11" y="151"/>
                    <a:pt x="0" y="161"/>
                    <a:pt x="0" y="171"/>
                  </a:cubicBezTo>
                  <a:cubicBezTo>
                    <a:pt x="0" y="182"/>
                    <a:pt x="11" y="192"/>
                    <a:pt x="21" y="192"/>
                  </a:cubicBezTo>
                  <a:cubicBezTo>
                    <a:pt x="32" y="192"/>
                    <a:pt x="42" y="192"/>
                    <a:pt x="42" y="182"/>
                  </a:cubicBezTo>
                  <a:cubicBezTo>
                    <a:pt x="53" y="151"/>
                    <a:pt x="42" y="130"/>
                    <a:pt x="42" y="109"/>
                  </a:cubicBezTo>
                  <a:cubicBezTo>
                    <a:pt x="42" y="88"/>
                    <a:pt x="42" y="78"/>
                    <a:pt x="42" y="67"/>
                  </a:cubicBezTo>
                  <a:lnTo>
                    <a:pt x="42" y="57"/>
                  </a:lnTo>
                  <a:cubicBezTo>
                    <a:pt x="42" y="46"/>
                    <a:pt x="42" y="46"/>
                    <a:pt x="42" y="46"/>
                  </a:cubicBezTo>
                  <a:cubicBezTo>
                    <a:pt x="42" y="36"/>
                    <a:pt x="42" y="36"/>
                    <a:pt x="42" y="36"/>
                  </a:cubicBezTo>
                  <a:cubicBezTo>
                    <a:pt x="53" y="36"/>
                    <a:pt x="42" y="36"/>
                    <a:pt x="42" y="36"/>
                  </a:cubicBezTo>
                  <a:cubicBezTo>
                    <a:pt x="42" y="46"/>
                    <a:pt x="42" y="46"/>
                    <a:pt x="42" y="46"/>
                  </a:cubicBezTo>
                  <a:cubicBezTo>
                    <a:pt x="53" y="36"/>
                    <a:pt x="53" y="36"/>
                    <a:pt x="53" y="36"/>
                  </a:cubicBezTo>
                  <a:cubicBezTo>
                    <a:pt x="63" y="36"/>
                    <a:pt x="63" y="36"/>
                    <a:pt x="73" y="36"/>
                  </a:cubicBezTo>
                  <a:cubicBezTo>
                    <a:pt x="84" y="36"/>
                    <a:pt x="94" y="36"/>
                    <a:pt x="105" y="36"/>
                  </a:cubicBezTo>
                  <a:cubicBezTo>
                    <a:pt x="125" y="36"/>
                    <a:pt x="136" y="36"/>
                    <a:pt x="146" y="36"/>
                  </a:cubicBezTo>
                  <a:cubicBezTo>
                    <a:pt x="157" y="36"/>
                    <a:pt x="178" y="36"/>
                    <a:pt x="178" y="26"/>
                  </a:cubicBezTo>
                  <a:lnTo>
                    <a:pt x="178" y="15"/>
                  </a:lnTo>
                  <a:close/>
                </a:path>
              </a:pathLst>
            </a:custGeom>
            <a:solidFill>
              <a:schemeClr val="dk1"/>
            </a:solidFill>
            <a:ln>
              <a:noFill/>
            </a:ln>
          </p:spPr>
          <p:txBody>
            <a:bodyPr spcFirstLastPara="1" wrap="square" lIns="90000" tIns="24100" rIns="90000" bIns="241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8" name="Google Shape;4018;p68"/>
            <p:cNvSpPr/>
            <p:nvPr/>
          </p:nvSpPr>
          <p:spPr>
            <a:xfrm flipH="1">
              <a:off x="2949416" y="2790655"/>
              <a:ext cx="9559" cy="19931"/>
            </a:xfrm>
            <a:custGeom>
              <a:avLst/>
              <a:gdLst/>
              <a:ahLst/>
              <a:cxnLst/>
              <a:rect l="l" t="t" r="r" b="b"/>
              <a:pathLst>
                <a:path w="47" h="98" extrusionOk="0">
                  <a:moveTo>
                    <a:pt x="5" y="10"/>
                  </a:moveTo>
                  <a:lnTo>
                    <a:pt x="5" y="10"/>
                  </a:lnTo>
                  <a:cubicBezTo>
                    <a:pt x="5" y="21"/>
                    <a:pt x="5" y="21"/>
                    <a:pt x="5" y="21"/>
                  </a:cubicBezTo>
                  <a:cubicBezTo>
                    <a:pt x="-5" y="21"/>
                    <a:pt x="5" y="31"/>
                    <a:pt x="5" y="31"/>
                  </a:cubicBezTo>
                  <a:cubicBezTo>
                    <a:pt x="5" y="42"/>
                    <a:pt x="5" y="52"/>
                    <a:pt x="5" y="52"/>
                  </a:cubicBezTo>
                  <a:cubicBezTo>
                    <a:pt x="5" y="62"/>
                    <a:pt x="5" y="73"/>
                    <a:pt x="5" y="73"/>
                  </a:cubicBezTo>
                  <a:cubicBezTo>
                    <a:pt x="16" y="83"/>
                    <a:pt x="16" y="83"/>
                    <a:pt x="16" y="83"/>
                  </a:cubicBezTo>
                  <a:cubicBezTo>
                    <a:pt x="16" y="94"/>
                    <a:pt x="26" y="94"/>
                    <a:pt x="26" y="94"/>
                  </a:cubicBezTo>
                  <a:cubicBezTo>
                    <a:pt x="37" y="104"/>
                    <a:pt x="47" y="94"/>
                    <a:pt x="47" y="83"/>
                  </a:cubicBezTo>
                  <a:lnTo>
                    <a:pt x="47" y="73"/>
                  </a:lnTo>
                  <a:cubicBezTo>
                    <a:pt x="47" y="62"/>
                    <a:pt x="47" y="62"/>
                    <a:pt x="47" y="62"/>
                  </a:cubicBezTo>
                  <a:cubicBezTo>
                    <a:pt x="47" y="62"/>
                    <a:pt x="47" y="52"/>
                    <a:pt x="37" y="42"/>
                  </a:cubicBezTo>
                  <a:lnTo>
                    <a:pt x="37" y="31"/>
                  </a:lnTo>
                  <a:cubicBezTo>
                    <a:pt x="37" y="21"/>
                    <a:pt x="37" y="21"/>
                    <a:pt x="37" y="10"/>
                  </a:cubicBezTo>
                  <a:cubicBezTo>
                    <a:pt x="26" y="10"/>
                    <a:pt x="26" y="10"/>
                    <a:pt x="26" y="10"/>
                  </a:cubicBezTo>
                  <a:cubicBezTo>
                    <a:pt x="26" y="0"/>
                    <a:pt x="16" y="0"/>
                    <a:pt x="16" y="0"/>
                  </a:cubicBezTo>
                  <a:cubicBezTo>
                    <a:pt x="5" y="0"/>
                    <a:pt x="5" y="10"/>
                    <a:pt x="5"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19" name="Google Shape;4019;p68"/>
            <p:cNvSpPr/>
            <p:nvPr/>
          </p:nvSpPr>
          <p:spPr>
            <a:xfrm flipH="1">
              <a:off x="2890641" y="2811806"/>
              <a:ext cx="27049" cy="194017"/>
            </a:xfrm>
            <a:custGeom>
              <a:avLst/>
              <a:gdLst/>
              <a:ahLst/>
              <a:cxnLst/>
              <a:rect l="l" t="t" r="r" b="b"/>
              <a:pathLst>
                <a:path w="133" h="954" extrusionOk="0">
                  <a:moveTo>
                    <a:pt x="52" y="0"/>
                  </a:moveTo>
                  <a:lnTo>
                    <a:pt x="52" y="0"/>
                  </a:lnTo>
                  <a:cubicBezTo>
                    <a:pt x="52" y="21"/>
                    <a:pt x="63" y="31"/>
                    <a:pt x="63" y="52"/>
                  </a:cubicBezTo>
                  <a:cubicBezTo>
                    <a:pt x="73" y="63"/>
                    <a:pt x="73" y="83"/>
                    <a:pt x="73" y="104"/>
                  </a:cubicBezTo>
                  <a:cubicBezTo>
                    <a:pt x="84" y="135"/>
                    <a:pt x="84" y="177"/>
                    <a:pt x="84" y="219"/>
                  </a:cubicBezTo>
                  <a:cubicBezTo>
                    <a:pt x="94" y="302"/>
                    <a:pt x="94" y="375"/>
                    <a:pt x="84" y="458"/>
                  </a:cubicBezTo>
                  <a:cubicBezTo>
                    <a:pt x="84" y="542"/>
                    <a:pt x="73" y="625"/>
                    <a:pt x="52" y="708"/>
                  </a:cubicBezTo>
                  <a:cubicBezTo>
                    <a:pt x="52" y="750"/>
                    <a:pt x="42" y="781"/>
                    <a:pt x="32" y="823"/>
                  </a:cubicBezTo>
                  <a:cubicBezTo>
                    <a:pt x="21" y="844"/>
                    <a:pt x="21" y="865"/>
                    <a:pt x="11" y="885"/>
                  </a:cubicBezTo>
                  <a:cubicBezTo>
                    <a:pt x="0" y="906"/>
                    <a:pt x="0" y="917"/>
                    <a:pt x="0" y="938"/>
                  </a:cubicBezTo>
                  <a:cubicBezTo>
                    <a:pt x="11" y="958"/>
                    <a:pt x="32" y="958"/>
                    <a:pt x="42" y="948"/>
                  </a:cubicBezTo>
                  <a:cubicBezTo>
                    <a:pt x="52" y="927"/>
                    <a:pt x="52" y="906"/>
                    <a:pt x="63" y="885"/>
                  </a:cubicBezTo>
                  <a:cubicBezTo>
                    <a:pt x="63" y="865"/>
                    <a:pt x="73" y="844"/>
                    <a:pt x="73" y="823"/>
                  </a:cubicBezTo>
                  <a:cubicBezTo>
                    <a:pt x="84" y="781"/>
                    <a:pt x="94" y="740"/>
                    <a:pt x="104" y="698"/>
                  </a:cubicBezTo>
                  <a:cubicBezTo>
                    <a:pt x="115" y="615"/>
                    <a:pt x="125" y="531"/>
                    <a:pt x="125" y="448"/>
                  </a:cubicBezTo>
                  <a:cubicBezTo>
                    <a:pt x="136" y="365"/>
                    <a:pt x="136" y="271"/>
                    <a:pt x="125" y="188"/>
                  </a:cubicBezTo>
                  <a:cubicBezTo>
                    <a:pt x="125" y="146"/>
                    <a:pt x="115" y="115"/>
                    <a:pt x="115" y="73"/>
                  </a:cubicBezTo>
                  <a:cubicBezTo>
                    <a:pt x="104" y="42"/>
                    <a:pt x="94" y="10"/>
                    <a:pt x="63" y="0"/>
                  </a:cubicBezTo>
                  <a:lnTo>
                    <a:pt x="5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0" name="Google Shape;4020;p68"/>
            <p:cNvSpPr/>
            <p:nvPr/>
          </p:nvSpPr>
          <p:spPr>
            <a:xfrm flipH="1">
              <a:off x="3129807" y="3707464"/>
              <a:ext cx="73621" cy="21354"/>
            </a:xfrm>
            <a:custGeom>
              <a:avLst/>
              <a:gdLst/>
              <a:ahLst/>
              <a:cxnLst/>
              <a:rect l="l" t="t" r="r" b="b"/>
              <a:pathLst>
                <a:path w="362" h="105" extrusionOk="0">
                  <a:moveTo>
                    <a:pt x="20" y="105"/>
                  </a:moveTo>
                  <a:lnTo>
                    <a:pt x="20" y="105"/>
                  </a:lnTo>
                  <a:cubicBezTo>
                    <a:pt x="134" y="95"/>
                    <a:pt x="239" y="74"/>
                    <a:pt x="343" y="43"/>
                  </a:cubicBezTo>
                  <a:cubicBezTo>
                    <a:pt x="374" y="33"/>
                    <a:pt x="364" y="-9"/>
                    <a:pt x="332" y="1"/>
                  </a:cubicBezTo>
                  <a:cubicBezTo>
                    <a:pt x="228" y="33"/>
                    <a:pt x="124" y="53"/>
                    <a:pt x="20" y="64"/>
                  </a:cubicBezTo>
                  <a:cubicBezTo>
                    <a:pt x="-11" y="64"/>
                    <a:pt x="-1" y="105"/>
                    <a:pt x="20" y="10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1" name="Google Shape;4021;p68"/>
            <p:cNvSpPr/>
            <p:nvPr/>
          </p:nvSpPr>
          <p:spPr>
            <a:xfrm flipH="1">
              <a:off x="919961" y="3578525"/>
              <a:ext cx="72401" cy="25828"/>
            </a:xfrm>
            <a:custGeom>
              <a:avLst/>
              <a:gdLst/>
              <a:ahLst/>
              <a:cxnLst/>
              <a:rect l="l" t="t" r="r" b="b"/>
              <a:pathLst>
                <a:path w="356" h="127" extrusionOk="0">
                  <a:moveTo>
                    <a:pt x="345" y="94"/>
                  </a:moveTo>
                  <a:lnTo>
                    <a:pt x="345" y="94"/>
                  </a:lnTo>
                  <a:cubicBezTo>
                    <a:pt x="241" y="52"/>
                    <a:pt x="136" y="21"/>
                    <a:pt x="22" y="0"/>
                  </a:cubicBezTo>
                  <a:cubicBezTo>
                    <a:pt x="1" y="0"/>
                    <a:pt x="-9" y="31"/>
                    <a:pt x="11" y="42"/>
                  </a:cubicBezTo>
                  <a:cubicBezTo>
                    <a:pt x="126" y="62"/>
                    <a:pt x="230" y="83"/>
                    <a:pt x="334" y="125"/>
                  </a:cubicBezTo>
                  <a:cubicBezTo>
                    <a:pt x="355" y="135"/>
                    <a:pt x="366" y="94"/>
                    <a:pt x="345" y="94"/>
                  </a:cubicBezTo>
                  <a:close/>
                </a:path>
              </a:pathLst>
            </a:custGeom>
            <a:solidFill>
              <a:schemeClr val="dk1"/>
            </a:solidFill>
            <a:ln>
              <a:noFill/>
            </a:ln>
          </p:spPr>
          <p:txBody>
            <a:bodyPr spcFirstLastPara="1" wrap="square" lIns="90000" tIns="700" rIns="90000" bIns="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2" name="Google Shape;4022;p68"/>
            <p:cNvSpPr/>
            <p:nvPr/>
          </p:nvSpPr>
          <p:spPr>
            <a:xfrm flipH="1">
              <a:off x="2824952" y="2777842"/>
              <a:ext cx="323159" cy="10575"/>
            </a:xfrm>
            <a:custGeom>
              <a:avLst/>
              <a:gdLst/>
              <a:ahLst/>
              <a:cxnLst/>
              <a:rect l="l" t="t" r="r" b="b"/>
              <a:pathLst>
                <a:path w="1589" h="52" extrusionOk="0">
                  <a:moveTo>
                    <a:pt x="8" y="21"/>
                  </a:moveTo>
                  <a:lnTo>
                    <a:pt x="8" y="21"/>
                  </a:lnTo>
                  <a:cubicBezTo>
                    <a:pt x="60" y="21"/>
                    <a:pt x="112" y="32"/>
                    <a:pt x="154" y="32"/>
                  </a:cubicBezTo>
                  <a:cubicBezTo>
                    <a:pt x="206" y="42"/>
                    <a:pt x="258" y="42"/>
                    <a:pt x="310" y="42"/>
                  </a:cubicBezTo>
                  <a:cubicBezTo>
                    <a:pt x="415" y="42"/>
                    <a:pt x="519" y="42"/>
                    <a:pt x="623" y="42"/>
                  </a:cubicBezTo>
                  <a:cubicBezTo>
                    <a:pt x="831" y="42"/>
                    <a:pt x="1029" y="52"/>
                    <a:pt x="1237" y="52"/>
                  </a:cubicBezTo>
                  <a:cubicBezTo>
                    <a:pt x="1290" y="52"/>
                    <a:pt x="1352" y="52"/>
                    <a:pt x="1404" y="52"/>
                  </a:cubicBezTo>
                  <a:cubicBezTo>
                    <a:pt x="1467" y="52"/>
                    <a:pt x="1519" y="52"/>
                    <a:pt x="1581" y="42"/>
                  </a:cubicBezTo>
                  <a:cubicBezTo>
                    <a:pt x="1592" y="42"/>
                    <a:pt x="1592" y="32"/>
                    <a:pt x="1581" y="32"/>
                  </a:cubicBezTo>
                  <a:cubicBezTo>
                    <a:pt x="1529" y="11"/>
                    <a:pt x="1477" y="11"/>
                    <a:pt x="1435" y="11"/>
                  </a:cubicBezTo>
                  <a:cubicBezTo>
                    <a:pt x="1383" y="11"/>
                    <a:pt x="1331" y="11"/>
                    <a:pt x="1279" y="11"/>
                  </a:cubicBezTo>
                  <a:cubicBezTo>
                    <a:pt x="1175" y="11"/>
                    <a:pt x="1071" y="11"/>
                    <a:pt x="967" y="11"/>
                  </a:cubicBezTo>
                  <a:cubicBezTo>
                    <a:pt x="758" y="0"/>
                    <a:pt x="560" y="0"/>
                    <a:pt x="352" y="0"/>
                  </a:cubicBezTo>
                  <a:cubicBezTo>
                    <a:pt x="300" y="0"/>
                    <a:pt x="237" y="0"/>
                    <a:pt x="185" y="0"/>
                  </a:cubicBezTo>
                  <a:cubicBezTo>
                    <a:pt x="123" y="0"/>
                    <a:pt x="60" y="11"/>
                    <a:pt x="8" y="11"/>
                  </a:cubicBezTo>
                  <a:cubicBezTo>
                    <a:pt x="-2" y="11"/>
                    <a:pt x="-2" y="21"/>
                    <a:pt x="8"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3" name="Google Shape;4023;p68"/>
            <p:cNvSpPr/>
            <p:nvPr/>
          </p:nvSpPr>
          <p:spPr>
            <a:xfrm flipH="1">
              <a:off x="3118825" y="2505118"/>
              <a:ext cx="39251" cy="272723"/>
            </a:xfrm>
            <a:custGeom>
              <a:avLst/>
              <a:gdLst/>
              <a:ahLst/>
              <a:cxnLst/>
              <a:rect l="l" t="t" r="r" b="b"/>
              <a:pathLst>
                <a:path w="193" h="1341" extrusionOk="0">
                  <a:moveTo>
                    <a:pt x="99" y="1341"/>
                  </a:moveTo>
                  <a:lnTo>
                    <a:pt x="99" y="1341"/>
                  </a:lnTo>
                  <a:cubicBezTo>
                    <a:pt x="109" y="1300"/>
                    <a:pt x="99" y="1258"/>
                    <a:pt x="89" y="1227"/>
                  </a:cubicBezTo>
                  <a:cubicBezTo>
                    <a:pt x="78" y="1175"/>
                    <a:pt x="68" y="1133"/>
                    <a:pt x="68" y="1091"/>
                  </a:cubicBezTo>
                  <a:cubicBezTo>
                    <a:pt x="47" y="1008"/>
                    <a:pt x="47" y="914"/>
                    <a:pt x="36" y="820"/>
                  </a:cubicBezTo>
                  <a:cubicBezTo>
                    <a:pt x="36" y="643"/>
                    <a:pt x="57" y="466"/>
                    <a:pt x="99" y="300"/>
                  </a:cubicBezTo>
                  <a:cubicBezTo>
                    <a:pt x="109" y="248"/>
                    <a:pt x="130" y="196"/>
                    <a:pt x="141" y="154"/>
                  </a:cubicBezTo>
                  <a:cubicBezTo>
                    <a:pt x="151" y="133"/>
                    <a:pt x="161" y="102"/>
                    <a:pt x="172" y="81"/>
                  </a:cubicBezTo>
                  <a:cubicBezTo>
                    <a:pt x="182" y="60"/>
                    <a:pt x="193" y="39"/>
                    <a:pt x="193" y="8"/>
                  </a:cubicBezTo>
                  <a:cubicBezTo>
                    <a:pt x="193" y="-2"/>
                    <a:pt x="172" y="-2"/>
                    <a:pt x="161" y="8"/>
                  </a:cubicBezTo>
                  <a:cubicBezTo>
                    <a:pt x="151" y="18"/>
                    <a:pt x="141" y="39"/>
                    <a:pt x="141" y="60"/>
                  </a:cubicBezTo>
                  <a:cubicBezTo>
                    <a:pt x="130" y="81"/>
                    <a:pt x="120" y="102"/>
                    <a:pt x="109" y="123"/>
                  </a:cubicBezTo>
                  <a:cubicBezTo>
                    <a:pt x="99" y="164"/>
                    <a:pt x="78" y="206"/>
                    <a:pt x="68" y="258"/>
                  </a:cubicBezTo>
                  <a:cubicBezTo>
                    <a:pt x="47" y="341"/>
                    <a:pt x="26" y="435"/>
                    <a:pt x="16" y="518"/>
                  </a:cubicBezTo>
                  <a:cubicBezTo>
                    <a:pt x="-5" y="706"/>
                    <a:pt x="-5" y="883"/>
                    <a:pt x="16" y="1071"/>
                  </a:cubicBezTo>
                  <a:cubicBezTo>
                    <a:pt x="26" y="1112"/>
                    <a:pt x="36" y="1164"/>
                    <a:pt x="47" y="1216"/>
                  </a:cubicBezTo>
                  <a:cubicBezTo>
                    <a:pt x="57" y="1258"/>
                    <a:pt x="68" y="1310"/>
                    <a:pt x="99" y="13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4" name="Google Shape;4024;p68"/>
            <p:cNvSpPr/>
            <p:nvPr/>
          </p:nvSpPr>
          <p:spPr>
            <a:xfrm flipH="1">
              <a:off x="1285422" y="2502474"/>
              <a:ext cx="1841538" cy="10575"/>
            </a:xfrm>
            <a:custGeom>
              <a:avLst/>
              <a:gdLst/>
              <a:ahLst/>
              <a:cxnLst/>
              <a:rect l="l" t="t" r="r" b="b"/>
              <a:pathLst>
                <a:path w="9055" h="52" extrusionOk="0">
                  <a:moveTo>
                    <a:pt x="8" y="31"/>
                  </a:moveTo>
                  <a:lnTo>
                    <a:pt x="8" y="31"/>
                  </a:lnTo>
                  <a:cubicBezTo>
                    <a:pt x="602" y="42"/>
                    <a:pt x="1186" y="42"/>
                    <a:pt x="1779" y="42"/>
                  </a:cubicBezTo>
                  <a:cubicBezTo>
                    <a:pt x="2363" y="42"/>
                    <a:pt x="2956" y="42"/>
                    <a:pt x="3540" y="42"/>
                  </a:cubicBezTo>
                  <a:cubicBezTo>
                    <a:pt x="4717" y="42"/>
                    <a:pt x="5882" y="52"/>
                    <a:pt x="7060" y="52"/>
                  </a:cubicBezTo>
                  <a:cubicBezTo>
                    <a:pt x="7716" y="52"/>
                    <a:pt x="8372" y="42"/>
                    <a:pt x="9039" y="42"/>
                  </a:cubicBezTo>
                  <a:cubicBezTo>
                    <a:pt x="9060" y="42"/>
                    <a:pt x="9060" y="11"/>
                    <a:pt x="9039" y="11"/>
                  </a:cubicBezTo>
                  <a:cubicBezTo>
                    <a:pt x="7862" y="0"/>
                    <a:pt x="6685" y="0"/>
                    <a:pt x="5507" y="0"/>
                  </a:cubicBezTo>
                  <a:cubicBezTo>
                    <a:pt x="4331" y="11"/>
                    <a:pt x="3165" y="11"/>
                    <a:pt x="1998" y="11"/>
                  </a:cubicBezTo>
                  <a:cubicBezTo>
                    <a:pt x="1331" y="11"/>
                    <a:pt x="675" y="0"/>
                    <a:pt x="8" y="21"/>
                  </a:cubicBezTo>
                  <a:cubicBezTo>
                    <a:pt x="-2" y="21"/>
                    <a:pt x="-2" y="31"/>
                    <a:pt x="8" y="3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5" name="Google Shape;4025;p68"/>
            <p:cNvSpPr/>
            <p:nvPr/>
          </p:nvSpPr>
          <p:spPr>
            <a:xfrm flipH="1">
              <a:off x="1264678" y="2506745"/>
              <a:ext cx="26235" cy="267028"/>
            </a:xfrm>
            <a:custGeom>
              <a:avLst/>
              <a:gdLst/>
              <a:ahLst/>
              <a:cxnLst/>
              <a:rect l="l" t="t" r="r" b="b"/>
              <a:pathLst>
                <a:path w="129" h="1313" extrusionOk="0">
                  <a:moveTo>
                    <a:pt x="0" y="10"/>
                  </a:moveTo>
                  <a:lnTo>
                    <a:pt x="0" y="10"/>
                  </a:lnTo>
                  <a:cubicBezTo>
                    <a:pt x="0" y="42"/>
                    <a:pt x="11" y="83"/>
                    <a:pt x="21" y="125"/>
                  </a:cubicBezTo>
                  <a:cubicBezTo>
                    <a:pt x="32" y="167"/>
                    <a:pt x="32" y="208"/>
                    <a:pt x="42" y="250"/>
                  </a:cubicBezTo>
                  <a:cubicBezTo>
                    <a:pt x="52" y="333"/>
                    <a:pt x="63" y="417"/>
                    <a:pt x="73" y="500"/>
                  </a:cubicBezTo>
                  <a:cubicBezTo>
                    <a:pt x="84" y="667"/>
                    <a:pt x="84" y="833"/>
                    <a:pt x="73" y="1000"/>
                  </a:cubicBezTo>
                  <a:cubicBezTo>
                    <a:pt x="73" y="1042"/>
                    <a:pt x="63" y="1094"/>
                    <a:pt x="52" y="1135"/>
                  </a:cubicBezTo>
                  <a:cubicBezTo>
                    <a:pt x="52" y="1156"/>
                    <a:pt x="52" y="1188"/>
                    <a:pt x="42" y="1208"/>
                  </a:cubicBezTo>
                  <a:cubicBezTo>
                    <a:pt x="42" y="1219"/>
                    <a:pt x="42" y="1229"/>
                    <a:pt x="42" y="1240"/>
                  </a:cubicBezTo>
                  <a:cubicBezTo>
                    <a:pt x="42" y="1250"/>
                    <a:pt x="42" y="1250"/>
                    <a:pt x="42" y="1260"/>
                  </a:cubicBezTo>
                  <a:cubicBezTo>
                    <a:pt x="32" y="1260"/>
                    <a:pt x="32" y="1260"/>
                    <a:pt x="32" y="1260"/>
                  </a:cubicBezTo>
                  <a:cubicBezTo>
                    <a:pt x="32" y="1271"/>
                    <a:pt x="42" y="1281"/>
                    <a:pt x="63" y="1281"/>
                  </a:cubicBezTo>
                  <a:cubicBezTo>
                    <a:pt x="52" y="1292"/>
                    <a:pt x="52" y="1292"/>
                    <a:pt x="52" y="1292"/>
                  </a:cubicBezTo>
                  <a:lnTo>
                    <a:pt x="52" y="1292"/>
                  </a:lnTo>
                  <a:lnTo>
                    <a:pt x="42" y="1292"/>
                  </a:lnTo>
                  <a:lnTo>
                    <a:pt x="42" y="1292"/>
                  </a:lnTo>
                  <a:cubicBezTo>
                    <a:pt x="52" y="1302"/>
                    <a:pt x="63" y="1281"/>
                    <a:pt x="63" y="1271"/>
                  </a:cubicBezTo>
                  <a:cubicBezTo>
                    <a:pt x="42" y="1240"/>
                    <a:pt x="11" y="1271"/>
                    <a:pt x="21" y="1292"/>
                  </a:cubicBezTo>
                  <a:cubicBezTo>
                    <a:pt x="21" y="1313"/>
                    <a:pt x="42" y="1313"/>
                    <a:pt x="52" y="1313"/>
                  </a:cubicBezTo>
                  <a:cubicBezTo>
                    <a:pt x="73" y="1302"/>
                    <a:pt x="84" y="1281"/>
                    <a:pt x="84" y="1260"/>
                  </a:cubicBezTo>
                  <a:cubicBezTo>
                    <a:pt x="104" y="1167"/>
                    <a:pt x="115" y="1063"/>
                    <a:pt x="125" y="958"/>
                  </a:cubicBezTo>
                  <a:cubicBezTo>
                    <a:pt x="136" y="750"/>
                    <a:pt x="125" y="542"/>
                    <a:pt x="94" y="333"/>
                  </a:cubicBezTo>
                  <a:cubicBezTo>
                    <a:pt x="94" y="281"/>
                    <a:pt x="84" y="219"/>
                    <a:pt x="63" y="167"/>
                  </a:cubicBezTo>
                  <a:cubicBezTo>
                    <a:pt x="52" y="115"/>
                    <a:pt x="42" y="52"/>
                    <a:pt x="11"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6" name="Google Shape;4026;p68"/>
            <p:cNvSpPr/>
            <p:nvPr/>
          </p:nvSpPr>
          <p:spPr>
            <a:xfrm flipH="1">
              <a:off x="2803801" y="2509185"/>
              <a:ext cx="19320" cy="274553"/>
            </a:xfrm>
            <a:custGeom>
              <a:avLst/>
              <a:gdLst/>
              <a:ahLst/>
              <a:cxnLst/>
              <a:rect l="l" t="t" r="r" b="b"/>
              <a:pathLst>
                <a:path w="95" h="1350" extrusionOk="0">
                  <a:moveTo>
                    <a:pt x="77" y="9"/>
                  </a:moveTo>
                  <a:lnTo>
                    <a:pt x="77" y="9"/>
                  </a:lnTo>
                  <a:cubicBezTo>
                    <a:pt x="56" y="19"/>
                    <a:pt x="56" y="40"/>
                    <a:pt x="56" y="51"/>
                  </a:cubicBezTo>
                  <a:cubicBezTo>
                    <a:pt x="46" y="71"/>
                    <a:pt x="46" y="103"/>
                    <a:pt x="46" y="123"/>
                  </a:cubicBezTo>
                  <a:cubicBezTo>
                    <a:pt x="35" y="165"/>
                    <a:pt x="35" y="207"/>
                    <a:pt x="25" y="259"/>
                  </a:cubicBezTo>
                  <a:cubicBezTo>
                    <a:pt x="14" y="342"/>
                    <a:pt x="4" y="426"/>
                    <a:pt x="4" y="519"/>
                  </a:cubicBezTo>
                  <a:cubicBezTo>
                    <a:pt x="-6" y="696"/>
                    <a:pt x="4" y="873"/>
                    <a:pt x="14" y="1051"/>
                  </a:cubicBezTo>
                  <a:cubicBezTo>
                    <a:pt x="14" y="1103"/>
                    <a:pt x="25" y="1155"/>
                    <a:pt x="35" y="1207"/>
                  </a:cubicBezTo>
                  <a:cubicBezTo>
                    <a:pt x="35" y="1228"/>
                    <a:pt x="35" y="1248"/>
                    <a:pt x="35" y="1280"/>
                  </a:cubicBezTo>
                  <a:cubicBezTo>
                    <a:pt x="46" y="1301"/>
                    <a:pt x="46" y="1321"/>
                    <a:pt x="56" y="1342"/>
                  </a:cubicBezTo>
                  <a:cubicBezTo>
                    <a:pt x="67" y="1353"/>
                    <a:pt x="77" y="1353"/>
                    <a:pt x="87" y="1342"/>
                  </a:cubicBezTo>
                  <a:cubicBezTo>
                    <a:pt x="98" y="1321"/>
                    <a:pt x="87" y="1301"/>
                    <a:pt x="87" y="1280"/>
                  </a:cubicBezTo>
                  <a:cubicBezTo>
                    <a:pt x="87" y="1259"/>
                    <a:pt x="77" y="1238"/>
                    <a:pt x="77" y="1217"/>
                  </a:cubicBezTo>
                  <a:cubicBezTo>
                    <a:pt x="77" y="1176"/>
                    <a:pt x="67" y="1134"/>
                    <a:pt x="67" y="1082"/>
                  </a:cubicBezTo>
                  <a:cubicBezTo>
                    <a:pt x="56" y="998"/>
                    <a:pt x="46" y="905"/>
                    <a:pt x="46" y="821"/>
                  </a:cubicBezTo>
                  <a:cubicBezTo>
                    <a:pt x="46" y="644"/>
                    <a:pt x="46" y="467"/>
                    <a:pt x="67" y="301"/>
                  </a:cubicBezTo>
                  <a:cubicBezTo>
                    <a:pt x="67" y="248"/>
                    <a:pt x="77" y="196"/>
                    <a:pt x="87" y="155"/>
                  </a:cubicBezTo>
                  <a:cubicBezTo>
                    <a:pt x="87" y="123"/>
                    <a:pt x="87" y="103"/>
                    <a:pt x="87" y="82"/>
                  </a:cubicBezTo>
                  <a:cubicBezTo>
                    <a:pt x="98" y="61"/>
                    <a:pt x="98" y="30"/>
                    <a:pt x="87" y="9"/>
                  </a:cubicBezTo>
                  <a:cubicBezTo>
                    <a:pt x="87" y="-2"/>
                    <a:pt x="77" y="-2"/>
                    <a:pt x="77"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7" name="Google Shape;4027;p68"/>
            <p:cNvSpPr/>
            <p:nvPr/>
          </p:nvSpPr>
          <p:spPr>
            <a:xfrm flipH="1">
              <a:off x="2635002" y="2511016"/>
              <a:ext cx="17897" cy="272723"/>
            </a:xfrm>
            <a:custGeom>
              <a:avLst/>
              <a:gdLst/>
              <a:ahLst/>
              <a:cxnLst/>
              <a:rect l="l" t="t" r="r" b="b"/>
              <a:pathLst>
                <a:path w="88" h="1341" extrusionOk="0">
                  <a:moveTo>
                    <a:pt x="73" y="0"/>
                  </a:moveTo>
                  <a:lnTo>
                    <a:pt x="73" y="0"/>
                  </a:lnTo>
                  <a:cubicBezTo>
                    <a:pt x="52" y="31"/>
                    <a:pt x="42" y="73"/>
                    <a:pt x="42" y="114"/>
                  </a:cubicBezTo>
                  <a:cubicBezTo>
                    <a:pt x="32" y="156"/>
                    <a:pt x="21" y="198"/>
                    <a:pt x="21" y="239"/>
                  </a:cubicBezTo>
                  <a:cubicBezTo>
                    <a:pt x="11" y="333"/>
                    <a:pt x="0" y="417"/>
                    <a:pt x="0" y="500"/>
                  </a:cubicBezTo>
                  <a:cubicBezTo>
                    <a:pt x="0" y="687"/>
                    <a:pt x="11" y="864"/>
                    <a:pt x="21" y="1042"/>
                  </a:cubicBezTo>
                  <a:cubicBezTo>
                    <a:pt x="32" y="1094"/>
                    <a:pt x="32" y="1146"/>
                    <a:pt x="32" y="1198"/>
                  </a:cubicBezTo>
                  <a:cubicBezTo>
                    <a:pt x="32" y="1219"/>
                    <a:pt x="32" y="1250"/>
                    <a:pt x="42" y="1271"/>
                  </a:cubicBezTo>
                  <a:cubicBezTo>
                    <a:pt x="42" y="1302"/>
                    <a:pt x="42" y="1323"/>
                    <a:pt x="52" y="1333"/>
                  </a:cubicBezTo>
                  <a:cubicBezTo>
                    <a:pt x="63" y="1344"/>
                    <a:pt x="73" y="1344"/>
                    <a:pt x="73" y="1333"/>
                  </a:cubicBezTo>
                  <a:cubicBezTo>
                    <a:pt x="84" y="1312"/>
                    <a:pt x="84" y="1302"/>
                    <a:pt x="84" y="1281"/>
                  </a:cubicBezTo>
                  <a:cubicBezTo>
                    <a:pt x="84" y="1260"/>
                    <a:pt x="84" y="1229"/>
                    <a:pt x="84" y="1208"/>
                  </a:cubicBezTo>
                  <a:cubicBezTo>
                    <a:pt x="73" y="1167"/>
                    <a:pt x="73" y="1114"/>
                    <a:pt x="73" y="1073"/>
                  </a:cubicBezTo>
                  <a:cubicBezTo>
                    <a:pt x="63" y="989"/>
                    <a:pt x="63" y="896"/>
                    <a:pt x="52" y="812"/>
                  </a:cubicBezTo>
                  <a:cubicBezTo>
                    <a:pt x="52" y="635"/>
                    <a:pt x="42" y="458"/>
                    <a:pt x="63" y="292"/>
                  </a:cubicBezTo>
                  <a:cubicBezTo>
                    <a:pt x="63" y="239"/>
                    <a:pt x="63" y="187"/>
                    <a:pt x="73" y="135"/>
                  </a:cubicBezTo>
                  <a:cubicBezTo>
                    <a:pt x="84" y="94"/>
                    <a:pt x="94" y="42"/>
                    <a:pt x="84" y="0"/>
                  </a:cubicBezTo>
                  <a:lnTo>
                    <a:pt x="7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8" name="Google Shape;4028;p68"/>
            <p:cNvSpPr/>
            <p:nvPr/>
          </p:nvSpPr>
          <p:spPr>
            <a:xfrm flipH="1">
              <a:off x="1392599" y="2558605"/>
              <a:ext cx="21151" cy="166359"/>
            </a:xfrm>
            <a:custGeom>
              <a:avLst/>
              <a:gdLst/>
              <a:ahLst/>
              <a:cxnLst/>
              <a:rect l="l" t="t" r="r" b="b"/>
              <a:pathLst>
                <a:path w="104" h="818" extrusionOk="0">
                  <a:moveTo>
                    <a:pt x="0" y="5"/>
                  </a:moveTo>
                  <a:lnTo>
                    <a:pt x="0" y="5"/>
                  </a:lnTo>
                  <a:cubicBezTo>
                    <a:pt x="11" y="26"/>
                    <a:pt x="11" y="37"/>
                    <a:pt x="11" y="47"/>
                  </a:cubicBezTo>
                  <a:cubicBezTo>
                    <a:pt x="21" y="68"/>
                    <a:pt x="21" y="78"/>
                    <a:pt x="31" y="89"/>
                  </a:cubicBezTo>
                  <a:cubicBezTo>
                    <a:pt x="42" y="120"/>
                    <a:pt x="42" y="151"/>
                    <a:pt x="52" y="183"/>
                  </a:cubicBezTo>
                  <a:cubicBezTo>
                    <a:pt x="63" y="245"/>
                    <a:pt x="63" y="308"/>
                    <a:pt x="63" y="380"/>
                  </a:cubicBezTo>
                  <a:cubicBezTo>
                    <a:pt x="52" y="516"/>
                    <a:pt x="42" y="662"/>
                    <a:pt x="42" y="797"/>
                  </a:cubicBezTo>
                  <a:cubicBezTo>
                    <a:pt x="42" y="808"/>
                    <a:pt x="52" y="818"/>
                    <a:pt x="63" y="818"/>
                  </a:cubicBezTo>
                  <a:lnTo>
                    <a:pt x="73" y="818"/>
                  </a:lnTo>
                  <a:cubicBezTo>
                    <a:pt x="83" y="818"/>
                    <a:pt x="94" y="808"/>
                    <a:pt x="94" y="797"/>
                  </a:cubicBezTo>
                  <a:cubicBezTo>
                    <a:pt x="83" y="724"/>
                    <a:pt x="83" y="651"/>
                    <a:pt x="94" y="568"/>
                  </a:cubicBezTo>
                  <a:cubicBezTo>
                    <a:pt x="94" y="495"/>
                    <a:pt x="104" y="422"/>
                    <a:pt x="104" y="349"/>
                  </a:cubicBezTo>
                  <a:cubicBezTo>
                    <a:pt x="104" y="287"/>
                    <a:pt x="104" y="224"/>
                    <a:pt x="94" y="151"/>
                  </a:cubicBezTo>
                  <a:cubicBezTo>
                    <a:pt x="83" y="120"/>
                    <a:pt x="73" y="99"/>
                    <a:pt x="63" y="68"/>
                  </a:cubicBezTo>
                  <a:cubicBezTo>
                    <a:pt x="52" y="58"/>
                    <a:pt x="52" y="37"/>
                    <a:pt x="42" y="26"/>
                  </a:cubicBezTo>
                  <a:cubicBezTo>
                    <a:pt x="31" y="16"/>
                    <a:pt x="21" y="16"/>
                    <a:pt x="11" y="5"/>
                  </a:cubicBezTo>
                  <a:cubicBezTo>
                    <a:pt x="11" y="-5"/>
                    <a:pt x="0" y="5"/>
                    <a:pt x="0"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29" name="Google Shape;4029;p68"/>
            <p:cNvSpPr/>
            <p:nvPr/>
          </p:nvSpPr>
          <p:spPr>
            <a:xfrm flipH="1">
              <a:off x="1400124" y="2557588"/>
              <a:ext cx="197881" cy="12812"/>
            </a:xfrm>
            <a:custGeom>
              <a:avLst/>
              <a:gdLst/>
              <a:ahLst/>
              <a:cxnLst/>
              <a:rect l="l" t="t" r="r" b="b"/>
              <a:pathLst>
                <a:path w="973" h="63" extrusionOk="0">
                  <a:moveTo>
                    <a:pt x="0" y="31"/>
                  </a:moveTo>
                  <a:lnTo>
                    <a:pt x="0" y="31"/>
                  </a:lnTo>
                  <a:cubicBezTo>
                    <a:pt x="42" y="31"/>
                    <a:pt x="83" y="42"/>
                    <a:pt x="125" y="42"/>
                  </a:cubicBezTo>
                  <a:cubicBezTo>
                    <a:pt x="167" y="52"/>
                    <a:pt x="208" y="52"/>
                    <a:pt x="250" y="52"/>
                  </a:cubicBezTo>
                  <a:cubicBezTo>
                    <a:pt x="333" y="52"/>
                    <a:pt x="417" y="52"/>
                    <a:pt x="500" y="52"/>
                  </a:cubicBezTo>
                  <a:cubicBezTo>
                    <a:pt x="583" y="63"/>
                    <a:pt x="667" y="63"/>
                    <a:pt x="739" y="63"/>
                  </a:cubicBezTo>
                  <a:cubicBezTo>
                    <a:pt x="781" y="63"/>
                    <a:pt x="823" y="63"/>
                    <a:pt x="864" y="63"/>
                  </a:cubicBezTo>
                  <a:cubicBezTo>
                    <a:pt x="896" y="52"/>
                    <a:pt x="937" y="52"/>
                    <a:pt x="969" y="31"/>
                  </a:cubicBezTo>
                  <a:cubicBezTo>
                    <a:pt x="979" y="21"/>
                    <a:pt x="969" y="0"/>
                    <a:pt x="958" y="0"/>
                  </a:cubicBezTo>
                  <a:cubicBezTo>
                    <a:pt x="937" y="0"/>
                    <a:pt x="927" y="0"/>
                    <a:pt x="906" y="10"/>
                  </a:cubicBezTo>
                  <a:cubicBezTo>
                    <a:pt x="885" y="10"/>
                    <a:pt x="864" y="10"/>
                    <a:pt x="854" y="10"/>
                  </a:cubicBezTo>
                  <a:cubicBezTo>
                    <a:pt x="812" y="21"/>
                    <a:pt x="771" y="21"/>
                    <a:pt x="729" y="21"/>
                  </a:cubicBezTo>
                  <a:cubicBezTo>
                    <a:pt x="656" y="21"/>
                    <a:pt x="573" y="21"/>
                    <a:pt x="489" y="10"/>
                  </a:cubicBezTo>
                  <a:cubicBezTo>
                    <a:pt x="417" y="10"/>
                    <a:pt x="333" y="10"/>
                    <a:pt x="250" y="10"/>
                  </a:cubicBezTo>
                  <a:cubicBezTo>
                    <a:pt x="208" y="10"/>
                    <a:pt x="167" y="10"/>
                    <a:pt x="125" y="10"/>
                  </a:cubicBezTo>
                  <a:cubicBezTo>
                    <a:pt x="83" y="10"/>
                    <a:pt x="42" y="21"/>
                    <a:pt x="0" y="21"/>
                  </a:cubicBezTo>
                  <a:lnTo>
                    <a:pt x="0" y="3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0" name="Google Shape;4030;p68"/>
            <p:cNvSpPr/>
            <p:nvPr/>
          </p:nvSpPr>
          <p:spPr>
            <a:xfrm flipH="1">
              <a:off x="1397887" y="2563893"/>
              <a:ext cx="202762" cy="163105"/>
            </a:xfrm>
            <a:custGeom>
              <a:avLst/>
              <a:gdLst/>
              <a:ahLst/>
              <a:cxnLst/>
              <a:rect l="l" t="t" r="r" b="b"/>
              <a:pathLst>
                <a:path w="997" h="802" extrusionOk="0">
                  <a:moveTo>
                    <a:pt x="13" y="0"/>
                  </a:moveTo>
                  <a:lnTo>
                    <a:pt x="13" y="0"/>
                  </a:lnTo>
                  <a:cubicBezTo>
                    <a:pt x="-8" y="21"/>
                    <a:pt x="2" y="42"/>
                    <a:pt x="2" y="63"/>
                  </a:cubicBezTo>
                  <a:cubicBezTo>
                    <a:pt x="13" y="94"/>
                    <a:pt x="13" y="125"/>
                    <a:pt x="13" y="157"/>
                  </a:cubicBezTo>
                  <a:cubicBezTo>
                    <a:pt x="23" y="219"/>
                    <a:pt x="23" y="271"/>
                    <a:pt x="34" y="334"/>
                  </a:cubicBezTo>
                  <a:cubicBezTo>
                    <a:pt x="34" y="448"/>
                    <a:pt x="34" y="573"/>
                    <a:pt x="23" y="688"/>
                  </a:cubicBezTo>
                  <a:cubicBezTo>
                    <a:pt x="23" y="709"/>
                    <a:pt x="23" y="729"/>
                    <a:pt x="34" y="750"/>
                  </a:cubicBezTo>
                  <a:cubicBezTo>
                    <a:pt x="44" y="771"/>
                    <a:pt x="65" y="782"/>
                    <a:pt x="86" y="782"/>
                  </a:cubicBezTo>
                  <a:cubicBezTo>
                    <a:pt x="107" y="782"/>
                    <a:pt x="127" y="782"/>
                    <a:pt x="148" y="771"/>
                  </a:cubicBezTo>
                  <a:cubicBezTo>
                    <a:pt x="180" y="771"/>
                    <a:pt x="211" y="771"/>
                    <a:pt x="242" y="771"/>
                  </a:cubicBezTo>
                  <a:cubicBezTo>
                    <a:pt x="357" y="771"/>
                    <a:pt x="471" y="802"/>
                    <a:pt x="586" y="802"/>
                  </a:cubicBezTo>
                  <a:cubicBezTo>
                    <a:pt x="648" y="802"/>
                    <a:pt x="721" y="792"/>
                    <a:pt x="784" y="792"/>
                  </a:cubicBezTo>
                  <a:cubicBezTo>
                    <a:pt x="815" y="792"/>
                    <a:pt x="846" y="792"/>
                    <a:pt x="888" y="792"/>
                  </a:cubicBezTo>
                  <a:cubicBezTo>
                    <a:pt x="919" y="792"/>
                    <a:pt x="950" y="792"/>
                    <a:pt x="982" y="782"/>
                  </a:cubicBezTo>
                  <a:cubicBezTo>
                    <a:pt x="1002" y="782"/>
                    <a:pt x="1002" y="761"/>
                    <a:pt x="982" y="750"/>
                  </a:cubicBezTo>
                  <a:cubicBezTo>
                    <a:pt x="961" y="740"/>
                    <a:pt x="940" y="740"/>
                    <a:pt x="909" y="740"/>
                  </a:cubicBezTo>
                  <a:cubicBezTo>
                    <a:pt x="877" y="740"/>
                    <a:pt x="857" y="740"/>
                    <a:pt x="825" y="740"/>
                  </a:cubicBezTo>
                  <a:cubicBezTo>
                    <a:pt x="773" y="740"/>
                    <a:pt x="711" y="740"/>
                    <a:pt x="659" y="750"/>
                  </a:cubicBezTo>
                  <a:cubicBezTo>
                    <a:pt x="544" y="750"/>
                    <a:pt x="440" y="729"/>
                    <a:pt x="336" y="729"/>
                  </a:cubicBezTo>
                  <a:cubicBezTo>
                    <a:pt x="273" y="719"/>
                    <a:pt x="221" y="719"/>
                    <a:pt x="169" y="719"/>
                  </a:cubicBezTo>
                  <a:cubicBezTo>
                    <a:pt x="148" y="729"/>
                    <a:pt x="117" y="729"/>
                    <a:pt x="96" y="729"/>
                  </a:cubicBezTo>
                  <a:cubicBezTo>
                    <a:pt x="96" y="729"/>
                    <a:pt x="86" y="729"/>
                    <a:pt x="75" y="729"/>
                  </a:cubicBezTo>
                  <a:cubicBezTo>
                    <a:pt x="65" y="719"/>
                    <a:pt x="75" y="698"/>
                    <a:pt x="75" y="688"/>
                  </a:cubicBezTo>
                  <a:cubicBezTo>
                    <a:pt x="86" y="573"/>
                    <a:pt x="86" y="459"/>
                    <a:pt x="75" y="354"/>
                  </a:cubicBezTo>
                  <a:cubicBezTo>
                    <a:pt x="75" y="292"/>
                    <a:pt x="65" y="229"/>
                    <a:pt x="65" y="167"/>
                  </a:cubicBezTo>
                  <a:cubicBezTo>
                    <a:pt x="55" y="136"/>
                    <a:pt x="55" y="104"/>
                    <a:pt x="44" y="73"/>
                  </a:cubicBezTo>
                  <a:cubicBezTo>
                    <a:pt x="44" y="42"/>
                    <a:pt x="44" y="21"/>
                    <a:pt x="23" y="0"/>
                  </a:cubicBezTo>
                  <a:lnTo>
                    <a:pt x="13"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1" name="Google Shape;4031;p68"/>
            <p:cNvSpPr/>
            <p:nvPr/>
          </p:nvSpPr>
          <p:spPr>
            <a:xfrm flipH="1">
              <a:off x="1776363" y="2900680"/>
              <a:ext cx="399424" cy="11592"/>
            </a:xfrm>
            <a:custGeom>
              <a:avLst/>
              <a:gdLst/>
              <a:ahLst/>
              <a:cxnLst/>
              <a:rect l="l" t="t" r="r" b="b"/>
              <a:pathLst>
                <a:path w="1964" h="57" extrusionOk="0">
                  <a:moveTo>
                    <a:pt x="9" y="32"/>
                  </a:moveTo>
                  <a:lnTo>
                    <a:pt x="9" y="32"/>
                  </a:lnTo>
                  <a:cubicBezTo>
                    <a:pt x="133" y="21"/>
                    <a:pt x="258" y="21"/>
                    <a:pt x="383" y="21"/>
                  </a:cubicBezTo>
                  <a:cubicBezTo>
                    <a:pt x="508" y="21"/>
                    <a:pt x="633" y="32"/>
                    <a:pt x="768" y="42"/>
                  </a:cubicBezTo>
                  <a:cubicBezTo>
                    <a:pt x="1018" y="53"/>
                    <a:pt x="1278" y="63"/>
                    <a:pt x="1528" y="53"/>
                  </a:cubicBezTo>
                  <a:cubicBezTo>
                    <a:pt x="1674" y="53"/>
                    <a:pt x="1820" y="42"/>
                    <a:pt x="1955" y="32"/>
                  </a:cubicBezTo>
                  <a:cubicBezTo>
                    <a:pt x="1966" y="32"/>
                    <a:pt x="1966" y="11"/>
                    <a:pt x="1955" y="11"/>
                  </a:cubicBezTo>
                  <a:cubicBezTo>
                    <a:pt x="1830" y="11"/>
                    <a:pt x="1705" y="21"/>
                    <a:pt x="1580" y="21"/>
                  </a:cubicBezTo>
                  <a:cubicBezTo>
                    <a:pt x="1445" y="11"/>
                    <a:pt x="1320" y="21"/>
                    <a:pt x="1195" y="21"/>
                  </a:cubicBezTo>
                  <a:cubicBezTo>
                    <a:pt x="1070" y="21"/>
                    <a:pt x="935" y="21"/>
                    <a:pt x="810" y="21"/>
                  </a:cubicBezTo>
                  <a:cubicBezTo>
                    <a:pt x="685" y="11"/>
                    <a:pt x="560" y="0"/>
                    <a:pt x="435" y="0"/>
                  </a:cubicBezTo>
                  <a:cubicBezTo>
                    <a:pt x="289" y="0"/>
                    <a:pt x="143" y="0"/>
                    <a:pt x="9" y="21"/>
                  </a:cubicBezTo>
                  <a:cubicBezTo>
                    <a:pt x="-2" y="21"/>
                    <a:pt x="-2" y="32"/>
                    <a:pt x="9"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2" name="Google Shape;4032;p68"/>
            <p:cNvSpPr/>
            <p:nvPr/>
          </p:nvSpPr>
          <p:spPr>
            <a:xfrm flipH="1">
              <a:off x="1928485" y="2936881"/>
              <a:ext cx="86840" cy="10575"/>
            </a:xfrm>
            <a:custGeom>
              <a:avLst/>
              <a:gdLst/>
              <a:ahLst/>
              <a:cxnLst/>
              <a:rect l="l" t="t" r="r" b="b"/>
              <a:pathLst>
                <a:path w="427" h="52" extrusionOk="0">
                  <a:moveTo>
                    <a:pt x="0" y="10"/>
                  </a:moveTo>
                  <a:lnTo>
                    <a:pt x="0" y="10"/>
                  </a:lnTo>
                  <a:cubicBezTo>
                    <a:pt x="73" y="20"/>
                    <a:pt x="146" y="20"/>
                    <a:pt x="229" y="31"/>
                  </a:cubicBezTo>
                  <a:cubicBezTo>
                    <a:pt x="260" y="31"/>
                    <a:pt x="302" y="41"/>
                    <a:pt x="344" y="41"/>
                  </a:cubicBezTo>
                  <a:cubicBezTo>
                    <a:pt x="364" y="41"/>
                    <a:pt x="385" y="52"/>
                    <a:pt x="406" y="52"/>
                  </a:cubicBezTo>
                  <a:cubicBezTo>
                    <a:pt x="416" y="52"/>
                    <a:pt x="427" y="52"/>
                    <a:pt x="427" y="41"/>
                  </a:cubicBezTo>
                  <a:lnTo>
                    <a:pt x="427" y="41"/>
                  </a:lnTo>
                  <a:cubicBezTo>
                    <a:pt x="427" y="31"/>
                    <a:pt x="427" y="31"/>
                    <a:pt x="416" y="31"/>
                  </a:cubicBezTo>
                  <a:lnTo>
                    <a:pt x="416" y="41"/>
                  </a:lnTo>
                  <a:cubicBezTo>
                    <a:pt x="427" y="31"/>
                    <a:pt x="416" y="31"/>
                    <a:pt x="406" y="31"/>
                  </a:cubicBezTo>
                  <a:lnTo>
                    <a:pt x="396" y="31"/>
                  </a:lnTo>
                  <a:cubicBezTo>
                    <a:pt x="385" y="31"/>
                    <a:pt x="375" y="20"/>
                    <a:pt x="364" y="20"/>
                  </a:cubicBezTo>
                  <a:cubicBezTo>
                    <a:pt x="354" y="20"/>
                    <a:pt x="333" y="20"/>
                    <a:pt x="323" y="20"/>
                  </a:cubicBezTo>
                  <a:cubicBezTo>
                    <a:pt x="281" y="10"/>
                    <a:pt x="250" y="10"/>
                    <a:pt x="219" y="10"/>
                  </a:cubicBezTo>
                  <a:cubicBezTo>
                    <a:pt x="146" y="0"/>
                    <a:pt x="73" y="0"/>
                    <a:pt x="0" y="0"/>
                  </a:cubicBezTo>
                  <a:lnTo>
                    <a:pt x="0" y="1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3" name="Google Shape;4033;p68"/>
            <p:cNvSpPr/>
            <p:nvPr/>
          </p:nvSpPr>
          <p:spPr>
            <a:xfrm flipH="1">
              <a:off x="1831070" y="2866920"/>
              <a:ext cx="94161" cy="8542"/>
            </a:xfrm>
            <a:custGeom>
              <a:avLst/>
              <a:gdLst/>
              <a:ahLst/>
              <a:cxnLst/>
              <a:rect l="l" t="t" r="r" b="b"/>
              <a:pathLst>
                <a:path w="463" h="42" extrusionOk="0">
                  <a:moveTo>
                    <a:pt x="463" y="0"/>
                  </a:moveTo>
                  <a:lnTo>
                    <a:pt x="463" y="0"/>
                  </a:lnTo>
                  <a:cubicBezTo>
                    <a:pt x="390" y="0"/>
                    <a:pt x="307" y="0"/>
                    <a:pt x="234" y="0"/>
                  </a:cubicBezTo>
                  <a:cubicBezTo>
                    <a:pt x="203" y="10"/>
                    <a:pt x="161" y="10"/>
                    <a:pt x="130" y="10"/>
                  </a:cubicBezTo>
                  <a:cubicBezTo>
                    <a:pt x="88" y="10"/>
                    <a:pt x="57" y="0"/>
                    <a:pt x="15" y="0"/>
                  </a:cubicBezTo>
                  <a:cubicBezTo>
                    <a:pt x="-6" y="0"/>
                    <a:pt x="-6" y="42"/>
                    <a:pt x="15" y="42"/>
                  </a:cubicBezTo>
                  <a:cubicBezTo>
                    <a:pt x="26" y="42"/>
                    <a:pt x="26" y="42"/>
                    <a:pt x="36" y="42"/>
                  </a:cubicBezTo>
                  <a:cubicBezTo>
                    <a:pt x="46" y="42"/>
                    <a:pt x="57" y="10"/>
                    <a:pt x="36" y="10"/>
                  </a:cubicBezTo>
                  <a:cubicBezTo>
                    <a:pt x="26" y="0"/>
                    <a:pt x="26" y="0"/>
                    <a:pt x="15" y="0"/>
                  </a:cubicBezTo>
                  <a:cubicBezTo>
                    <a:pt x="15" y="21"/>
                    <a:pt x="15" y="31"/>
                    <a:pt x="15" y="42"/>
                  </a:cubicBezTo>
                  <a:cubicBezTo>
                    <a:pt x="57" y="31"/>
                    <a:pt x="88" y="31"/>
                    <a:pt x="130" y="21"/>
                  </a:cubicBezTo>
                  <a:cubicBezTo>
                    <a:pt x="161" y="21"/>
                    <a:pt x="203" y="21"/>
                    <a:pt x="234" y="21"/>
                  </a:cubicBezTo>
                  <a:cubicBezTo>
                    <a:pt x="307" y="10"/>
                    <a:pt x="390" y="10"/>
                    <a:pt x="463"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4" name="Google Shape;4034;p68"/>
            <p:cNvSpPr/>
            <p:nvPr/>
          </p:nvSpPr>
          <p:spPr>
            <a:xfrm flipH="1">
              <a:off x="1325079" y="2948473"/>
              <a:ext cx="326006" cy="5288"/>
            </a:xfrm>
            <a:custGeom>
              <a:avLst/>
              <a:gdLst/>
              <a:ahLst/>
              <a:cxnLst/>
              <a:rect l="l" t="t" r="r" b="b"/>
              <a:pathLst>
                <a:path w="1603" h="26" extrusionOk="0">
                  <a:moveTo>
                    <a:pt x="0" y="26"/>
                  </a:moveTo>
                  <a:lnTo>
                    <a:pt x="0" y="26"/>
                  </a:lnTo>
                  <a:cubicBezTo>
                    <a:pt x="417" y="26"/>
                    <a:pt x="834" y="26"/>
                    <a:pt x="1240" y="16"/>
                  </a:cubicBezTo>
                  <a:cubicBezTo>
                    <a:pt x="1365" y="16"/>
                    <a:pt x="1480" y="16"/>
                    <a:pt x="1594" y="16"/>
                  </a:cubicBezTo>
                  <a:cubicBezTo>
                    <a:pt x="1605" y="16"/>
                    <a:pt x="1605" y="5"/>
                    <a:pt x="1594" y="5"/>
                  </a:cubicBezTo>
                  <a:cubicBezTo>
                    <a:pt x="1178" y="-5"/>
                    <a:pt x="761" y="5"/>
                    <a:pt x="355" y="16"/>
                  </a:cubicBezTo>
                  <a:cubicBezTo>
                    <a:pt x="230" y="16"/>
                    <a:pt x="115" y="16"/>
                    <a:pt x="0" y="16"/>
                  </a:cubicBezTo>
                  <a:lnTo>
                    <a:pt x="0" y="26"/>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5" name="Google Shape;4035;p68"/>
            <p:cNvSpPr/>
            <p:nvPr/>
          </p:nvSpPr>
          <p:spPr>
            <a:xfrm flipH="1">
              <a:off x="1206513" y="2873225"/>
              <a:ext cx="192390" cy="7321"/>
            </a:xfrm>
            <a:custGeom>
              <a:avLst/>
              <a:gdLst/>
              <a:ahLst/>
              <a:cxnLst/>
              <a:rect l="l" t="t" r="r" b="b"/>
              <a:pathLst>
                <a:path w="946" h="36" extrusionOk="0">
                  <a:moveTo>
                    <a:pt x="0" y="31"/>
                  </a:moveTo>
                  <a:lnTo>
                    <a:pt x="0" y="31"/>
                  </a:lnTo>
                  <a:cubicBezTo>
                    <a:pt x="156" y="31"/>
                    <a:pt x="313" y="42"/>
                    <a:pt x="479" y="31"/>
                  </a:cubicBezTo>
                  <a:cubicBezTo>
                    <a:pt x="552" y="31"/>
                    <a:pt x="635" y="31"/>
                    <a:pt x="708" y="31"/>
                  </a:cubicBezTo>
                  <a:cubicBezTo>
                    <a:pt x="792" y="21"/>
                    <a:pt x="865" y="21"/>
                    <a:pt x="938" y="11"/>
                  </a:cubicBezTo>
                  <a:cubicBezTo>
                    <a:pt x="948" y="11"/>
                    <a:pt x="948" y="0"/>
                    <a:pt x="938" y="0"/>
                  </a:cubicBezTo>
                  <a:cubicBezTo>
                    <a:pt x="865" y="0"/>
                    <a:pt x="781" y="0"/>
                    <a:pt x="698" y="11"/>
                  </a:cubicBezTo>
                  <a:cubicBezTo>
                    <a:pt x="625" y="11"/>
                    <a:pt x="542" y="11"/>
                    <a:pt x="469" y="21"/>
                  </a:cubicBezTo>
                  <a:cubicBezTo>
                    <a:pt x="313" y="21"/>
                    <a:pt x="156" y="21"/>
                    <a:pt x="0" y="21"/>
                  </a:cubicBezTo>
                  <a:lnTo>
                    <a:pt x="0" y="3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6" name="Google Shape;4036;p68"/>
            <p:cNvSpPr/>
            <p:nvPr/>
          </p:nvSpPr>
          <p:spPr>
            <a:xfrm flipH="1">
              <a:off x="1041578" y="3216520"/>
              <a:ext cx="180188" cy="29489"/>
            </a:xfrm>
            <a:custGeom>
              <a:avLst/>
              <a:gdLst/>
              <a:ahLst/>
              <a:cxnLst/>
              <a:rect l="l" t="t" r="r" b="b"/>
              <a:pathLst>
                <a:path w="886" h="145" extrusionOk="0">
                  <a:moveTo>
                    <a:pt x="4" y="145"/>
                  </a:moveTo>
                  <a:lnTo>
                    <a:pt x="4" y="145"/>
                  </a:lnTo>
                  <a:cubicBezTo>
                    <a:pt x="77" y="135"/>
                    <a:pt x="150" y="125"/>
                    <a:pt x="233" y="125"/>
                  </a:cubicBezTo>
                  <a:cubicBezTo>
                    <a:pt x="306" y="114"/>
                    <a:pt x="379" y="104"/>
                    <a:pt x="452" y="104"/>
                  </a:cubicBezTo>
                  <a:cubicBezTo>
                    <a:pt x="525" y="93"/>
                    <a:pt x="598" y="83"/>
                    <a:pt x="671" y="73"/>
                  </a:cubicBezTo>
                  <a:cubicBezTo>
                    <a:pt x="702" y="73"/>
                    <a:pt x="733" y="62"/>
                    <a:pt x="764" y="62"/>
                  </a:cubicBezTo>
                  <a:cubicBezTo>
                    <a:pt x="806" y="52"/>
                    <a:pt x="848" y="52"/>
                    <a:pt x="879" y="31"/>
                  </a:cubicBezTo>
                  <a:cubicBezTo>
                    <a:pt x="889" y="31"/>
                    <a:pt x="889" y="0"/>
                    <a:pt x="869" y="0"/>
                  </a:cubicBezTo>
                  <a:cubicBezTo>
                    <a:pt x="837" y="0"/>
                    <a:pt x="806" y="10"/>
                    <a:pt x="764" y="20"/>
                  </a:cubicBezTo>
                  <a:cubicBezTo>
                    <a:pt x="733" y="31"/>
                    <a:pt x="692" y="31"/>
                    <a:pt x="660" y="41"/>
                  </a:cubicBezTo>
                  <a:cubicBezTo>
                    <a:pt x="577" y="52"/>
                    <a:pt x="504" y="52"/>
                    <a:pt x="431" y="62"/>
                  </a:cubicBezTo>
                  <a:cubicBezTo>
                    <a:pt x="358" y="73"/>
                    <a:pt x="285" y="83"/>
                    <a:pt x="212" y="93"/>
                  </a:cubicBezTo>
                  <a:cubicBezTo>
                    <a:pt x="139" y="104"/>
                    <a:pt x="77" y="125"/>
                    <a:pt x="4" y="135"/>
                  </a:cubicBezTo>
                  <a:cubicBezTo>
                    <a:pt x="-6" y="145"/>
                    <a:pt x="4" y="145"/>
                    <a:pt x="4" y="145"/>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7" name="Google Shape;4037;p68"/>
            <p:cNvSpPr/>
            <p:nvPr/>
          </p:nvSpPr>
          <p:spPr>
            <a:xfrm flipH="1">
              <a:off x="1033036" y="3267160"/>
              <a:ext cx="141344" cy="18914"/>
            </a:xfrm>
            <a:custGeom>
              <a:avLst/>
              <a:gdLst/>
              <a:ahLst/>
              <a:cxnLst/>
              <a:rect l="l" t="t" r="r" b="b"/>
              <a:pathLst>
                <a:path w="695" h="93" extrusionOk="0">
                  <a:moveTo>
                    <a:pt x="0" y="93"/>
                  </a:moveTo>
                  <a:lnTo>
                    <a:pt x="0" y="93"/>
                  </a:lnTo>
                  <a:cubicBezTo>
                    <a:pt x="115" y="93"/>
                    <a:pt x="229" y="83"/>
                    <a:pt x="344" y="73"/>
                  </a:cubicBezTo>
                  <a:cubicBezTo>
                    <a:pt x="406" y="62"/>
                    <a:pt x="459" y="62"/>
                    <a:pt x="521" y="52"/>
                  </a:cubicBezTo>
                  <a:cubicBezTo>
                    <a:pt x="573" y="52"/>
                    <a:pt x="636" y="41"/>
                    <a:pt x="688" y="31"/>
                  </a:cubicBezTo>
                  <a:cubicBezTo>
                    <a:pt x="698" y="20"/>
                    <a:pt x="698" y="0"/>
                    <a:pt x="677" y="0"/>
                  </a:cubicBezTo>
                  <a:cubicBezTo>
                    <a:pt x="656" y="0"/>
                    <a:pt x="625" y="10"/>
                    <a:pt x="594" y="10"/>
                  </a:cubicBezTo>
                  <a:cubicBezTo>
                    <a:pt x="573" y="20"/>
                    <a:pt x="542" y="20"/>
                    <a:pt x="511" y="20"/>
                  </a:cubicBezTo>
                  <a:cubicBezTo>
                    <a:pt x="459" y="31"/>
                    <a:pt x="396" y="41"/>
                    <a:pt x="344" y="52"/>
                  </a:cubicBezTo>
                  <a:cubicBezTo>
                    <a:pt x="229" y="62"/>
                    <a:pt x="115" y="73"/>
                    <a:pt x="0" y="83"/>
                  </a:cubicBezTo>
                  <a:lnTo>
                    <a:pt x="0" y="9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8" name="Google Shape;4038;p68"/>
            <p:cNvSpPr/>
            <p:nvPr/>
          </p:nvSpPr>
          <p:spPr>
            <a:xfrm flipH="1">
              <a:off x="1887201" y="3561645"/>
              <a:ext cx="136666" cy="10575"/>
            </a:xfrm>
            <a:custGeom>
              <a:avLst/>
              <a:gdLst/>
              <a:ahLst/>
              <a:cxnLst/>
              <a:rect l="l" t="t" r="r" b="b"/>
              <a:pathLst>
                <a:path w="672" h="52" extrusionOk="0">
                  <a:moveTo>
                    <a:pt x="0" y="41"/>
                  </a:moveTo>
                  <a:lnTo>
                    <a:pt x="0" y="41"/>
                  </a:lnTo>
                  <a:cubicBezTo>
                    <a:pt x="31" y="41"/>
                    <a:pt x="63" y="52"/>
                    <a:pt x="83" y="52"/>
                  </a:cubicBezTo>
                  <a:cubicBezTo>
                    <a:pt x="115" y="52"/>
                    <a:pt x="146" y="52"/>
                    <a:pt x="167" y="52"/>
                  </a:cubicBezTo>
                  <a:cubicBezTo>
                    <a:pt x="229" y="41"/>
                    <a:pt x="281" y="41"/>
                    <a:pt x="344" y="41"/>
                  </a:cubicBezTo>
                  <a:cubicBezTo>
                    <a:pt x="396" y="41"/>
                    <a:pt x="448" y="41"/>
                    <a:pt x="500" y="41"/>
                  </a:cubicBezTo>
                  <a:cubicBezTo>
                    <a:pt x="531" y="41"/>
                    <a:pt x="563" y="41"/>
                    <a:pt x="583" y="41"/>
                  </a:cubicBezTo>
                  <a:cubicBezTo>
                    <a:pt x="615" y="41"/>
                    <a:pt x="646" y="52"/>
                    <a:pt x="667" y="41"/>
                  </a:cubicBezTo>
                  <a:cubicBezTo>
                    <a:pt x="667" y="41"/>
                    <a:pt x="677" y="20"/>
                    <a:pt x="667" y="20"/>
                  </a:cubicBezTo>
                  <a:cubicBezTo>
                    <a:pt x="646" y="10"/>
                    <a:pt x="625" y="10"/>
                    <a:pt x="594" y="10"/>
                  </a:cubicBezTo>
                  <a:cubicBezTo>
                    <a:pt x="573" y="10"/>
                    <a:pt x="542" y="10"/>
                    <a:pt x="511" y="10"/>
                  </a:cubicBezTo>
                  <a:cubicBezTo>
                    <a:pt x="458" y="0"/>
                    <a:pt x="396" y="0"/>
                    <a:pt x="333" y="0"/>
                  </a:cubicBezTo>
                  <a:cubicBezTo>
                    <a:pt x="281" y="10"/>
                    <a:pt x="219" y="10"/>
                    <a:pt x="167" y="10"/>
                  </a:cubicBezTo>
                  <a:cubicBezTo>
                    <a:pt x="136" y="10"/>
                    <a:pt x="115" y="10"/>
                    <a:pt x="83" y="20"/>
                  </a:cubicBezTo>
                  <a:cubicBezTo>
                    <a:pt x="63" y="20"/>
                    <a:pt x="31" y="31"/>
                    <a:pt x="0"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39" name="Google Shape;4039;p68"/>
            <p:cNvSpPr/>
            <p:nvPr/>
          </p:nvSpPr>
          <p:spPr>
            <a:xfrm flipH="1">
              <a:off x="1886591" y="3607201"/>
              <a:ext cx="264384" cy="28472"/>
            </a:xfrm>
            <a:custGeom>
              <a:avLst/>
              <a:gdLst/>
              <a:ahLst/>
              <a:cxnLst/>
              <a:rect l="l" t="t" r="r" b="b"/>
              <a:pathLst>
                <a:path w="1300" h="140" extrusionOk="0">
                  <a:moveTo>
                    <a:pt x="0" y="5"/>
                  </a:moveTo>
                  <a:lnTo>
                    <a:pt x="0" y="5"/>
                  </a:lnTo>
                  <a:cubicBezTo>
                    <a:pt x="42" y="15"/>
                    <a:pt x="83" y="26"/>
                    <a:pt x="125" y="26"/>
                  </a:cubicBezTo>
                  <a:cubicBezTo>
                    <a:pt x="167" y="36"/>
                    <a:pt x="208" y="36"/>
                    <a:pt x="250" y="46"/>
                  </a:cubicBezTo>
                  <a:cubicBezTo>
                    <a:pt x="344" y="46"/>
                    <a:pt x="427" y="57"/>
                    <a:pt x="511" y="67"/>
                  </a:cubicBezTo>
                  <a:cubicBezTo>
                    <a:pt x="594" y="67"/>
                    <a:pt x="677" y="78"/>
                    <a:pt x="771" y="98"/>
                  </a:cubicBezTo>
                  <a:cubicBezTo>
                    <a:pt x="854" y="109"/>
                    <a:pt x="927" y="119"/>
                    <a:pt x="1011" y="130"/>
                  </a:cubicBezTo>
                  <a:cubicBezTo>
                    <a:pt x="1063" y="130"/>
                    <a:pt x="1104" y="140"/>
                    <a:pt x="1156" y="140"/>
                  </a:cubicBezTo>
                  <a:cubicBezTo>
                    <a:pt x="1177" y="140"/>
                    <a:pt x="1198" y="140"/>
                    <a:pt x="1229" y="140"/>
                  </a:cubicBezTo>
                  <a:cubicBezTo>
                    <a:pt x="1250" y="140"/>
                    <a:pt x="1271" y="140"/>
                    <a:pt x="1292" y="130"/>
                  </a:cubicBezTo>
                  <a:cubicBezTo>
                    <a:pt x="1302" y="130"/>
                    <a:pt x="1302" y="109"/>
                    <a:pt x="1292" y="109"/>
                  </a:cubicBezTo>
                  <a:cubicBezTo>
                    <a:pt x="1271" y="98"/>
                    <a:pt x="1261" y="98"/>
                    <a:pt x="1240" y="98"/>
                  </a:cubicBezTo>
                  <a:cubicBezTo>
                    <a:pt x="1219" y="98"/>
                    <a:pt x="1198" y="98"/>
                    <a:pt x="1177" y="98"/>
                  </a:cubicBezTo>
                  <a:cubicBezTo>
                    <a:pt x="1136" y="98"/>
                    <a:pt x="1094" y="98"/>
                    <a:pt x="1052" y="88"/>
                  </a:cubicBezTo>
                  <a:cubicBezTo>
                    <a:pt x="969" y="88"/>
                    <a:pt x="886" y="67"/>
                    <a:pt x="792" y="57"/>
                  </a:cubicBezTo>
                  <a:cubicBezTo>
                    <a:pt x="636" y="36"/>
                    <a:pt x="458" y="26"/>
                    <a:pt x="292" y="5"/>
                  </a:cubicBezTo>
                  <a:cubicBezTo>
                    <a:pt x="250" y="5"/>
                    <a:pt x="198" y="5"/>
                    <a:pt x="146" y="5"/>
                  </a:cubicBezTo>
                  <a:cubicBezTo>
                    <a:pt x="104" y="-6"/>
                    <a:pt x="52" y="5"/>
                    <a:pt x="0" y="5"/>
                  </a:cubicBezTo>
                  <a:close/>
                </a:path>
              </a:pathLst>
            </a:custGeom>
            <a:solidFill>
              <a:schemeClr val="dk1"/>
            </a:solidFill>
            <a:ln>
              <a:noFill/>
            </a:ln>
          </p:spPr>
          <p:txBody>
            <a:bodyPr spcFirstLastPara="1" wrap="square" lIns="90000" tIns="5400" rIns="90000" bIns="5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0" name="Google Shape;4040;p68"/>
            <p:cNvSpPr/>
            <p:nvPr/>
          </p:nvSpPr>
          <p:spPr>
            <a:xfrm flipH="1">
              <a:off x="1661661" y="3661095"/>
              <a:ext cx="229608" cy="31726"/>
            </a:xfrm>
            <a:custGeom>
              <a:avLst/>
              <a:gdLst/>
              <a:ahLst/>
              <a:cxnLst/>
              <a:rect l="l" t="t" r="r" b="b"/>
              <a:pathLst>
                <a:path w="1129" h="156" extrusionOk="0">
                  <a:moveTo>
                    <a:pt x="1119" y="0"/>
                  </a:moveTo>
                  <a:lnTo>
                    <a:pt x="1119" y="0"/>
                  </a:lnTo>
                  <a:cubicBezTo>
                    <a:pt x="942" y="11"/>
                    <a:pt x="754" y="52"/>
                    <a:pt x="577" y="73"/>
                  </a:cubicBezTo>
                  <a:cubicBezTo>
                    <a:pt x="390" y="94"/>
                    <a:pt x="202" y="115"/>
                    <a:pt x="15" y="125"/>
                  </a:cubicBezTo>
                  <a:cubicBezTo>
                    <a:pt x="-6" y="125"/>
                    <a:pt x="-6" y="156"/>
                    <a:pt x="15" y="156"/>
                  </a:cubicBezTo>
                  <a:cubicBezTo>
                    <a:pt x="202" y="146"/>
                    <a:pt x="390" y="136"/>
                    <a:pt x="577" y="104"/>
                  </a:cubicBezTo>
                  <a:cubicBezTo>
                    <a:pt x="765" y="83"/>
                    <a:pt x="952" y="63"/>
                    <a:pt x="1129" y="11"/>
                  </a:cubicBezTo>
                  <a:lnTo>
                    <a:pt x="1119" y="0"/>
                  </a:lnTo>
                  <a:close/>
                </a:path>
              </a:pathLst>
            </a:custGeom>
            <a:solidFill>
              <a:schemeClr val="dk1"/>
            </a:solidFill>
            <a:ln>
              <a:noFill/>
            </a:ln>
          </p:spPr>
          <p:txBody>
            <a:bodyPr spcFirstLastPara="1" wrap="square" lIns="90000" tIns="11150" rIns="90000" bIns="11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1" name="Google Shape;4041;p68"/>
            <p:cNvSpPr/>
            <p:nvPr/>
          </p:nvSpPr>
          <p:spPr>
            <a:xfrm flipH="1">
              <a:off x="990938" y="3430265"/>
              <a:ext cx="86027" cy="21151"/>
            </a:xfrm>
            <a:custGeom>
              <a:avLst/>
              <a:gdLst/>
              <a:ahLst/>
              <a:cxnLst/>
              <a:rect l="l" t="t" r="r" b="b"/>
              <a:pathLst>
                <a:path w="423" h="104" extrusionOk="0">
                  <a:moveTo>
                    <a:pt x="0" y="93"/>
                  </a:moveTo>
                  <a:lnTo>
                    <a:pt x="0" y="93"/>
                  </a:lnTo>
                  <a:cubicBezTo>
                    <a:pt x="32" y="104"/>
                    <a:pt x="63" y="104"/>
                    <a:pt x="105" y="104"/>
                  </a:cubicBezTo>
                  <a:cubicBezTo>
                    <a:pt x="136" y="93"/>
                    <a:pt x="167" y="93"/>
                    <a:pt x="198" y="83"/>
                  </a:cubicBezTo>
                  <a:cubicBezTo>
                    <a:pt x="271" y="62"/>
                    <a:pt x="344" y="52"/>
                    <a:pt x="407" y="41"/>
                  </a:cubicBezTo>
                  <a:cubicBezTo>
                    <a:pt x="438" y="31"/>
                    <a:pt x="417" y="0"/>
                    <a:pt x="396" y="0"/>
                  </a:cubicBezTo>
                  <a:cubicBezTo>
                    <a:pt x="334" y="10"/>
                    <a:pt x="271" y="31"/>
                    <a:pt x="209" y="41"/>
                  </a:cubicBezTo>
                  <a:cubicBezTo>
                    <a:pt x="177" y="52"/>
                    <a:pt x="146" y="52"/>
                    <a:pt x="115" y="62"/>
                  </a:cubicBezTo>
                  <a:cubicBezTo>
                    <a:pt x="73" y="73"/>
                    <a:pt x="42" y="83"/>
                    <a:pt x="0" y="83"/>
                  </a:cubicBezTo>
                  <a:lnTo>
                    <a:pt x="0" y="93"/>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2" name="Google Shape;4042;p68"/>
            <p:cNvSpPr/>
            <p:nvPr/>
          </p:nvSpPr>
          <p:spPr>
            <a:xfrm flipH="1">
              <a:off x="995209" y="3517106"/>
              <a:ext cx="208253" cy="40268"/>
            </a:xfrm>
            <a:custGeom>
              <a:avLst/>
              <a:gdLst/>
              <a:ahLst/>
              <a:cxnLst/>
              <a:rect l="l" t="t" r="r" b="b"/>
              <a:pathLst>
                <a:path w="1024" h="198" extrusionOk="0">
                  <a:moveTo>
                    <a:pt x="8" y="198"/>
                  </a:moveTo>
                  <a:lnTo>
                    <a:pt x="8" y="198"/>
                  </a:lnTo>
                  <a:cubicBezTo>
                    <a:pt x="174" y="177"/>
                    <a:pt x="341" y="166"/>
                    <a:pt x="508" y="135"/>
                  </a:cubicBezTo>
                  <a:cubicBezTo>
                    <a:pt x="591" y="125"/>
                    <a:pt x="674" y="104"/>
                    <a:pt x="758" y="94"/>
                  </a:cubicBezTo>
                  <a:cubicBezTo>
                    <a:pt x="799" y="83"/>
                    <a:pt x="841" y="73"/>
                    <a:pt x="883" y="62"/>
                  </a:cubicBezTo>
                  <a:cubicBezTo>
                    <a:pt x="924" y="52"/>
                    <a:pt x="977" y="52"/>
                    <a:pt x="1008" y="31"/>
                  </a:cubicBezTo>
                  <a:cubicBezTo>
                    <a:pt x="1029" y="31"/>
                    <a:pt x="1029" y="0"/>
                    <a:pt x="1008" y="0"/>
                  </a:cubicBezTo>
                  <a:cubicBezTo>
                    <a:pt x="966" y="0"/>
                    <a:pt x="924" y="21"/>
                    <a:pt x="883" y="21"/>
                  </a:cubicBezTo>
                  <a:cubicBezTo>
                    <a:pt x="841" y="31"/>
                    <a:pt x="799" y="41"/>
                    <a:pt x="758" y="52"/>
                  </a:cubicBezTo>
                  <a:cubicBezTo>
                    <a:pt x="674" y="62"/>
                    <a:pt x="591" y="83"/>
                    <a:pt x="508" y="94"/>
                  </a:cubicBezTo>
                  <a:cubicBezTo>
                    <a:pt x="341" y="125"/>
                    <a:pt x="174" y="166"/>
                    <a:pt x="8" y="187"/>
                  </a:cubicBezTo>
                  <a:cubicBezTo>
                    <a:pt x="-3" y="187"/>
                    <a:pt x="-3" y="198"/>
                    <a:pt x="8" y="198"/>
                  </a:cubicBezTo>
                  <a:close/>
                </a:path>
              </a:pathLst>
            </a:custGeom>
            <a:solidFill>
              <a:schemeClr val="dk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3" name="Google Shape;4043;p68"/>
            <p:cNvSpPr/>
            <p:nvPr/>
          </p:nvSpPr>
          <p:spPr>
            <a:xfrm flipH="1">
              <a:off x="3011444" y="4003983"/>
              <a:ext cx="146428" cy="21557"/>
            </a:xfrm>
            <a:custGeom>
              <a:avLst/>
              <a:gdLst/>
              <a:ahLst/>
              <a:cxnLst/>
              <a:rect l="l" t="t" r="r" b="b"/>
              <a:pathLst>
                <a:path w="720" h="106" extrusionOk="0">
                  <a:moveTo>
                    <a:pt x="713" y="95"/>
                  </a:moveTo>
                  <a:lnTo>
                    <a:pt x="713" y="95"/>
                  </a:lnTo>
                  <a:cubicBezTo>
                    <a:pt x="598" y="85"/>
                    <a:pt x="473" y="64"/>
                    <a:pt x="358" y="54"/>
                  </a:cubicBezTo>
                  <a:cubicBezTo>
                    <a:pt x="296" y="54"/>
                    <a:pt x="244" y="43"/>
                    <a:pt x="181" y="43"/>
                  </a:cubicBezTo>
                  <a:cubicBezTo>
                    <a:pt x="129" y="33"/>
                    <a:pt x="77" y="12"/>
                    <a:pt x="25" y="2"/>
                  </a:cubicBezTo>
                  <a:cubicBezTo>
                    <a:pt x="4" y="-9"/>
                    <a:pt x="-6" y="22"/>
                    <a:pt x="4" y="33"/>
                  </a:cubicBezTo>
                  <a:cubicBezTo>
                    <a:pt x="56" y="64"/>
                    <a:pt x="119" y="75"/>
                    <a:pt x="171" y="75"/>
                  </a:cubicBezTo>
                  <a:cubicBezTo>
                    <a:pt x="223" y="85"/>
                    <a:pt x="285" y="95"/>
                    <a:pt x="338" y="95"/>
                  </a:cubicBezTo>
                  <a:cubicBezTo>
                    <a:pt x="463" y="106"/>
                    <a:pt x="588" y="95"/>
                    <a:pt x="713" y="106"/>
                  </a:cubicBezTo>
                  <a:cubicBezTo>
                    <a:pt x="723" y="106"/>
                    <a:pt x="723" y="95"/>
                    <a:pt x="713" y="9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4" name="Google Shape;4044;p68"/>
            <p:cNvSpPr/>
            <p:nvPr/>
          </p:nvSpPr>
          <p:spPr>
            <a:xfrm flipH="1">
              <a:off x="2955720" y="3941547"/>
              <a:ext cx="191374" cy="27862"/>
            </a:xfrm>
            <a:custGeom>
              <a:avLst/>
              <a:gdLst/>
              <a:ahLst/>
              <a:cxnLst/>
              <a:rect l="l" t="t" r="r" b="b"/>
              <a:pathLst>
                <a:path w="941" h="137" extrusionOk="0">
                  <a:moveTo>
                    <a:pt x="941" y="121"/>
                  </a:moveTo>
                  <a:lnTo>
                    <a:pt x="941" y="121"/>
                  </a:lnTo>
                  <a:cubicBezTo>
                    <a:pt x="899" y="111"/>
                    <a:pt x="857" y="111"/>
                    <a:pt x="826" y="100"/>
                  </a:cubicBezTo>
                  <a:cubicBezTo>
                    <a:pt x="785" y="100"/>
                    <a:pt x="743" y="90"/>
                    <a:pt x="701" y="90"/>
                  </a:cubicBezTo>
                  <a:cubicBezTo>
                    <a:pt x="628" y="90"/>
                    <a:pt x="545" y="79"/>
                    <a:pt x="462" y="69"/>
                  </a:cubicBezTo>
                  <a:cubicBezTo>
                    <a:pt x="378" y="69"/>
                    <a:pt x="305" y="59"/>
                    <a:pt x="222" y="59"/>
                  </a:cubicBezTo>
                  <a:cubicBezTo>
                    <a:pt x="160" y="48"/>
                    <a:pt x="87" y="59"/>
                    <a:pt x="35" y="7"/>
                  </a:cubicBezTo>
                  <a:cubicBezTo>
                    <a:pt x="14" y="-14"/>
                    <a:pt x="-7" y="17"/>
                    <a:pt x="3" y="38"/>
                  </a:cubicBezTo>
                  <a:cubicBezTo>
                    <a:pt x="45" y="90"/>
                    <a:pt x="118" y="90"/>
                    <a:pt x="180" y="90"/>
                  </a:cubicBezTo>
                  <a:cubicBezTo>
                    <a:pt x="264" y="100"/>
                    <a:pt x="347" y="100"/>
                    <a:pt x="430" y="111"/>
                  </a:cubicBezTo>
                  <a:cubicBezTo>
                    <a:pt x="524" y="111"/>
                    <a:pt x="607" y="121"/>
                    <a:pt x="691" y="132"/>
                  </a:cubicBezTo>
                  <a:cubicBezTo>
                    <a:pt x="732" y="132"/>
                    <a:pt x="774" y="132"/>
                    <a:pt x="816" y="132"/>
                  </a:cubicBezTo>
                  <a:cubicBezTo>
                    <a:pt x="857" y="132"/>
                    <a:pt x="899" y="142"/>
                    <a:pt x="941" y="132"/>
                  </a:cubicBezTo>
                  <a:lnTo>
                    <a:pt x="941" y="121"/>
                  </a:lnTo>
                  <a:close/>
                </a:path>
              </a:pathLst>
            </a:custGeom>
            <a:solidFill>
              <a:schemeClr val="dk1"/>
            </a:solidFill>
            <a:ln>
              <a:noFill/>
            </a:ln>
          </p:spPr>
          <p:txBody>
            <a:bodyPr spcFirstLastPara="1" wrap="square" lIns="90000" tIns="4300" rIns="90000" bIns="43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5" name="Google Shape;4045;p68"/>
            <p:cNvSpPr/>
            <p:nvPr/>
          </p:nvSpPr>
          <p:spPr>
            <a:xfrm flipH="1">
              <a:off x="2788955" y="3885619"/>
              <a:ext cx="115312" cy="10575"/>
            </a:xfrm>
            <a:custGeom>
              <a:avLst/>
              <a:gdLst/>
              <a:ahLst/>
              <a:cxnLst/>
              <a:rect l="l" t="t" r="r" b="b"/>
              <a:pathLst>
                <a:path w="567" h="52" extrusionOk="0">
                  <a:moveTo>
                    <a:pt x="559" y="21"/>
                  </a:moveTo>
                  <a:lnTo>
                    <a:pt x="559" y="21"/>
                  </a:lnTo>
                  <a:cubicBezTo>
                    <a:pt x="507" y="21"/>
                    <a:pt x="466" y="11"/>
                    <a:pt x="413" y="11"/>
                  </a:cubicBezTo>
                  <a:cubicBezTo>
                    <a:pt x="372" y="11"/>
                    <a:pt x="330" y="11"/>
                    <a:pt x="288" y="11"/>
                  </a:cubicBezTo>
                  <a:cubicBezTo>
                    <a:pt x="195" y="11"/>
                    <a:pt x="101" y="0"/>
                    <a:pt x="18" y="0"/>
                  </a:cubicBezTo>
                  <a:cubicBezTo>
                    <a:pt x="-3" y="0"/>
                    <a:pt x="-3" y="21"/>
                    <a:pt x="7" y="21"/>
                  </a:cubicBezTo>
                  <a:cubicBezTo>
                    <a:pt x="101" y="42"/>
                    <a:pt x="195" y="52"/>
                    <a:pt x="278" y="52"/>
                  </a:cubicBezTo>
                  <a:cubicBezTo>
                    <a:pt x="330" y="52"/>
                    <a:pt x="372" y="52"/>
                    <a:pt x="413" y="52"/>
                  </a:cubicBezTo>
                  <a:cubicBezTo>
                    <a:pt x="466" y="52"/>
                    <a:pt x="507" y="42"/>
                    <a:pt x="559" y="32"/>
                  </a:cubicBezTo>
                  <a:cubicBezTo>
                    <a:pt x="570" y="32"/>
                    <a:pt x="570" y="21"/>
                    <a:pt x="559" y="2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46" name="Google Shape;4046;p68"/>
            <p:cNvSpPr/>
            <p:nvPr/>
          </p:nvSpPr>
          <p:spPr>
            <a:xfrm flipH="1">
              <a:off x="3084251" y="3826438"/>
              <a:ext cx="68537" cy="14846"/>
            </a:xfrm>
            <a:custGeom>
              <a:avLst/>
              <a:gdLst/>
              <a:ahLst/>
              <a:cxnLst/>
              <a:rect l="l" t="t" r="r" b="b"/>
              <a:pathLst>
                <a:path w="337" h="73" extrusionOk="0">
                  <a:moveTo>
                    <a:pt x="42" y="20"/>
                  </a:moveTo>
                  <a:lnTo>
                    <a:pt x="42" y="20"/>
                  </a:lnTo>
                  <a:cubicBezTo>
                    <a:pt x="42" y="10"/>
                    <a:pt x="42" y="10"/>
                    <a:pt x="42" y="10"/>
                  </a:cubicBezTo>
                  <a:cubicBezTo>
                    <a:pt x="31" y="20"/>
                    <a:pt x="31" y="31"/>
                    <a:pt x="21" y="31"/>
                  </a:cubicBezTo>
                  <a:cubicBezTo>
                    <a:pt x="125" y="41"/>
                    <a:pt x="229" y="62"/>
                    <a:pt x="323" y="73"/>
                  </a:cubicBezTo>
                  <a:cubicBezTo>
                    <a:pt x="333" y="73"/>
                    <a:pt x="344" y="52"/>
                    <a:pt x="333" y="52"/>
                  </a:cubicBezTo>
                  <a:cubicBezTo>
                    <a:pt x="323" y="41"/>
                    <a:pt x="313" y="41"/>
                    <a:pt x="302" y="41"/>
                  </a:cubicBezTo>
                  <a:cubicBezTo>
                    <a:pt x="292" y="31"/>
                    <a:pt x="281" y="31"/>
                    <a:pt x="260" y="31"/>
                  </a:cubicBezTo>
                  <a:cubicBezTo>
                    <a:pt x="240" y="20"/>
                    <a:pt x="208" y="10"/>
                    <a:pt x="188" y="10"/>
                  </a:cubicBezTo>
                  <a:cubicBezTo>
                    <a:pt x="125" y="0"/>
                    <a:pt x="73" y="0"/>
                    <a:pt x="21" y="0"/>
                  </a:cubicBezTo>
                  <a:cubicBezTo>
                    <a:pt x="0" y="0"/>
                    <a:pt x="0" y="10"/>
                    <a:pt x="0" y="20"/>
                  </a:cubicBezTo>
                  <a:cubicBezTo>
                    <a:pt x="10" y="41"/>
                    <a:pt x="31" y="41"/>
                    <a:pt x="42" y="2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4047" name="Google Shape;4047;p68"/>
            <p:cNvGrpSpPr/>
            <p:nvPr/>
          </p:nvGrpSpPr>
          <p:grpSpPr>
            <a:xfrm>
              <a:off x="2765548" y="1695656"/>
              <a:ext cx="162135" cy="203001"/>
              <a:chOff x="6475205" y="1095765"/>
              <a:chExt cx="241200" cy="302040"/>
            </a:xfrm>
          </p:grpSpPr>
          <p:sp>
            <p:nvSpPr>
              <p:cNvPr id="4048" name="Google Shape;4048;p6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49" name="Google Shape;4049;p6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0" name="Google Shape;4050;p6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1" name="Google Shape;4051;p6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2" name="Google Shape;4052;p6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4053" name="Google Shape;4053;p6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4054" name="Google Shape;4054;p68"/>
            <p:cNvGrpSpPr/>
            <p:nvPr/>
          </p:nvGrpSpPr>
          <p:grpSpPr>
            <a:xfrm>
              <a:off x="3364498" y="3479631"/>
              <a:ext cx="162135" cy="203001"/>
              <a:chOff x="6475205" y="1095765"/>
              <a:chExt cx="241200" cy="302040"/>
            </a:xfrm>
          </p:grpSpPr>
          <p:sp>
            <p:nvSpPr>
              <p:cNvPr id="4055" name="Google Shape;4055;p6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6" name="Google Shape;4056;p6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7" name="Google Shape;4057;p6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58" name="Google Shape;4058;p6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59" name="Google Shape;4059;p6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4060" name="Google Shape;4060;p6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4061" name="Google Shape;4061;p68"/>
            <p:cNvGrpSpPr/>
            <p:nvPr/>
          </p:nvGrpSpPr>
          <p:grpSpPr>
            <a:xfrm>
              <a:off x="1525673" y="1547856"/>
              <a:ext cx="162135" cy="203001"/>
              <a:chOff x="6475205" y="1095765"/>
              <a:chExt cx="241200" cy="302040"/>
            </a:xfrm>
          </p:grpSpPr>
          <p:sp>
            <p:nvSpPr>
              <p:cNvPr id="4062" name="Google Shape;4062;p6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3" name="Google Shape;4063;p6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64" name="Google Shape;4064;p6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5" name="Google Shape;4065;p6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66" name="Google Shape;4066;p6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4067" name="Google Shape;4067;p6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grpSp>
        <p:nvGrpSpPr>
          <p:cNvPr id="5" name="Google Shape;4686;p69">
            <a:extLst>
              <a:ext uri="{FF2B5EF4-FFF2-40B4-BE49-F238E27FC236}">
                <a16:creationId xmlns:a16="http://schemas.microsoft.com/office/drawing/2014/main" id="{0997E722-33F4-AE76-FD98-DB0E7AC6C87E}"/>
              </a:ext>
            </a:extLst>
          </p:cNvPr>
          <p:cNvGrpSpPr/>
          <p:nvPr/>
        </p:nvGrpSpPr>
        <p:grpSpPr>
          <a:xfrm>
            <a:off x="388837" y="1858852"/>
            <a:ext cx="530849" cy="530321"/>
            <a:chOff x="1304565" y="4079538"/>
            <a:chExt cx="530849" cy="530321"/>
          </a:xfrm>
        </p:grpSpPr>
        <p:sp>
          <p:nvSpPr>
            <p:cNvPr id="6" name="Google Shape;4687;p69">
              <a:extLst>
                <a:ext uri="{FF2B5EF4-FFF2-40B4-BE49-F238E27FC236}">
                  <a16:creationId xmlns:a16="http://schemas.microsoft.com/office/drawing/2014/main" id="{D292E171-5D2E-88E6-1811-980EF9A2703C}"/>
                </a:ext>
              </a:extLst>
            </p:cNvPr>
            <p:cNvSpPr/>
            <p:nvPr/>
          </p:nvSpPr>
          <p:spPr>
            <a:xfrm>
              <a:off x="1310900" y="4142891"/>
              <a:ext cx="356099" cy="424468"/>
            </a:xfrm>
            <a:custGeom>
              <a:avLst/>
              <a:gdLst/>
              <a:ahLst/>
              <a:cxnLst/>
              <a:rect l="l" t="t" r="r" b="b"/>
              <a:pathLst>
                <a:path w="1349" h="1608" extrusionOk="0">
                  <a:moveTo>
                    <a:pt x="1349" y="62"/>
                  </a:moveTo>
                  <a:lnTo>
                    <a:pt x="1349" y="62"/>
                  </a:lnTo>
                  <a:cubicBezTo>
                    <a:pt x="1349" y="1608"/>
                    <a:pt x="1349" y="1608"/>
                    <a:pt x="1349" y="1608"/>
                  </a:cubicBezTo>
                  <a:cubicBezTo>
                    <a:pt x="188" y="1501"/>
                    <a:pt x="188" y="1501"/>
                    <a:pt x="188" y="1501"/>
                  </a:cubicBezTo>
                  <a:cubicBezTo>
                    <a:pt x="0" y="1483"/>
                    <a:pt x="0" y="1483"/>
                    <a:pt x="0" y="1483"/>
                  </a:cubicBezTo>
                  <a:cubicBezTo>
                    <a:pt x="0" y="187"/>
                    <a:pt x="0" y="187"/>
                    <a:pt x="0" y="187"/>
                  </a:cubicBezTo>
                  <a:cubicBezTo>
                    <a:pt x="0" y="83"/>
                    <a:pt x="84" y="0"/>
                    <a:pt x="188" y="0"/>
                  </a:cubicBezTo>
                  <a:cubicBezTo>
                    <a:pt x="1290" y="0"/>
                    <a:pt x="1290" y="0"/>
                    <a:pt x="1290" y="0"/>
                  </a:cubicBezTo>
                  <a:cubicBezTo>
                    <a:pt x="1321" y="0"/>
                    <a:pt x="1349" y="27"/>
                    <a:pt x="1349" y="62"/>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4688;p69">
              <a:extLst>
                <a:ext uri="{FF2B5EF4-FFF2-40B4-BE49-F238E27FC236}">
                  <a16:creationId xmlns:a16="http://schemas.microsoft.com/office/drawing/2014/main" id="{984EB918-ED40-7FF8-E5E3-6EBCD79F4D36}"/>
                </a:ext>
              </a:extLst>
            </p:cNvPr>
            <p:cNvSpPr/>
            <p:nvPr/>
          </p:nvSpPr>
          <p:spPr>
            <a:xfrm>
              <a:off x="1334922" y="4500574"/>
              <a:ext cx="296441" cy="70481"/>
            </a:xfrm>
            <a:custGeom>
              <a:avLst/>
              <a:gdLst/>
              <a:ahLst/>
              <a:cxnLst/>
              <a:rect l="l" t="t" r="r" b="b"/>
              <a:pathLst>
                <a:path w="1123" h="267" extrusionOk="0">
                  <a:moveTo>
                    <a:pt x="135" y="267"/>
                  </a:moveTo>
                  <a:lnTo>
                    <a:pt x="135" y="267"/>
                  </a:lnTo>
                  <a:cubicBezTo>
                    <a:pt x="1123" y="267"/>
                    <a:pt x="1123" y="267"/>
                    <a:pt x="1123" y="267"/>
                  </a:cubicBezTo>
                  <a:cubicBezTo>
                    <a:pt x="1123" y="0"/>
                    <a:pt x="1123" y="0"/>
                    <a:pt x="1123" y="0"/>
                  </a:cubicBezTo>
                  <a:cubicBezTo>
                    <a:pt x="138" y="0"/>
                    <a:pt x="138" y="0"/>
                    <a:pt x="138" y="0"/>
                  </a:cubicBezTo>
                  <a:cubicBezTo>
                    <a:pt x="58" y="0"/>
                    <a:pt x="-4" y="63"/>
                    <a:pt x="0" y="142"/>
                  </a:cubicBezTo>
                  <a:cubicBezTo>
                    <a:pt x="3" y="212"/>
                    <a:pt x="62" y="267"/>
                    <a:pt x="135" y="267"/>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4689;p69">
              <a:extLst>
                <a:ext uri="{FF2B5EF4-FFF2-40B4-BE49-F238E27FC236}">
                  <a16:creationId xmlns:a16="http://schemas.microsoft.com/office/drawing/2014/main" id="{1B9574B2-AE09-9180-B31E-DFC945113716}"/>
                </a:ext>
              </a:extLst>
            </p:cNvPr>
            <p:cNvSpPr/>
            <p:nvPr/>
          </p:nvSpPr>
          <p:spPr>
            <a:xfrm>
              <a:off x="1311956" y="4486055"/>
              <a:ext cx="354251" cy="97934"/>
            </a:xfrm>
            <a:custGeom>
              <a:avLst/>
              <a:gdLst/>
              <a:ahLst/>
              <a:cxnLst/>
              <a:rect l="l" t="t" r="r" b="b"/>
              <a:pathLst>
                <a:path w="1342" h="371" extrusionOk="0">
                  <a:moveTo>
                    <a:pt x="118" y="183"/>
                  </a:moveTo>
                  <a:lnTo>
                    <a:pt x="118" y="183"/>
                  </a:lnTo>
                  <a:cubicBezTo>
                    <a:pt x="118" y="222"/>
                    <a:pt x="145" y="253"/>
                    <a:pt x="184" y="253"/>
                  </a:cubicBezTo>
                  <a:cubicBezTo>
                    <a:pt x="1283" y="253"/>
                    <a:pt x="1283" y="253"/>
                    <a:pt x="1283" y="253"/>
                  </a:cubicBezTo>
                  <a:cubicBezTo>
                    <a:pt x="1314" y="253"/>
                    <a:pt x="1342" y="277"/>
                    <a:pt x="1342" y="308"/>
                  </a:cubicBezTo>
                  <a:cubicBezTo>
                    <a:pt x="1345" y="343"/>
                    <a:pt x="1317" y="371"/>
                    <a:pt x="1283" y="371"/>
                  </a:cubicBezTo>
                  <a:cubicBezTo>
                    <a:pt x="187" y="371"/>
                    <a:pt x="187" y="371"/>
                    <a:pt x="187" y="371"/>
                  </a:cubicBezTo>
                  <a:cubicBezTo>
                    <a:pt x="87" y="371"/>
                    <a:pt x="3" y="295"/>
                    <a:pt x="0" y="194"/>
                  </a:cubicBezTo>
                  <a:cubicBezTo>
                    <a:pt x="-7" y="87"/>
                    <a:pt x="76" y="0"/>
                    <a:pt x="184" y="0"/>
                  </a:cubicBezTo>
                  <a:cubicBezTo>
                    <a:pt x="1283" y="0"/>
                    <a:pt x="1283" y="0"/>
                    <a:pt x="1283" y="0"/>
                  </a:cubicBezTo>
                  <a:cubicBezTo>
                    <a:pt x="1314" y="0"/>
                    <a:pt x="1342" y="24"/>
                    <a:pt x="1342" y="55"/>
                  </a:cubicBezTo>
                  <a:cubicBezTo>
                    <a:pt x="1345" y="90"/>
                    <a:pt x="1317" y="118"/>
                    <a:pt x="1283" y="118"/>
                  </a:cubicBezTo>
                  <a:cubicBezTo>
                    <a:pt x="184" y="118"/>
                    <a:pt x="184" y="118"/>
                    <a:pt x="184" y="118"/>
                  </a:cubicBezTo>
                  <a:cubicBezTo>
                    <a:pt x="145" y="118"/>
                    <a:pt x="118" y="149"/>
                    <a:pt x="118" y="183"/>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4690;p69">
              <a:extLst>
                <a:ext uri="{FF2B5EF4-FFF2-40B4-BE49-F238E27FC236}">
                  <a16:creationId xmlns:a16="http://schemas.microsoft.com/office/drawing/2014/main" id="{33803415-D411-3B56-7B5D-84BD14178349}"/>
                </a:ext>
              </a:extLst>
            </p:cNvPr>
            <p:cNvSpPr/>
            <p:nvPr/>
          </p:nvSpPr>
          <p:spPr>
            <a:xfrm>
              <a:off x="1376893" y="4517204"/>
              <a:ext cx="74968" cy="84735"/>
            </a:xfrm>
            <a:custGeom>
              <a:avLst/>
              <a:gdLst/>
              <a:ahLst/>
              <a:cxnLst/>
              <a:rect l="l" t="t" r="r" b="b"/>
              <a:pathLst>
                <a:path w="284" h="321" extrusionOk="0">
                  <a:moveTo>
                    <a:pt x="194" y="308"/>
                  </a:moveTo>
                  <a:lnTo>
                    <a:pt x="194" y="308"/>
                  </a:lnTo>
                  <a:cubicBezTo>
                    <a:pt x="142" y="266"/>
                    <a:pt x="142" y="266"/>
                    <a:pt x="142" y="266"/>
                  </a:cubicBezTo>
                  <a:cubicBezTo>
                    <a:pt x="90" y="308"/>
                    <a:pt x="90" y="308"/>
                    <a:pt x="90" y="308"/>
                  </a:cubicBezTo>
                  <a:cubicBezTo>
                    <a:pt x="52" y="339"/>
                    <a:pt x="0" y="312"/>
                    <a:pt x="0" y="266"/>
                  </a:cubicBezTo>
                  <a:cubicBezTo>
                    <a:pt x="0" y="0"/>
                    <a:pt x="0" y="0"/>
                    <a:pt x="0" y="0"/>
                  </a:cubicBezTo>
                  <a:cubicBezTo>
                    <a:pt x="284" y="0"/>
                    <a:pt x="284" y="0"/>
                    <a:pt x="284" y="0"/>
                  </a:cubicBezTo>
                  <a:cubicBezTo>
                    <a:pt x="284" y="266"/>
                    <a:pt x="284" y="266"/>
                    <a:pt x="284" y="266"/>
                  </a:cubicBezTo>
                  <a:cubicBezTo>
                    <a:pt x="284" y="312"/>
                    <a:pt x="229" y="339"/>
                    <a:pt x="194" y="308"/>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4691;p69">
              <a:extLst>
                <a:ext uri="{FF2B5EF4-FFF2-40B4-BE49-F238E27FC236}">
                  <a16:creationId xmlns:a16="http://schemas.microsoft.com/office/drawing/2014/main" id="{6A82527B-C458-0ADC-D4D0-53991624C70A}"/>
                </a:ext>
              </a:extLst>
            </p:cNvPr>
            <p:cNvSpPr/>
            <p:nvPr/>
          </p:nvSpPr>
          <p:spPr>
            <a:xfrm>
              <a:off x="1472187" y="4086929"/>
              <a:ext cx="356099" cy="356099"/>
            </a:xfrm>
            <a:custGeom>
              <a:avLst/>
              <a:gdLst/>
              <a:ahLst/>
              <a:cxnLst/>
              <a:rect l="l" t="t" r="r" b="b"/>
              <a:pathLst>
                <a:path w="1349" h="1349" extrusionOk="0">
                  <a:moveTo>
                    <a:pt x="1272" y="555"/>
                  </a:moveTo>
                  <a:lnTo>
                    <a:pt x="1272" y="555"/>
                  </a:lnTo>
                  <a:cubicBezTo>
                    <a:pt x="1303" y="520"/>
                    <a:pt x="1317" y="465"/>
                    <a:pt x="1296" y="416"/>
                  </a:cubicBezTo>
                  <a:cubicBezTo>
                    <a:pt x="1276" y="368"/>
                    <a:pt x="1230" y="340"/>
                    <a:pt x="1182" y="336"/>
                  </a:cubicBezTo>
                  <a:cubicBezTo>
                    <a:pt x="1196" y="288"/>
                    <a:pt x="1185" y="236"/>
                    <a:pt x="1151" y="198"/>
                  </a:cubicBezTo>
                  <a:cubicBezTo>
                    <a:pt x="1113" y="163"/>
                    <a:pt x="1057" y="153"/>
                    <a:pt x="1012" y="167"/>
                  </a:cubicBezTo>
                  <a:cubicBezTo>
                    <a:pt x="1009" y="118"/>
                    <a:pt x="981" y="73"/>
                    <a:pt x="932" y="52"/>
                  </a:cubicBezTo>
                  <a:cubicBezTo>
                    <a:pt x="884" y="31"/>
                    <a:pt x="828" y="45"/>
                    <a:pt x="794" y="76"/>
                  </a:cubicBezTo>
                  <a:cubicBezTo>
                    <a:pt x="773" y="31"/>
                    <a:pt x="728" y="0"/>
                    <a:pt x="672" y="0"/>
                  </a:cubicBezTo>
                  <a:cubicBezTo>
                    <a:pt x="620" y="0"/>
                    <a:pt x="575" y="31"/>
                    <a:pt x="554" y="76"/>
                  </a:cubicBezTo>
                  <a:cubicBezTo>
                    <a:pt x="520" y="45"/>
                    <a:pt x="464" y="31"/>
                    <a:pt x="416" y="52"/>
                  </a:cubicBezTo>
                  <a:cubicBezTo>
                    <a:pt x="367" y="73"/>
                    <a:pt x="336" y="118"/>
                    <a:pt x="336" y="167"/>
                  </a:cubicBezTo>
                  <a:cubicBezTo>
                    <a:pt x="287" y="153"/>
                    <a:pt x="235" y="163"/>
                    <a:pt x="197" y="198"/>
                  </a:cubicBezTo>
                  <a:cubicBezTo>
                    <a:pt x="159" y="236"/>
                    <a:pt x="152" y="288"/>
                    <a:pt x="166" y="336"/>
                  </a:cubicBezTo>
                  <a:cubicBezTo>
                    <a:pt x="118" y="340"/>
                    <a:pt x="72" y="368"/>
                    <a:pt x="52" y="416"/>
                  </a:cubicBezTo>
                  <a:cubicBezTo>
                    <a:pt x="31" y="465"/>
                    <a:pt x="45" y="520"/>
                    <a:pt x="76" y="555"/>
                  </a:cubicBezTo>
                  <a:cubicBezTo>
                    <a:pt x="31" y="576"/>
                    <a:pt x="0" y="621"/>
                    <a:pt x="0" y="673"/>
                  </a:cubicBezTo>
                  <a:cubicBezTo>
                    <a:pt x="0" y="728"/>
                    <a:pt x="31" y="773"/>
                    <a:pt x="76" y="794"/>
                  </a:cubicBezTo>
                  <a:cubicBezTo>
                    <a:pt x="45" y="829"/>
                    <a:pt x="31" y="884"/>
                    <a:pt x="52" y="933"/>
                  </a:cubicBezTo>
                  <a:cubicBezTo>
                    <a:pt x="72" y="981"/>
                    <a:pt x="118" y="1009"/>
                    <a:pt x="166" y="1012"/>
                  </a:cubicBezTo>
                  <a:cubicBezTo>
                    <a:pt x="152" y="1061"/>
                    <a:pt x="159" y="1113"/>
                    <a:pt x="197" y="1151"/>
                  </a:cubicBezTo>
                  <a:cubicBezTo>
                    <a:pt x="235" y="1186"/>
                    <a:pt x="287" y="1196"/>
                    <a:pt x="336" y="1183"/>
                  </a:cubicBezTo>
                  <a:cubicBezTo>
                    <a:pt x="336" y="1231"/>
                    <a:pt x="367" y="1276"/>
                    <a:pt x="416" y="1297"/>
                  </a:cubicBezTo>
                  <a:cubicBezTo>
                    <a:pt x="464" y="1318"/>
                    <a:pt x="520" y="1304"/>
                    <a:pt x="554" y="1272"/>
                  </a:cubicBezTo>
                  <a:cubicBezTo>
                    <a:pt x="575" y="1318"/>
                    <a:pt x="620" y="1349"/>
                    <a:pt x="672" y="1349"/>
                  </a:cubicBezTo>
                  <a:cubicBezTo>
                    <a:pt x="728" y="1349"/>
                    <a:pt x="773" y="1318"/>
                    <a:pt x="794" y="1272"/>
                  </a:cubicBezTo>
                  <a:cubicBezTo>
                    <a:pt x="828" y="1304"/>
                    <a:pt x="884" y="1318"/>
                    <a:pt x="932" y="1297"/>
                  </a:cubicBezTo>
                  <a:cubicBezTo>
                    <a:pt x="981" y="1276"/>
                    <a:pt x="1009" y="1231"/>
                    <a:pt x="1012" y="1183"/>
                  </a:cubicBezTo>
                  <a:cubicBezTo>
                    <a:pt x="1057" y="1196"/>
                    <a:pt x="1113" y="1186"/>
                    <a:pt x="1151" y="1151"/>
                  </a:cubicBezTo>
                  <a:cubicBezTo>
                    <a:pt x="1185" y="1113"/>
                    <a:pt x="1196" y="1061"/>
                    <a:pt x="1182" y="1012"/>
                  </a:cubicBezTo>
                  <a:cubicBezTo>
                    <a:pt x="1230" y="1009"/>
                    <a:pt x="1276" y="981"/>
                    <a:pt x="1296" y="933"/>
                  </a:cubicBezTo>
                  <a:cubicBezTo>
                    <a:pt x="1317" y="884"/>
                    <a:pt x="1303" y="829"/>
                    <a:pt x="1272" y="794"/>
                  </a:cubicBezTo>
                  <a:cubicBezTo>
                    <a:pt x="1317" y="773"/>
                    <a:pt x="1349" y="728"/>
                    <a:pt x="1349" y="673"/>
                  </a:cubicBezTo>
                  <a:cubicBezTo>
                    <a:pt x="1349" y="621"/>
                    <a:pt x="1317" y="576"/>
                    <a:pt x="1272" y="555"/>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4692;p69">
              <a:extLst>
                <a:ext uri="{FF2B5EF4-FFF2-40B4-BE49-F238E27FC236}">
                  <a16:creationId xmlns:a16="http://schemas.microsoft.com/office/drawing/2014/main" id="{4301C490-125E-C7FC-D2DC-7C3CFCB6148C}"/>
                </a:ext>
              </a:extLst>
            </p:cNvPr>
            <p:cNvSpPr/>
            <p:nvPr/>
          </p:nvSpPr>
          <p:spPr>
            <a:xfrm>
              <a:off x="1472187" y="4098280"/>
              <a:ext cx="143601" cy="333661"/>
            </a:xfrm>
            <a:custGeom>
              <a:avLst/>
              <a:gdLst/>
              <a:ahLst/>
              <a:cxnLst/>
              <a:rect l="l" t="t" r="r" b="b"/>
              <a:pathLst>
                <a:path w="544" h="1264" extrusionOk="0">
                  <a:moveTo>
                    <a:pt x="371" y="141"/>
                  </a:moveTo>
                  <a:lnTo>
                    <a:pt x="371" y="141"/>
                  </a:lnTo>
                  <a:cubicBezTo>
                    <a:pt x="346" y="165"/>
                    <a:pt x="333" y="200"/>
                    <a:pt x="333" y="234"/>
                  </a:cubicBezTo>
                  <a:cubicBezTo>
                    <a:pt x="333" y="252"/>
                    <a:pt x="333" y="266"/>
                    <a:pt x="339" y="283"/>
                  </a:cubicBezTo>
                  <a:cubicBezTo>
                    <a:pt x="287" y="283"/>
                    <a:pt x="242" y="314"/>
                    <a:pt x="221" y="366"/>
                  </a:cubicBezTo>
                  <a:cubicBezTo>
                    <a:pt x="214" y="384"/>
                    <a:pt x="211" y="401"/>
                    <a:pt x="211" y="418"/>
                  </a:cubicBezTo>
                  <a:cubicBezTo>
                    <a:pt x="211" y="450"/>
                    <a:pt x="221" y="484"/>
                    <a:pt x="246" y="508"/>
                  </a:cubicBezTo>
                  <a:cubicBezTo>
                    <a:pt x="201" y="529"/>
                    <a:pt x="166" y="578"/>
                    <a:pt x="166" y="630"/>
                  </a:cubicBezTo>
                  <a:cubicBezTo>
                    <a:pt x="166" y="658"/>
                    <a:pt x="177" y="685"/>
                    <a:pt x="190" y="706"/>
                  </a:cubicBezTo>
                  <a:cubicBezTo>
                    <a:pt x="204" y="727"/>
                    <a:pt x="221" y="744"/>
                    <a:pt x="246" y="754"/>
                  </a:cubicBezTo>
                  <a:cubicBezTo>
                    <a:pt x="211" y="793"/>
                    <a:pt x="201" y="848"/>
                    <a:pt x="221" y="897"/>
                  </a:cubicBezTo>
                  <a:cubicBezTo>
                    <a:pt x="232" y="924"/>
                    <a:pt x="249" y="942"/>
                    <a:pt x="270" y="959"/>
                  </a:cubicBezTo>
                  <a:cubicBezTo>
                    <a:pt x="291" y="973"/>
                    <a:pt x="315" y="980"/>
                    <a:pt x="339" y="980"/>
                  </a:cubicBezTo>
                  <a:cubicBezTo>
                    <a:pt x="322" y="1028"/>
                    <a:pt x="333" y="1084"/>
                    <a:pt x="371" y="1122"/>
                  </a:cubicBezTo>
                  <a:cubicBezTo>
                    <a:pt x="398" y="1150"/>
                    <a:pt x="433" y="1164"/>
                    <a:pt x="468" y="1164"/>
                  </a:cubicBezTo>
                  <a:cubicBezTo>
                    <a:pt x="481" y="1164"/>
                    <a:pt x="499" y="1160"/>
                    <a:pt x="513" y="1157"/>
                  </a:cubicBezTo>
                  <a:cubicBezTo>
                    <a:pt x="516" y="1184"/>
                    <a:pt x="527" y="1216"/>
                    <a:pt x="544" y="1236"/>
                  </a:cubicBezTo>
                  <a:cubicBezTo>
                    <a:pt x="523" y="1254"/>
                    <a:pt x="495" y="1264"/>
                    <a:pt x="468" y="1264"/>
                  </a:cubicBezTo>
                  <a:cubicBezTo>
                    <a:pt x="450" y="1264"/>
                    <a:pt x="433" y="1261"/>
                    <a:pt x="416" y="1254"/>
                  </a:cubicBezTo>
                  <a:cubicBezTo>
                    <a:pt x="367" y="1233"/>
                    <a:pt x="336" y="1188"/>
                    <a:pt x="336" y="1140"/>
                  </a:cubicBezTo>
                  <a:cubicBezTo>
                    <a:pt x="322" y="1143"/>
                    <a:pt x="305" y="1146"/>
                    <a:pt x="291" y="1146"/>
                  </a:cubicBezTo>
                  <a:cubicBezTo>
                    <a:pt x="256" y="1146"/>
                    <a:pt x="225" y="1133"/>
                    <a:pt x="197" y="1108"/>
                  </a:cubicBezTo>
                  <a:cubicBezTo>
                    <a:pt x="159" y="1070"/>
                    <a:pt x="152" y="1015"/>
                    <a:pt x="166" y="969"/>
                  </a:cubicBezTo>
                  <a:cubicBezTo>
                    <a:pt x="142" y="969"/>
                    <a:pt x="118" y="959"/>
                    <a:pt x="100" y="945"/>
                  </a:cubicBezTo>
                  <a:cubicBezTo>
                    <a:pt x="79" y="931"/>
                    <a:pt x="62" y="914"/>
                    <a:pt x="52" y="890"/>
                  </a:cubicBezTo>
                  <a:cubicBezTo>
                    <a:pt x="31" y="841"/>
                    <a:pt x="45" y="786"/>
                    <a:pt x="76" y="751"/>
                  </a:cubicBezTo>
                  <a:cubicBezTo>
                    <a:pt x="55" y="741"/>
                    <a:pt x="34" y="723"/>
                    <a:pt x="20" y="702"/>
                  </a:cubicBezTo>
                  <a:cubicBezTo>
                    <a:pt x="10" y="682"/>
                    <a:pt x="0" y="658"/>
                    <a:pt x="0" y="630"/>
                  </a:cubicBezTo>
                  <a:cubicBezTo>
                    <a:pt x="0" y="578"/>
                    <a:pt x="31" y="533"/>
                    <a:pt x="76" y="512"/>
                  </a:cubicBezTo>
                  <a:cubicBezTo>
                    <a:pt x="55" y="487"/>
                    <a:pt x="41" y="457"/>
                    <a:pt x="41" y="425"/>
                  </a:cubicBezTo>
                  <a:cubicBezTo>
                    <a:pt x="41" y="408"/>
                    <a:pt x="45" y="391"/>
                    <a:pt x="52" y="373"/>
                  </a:cubicBezTo>
                  <a:cubicBezTo>
                    <a:pt x="72" y="325"/>
                    <a:pt x="118" y="297"/>
                    <a:pt x="166" y="293"/>
                  </a:cubicBezTo>
                  <a:cubicBezTo>
                    <a:pt x="163" y="279"/>
                    <a:pt x="159" y="262"/>
                    <a:pt x="159" y="248"/>
                  </a:cubicBezTo>
                  <a:cubicBezTo>
                    <a:pt x="159" y="214"/>
                    <a:pt x="173" y="183"/>
                    <a:pt x="197" y="155"/>
                  </a:cubicBezTo>
                  <a:cubicBezTo>
                    <a:pt x="235" y="120"/>
                    <a:pt x="287" y="110"/>
                    <a:pt x="336" y="124"/>
                  </a:cubicBezTo>
                  <a:cubicBezTo>
                    <a:pt x="336" y="99"/>
                    <a:pt x="343" y="75"/>
                    <a:pt x="357" y="58"/>
                  </a:cubicBezTo>
                  <a:cubicBezTo>
                    <a:pt x="371" y="37"/>
                    <a:pt x="392" y="19"/>
                    <a:pt x="416" y="9"/>
                  </a:cubicBezTo>
                  <a:cubicBezTo>
                    <a:pt x="461" y="-8"/>
                    <a:pt x="509" y="-1"/>
                    <a:pt x="544" y="26"/>
                  </a:cubicBezTo>
                  <a:cubicBezTo>
                    <a:pt x="544" y="30"/>
                    <a:pt x="541" y="33"/>
                    <a:pt x="537" y="37"/>
                  </a:cubicBezTo>
                  <a:cubicBezTo>
                    <a:pt x="523" y="58"/>
                    <a:pt x="516" y="82"/>
                    <a:pt x="513" y="106"/>
                  </a:cubicBezTo>
                  <a:cubicBezTo>
                    <a:pt x="464" y="89"/>
                    <a:pt x="409" y="103"/>
                    <a:pt x="371" y="141"/>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4693;p69">
              <a:extLst>
                <a:ext uri="{FF2B5EF4-FFF2-40B4-BE49-F238E27FC236}">
                  <a16:creationId xmlns:a16="http://schemas.microsoft.com/office/drawing/2014/main" id="{5D358020-4226-B266-4FC7-961D3D6B1656}"/>
                </a:ext>
              </a:extLst>
            </p:cNvPr>
            <p:cNvSpPr/>
            <p:nvPr/>
          </p:nvSpPr>
          <p:spPr>
            <a:xfrm>
              <a:off x="1304565" y="4079538"/>
              <a:ext cx="530849" cy="530321"/>
            </a:xfrm>
            <a:custGeom>
              <a:avLst/>
              <a:gdLst/>
              <a:ahLst/>
              <a:cxnLst/>
              <a:rect l="l" t="t" r="r" b="b"/>
              <a:pathLst>
                <a:path w="2011" h="2009" extrusionOk="0">
                  <a:moveTo>
                    <a:pt x="2011" y="701"/>
                  </a:moveTo>
                  <a:lnTo>
                    <a:pt x="2011" y="701"/>
                  </a:lnTo>
                  <a:cubicBezTo>
                    <a:pt x="2011" y="673"/>
                    <a:pt x="2001" y="642"/>
                    <a:pt x="1984" y="614"/>
                  </a:cubicBezTo>
                  <a:cubicBezTo>
                    <a:pt x="1977" y="600"/>
                    <a:pt x="1963" y="586"/>
                    <a:pt x="1949" y="576"/>
                  </a:cubicBezTo>
                  <a:cubicBezTo>
                    <a:pt x="1973" y="531"/>
                    <a:pt x="1977" y="479"/>
                    <a:pt x="1956" y="434"/>
                  </a:cubicBezTo>
                  <a:cubicBezTo>
                    <a:pt x="1945" y="406"/>
                    <a:pt x="1925" y="382"/>
                    <a:pt x="1900" y="364"/>
                  </a:cubicBezTo>
                  <a:cubicBezTo>
                    <a:pt x="1886" y="354"/>
                    <a:pt x="1869" y="343"/>
                    <a:pt x="1852" y="340"/>
                  </a:cubicBezTo>
                  <a:cubicBezTo>
                    <a:pt x="1855" y="292"/>
                    <a:pt x="1841" y="243"/>
                    <a:pt x="1806" y="205"/>
                  </a:cubicBezTo>
                  <a:cubicBezTo>
                    <a:pt x="1768" y="170"/>
                    <a:pt x="1720" y="153"/>
                    <a:pt x="1671" y="160"/>
                  </a:cubicBezTo>
                  <a:cubicBezTo>
                    <a:pt x="1664" y="142"/>
                    <a:pt x="1657" y="122"/>
                    <a:pt x="1644" y="108"/>
                  </a:cubicBezTo>
                  <a:cubicBezTo>
                    <a:pt x="1637" y="94"/>
                    <a:pt x="1619" y="90"/>
                    <a:pt x="1609" y="97"/>
                  </a:cubicBezTo>
                  <a:cubicBezTo>
                    <a:pt x="1592" y="104"/>
                    <a:pt x="1585" y="125"/>
                    <a:pt x="1595" y="142"/>
                  </a:cubicBezTo>
                  <a:cubicBezTo>
                    <a:pt x="1609" y="156"/>
                    <a:pt x="1616" y="177"/>
                    <a:pt x="1616" y="198"/>
                  </a:cubicBezTo>
                  <a:cubicBezTo>
                    <a:pt x="1616" y="201"/>
                    <a:pt x="1619" y="205"/>
                    <a:pt x="1619" y="208"/>
                  </a:cubicBezTo>
                  <a:cubicBezTo>
                    <a:pt x="1626" y="222"/>
                    <a:pt x="1644" y="229"/>
                    <a:pt x="1657" y="222"/>
                  </a:cubicBezTo>
                  <a:cubicBezTo>
                    <a:pt x="1692" y="212"/>
                    <a:pt x="1734" y="219"/>
                    <a:pt x="1762" y="247"/>
                  </a:cubicBezTo>
                  <a:cubicBezTo>
                    <a:pt x="1789" y="274"/>
                    <a:pt x="1800" y="316"/>
                    <a:pt x="1786" y="354"/>
                  </a:cubicBezTo>
                  <a:cubicBezTo>
                    <a:pt x="1786" y="357"/>
                    <a:pt x="1786" y="361"/>
                    <a:pt x="1786" y="364"/>
                  </a:cubicBezTo>
                  <a:cubicBezTo>
                    <a:pt x="1786" y="382"/>
                    <a:pt x="1800" y="392"/>
                    <a:pt x="1813" y="392"/>
                  </a:cubicBezTo>
                  <a:cubicBezTo>
                    <a:pt x="1831" y="396"/>
                    <a:pt x="1852" y="399"/>
                    <a:pt x="1865" y="413"/>
                  </a:cubicBezTo>
                  <a:cubicBezTo>
                    <a:pt x="1883" y="423"/>
                    <a:pt x="1897" y="437"/>
                    <a:pt x="1904" y="455"/>
                  </a:cubicBezTo>
                  <a:cubicBezTo>
                    <a:pt x="1918" y="493"/>
                    <a:pt x="1911" y="534"/>
                    <a:pt x="1883" y="565"/>
                  </a:cubicBezTo>
                  <a:cubicBezTo>
                    <a:pt x="1883" y="565"/>
                    <a:pt x="1879" y="569"/>
                    <a:pt x="1879" y="572"/>
                  </a:cubicBezTo>
                  <a:cubicBezTo>
                    <a:pt x="1872" y="590"/>
                    <a:pt x="1879" y="604"/>
                    <a:pt x="1893" y="611"/>
                  </a:cubicBezTo>
                  <a:cubicBezTo>
                    <a:pt x="1911" y="617"/>
                    <a:pt x="1925" y="631"/>
                    <a:pt x="1935" y="649"/>
                  </a:cubicBezTo>
                  <a:cubicBezTo>
                    <a:pt x="1945" y="663"/>
                    <a:pt x="1952" y="683"/>
                    <a:pt x="1952" y="701"/>
                  </a:cubicBezTo>
                  <a:cubicBezTo>
                    <a:pt x="1952" y="742"/>
                    <a:pt x="1928" y="777"/>
                    <a:pt x="1893" y="794"/>
                  </a:cubicBezTo>
                  <a:cubicBezTo>
                    <a:pt x="1890" y="794"/>
                    <a:pt x="1886" y="798"/>
                    <a:pt x="1886" y="801"/>
                  </a:cubicBezTo>
                  <a:cubicBezTo>
                    <a:pt x="1872" y="812"/>
                    <a:pt x="1872" y="829"/>
                    <a:pt x="1883" y="839"/>
                  </a:cubicBezTo>
                  <a:cubicBezTo>
                    <a:pt x="1900" y="860"/>
                    <a:pt x="1911" y="884"/>
                    <a:pt x="1911" y="909"/>
                  </a:cubicBezTo>
                  <a:cubicBezTo>
                    <a:pt x="1911" y="923"/>
                    <a:pt x="1907" y="937"/>
                    <a:pt x="1904" y="947"/>
                  </a:cubicBezTo>
                  <a:cubicBezTo>
                    <a:pt x="1886" y="985"/>
                    <a:pt x="1852" y="1009"/>
                    <a:pt x="1813" y="1013"/>
                  </a:cubicBezTo>
                  <a:cubicBezTo>
                    <a:pt x="1810" y="1013"/>
                    <a:pt x="1806" y="1013"/>
                    <a:pt x="1803" y="1013"/>
                  </a:cubicBezTo>
                  <a:cubicBezTo>
                    <a:pt x="1789" y="1020"/>
                    <a:pt x="1782" y="1037"/>
                    <a:pt x="1786" y="1051"/>
                  </a:cubicBezTo>
                  <a:cubicBezTo>
                    <a:pt x="1789" y="1061"/>
                    <a:pt x="1793" y="1072"/>
                    <a:pt x="1793" y="1086"/>
                  </a:cubicBezTo>
                  <a:cubicBezTo>
                    <a:pt x="1793" y="1113"/>
                    <a:pt x="1782" y="1138"/>
                    <a:pt x="1762" y="1158"/>
                  </a:cubicBezTo>
                  <a:cubicBezTo>
                    <a:pt x="1734" y="1186"/>
                    <a:pt x="1692" y="1193"/>
                    <a:pt x="1657" y="1183"/>
                  </a:cubicBezTo>
                  <a:cubicBezTo>
                    <a:pt x="1644" y="1176"/>
                    <a:pt x="1626" y="1183"/>
                    <a:pt x="1619" y="1197"/>
                  </a:cubicBezTo>
                  <a:cubicBezTo>
                    <a:pt x="1619" y="1200"/>
                    <a:pt x="1616" y="1204"/>
                    <a:pt x="1616" y="1207"/>
                  </a:cubicBezTo>
                  <a:cubicBezTo>
                    <a:pt x="1616" y="1228"/>
                    <a:pt x="1609" y="1245"/>
                    <a:pt x="1598" y="1259"/>
                  </a:cubicBezTo>
                  <a:cubicBezTo>
                    <a:pt x="1588" y="1276"/>
                    <a:pt x="1574" y="1290"/>
                    <a:pt x="1553" y="1297"/>
                  </a:cubicBezTo>
                  <a:cubicBezTo>
                    <a:pt x="1519" y="1311"/>
                    <a:pt x="1477" y="1304"/>
                    <a:pt x="1446" y="1276"/>
                  </a:cubicBezTo>
                  <a:cubicBezTo>
                    <a:pt x="1446" y="1276"/>
                    <a:pt x="1443" y="1273"/>
                    <a:pt x="1439" y="1273"/>
                  </a:cubicBezTo>
                  <a:cubicBezTo>
                    <a:pt x="1422" y="1266"/>
                    <a:pt x="1408" y="1273"/>
                    <a:pt x="1401" y="1287"/>
                  </a:cubicBezTo>
                  <a:cubicBezTo>
                    <a:pt x="1394" y="1304"/>
                    <a:pt x="1380" y="1318"/>
                    <a:pt x="1363" y="1328"/>
                  </a:cubicBezTo>
                  <a:cubicBezTo>
                    <a:pt x="1349" y="1339"/>
                    <a:pt x="1328" y="1346"/>
                    <a:pt x="1307" y="1346"/>
                  </a:cubicBezTo>
                  <a:cubicBezTo>
                    <a:pt x="1269" y="1346"/>
                    <a:pt x="1235" y="1321"/>
                    <a:pt x="1217" y="1287"/>
                  </a:cubicBezTo>
                  <a:cubicBezTo>
                    <a:pt x="1214" y="1283"/>
                    <a:pt x="1214" y="1280"/>
                    <a:pt x="1210" y="1280"/>
                  </a:cubicBezTo>
                  <a:cubicBezTo>
                    <a:pt x="1200" y="1266"/>
                    <a:pt x="1182" y="1269"/>
                    <a:pt x="1169" y="1276"/>
                  </a:cubicBezTo>
                  <a:cubicBezTo>
                    <a:pt x="1151" y="1294"/>
                    <a:pt x="1127" y="1304"/>
                    <a:pt x="1103" y="1304"/>
                  </a:cubicBezTo>
                  <a:cubicBezTo>
                    <a:pt x="1089" y="1304"/>
                    <a:pt x="1075" y="1300"/>
                    <a:pt x="1061" y="1297"/>
                  </a:cubicBezTo>
                  <a:cubicBezTo>
                    <a:pt x="1027" y="1283"/>
                    <a:pt x="1002" y="1245"/>
                    <a:pt x="999" y="1207"/>
                  </a:cubicBezTo>
                  <a:cubicBezTo>
                    <a:pt x="999" y="1204"/>
                    <a:pt x="999" y="1200"/>
                    <a:pt x="999" y="1197"/>
                  </a:cubicBezTo>
                  <a:cubicBezTo>
                    <a:pt x="992" y="1183"/>
                    <a:pt x="974" y="1176"/>
                    <a:pt x="961" y="1179"/>
                  </a:cubicBezTo>
                  <a:cubicBezTo>
                    <a:pt x="950" y="1186"/>
                    <a:pt x="936" y="1186"/>
                    <a:pt x="926" y="1186"/>
                  </a:cubicBezTo>
                  <a:cubicBezTo>
                    <a:pt x="898" y="1186"/>
                    <a:pt x="874" y="1176"/>
                    <a:pt x="853" y="1158"/>
                  </a:cubicBezTo>
                  <a:cubicBezTo>
                    <a:pt x="825" y="1131"/>
                    <a:pt x="815" y="1089"/>
                    <a:pt x="829" y="1051"/>
                  </a:cubicBezTo>
                  <a:cubicBezTo>
                    <a:pt x="832" y="1047"/>
                    <a:pt x="832" y="1044"/>
                    <a:pt x="832" y="1040"/>
                  </a:cubicBezTo>
                  <a:cubicBezTo>
                    <a:pt x="832" y="1023"/>
                    <a:pt x="819" y="1013"/>
                    <a:pt x="805" y="1013"/>
                  </a:cubicBezTo>
                  <a:cubicBezTo>
                    <a:pt x="784" y="1009"/>
                    <a:pt x="766" y="1006"/>
                    <a:pt x="749" y="992"/>
                  </a:cubicBezTo>
                  <a:cubicBezTo>
                    <a:pt x="735" y="982"/>
                    <a:pt x="721" y="968"/>
                    <a:pt x="714" y="947"/>
                  </a:cubicBezTo>
                  <a:cubicBezTo>
                    <a:pt x="700" y="912"/>
                    <a:pt x="707" y="871"/>
                    <a:pt x="732" y="839"/>
                  </a:cubicBezTo>
                  <a:cubicBezTo>
                    <a:pt x="735" y="839"/>
                    <a:pt x="739" y="836"/>
                    <a:pt x="739" y="832"/>
                  </a:cubicBezTo>
                  <a:cubicBezTo>
                    <a:pt x="746" y="815"/>
                    <a:pt x="739" y="801"/>
                    <a:pt x="725" y="794"/>
                  </a:cubicBezTo>
                  <a:cubicBezTo>
                    <a:pt x="707" y="787"/>
                    <a:pt x="694" y="773"/>
                    <a:pt x="683" y="756"/>
                  </a:cubicBezTo>
                  <a:cubicBezTo>
                    <a:pt x="669" y="742"/>
                    <a:pt x="666" y="722"/>
                    <a:pt x="666" y="701"/>
                  </a:cubicBezTo>
                  <a:cubicBezTo>
                    <a:pt x="666" y="663"/>
                    <a:pt x="687" y="628"/>
                    <a:pt x="725" y="611"/>
                  </a:cubicBezTo>
                  <a:cubicBezTo>
                    <a:pt x="739" y="604"/>
                    <a:pt x="746" y="590"/>
                    <a:pt x="739" y="572"/>
                  </a:cubicBezTo>
                  <a:cubicBezTo>
                    <a:pt x="739" y="569"/>
                    <a:pt x="735" y="565"/>
                    <a:pt x="732" y="565"/>
                  </a:cubicBezTo>
                  <a:cubicBezTo>
                    <a:pt x="714" y="545"/>
                    <a:pt x="707" y="521"/>
                    <a:pt x="707" y="496"/>
                  </a:cubicBezTo>
                  <a:cubicBezTo>
                    <a:pt x="707" y="482"/>
                    <a:pt x="707" y="468"/>
                    <a:pt x="714" y="455"/>
                  </a:cubicBezTo>
                  <a:cubicBezTo>
                    <a:pt x="728" y="420"/>
                    <a:pt x="763" y="396"/>
                    <a:pt x="805" y="392"/>
                  </a:cubicBezTo>
                  <a:cubicBezTo>
                    <a:pt x="808" y="392"/>
                    <a:pt x="812" y="392"/>
                    <a:pt x="815" y="392"/>
                  </a:cubicBezTo>
                  <a:cubicBezTo>
                    <a:pt x="829" y="385"/>
                    <a:pt x="836" y="368"/>
                    <a:pt x="829" y="354"/>
                  </a:cubicBezTo>
                  <a:cubicBezTo>
                    <a:pt x="825" y="343"/>
                    <a:pt x="825" y="330"/>
                    <a:pt x="825" y="319"/>
                  </a:cubicBezTo>
                  <a:cubicBezTo>
                    <a:pt x="825" y="292"/>
                    <a:pt x="836" y="267"/>
                    <a:pt x="853" y="247"/>
                  </a:cubicBezTo>
                  <a:cubicBezTo>
                    <a:pt x="881" y="219"/>
                    <a:pt x="922" y="212"/>
                    <a:pt x="961" y="222"/>
                  </a:cubicBezTo>
                  <a:cubicBezTo>
                    <a:pt x="974" y="229"/>
                    <a:pt x="992" y="222"/>
                    <a:pt x="999" y="208"/>
                  </a:cubicBezTo>
                  <a:cubicBezTo>
                    <a:pt x="999" y="205"/>
                    <a:pt x="999" y="201"/>
                    <a:pt x="999" y="198"/>
                  </a:cubicBezTo>
                  <a:cubicBezTo>
                    <a:pt x="1002" y="177"/>
                    <a:pt x="1006" y="160"/>
                    <a:pt x="1016" y="146"/>
                  </a:cubicBezTo>
                  <a:cubicBezTo>
                    <a:pt x="1030" y="129"/>
                    <a:pt x="1044" y="115"/>
                    <a:pt x="1061" y="108"/>
                  </a:cubicBezTo>
                  <a:cubicBezTo>
                    <a:pt x="1099" y="94"/>
                    <a:pt x="1141" y="101"/>
                    <a:pt x="1169" y="129"/>
                  </a:cubicBezTo>
                  <a:cubicBezTo>
                    <a:pt x="1182" y="135"/>
                    <a:pt x="1200" y="139"/>
                    <a:pt x="1210" y="125"/>
                  </a:cubicBezTo>
                  <a:cubicBezTo>
                    <a:pt x="1214" y="125"/>
                    <a:pt x="1214" y="122"/>
                    <a:pt x="1217" y="118"/>
                  </a:cubicBezTo>
                  <a:cubicBezTo>
                    <a:pt x="1224" y="101"/>
                    <a:pt x="1238" y="87"/>
                    <a:pt x="1252" y="76"/>
                  </a:cubicBezTo>
                  <a:cubicBezTo>
                    <a:pt x="1269" y="66"/>
                    <a:pt x="1290" y="59"/>
                    <a:pt x="1307" y="59"/>
                  </a:cubicBezTo>
                  <a:cubicBezTo>
                    <a:pt x="1349" y="59"/>
                    <a:pt x="1383" y="83"/>
                    <a:pt x="1401" y="118"/>
                  </a:cubicBezTo>
                  <a:cubicBezTo>
                    <a:pt x="1401" y="122"/>
                    <a:pt x="1404" y="125"/>
                    <a:pt x="1404" y="125"/>
                  </a:cubicBezTo>
                  <a:cubicBezTo>
                    <a:pt x="1418" y="139"/>
                    <a:pt x="1436" y="135"/>
                    <a:pt x="1446" y="129"/>
                  </a:cubicBezTo>
                  <a:cubicBezTo>
                    <a:pt x="1463" y="115"/>
                    <a:pt x="1481" y="104"/>
                    <a:pt x="1502" y="101"/>
                  </a:cubicBezTo>
                  <a:cubicBezTo>
                    <a:pt x="1515" y="101"/>
                    <a:pt x="1526" y="87"/>
                    <a:pt x="1526" y="73"/>
                  </a:cubicBezTo>
                  <a:cubicBezTo>
                    <a:pt x="1529" y="56"/>
                    <a:pt x="1512" y="42"/>
                    <a:pt x="1495" y="42"/>
                  </a:cubicBezTo>
                  <a:cubicBezTo>
                    <a:pt x="1474" y="46"/>
                    <a:pt x="1453" y="52"/>
                    <a:pt x="1436" y="63"/>
                  </a:cubicBezTo>
                  <a:cubicBezTo>
                    <a:pt x="1404" y="25"/>
                    <a:pt x="1359" y="0"/>
                    <a:pt x="1307" y="0"/>
                  </a:cubicBezTo>
                  <a:cubicBezTo>
                    <a:pt x="1276" y="0"/>
                    <a:pt x="1248" y="11"/>
                    <a:pt x="1221" y="25"/>
                  </a:cubicBezTo>
                  <a:cubicBezTo>
                    <a:pt x="1207" y="35"/>
                    <a:pt x="1193" y="49"/>
                    <a:pt x="1182" y="63"/>
                  </a:cubicBezTo>
                  <a:cubicBezTo>
                    <a:pt x="1137" y="39"/>
                    <a:pt x="1085" y="35"/>
                    <a:pt x="1040" y="52"/>
                  </a:cubicBezTo>
                  <a:cubicBezTo>
                    <a:pt x="1013" y="66"/>
                    <a:pt x="985" y="87"/>
                    <a:pt x="968" y="111"/>
                  </a:cubicBezTo>
                  <a:cubicBezTo>
                    <a:pt x="957" y="125"/>
                    <a:pt x="950" y="142"/>
                    <a:pt x="947" y="160"/>
                  </a:cubicBezTo>
                  <a:cubicBezTo>
                    <a:pt x="898" y="153"/>
                    <a:pt x="846" y="170"/>
                    <a:pt x="812" y="205"/>
                  </a:cubicBezTo>
                  <a:cubicBezTo>
                    <a:pt x="808" y="208"/>
                    <a:pt x="808" y="212"/>
                    <a:pt x="805" y="215"/>
                  </a:cubicBezTo>
                  <a:cubicBezTo>
                    <a:pt x="212" y="215"/>
                    <a:pt x="212" y="215"/>
                    <a:pt x="212" y="215"/>
                  </a:cubicBezTo>
                  <a:cubicBezTo>
                    <a:pt x="212" y="215"/>
                    <a:pt x="-3" y="309"/>
                    <a:pt x="0" y="427"/>
                  </a:cubicBezTo>
                  <a:cubicBezTo>
                    <a:pt x="0" y="1131"/>
                    <a:pt x="0" y="1131"/>
                    <a:pt x="0" y="1131"/>
                  </a:cubicBezTo>
                  <a:cubicBezTo>
                    <a:pt x="-3" y="1148"/>
                    <a:pt x="11" y="1162"/>
                    <a:pt x="24" y="1162"/>
                  </a:cubicBezTo>
                  <a:cubicBezTo>
                    <a:pt x="42" y="1162"/>
                    <a:pt x="52" y="1131"/>
                    <a:pt x="52" y="1131"/>
                  </a:cubicBezTo>
                  <a:cubicBezTo>
                    <a:pt x="52" y="427"/>
                    <a:pt x="52" y="427"/>
                    <a:pt x="52" y="427"/>
                  </a:cubicBezTo>
                  <a:cubicBezTo>
                    <a:pt x="52" y="343"/>
                    <a:pt x="121" y="274"/>
                    <a:pt x="208" y="274"/>
                  </a:cubicBezTo>
                  <a:cubicBezTo>
                    <a:pt x="770" y="274"/>
                    <a:pt x="770" y="274"/>
                    <a:pt x="770" y="274"/>
                  </a:cubicBezTo>
                  <a:cubicBezTo>
                    <a:pt x="766" y="288"/>
                    <a:pt x="763" y="302"/>
                    <a:pt x="763" y="319"/>
                  </a:cubicBezTo>
                  <a:cubicBezTo>
                    <a:pt x="763" y="326"/>
                    <a:pt x="763" y="333"/>
                    <a:pt x="766" y="340"/>
                  </a:cubicBezTo>
                  <a:cubicBezTo>
                    <a:pt x="718" y="354"/>
                    <a:pt x="676" y="389"/>
                    <a:pt x="659" y="434"/>
                  </a:cubicBezTo>
                  <a:cubicBezTo>
                    <a:pt x="652" y="455"/>
                    <a:pt x="645" y="475"/>
                    <a:pt x="645" y="496"/>
                  </a:cubicBezTo>
                  <a:cubicBezTo>
                    <a:pt x="645" y="524"/>
                    <a:pt x="652" y="551"/>
                    <a:pt x="666" y="576"/>
                  </a:cubicBezTo>
                  <a:cubicBezTo>
                    <a:pt x="628" y="604"/>
                    <a:pt x="603" y="652"/>
                    <a:pt x="603" y="701"/>
                  </a:cubicBezTo>
                  <a:cubicBezTo>
                    <a:pt x="603" y="732"/>
                    <a:pt x="614" y="763"/>
                    <a:pt x="631" y="791"/>
                  </a:cubicBezTo>
                  <a:cubicBezTo>
                    <a:pt x="641" y="805"/>
                    <a:pt x="652" y="819"/>
                    <a:pt x="666" y="829"/>
                  </a:cubicBezTo>
                  <a:cubicBezTo>
                    <a:pt x="641" y="871"/>
                    <a:pt x="638" y="926"/>
                    <a:pt x="659" y="971"/>
                  </a:cubicBezTo>
                  <a:cubicBezTo>
                    <a:pt x="669" y="999"/>
                    <a:pt x="690" y="1023"/>
                    <a:pt x="714" y="1040"/>
                  </a:cubicBezTo>
                  <a:cubicBezTo>
                    <a:pt x="732" y="1051"/>
                    <a:pt x="749" y="1061"/>
                    <a:pt x="766" y="1065"/>
                  </a:cubicBezTo>
                  <a:cubicBezTo>
                    <a:pt x="760" y="1113"/>
                    <a:pt x="777" y="1162"/>
                    <a:pt x="812" y="1200"/>
                  </a:cubicBezTo>
                  <a:cubicBezTo>
                    <a:pt x="843" y="1228"/>
                    <a:pt x="881" y="1245"/>
                    <a:pt x="926" y="1245"/>
                  </a:cubicBezTo>
                  <a:cubicBezTo>
                    <a:pt x="933" y="1245"/>
                    <a:pt x="940" y="1245"/>
                    <a:pt x="947" y="1245"/>
                  </a:cubicBezTo>
                  <a:cubicBezTo>
                    <a:pt x="957" y="1290"/>
                    <a:pt x="992" y="1332"/>
                    <a:pt x="1040" y="1349"/>
                  </a:cubicBezTo>
                  <a:cubicBezTo>
                    <a:pt x="1058" y="1360"/>
                    <a:pt x="1078" y="1363"/>
                    <a:pt x="1099" y="1363"/>
                  </a:cubicBezTo>
                  <a:cubicBezTo>
                    <a:pt x="1130" y="1363"/>
                    <a:pt x="1158" y="1356"/>
                    <a:pt x="1182" y="1342"/>
                  </a:cubicBezTo>
                  <a:cubicBezTo>
                    <a:pt x="1210" y="1380"/>
                    <a:pt x="1259" y="1405"/>
                    <a:pt x="1307" y="1405"/>
                  </a:cubicBezTo>
                  <a:cubicBezTo>
                    <a:pt x="1318" y="1405"/>
                    <a:pt x="1331" y="1405"/>
                    <a:pt x="1342" y="1401"/>
                  </a:cubicBezTo>
                  <a:cubicBezTo>
                    <a:pt x="1342" y="1512"/>
                    <a:pt x="1342" y="1512"/>
                    <a:pt x="1342" y="1512"/>
                  </a:cubicBezTo>
                  <a:cubicBezTo>
                    <a:pt x="1331" y="1508"/>
                    <a:pt x="1321" y="1508"/>
                    <a:pt x="1311" y="1508"/>
                  </a:cubicBezTo>
                  <a:cubicBezTo>
                    <a:pt x="208" y="1508"/>
                    <a:pt x="208" y="1508"/>
                    <a:pt x="208" y="1508"/>
                  </a:cubicBezTo>
                  <a:cubicBezTo>
                    <a:pt x="153" y="1508"/>
                    <a:pt x="97" y="1529"/>
                    <a:pt x="59" y="1571"/>
                  </a:cubicBezTo>
                  <a:cubicBezTo>
                    <a:pt x="56" y="1571"/>
                    <a:pt x="56" y="1574"/>
                    <a:pt x="52" y="1574"/>
                  </a:cubicBezTo>
                  <a:cubicBezTo>
                    <a:pt x="52" y="1269"/>
                    <a:pt x="52" y="1269"/>
                    <a:pt x="52" y="1269"/>
                  </a:cubicBezTo>
                  <a:cubicBezTo>
                    <a:pt x="52" y="1269"/>
                    <a:pt x="42" y="1238"/>
                    <a:pt x="24" y="1238"/>
                  </a:cubicBezTo>
                  <a:cubicBezTo>
                    <a:pt x="11" y="1238"/>
                    <a:pt x="-3" y="1252"/>
                    <a:pt x="0" y="1269"/>
                  </a:cubicBezTo>
                  <a:cubicBezTo>
                    <a:pt x="0" y="1723"/>
                    <a:pt x="0" y="1723"/>
                    <a:pt x="0" y="1723"/>
                  </a:cubicBezTo>
                  <a:lnTo>
                    <a:pt x="0" y="1723"/>
                  </a:lnTo>
                  <a:lnTo>
                    <a:pt x="0" y="1723"/>
                  </a:lnTo>
                  <a:cubicBezTo>
                    <a:pt x="-3" y="1841"/>
                    <a:pt x="94" y="1938"/>
                    <a:pt x="212" y="1938"/>
                  </a:cubicBezTo>
                  <a:cubicBezTo>
                    <a:pt x="246" y="1938"/>
                    <a:pt x="246" y="1938"/>
                    <a:pt x="246" y="1938"/>
                  </a:cubicBezTo>
                  <a:cubicBezTo>
                    <a:pt x="250" y="1966"/>
                    <a:pt x="267" y="1987"/>
                    <a:pt x="291" y="2001"/>
                  </a:cubicBezTo>
                  <a:cubicBezTo>
                    <a:pt x="305" y="2004"/>
                    <a:pt x="316" y="2008"/>
                    <a:pt x="330" y="2008"/>
                  </a:cubicBezTo>
                  <a:cubicBezTo>
                    <a:pt x="347" y="2008"/>
                    <a:pt x="367" y="2001"/>
                    <a:pt x="381" y="1990"/>
                  </a:cubicBezTo>
                  <a:cubicBezTo>
                    <a:pt x="416" y="1963"/>
                    <a:pt x="416" y="1963"/>
                    <a:pt x="416" y="1963"/>
                  </a:cubicBezTo>
                  <a:cubicBezTo>
                    <a:pt x="451" y="1990"/>
                    <a:pt x="451" y="1990"/>
                    <a:pt x="451" y="1990"/>
                  </a:cubicBezTo>
                  <a:cubicBezTo>
                    <a:pt x="475" y="2011"/>
                    <a:pt x="510" y="2015"/>
                    <a:pt x="541" y="2001"/>
                  </a:cubicBezTo>
                  <a:cubicBezTo>
                    <a:pt x="565" y="1987"/>
                    <a:pt x="586" y="1942"/>
                    <a:pt x="586" y="1942"/>
                  </a:cubicBezTo>
                  <a:cubicBezTo>
                    <a:pt x="694" y="1942"/>
                    <a:pt x="694" y="1942"/>
                    <a:pt x="694" y="1942"/>
                  </a:cubicBezTo>
                  <a:cubicBezTo>
                    <a:pt x="704" y="1942"/>
                    <a:pt x="718" y="1935"/>
                    <a:pt x="721" y="1921"/>
                  </a:cubicBezTo>
                  <a:cubicBezTo>
                    <a:pt x="732" y="1901"/>
                    <a:pt x="714" y="1880"/>
                    <a:pt x="694" y="1880"/>
                  </a:cubicBezTo>
                  <a:cubicBezTo>
                    <a:pt x="589" y="1880"/>
                    <a:pt x="589" y="1880"/>
                    <a:pt x="589" y="1880"/>
                  </a:cubicBezTo>
                  <a:cubicBezTo>
                    <a:pt x="589" y="1821"/>
                    <a:pt x="589" y="1821"/>
                    <a:pt x="589" y="1821"/>
                  </a:cubicBezTo>
                  <a:cubicBezTo>
                    <a:pt x="1307" y="1821"/>
                    <a:pt x="1307" y="1821"/>
                    <a:pt x="1307" y="1821"/>
                  </a:cubicBezTo>
                  <a:cubicBezTo>
                    <a:pt x="1321" y="1821"/>
                    <a:pt x="1338" y="1831"/>
                    <a:pt x="1338" y="1848"/>
                  </a:cubicBezTo>
                  <a:cubicBezTo>
                    <a:pt x="1338" y="1855"/>
                    <a:pt x="1335" y="1862"/>
                    <a:pt x="1328" y="1869"/>
                  </a:cubicBezTo>
                  <a:cubicBezTo>
                    <a:pt x="1324" y="1876"/>
                    <a:pt x="1314" y="1880"/>
                    <a:pt x="1307" y="1880"/>
                  </a:cubicBezTo>
                  <a:cubicBezTo>
                    <a:pt x="832" y="1880"/>
                    <a:pt x="832" y="1880"/>
                    <a:pt x="832" y="1880"/>
                  </a:cubicBezTo>
                  <a:cubicBezTo>
                    <a:pt x="819" y="1880"/>
                    <a:pt x="805" y="1890"/>
                    <a:pt x="801" y="1904"/>
                  </a:cubicBezTo>
                  <a:cubicBezTo>
                    <a:pt x="801" y="1921"/>
                    <a:pt x="815" y="1938"/>
                    <a:pt x="832" y="1938"/>
                  </a:cubicBezTo>
                  <a:cubicBezTo>
                    <a:pt x="1311" y="1938"/>
                    <a:pt x="1311" y="1938"/>
                    <a:pt x="1311" y="1938"/>
                  </a:cubicBezTo>
                  <a:cubicBezTo>
                    <a:pt x="1335" y="1938"/>
                    <a:pt x="1356" y="1928"/>
                    <a:pt x="1373" y="1911"/>
                  </a:cubicBezTo>
                  <a:cubicBezTo>
                    <a:pt x="1390" y="1894"/>
                    <a:pt x="1397" y="1873"/>
                    <a:pt x="1401" y="1848"/>
                  </a:cubicBezTo>
                  <a:lnTo>
                    <a:pt x="1401" y="1848"/>
                  </a:lnTo>
                  <a:cubicBezTo>
                    <a:pt x="1401" y="1377"/>
                    <a:pt x="1401" y="1377"/>
                    <a:pt x="1401" y="1377"/>
                  </a:cubicBezTo>
                  <a:cubicBezTo>
                    <a:pt x="1415" y="1366"/>
                    <a:pt x="1425" y="1356"/>
                    <a:pt x="1436" y="1342"/>
                  </a:cubicBezTo>
                  <a:cubicBezTo>
                    <a:pt x="1477" y="1366"/>
                    <a:pt x="1529" y="1370"/>
                    <a:pt x="1578" y="1353"/>
                  </a:cubicBezTo>
                  <a:cubicBezTo>
                    <a:pt x="1605" y="1339"/>
                    <a:pt x="1630" y="1318"/>
                    <a:pt x="1647" y="1294"/>
                  </a:cubicBezTo>
                  <a:cubicBezTo>
                    <a:pt x="1657" y="1280"/>
                    <a:pt x="1664" y="1262"/>
                    <a:pt x="1671" y="1245"/>
                  </a:cubicBezTo>
                  <a:cubicBezTo>
                    <a:pt x="1720" y="1252"/>
                    <a:pt x="1768" y="1235"/>
                    <a:pt x="1806" y="1200"/>
                  </a:cubicBezTo>
                  <a:cubicBezTo>
                    <a:pt x="1834" y="1169"/>
                    <a:pt x="1852" y="1127"/>
                    <a:pt x="1852" y="1086"/>
                  </a:cubicBezTo>
                  <a:cubicBezTo>
                    <a:pt x="1852" y="1079"/>
                    <a:pt x="1852" y="1072"/>
                    <a:pt x="1852" y="1065"/>
                  </a:cubicBezTo>
                  <a:cubicBezTo>
                    <a:pt x="1897" y="1051"/>
                    <a:pt x="1938" y="1016"/>
                    <a:pt x="1956" y="971"/>
                  </a:cubicBezTo>
                  <a:cubicBezTo>
                    <a:pt x="1966" y="950"/>
                    <a:pt x="1970" y="930"/>
                    <a:pt x="1970" y="909"/>
                  </a:cubicBezTo>
                  <a:cubicBezTo>
                    <a:pt x="1970" y="881"/>
                    <a:pt x="1963" y="853"/>
                    <a:pt x="1949" y="829"/>
                  </a:cubicBezTo>
                  <a:cubicBezTo>
                    <a:pt x="1987" y="798"/>
                    <a:pt x="2011" y="753"/>
                    <a:pt x="2011" y="701"/>
                  </a:cubicBezTo>
                  <a:moveTo>
                    <a:pt x="56" y="1723"/>
                  </a:moveTo>
                  <a:lnTo>
                    <a:pt x="56" y="1723"/>
                  </a:lnTo>
                  <a:cubicBezTo>
                    <a:pt x="56" y="1682"/>
                    <a:pt x="73" y="1644"/>
                    <a:pt x="104" y="1613"/>
                  </a:cubicBezTo>
                  <a:cubicBezTo>
                    <a:pt x="132" y="1585"/>
                    <a:pt x="170" y="1568"/>
                    <a:pt x="212" y="1568"/>
                  </a:cubicBezTo>
                  <a:cubicBezTo>
                    <a:pt x="1311" y="1568"/>
                    <a:pt x="1311" y="1568"/>
                    <a:pt x="1311" y="1568"/>
                  </a:cubicBezTo>
                  <a:cubicBezTo>
                    <a:pt x="1328" y="1568"/>
                    <a:pt x="1342" y="1581"/>
                    <a:pt x="1342" y="1595"/>
                  </a:cubicBezTo>
                  <a:cubicBezTo>
                    <a:pt x="1342" y="1606"/>
                    <a:pt x="1338" y="1613"/>
                    <a:pt x="1331" y="1616"/>
                  </a:cubicBezTo>
                  <a:cubicBezTo>
                    <a:pt x="1328" y="1623"/>
                    <a:pt x="1318" y="1627"/>
                    <a:pt x="1311" y="1627"/>
                  </a:cubicBezTo>
                  <a:cubicBezTo>
                    <a:pt x="215" y="1627"/>
                    <a:pt x="215" y="1627"/>
                    <a:pt x="215" y="1627"/>
                  </a:cubicBezTo>
                  <a:cubicBezTo>
                    <a:pt x="170" y="1627"/>
                    <a:pt x="125" y="1661"/>
                    <a:pt x="118" y="1706"/>
                  </a:cubicBezTo>
                  <a:cubicBezTo>
                    <a:pt x="108" y="1765"/>
                    <a:pt x="153" y="1821"/>
                    <a:pt x="212" y="1821"/>
                  </a:cubicBezTo>
                  <a:cubicBezTo>
                    <a:pt x="246" y="1821"/>
                    <a:pt x="246" y="1821"/>
                    <a:pt x="246" y="1821"/>
                  </a:cubicBezTo>
                  <a:cubicBezTo>
                    <a:pt x="246" y="1880"/>
                    <a:pt x="246" y="1880"/>
                    <a:pt x="246" y="1880"/>
                  </a:cubicBezTo>
                  <a:cubicBezTo>
                    <a:pt x="212" y="1880"/>
                    <a:pt x="212" y="1880"/>
                    <a:pt x="212" y="1880"/>
                  </a:cubicBezTo>
                  <a:cubicBezTo>
                    <a:pt x="128" y="1880"/>
                    <a:pt x="56" y="1807"/>
                    <a:pt x="56" y="1723"/>
                  </a:cubicBezTo>
                  <a:moveTo>
                    <a:pt x="246" y="1685"/>
                  </a:moveTo>
                  <a:lnTo>
                    <a:pt x="246" y="1685"/>
                  </a:lnTo>
                  <a:cubicBezTo>
                    <a:pt x="246" y="1762"/>
                    <a:pt x="246" y="1762"/>
                    <a:pt x="246" y="1762"/>
                  </a:cubicBezTo>
                  <a:cubicBezTo>
                    <a:pt x="212" y="1762"/>
                    <a:pt x="212" y="1762"/>
                    <a:pt x="212" y="1762"/>
                  </a:cubicBezTo>
                  <a:cubicBezTo>
                    <a:pt x="194" y="1762"/>
                    <a:pt x="180" y="1748"/>
                    <a:pt x="177" y="1730"/>
                  </a:cubicBezTo>
                  <a:cubicBezTo>
                    <a:pt x="170" y="1706"/>
                    <a:pt x="187" y="1685"/>
                    <a:pt x="212" y="1685"/>
                  </a:cubicBezTo>
                  <a:lnTo>
                    <a:pt x="246" y="1685"/>
                  </a:lnTo>
                  <a:moveTo>
                    <a:pt x="517" y="1945"/>
                  </a:moveTo>
                  <a:lnTo>
                    <a:pt x="517" y="1945"/>
                  </a:lnTo>
                  <a:cubicBezTo>
                    <a:pt x="513" y="1945"/>
                    <a:pt x="499" y="1952"/>
                    <a:pt x="489" y="1942"/>
                  </a:cubicBezTo>
                  <a:cubicBezTo>
                    <a:pt x="437" y="1901"/>
                    <a:pt x="437" y="1901"/>
                    <a:pt x="437" y="1901"/>
                  </a:cubicBezTo>
                  <a:cubicBezTo>
                    <a:pt x="430" y="1897"/>
                    <a:pt x="423" y="1894"/>
                    <a:pt x="416" y="1894"/>
                  </a:cubicBezTo>
                  <a:cubicBezTo>
                    <a:pt x="413" y="1894"/>
                    <a:pt x="406" y="1897"/>
                    <a:pt x="399" y="1901"/>
                  </a:cubicBezTo>
                  <a:cubicBezTo>
                    <a:pt x="347" y="1942"/>
                    <a:pt x="347" y="1942"/>
                    <a:pt x="347" y="1942"/>
                  </a:cubicBezTo>
                  <a:cubicBezTo>
                    <a:pt x="337" y="1952"/>
                    <a:pt x="323" y="1945"/>
                    <a:pt x="319" y="1945"/>
                  </a:cubicBezTo>
                  <a:cubicBezTo>
                    <a:pt x="316" y="1945"/>
                    <a:pt x="305" y="1938"/>
                    <a:pt x="305" y="1921"/>
                  </a:cubicBezTo>
                  <a:cubicBezTo>
                    <a:pt x="305" y="1685"/>
                    <a:pt x="305" y="1685"/>
                    <a:pt x="305" y="1685"/>
                  </a:cubicBezTo>
                  <a:cubicBezTo>
                    <a:pt x="531" y="1685"/>
                    <a:pt x="531" y="1685"/>
                    <a:pt x="531" y="1685"/>
                  </a:cubicBezTo>
                  <a:cubicBezTo>
                    <a:pt x="531" y="1921"/>
                    <a:pt x="531" y="1921"/>
                    <a:pt x="531" y="1921"/>
                  </a:cubicBezTo>
                  <a:cubicBezTo>
                    <a:pt x="531" y="1938"/>
                    <a:pt x="520" y="1945"/>
                    <a:pt x="517" y="1945"/>
                  </a:cubicBezTo>
                  <a:moveTo>
                    <a:pt x="589" y="1685"/>
                  </a:moveTo>
                  <a:lnTo>
                    <a:pt x="589" y="1685"/>
                  </a:lnTo>
                  <a:cubicBezTo>
                    <a:pt x="1210" y="1685"/>
                    <a:pt x="1210" y="1685"/>
                    <a:pt x="1210" y="1685"/>
                  </a:cubicBezTo>
                  <a:cubicBezTo>
                    <a:pt x="1210" y="1762"/>
                    <a:pt x="1210" y="1762"/>
                    <a:pt x="1210" y="1762"/>
                  </a:cubicBezTo>
                  <a:cubicBezTo>
                    <a:pt x="589" y="1762"/>
                    <a:pt x="589" y="1762"/>
                    <a:pt x="589" y="1762"/>
                  </a:cubicBezTo>
                  <a:lnTo>
                    <a:pt x="589" y="1685"/>
                  </a:lnTo>
                  <a:moveTo>
                    <a:pt x="1311" y="1762"/>
                  </a:moveTo>
                  <a:lnTo>
                    <a:pt x="1311" y="1762"/>
                  </a:lnTo>
                  <a:cubicBezTo>
                    <a:pt x="1269" y="1762"/>
                    <a:pt x="1269" y="1762"/>
                    <a:pt x="1269" y="1762"/>
                  </a:cubicBezTo>
                  <a:cubicBezTo>
                    <a:pt x="1269" y="1685"/>
                    <a:pt x="1269" y="1685"/>
                    <a:pt x="1269" y="1685"/>
                  </a:cubicBezTo>
                  <a:cubicBezTo>
                    <a:pt x="1311" y="1685"/>
                    <a:pt x="1311" y="1685"/>
                    <a:pt x="1311" y="1685"/>
                  </a:cubicBezTo>
                  <a:cubicBezTo>
                    <a:pt x="1321" y="1685"/>
                    <a:pt x="1331" y="1682"/>
                    <a:pt x="1342" y="1678"/>
                  </a:cubicBezTo>
                  <a:cubicBezTo>
                    <a:pt x="1342" y="1765"/>
                    <a:pt x="1342" y="1765"/>
                    <a:pt x="1342" y="1765"/>
                  </a:cubicBezTo>
                  <a:cubicBezTo>
                    <a:pt x="1331" y="1762"/>
                    <a:pt x="1321" y="1762"/>
                    <a:pt x="1311" y="1762"/>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3" name="Google Shape;4694;p69">
              <a:extLst>
                <a:ext uri="{FF2B5EF4-FFF2-40B4-BE49-F238E27FC236}">
                  <a16:creationId xmlns:a16="http://schemas.microsoft.com/office/drawing/2014/main" id="{823A13C8-2B70-0EE8-4156-9359294A41DA}"/>
                </a:ext>
              </a:extLst>
            </p:cNvPr>
            <p:cNvSpPr/>
            <p:nvPr/>
          </p:nvSpPr>
          <p:spPr>
            <a:xfrm>
              <a:off x="1587015" y="4215219"/>
              <a:ext cx="84207" cy="102421"/>
            </a:xfrm>
            <a:custGeom>
              <a:avLst/>
              <a:gdLst/>
              <a:ahLst/>
              <a:cxnLst/>
              <a:rect l="l" t="t" r="r" b="b"/>
              <a:pathLst>
                <a:path w="319" h="388" extrusionOk="0">
                  <a:moveTo>
                    <a:pt x="196" y="20"/>
                  </a:moveTo>
                  <a:lnTo>
                    <a:pt x="196" y="20"/>
                  </a:lnTo>
                  <a:cubicBezTo>
                    <a:pt x="189" y="7"/>
                    <a:pt x="175" y="0"/>
                    <a:pt x="161" y="0"/>
                  </a:cubicBezTo>
                  <a:lnTo>
                    <a:pt x="161" y="0"/>
                  </a:lnTo>
                  <a:cubicBezTo>
                    <a:pt x="144" y="0"/>
                    <a:pt x="133" y="7"/>
                    <a:pt x="126" y="20"/>
                  </a:cubicBezTo>
                  <a:lnTo>
                    <a:pt x="126" y="24"/>
                  </a:lnTo>
                  <a:cubicBezTo>
                    <a:pt x="1" y="346"/>
                    <a:pt x="1" y="346"/>
                    <a:pt x="1" y="346"/>
                  </a:cubicBezTo>
                  <a:cubicBezTo>
                    <a:pt x="-2" y="360"/>
                    <a:pt x="5" y="377"/>
                    <a:pt x="19" y="384"/>
                  </a:cubicBezTo>
                  <a:cubicBezTo>
                    <a:pt x="36" y="391"/>
                    <a:pt x="53" y="381"/>
                    <a:pt x="57" y="367"/>
                  </a:cubicBezTo>
                  <a:cubicBezTo>
                    <a:pt x="81" y="305"/>
                    <a:pt x="81" y="305"/>
                    <a:pt x="81" y="305"/>
                  </a:cubicBezTo>
                  <a:cubicBezTo>
                    <a:pt x="237" y="305"/>
                    <a:pt x="237" y="305"/>
                    <a:pt x="237" y="305"/>
                  </a:cubicBezTo>
                  <a:cubicBezTo>
                    <a:pt x="261" y="367"/>
                    <a:pt x="261" y="367"/>
                    <a:pt x="261" y="367"/>
                  </a:cubicBezTo>
                  <a:cubicBezTo>
                    <a:pt x="265" y="377"/>
                    <a:pt x="279" y="388"/>
                    <a:pt x="289" y="388"/>
                  </a:cubicBezTo>
                  <a:cubicBezTo>
                    <a:pt x="293" y="388"/>
                    <a:pt x="296" y="384"/>
                    <a:pt x="300" y="384"/>
                  </a:cubicBezTo>
                  <a:cubicBezTo>
                    <a:pt x="313" y="377"/>
                    <a:pt x="324" y="360"/>
                    <a:pt x="317" y="346"/>
                  </a:cubicBezTo>
                  <a:cubicBezTo>
                    <a:pt x="196" y="24"/>
                    <a:pt x="196" y="24"/>
                    <a:pt x="196" y="24"/>
                  </a:cubicBezTo>
                  <a:lnTo>
                    <a:pt x="196" y="20"/>
                  </a:lnTo>
                  <a:moveTo>
                    <a:pt x="106" y="242"/>
                  </a:moveTo>
                  <a:lnTo>
                    <a:pt x="106" y="242"/>
                  </a:lnTo>
                  <a:cubicBezTo>
                    <a:pt x="161" y="97"/>
                    <a:pt x="161" y="97"/>
                    <a:pt x="161" y="97"/>
                  </a:cubicBezTo>
                  <a:cubicBezTo>
                    <a:pt x="217" y="242"/>
                    <a:pt x="217" y="242"/>
                    <a:pt x="217" y="242"/>
                  </a:cubicBezTo>
                  <a:lnTo>
                    <a:pt x="106" y="242"/>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 name="Google Shape;4695;p69">
              <a:extLst>
                <a:ext uri="{FF2B5EF4-FFF2-40B4-BE49-F238E27FC236}">
                  <a16:creationId xmlns:a16="http://schemas.microsoft.com/office/drawing/2014/main" id="{435C51B4-CA7B-3E52-3312-6EDB382485B5}"/>
                </a:ext>
              </a:extLst>
            </p:cNvPr>
            <p:cNvSpPr/>
            <p:nvPr/>
          </p:nvSpPr>
          <p:spPr>
            <a:xfrm>
              <a:off x="1676237" y="4214955"/>
              <a:ext cx="45667" cy="101629"/>
            </a:xfrm>
            <a:custGeom>
              <a:avLst/>
              <a:gdLst/>
              <a:ahLst/>
              <a:cxnLst/>
              <a:rect l="l" t="t" r="r" b="b"/>
              <a:pathLst>
                <a:path w="173" h="385" extrusionOk="0">
                  <a:moveTo>
                    <a:pt x="59" y="28"/>
                  </a:moveTo>
                  <a:lnTo>
                    <a:pt x="59" y="28"/>
                  </a:lnTo>
                  <a:cubicBezTo>
                    <a:pt x="59" y="11"/>
                    <a:pt x="41" y="-3"/>
                    <a:pt x="24" y="1"/>
                  </a:cubicBezTo>
                  <a:cubicBezTo>
                    <a:pt x="10" y="4"/>
                    <a:pt x="0" y="15"/>
                    <a:pt x="0" y="32"/>
                  </a:cubicBezTo>
                  <a:cubicBezTo>
                    <a:pt x="0" y="358"/>
                    <a:pt x="0" y="358"/>
                    <a:pt x="0" y="358"/>
                  </a:cubicBezTo>
                  <a:cubicBezTo>
                    <a:pt x="0" y="371"/>
                    <a:pt x="10" y="382"/>
                    <a:pt x="24" y="385"/>
                  </a:cubicBezTo>
                  <a:cubicBezTo>
                    <a:pt x="28" y="385"/>
                    <a:pt x="28" y="385"/>
                    <a:pt x="62" y="385"/>
                  </a:cubicBezTo>
                  <a:cubicBezTo>
                    <a:pt x="80" y="385"/>
                    <a:pt x="104" y="385"/>
                    <a:pt x="142" y="385"/>
                  </a:cubicBezTo>
                  <a:cubicBezTo>
                    <a:pt x="156" y="385"/>
                    <a:pt x="170" y="375"/>
                    <a:pt x="173" y="361"/>
                  </a:cubicBezTo>
                  <a:cubicBezTo>
                    <a:pt x="173" y="340"/>
                    <a:pt x="159" y="326"/>
                    <a:pt x="142" y="326"/>
                  </a:cubicBezTo>
                  <a:lnTo>
                    <a:pt x="142" y="326"/>
                  </a:lnTo>
                  <a:cubicBezTo>
                    <a:pt x="114" y="326"/>
                    <a:pt x="80" y="326"/>
                    <a:pt x="59" y="326"/>
                  </a:cubicBezTo>
                  <a:lnTo>
                    <a:pt x="59" y="28"/>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5" name="Google Shape;4696;p69">
              <a:extLst>
                <a:ext uri="{FF2B5EF4-FFF2-40B4-BE49-F238E27FC236}">
                  <a16:creationId xmlns:a16="http://schemas.microsoft.com/office/drawing/2014/main" id="{A3AC48B7-ABAF-68ED-52A6-85BDEA57D4D5}"/>
                </a:ext>
              </a:extLst>
            </p:cNvPr>
            <p:cNvSpPr/>
            <p:nvPr/>
          </p:nvSpPr>
          <p:spPr>
            <a:xfrm>
              <a:off x="1735631" y="4216011"/>
              <a:ext cx="51211" cy="100574"/>
            </a:xfrm>
            <a:custGeom>
              <a:avLst/>
              <a:gdLst/>
              <a:ahLst/>
              <a:cxnLst/>
              <a:rect l="l" t="t" r="r" b="b"/>
              <a:pathLst>
                <a:path w="194" h="381" extrusionOk="0">
                  <a:moveTo>
                    <a:pt x="163" y="59"/>
                  </a:moveTo>
                  <a:lnTo>
                    <a:pt x="163" y="59"/>
                  </a:lnTo>
                  <a:cubicBezTo>
                    <a:pt x="180" y="59"/>
                    <a:pt x="194" y="45"/>
                    <a:pt x="194" y="24"/>
                  </a:cubicBezTo>
                  <a:cubicBezTo>
                    <a:pt x="191" y="11"/>
                    <a:pt x="177" y="0"/>
                    <a:pt x="163" y="0"/>
                  </a:cubicBezTo>
                  <a:cubicBezTo>
                    <a:pt x="28" y="0"/>
                    <a:pt x="28" y="0"/>
                    <a:pt x="28" y="0"/>
                  </a:cubicBezTo>
                  <a:cubicBezTo>
                    <a:pt x="11" y="0"/>
                    <a:pt x="0" y="14"/>
                    <a:pt x="0" y="28"/>
                  </a:cubicBezTo>
                  <a:cubicBezTo>
                    <a:pt x="0" y="350"/>
                    <a:pt x="0" y="350"/>
                    <a:pt x="0" y="350"/>
                  </a:cubicBezTo>
                  <a:cubicBezTo>
                    <a:pt x="0" y="367"/>
                    <a:pt x="11" y="381"/>
                    <a:pt x="28" y="381"/>
                  </a:cubicBezTo>
                  <a:cubicBezTo>
                    <a:pt x="163" y="381"/>
                    <a:pt x="163" y="381"/>
                    <a:pt x="163" y="381"/>
                  </a:cubicBezTo>
                  <a:cubicBezTo>
                    <a:pt x="177" y="381"/>
                    <a:pt x="191" y="371"/>
                    <a:pt x="194" y="357"/>
                  </a:cubicBezTo>
                  <a:cubicBezTo>
                    <a:pt x="194" y="336"/>
                    <a:pt x="180" y="322"/>
                    <a:pt x="163" y="322"/>
                  </a:cubicBezTo>
                  <a:cubicBezTo>
                    <a:pt x="59" y="322"/>
                    <a:pt x="59" y="322"/>
                    <a:pt x="59" y="322"/>
                  </a:cubicBezTo>
                  <a:cubicBezTo>
                    <a:pt x="59" y="219"/>
                    <a:pt x="59" y="219"/>
                    <a:pt x="59" y="219"/>
                  </a:cubicBezTo>
                  <a:cubicBezTo>
                    <a:pt x="153" y="219"/>
                    <a:pt x="153" y="219"/>
                    <a:pt x="153" y="219"/>
                  </a:cubicBezTo>
                  <a:cubicBezTo>
                    <a:pt x="167" y="219"/>
                    <a:pt x="180" y="208"/>
                    <a:pt x="184" y="194"/>
                  </a:cubicBezTo>
                  <a:cubicBezTo>
                    <a:pt x="187" y="177"/>
                    <a:pt x="170" y="159"/>
                    <a:pt x="153" y="159"/>
                  </a:cubicBezTo>
                  <a:cubicBezTo>
                    <a:pt x="59" y="159"/>
                    <a:pt x="59" y="159"/>
                    <a:pt x="59" y="159"/>
                  </a:cubicBezTo>
                  <a:cubicBezTo>
                    <a:pt x="59" y="59"/>
                    <a:pt x="59" y="59"/>
                    <a:pt x="59" y="59"/>
                  </a:cubicBezTo>
                  <a:cubicBezTo>
                    <a:pt x="163" y="59"/>
                    <a:pt x="163" y="59"/>
                    <a:pt x="163" y="59"/>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 name="Google Shape;4697;p69">
              <a:extLst>
                <a:ext uri="{FF2B5EF4-FFF2-40B4-BE49-F238E27FC236}">
                  <a16:creationId xmlns:a16="http://schemas.microsoft.com/office/drawing/2014/main" id="{C4CB9B64-EC54-2E06-EC5A-9B8546E40B7E}"/>
                </a:ext>
              </a:extLst>
            </p:cNvPr>
            <p:cNvSpPr/>
            <p:nvPr/>
          </p:nvSpPr>
          <p:spPr>
            <a:xfrm>
              <a:off x="1512047" y="4214955"/>
              <a:ext cx="71273" cy="101629"/>
            </a:xfrm>
            <a:custGeom>
              <a:avLst/>
              <a:gdLst/>
              <a:ahLst/>
              <a:cxnLst/>
              <a:rect l="l" t="t" r="r" b="b"/>
              <a:pathLst>
                <a:path w="270" h="385" extrusionOk="0">
                  <a:moveTo>
                    <a:pt x="143" y="326"/>
                  </a:moveTo>
                  <a:lnTo>
                    <a:pt x="143" y="326"/>
                  </a:lnTo>
                  <a:cubicBezTo>
                    <a:pt x="109" y="326"/>
                    <a:pt x="74" y="312"/>
                    <a:pt x="50" y="288"/>
                  </a:cubicBezTo>
                  <a:cubicBezTo>
                    <a:pt x="39" y="274"/>
                    <a:pt x="22" y="274"/>
                    <a:pt x="8" y="285"/>
                  </a:cubicBezTo>
                  <a:cubicBezTo>
                    <a:pt x="-2" y="295"/>
                    <a:pt x="-2" y="316"/>
                    <a:pt x="8" y="326"/>
                  </a:cubicBezTo>
                  <a:cubicBezTo>
                    <a:pt x="39" y="365"/>
                    <a:pt x="91" y="385"/>
                    <a:pt x="143" y="385"/>
                  </a:cubicBezTo>
                  <a:cubicBezTo>
                    <a:pt x="206" y="385"/>
                    <a:pt x="261" y="344"/>
                    <a:pt x="268" y="288"/>
                  </a:cubicBezTo>
                  <a:cubicBezTo>
                    <a:pt x="282" y="226"/>
                    <a:pt x="230" y="184"/>
                    <a:pt x="182" y="167"/>
                  </a:cubicBezTo>
                  <a:cubicBezTo>
                    <a:pt x="171" y="163"/>
                    <a:pt x="161" y="160"/>
                    <a:pt x="150" y="157"/>
                  </a:cubicBezTo>
                  <a:cubicBezTo>
                    <a:pt x="119" y="146"/>
                    <a:pt x="98" y="139"/>
                    <a:pt x="84" y="122"/>
                  </a:cubicBezTo>
                  <a:cubicBezTo>
                    <a:pt x="77" y="115"/>
                    <a:pt x="74" y="104"/>
                    <a:pt x="77" y="94"/>
                  </a:cubicBezTo>
                  <a:cubicBezTo>
                    <a:pt x="81" y="80"/>
                    <a:pt x="95" y="66"/>
                    <a:pt x="112" y="63"/>
                  </a:cubicBezTo>
                  <a:cubicBezTo>
                    <a:pt x="164" y="45"/>
                    <a:pt x="209" y="84"/>
                    <a:pt x="213" y="84"/>
                  </a:cubicBezTo>
                  <a:cubicBezTo>
                    <a:pt x="223" y="94"/>
                    <a:pt x="244" y="94"/>
                    <a:pt x="254" y="80"/>
                  </a:cubicBezTo>
                  <a:cubicBezTo>
                    <a:pt x="265" y="70"/>
                    <a:pt x="261" y="49"/>
                    <a:pt x="251" y="38"/>
                  </a:cubicBezTo>
                  <a:cubicBezTo>
                    <a:pt x="247" y="38"/>
                    <a:pt x="178" y="-20"/>
                    <a:pt x="95" y="8"/>
                  </a:cubicBezTo>
                  <a:cubicBezTo>
                    <a:pt x="57" y="18"/>
                    <a:pt x="29" y="45"/>
                    <a:pt x="19" y="80"/>
                  </a:cubicBezTo>
                  <a:cubicBezTo>
                    <a:pt x="12" y="111"/>
                    <a:pt x="19" y="143"/>
                    <a:pt x="39" y="163"/>
                  </a:cubicBezTo>
                  <a:cubicBezTo>
                    <a:pt x="67" y="188"/>
                    <a:pt x="95" y="198"/>
                    <a:pt x="133" y="212"/>
                  </a:cubicBezTo>
                  <a:cubicBezTo>
                    <a:pt x="140" y="216"/>
                    <a:pt x="150" y="219"/>
                    <a:pt x="161" y="223"/>
                  </a:cubicBezTo>
                  <a:cubicBezTo>
                    <a:pt x="199" y="236"/>
                    <a:pt x="216" y="257"/>
                    <a:pt x="213" y="278"/>
                  </a:cubicBezTo>
                  <a:cubicBezTo>
                    <a:pt x="206" y="302"/>
                    <a:pt x="182" y="326"/>
                    <a:pt x="143" y="326"/>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 name="Google Shape;4417;p69">
            <a:extLst>
              <a:ext uri="{FF2B5EF4-FFF2-40B4-BE49-F238E27FC236}">
                <a16:creationId xmlns:a16="http://schemas.microsoft.com/office/drawing/2014/main" id="{84BCC953-C93D-C152-23F6-8F9831DBF061}"/>
              </a:ext>
            </a:extLst>
          </p:cNvPr>
          <p:cNvGrpSpPr/>
          <p:nvPr/>
        </p:nvGrpSpPr>
        <p:grpSpPr>
          <a:xfrm>
            <a:off x="2611384" y="1004300"/>
            <a:ext cx="515538" cy="532697"/>
            <a:chOff x="5357056" y="2717440"/>
            <a:chExt cx="515538" cy="532697"/>
          </a:xfrm>
        </p:grpSpPr>
        <p:sp>
          <p:nvSpPr>
            <p:cNvPr id="18" name="Google Shape;4418;p69">
              <a:extLst>
                <a:ext uri="{FF2B5EF4-FFF2-40B4-BE49-F238E27FC236}">
                  <a16:creationId xmlns:a16="http://schemas.microsoft.com/office/drawing/2014/main" id="{CB786793-5E56-36B5-5851-B8207A7A4F4B}"/>
                </a:ext>
              </a:extLst>
            </p:cNvPr>
            <p:cNvSpPr/>
            <p:nvPr/>
          </p:nvSpPr>
          <p:spPr>
            <a:xfrm>
              <a:off x="5365503" y="2782906"/>
              <a:ext cx="355835" cy="424468"/>
            </a:xfrm>
            <a:custGeom>
              <a:avLst/>
              <a:gdLst/>
              <a:ahLst/>
              <a:cxnLst/>
              <a:rect l="l" t="t" r="r" b="b"/>
              <a:pathLst>
                <a:path w="1348" h="1608" extrusionOk="0">
                  <a:moveTo>
                    <a:pt x="1348" y="59"/>
                  </a:moveTo>
                  <a:lnTo>
                    <a:pt x="1348" y="59"/>
                  </a:lnTo>
                  <a:cubicBezTo>
                    <a:pt x="1348" y="1608"/>
                    <a:pt x="1348" y="1608"/>
                    <a:pt x="1348" y="1608"/>
                  </a:cubicBezTo>
                  <a:cubicBezTo>
                    <a:pt x="187" y="1501"/>
                    <a:pt x="187" y="1501"/>
                    <a:pt x="187" y="1501"/>
                  </a:cubicBezTo>
                  <a:cubicBezTo>
                    <a:pt x="0" y="1483"/>
                    <a:pt x="0" y="1483"/>
                    <a:pt x="0" y="1483"/>
                  </a:cubicBezTo>
                  <a:cubicBezTo>
                    <a:pt x="0" y="184"/>
                    <a:pt x="0" y="184"/>
                    <a:pt x="0" y="184"/>
                  </a:cubicBezTo>
                  <a:cubicBezTo>
                    <a:pt x="0" y="84"/>
                    <a:pt x="83" y="0"/>
                    <a:pt x="187" y="0"/>
                  </a:cubicBezTo>
                  <a:cubicBezTo>
                    <a:pt x="1289" y="0"/>
                    <a:pt x="1289" y="0"/>
                    <a:pt x="1289" y="0"/>
                  </a:cubicBezTo>
                  <a:cubicBezTo>
                    <a:pt x="1324" y="0"/>
                    <a:pt x="1348" y="25"/>
                    <a:pt x="1348" y="59"/>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4419;p69">
              <a:extLst>
                <a:ext uri="{FF2B5EF4-FFF2-40B4-BE49-F238E27FC236}">
                  <a16:creationId xmlns:a16="http://schemas.microsoft.com/office/drawing/2014/main" id="{18D72F23-2DFC-D801-8613-E4E2EE7FA517}"/>
                </a:ext>
              </a:extLst>
            </p:cNvPr>
            <p:cNvSpPr/>
            <p:nvPr/>
          </p:nvSpPr>
          <p:spPr>
            <a:xfrm>
              <a:off x="5365503" y="2782906"/>
              <a:ext cx="49363" cy="396223"/>
            </a:xfrm>
            <a:custGeom>
              <a:avLst/>
              <a:gdLst/>
              <a:ahLst/>
              <a:cxnLst/>
              <a:rect l="l" t="t" r="r" b="b"/>
              <a:pathLst>
                <a:path w="187" h="1501" extrusionOk="0">
                  <a:moveTo>
                    <a:pt x="187" y="0"/>
                  </a:moveTo>
                  <a:lnTo>
                    <a:pt x="187" y="0"/>
                  </a:lnTo>
                  <a:cubicBezTo>
                    <a:pt x="187" y="1501"/>
                    <a:pt x="187" y="1501"/>
                    <a:pt x="187" y="1501"/>
                  </a:cubicBezTo>
                  <a:cubicBezTo>
                    <a:pt x="0" y="1480"/>
                    <a:pt x="0" y="1480"/>
                    <a:pt x="0" y="1480"/>
                  </a:cubicBezTo>
                  <a:cubicBezTo>
                    <a:pt x="0" y="188"/>
                    <a:pt x="0" y="188"/>
                    <a:pt x="0" y="188"/>
                  </a:cubicBezTo>
                  <a:cubicBezTo>
                    <a:pt x="0" y="84"/>
                    <a:pt x="83" y="0"/>
                    <a:pt x="187" y="0"/>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4420;p69">
              <a:extLst>
                <a:ext uri="{FF2B5EF4-FFF2-40B4-BE49-F238E27FC236}">
                  <a16:creationId xmlns:a16="http://schemas.microsoft.com/office/drawing/2014/main" id="{3CCA5C26-3FF2-7550-903B-6D6FC6C85D04}"/>
                </a:ext>
              </a:extLst>
            </p:cNvPr>
            <p:cNvSpPr/>
            <p:nvPr/>
          </p:nvSpPr>
          <p:spPr>
            <a:xfrm>
              <a:off x="5385565" y="3139532"/>
              <a:ext cx="301193" cy="71537"/>
            </a:xfrm>
            <a:custGeom>
              <a:avLst/>
              <a:gdLst/>
              <a:ahLst/>
              <a:cxnLst/>
              <a:rect l="l" t="t" r="r" b="b"/>
              <a:pathLst>
                <a:path w="1141" h="271" extrusionOk="0">
                  <a:moveTo>
                    <a:pt x="135" y="271"/>
                  </a:moveTo>
                  <a:lnTo>
                    <a:pt x="135" y="271"/>
                  </a:lnTo>
                  <a:cubicBezTo>
                    <a:pt x="1141" y="271"/>
                    <a:pt x="1141" y="271"/>
                    <a:pt x="1141" y="271"/>
                  </a:cubicBezTo>
                  <a:cubicBezTo>
                    <a:pt x="1141" y="0"/>
                    <a:pt x="1141" y="0"/>
                    <a:pt x="1141" y="0"/>
                  </a:cubicBezTo>
                  <a:cubicBezTo>
                    <a:pt x="135" y="0"/>
                    <a:pt x="135" y="0"/>
                    <a:pt x="135" y="0"/>
                  </a:cubicBezTo>
                  <a:cubicBezTo>
                    <a:pt x="62" y="0"/>
                    <a:pt x="0" y="63"/>
                    <a:pt x="0" y="136"/>
                  </a:cubicBezTo>
                  <a:cubicBezTo>
                    <a:pt x="0" y="212"/>
                    <a:pt x="62" y="271"/>
                    <a:pt x="135" y="27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4421;p69">
              <a:extLst>
                <a:ext uri="{FF2B5EF4-FFF2-40B4-BE49-F238E27FC236}">
                  <a16:creationId xmlns:a16="http://schemas.microsoft.com/office/drawing/2014/main" id="{AA7E79FE-CB15-F628-D30D-91DEC054BC4F}"/>
                </a:ext>
              </a:extLst>
            </p:cNvPr>
            <p:cNvSpPr/>
            <p:nvPr/>
          </p:nvSpPr>
          <p:spPr>
            <a:xfrm>
              <a:off x="5365503" y="3125014"/>
              <a:ext cx="355835" cy="98990"/>
            </a:xfrm>
            <a:custGeom>
              <a:avLst/>
              <a:gdLst/>
              <a:ahLst/>
              <a:cxnLst/>
              <a:rect l="l" t="t" r="r" b="b"/>
              <a:pathLst>
                <a:path w="1348" h="375" extrusionOk="0">
                  <a:moveTo>
                    <a:pt x="117" y="187"/>
                  </a:moveTo>
                  <a:lnTo>
                    <a:pt x="117" y="187"/>
                  </a:lnTo>
                  <a:cubicBezTo>
                    <a:pt x="117" y="226"/>
                    <a:pt x="149" y="257"/>
                    <a:pt x="187" y="257"/>
                  </a:cubicBezTo>
                  <a:cubicBezTo>
                    <a:pt x="1286" y="257"/>
                    <a:pt x="1286" y="257"/>
                    <a:pt x="1286" y="257"/>
                  </a:cubicBezTo>
                  <a:cubicBezTo>
                    <a:pt x="1321" y="257"/>
                    <a:pt x="1348" y="281"/>
                    <a:pt x="1348" y="312"/>
                  </a:cubicBezTo>
                  <a:cubicBezTo>
                    <a:pt x="1348" y="347"/>
                    <a:pt x="1324" y="375"/>
                    <a:pt x="1289" y="375"/>
                  </a:cubicBezTo>
                  <a:cubicBezTo>
                    <a:pt x="187" y="375"/>
                    <a:pt x="187" y="375"/>
                    <a:pt x="187" y="375"/>
                  </a:cubicBezTo>
                  <a:cubicBezTo>
                    <a:pt x="97" y="375"/>
                    <a:pt x="17" y="309"/>
                    <a:pt x="3" y="219"/>
                  </a:cubicBezTo>
                  <a:cubicBezTo>
                    <a:pt x="-18" y="101"/>
                    <a:pt x="72" y="0"/>
                    <a:pt x="187" y="0"/>
                  </a:cubicBezTo>
                  <a:cubicBezTo>
                    <a:pt x="1286" y="0"/>
                    <a:pt x="1286" y="0"/>
                    <a:pt x="1286" y="0"/>
                  </a:cubicBezTo>
                  <a:cubicBezTo>
                    <a:pt x="1321" y="0"/>
                    <a:pt x="1348" y="25"/>
                    <a:pt x="1348" y="55"/>
                  </a:cubicBezTo>
                  <a:cubicBezTo>
                    <a:pt x="1348" y="90"/>
                    <a:pt x="1324" y="118"/>
                    <a:pt x="1289" y="118"/>
                  </a:cubicBezTo>
                  <a:cubicBezTo>
                    <a:pt x="187" y="118"/>
                    <a:pt x="187" y="118"/>
                    <a:pt x="187" y="118"/>
                  </a:cubicBezTo>
                  <a:cubicBezTo>
                    <a:pt x="149" y="118"/>
                    <a:pt x="117" y="149"/>
                    <a:pt x="117" y="187"/>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4422;p69">
              <a:extLst>
                <a:ext uri="{FF2B5EF4-FFF2-40B4-BE49-F238E27FC236}">
                  <a16:creationId xmlns:a16="http://schemas.microsoft.com/office/drawing/2014/main" id="{10BB7AE8-F4E6-5855-E1AA-70C5B6C6787A}"/>
                </a:ext>
              </a:extLst>
            </p:cNvPr>
            <p:cNvSpPr/>
            <p:nvPr/>
          </p:nvSpPr>
          <p:spPr>
            <a:xfrm>
              <a:off x="5431232" y="3156954"/>
              <a:ext cx="74176" cy="85791"/>
            </a:xfrm>
            <a:custGeom>
              <a:avLst/>
              <a:gdLst/>
              <a:ahLst/>
              <a:cxnLst/>
              <a:rect l="l" t="t" r="r" b="b"/>
              <a:pathLst>
                <a:path w="281" h="325" extrusionOk="0">
                  <a:moveTo>
                    <a:pt x="194" y="313"/>
                  </a:moveTo>
                  <a:lnTo>
                    <a:pt x="194" y="313"/>
                  </a:lnTo>
                  <a:cubicBezTo>
                    <a:pt x="142" y="271"/>
                    <a:pt x="142" y="271"/>
                    <a:pt x="142" y="271"/>
                  </a:cubicBezTo>
                  <a:cubicBezTo>
                    <a:pt x="87" y="313"/>
                    <a:pt x="87" y="313"/>
                    <a:pt x="87" y="313"/>
                  </a:cubicBezTo>
                  <a:cubicBezTo>
                    <a:pt x="52" y="340"/>
                    <a:pt x="0" y="316"/>
                    <a:pt x="0" y="267"/>
                  </a:cubicBezTo>
                  <a:cubicBezTo>
                    <a:pt x="0" y="0"/>
                    <a:pt x="0" y="0"/>
                    <a:pt x="0" y="0"/>
                  </a:cubicBezTo>
                  <a:cubicBezTo>
                    <a:pt x="281" y="0"/>
                    <a:pt x="281" y="0"/>
                    <a:pt x="281" y="0"/>
                  </a:cubicBezTo>
                  <a:cubicBezTo>
                    <a:pt x="281" y="267"/>
                    <a:pt x="281" y="267"/>
                    <a:pt x="281" y="267"/>
                  </a:cubicBezTo>
                  <a:cubicBezTo>
                    <a:pt x="281" y="316"/>
                    <a:pt x="229" y="340"/>
                    <a:pt x="194" y="313"/>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4423;p69">
              <a:extLst>
                <a:ext uri="{FF2B5EF4-FFF2-40B4-BE49-F238E27FC236}">
                  <a16:creationId xmlns:a16="http://schemas.microsoft.com/office/drawing/2014/main" id="{68F10ACC-4E31-9764-7B5D-AA54BAEE1A7D}"/>
                </a:ext>
              </a:extLst>
            </p:cNvPr>
            <p:cNvSpPr/>
            <p:nvPr/>
          </p:nvSpPr>
          <p:spPr>
            <a:xfrm>
              <a:off x="5522830" y="2725624"/>
              <a:ext cx="342900" cy="342108"/>
            </a:xfrm>
            <a:custGeom>
              <a:avLst/>
              <a:gdLst/>
              <a:ahLst/>
              <a:cxnLst/>
              <a:rect l="l" t="t" r="r" b="b"/>
              <a:pathLst>
                <a:path w="1299" h="1296" extrusionOk="0">
                  <a:moveTo>
                    <a:pt x="704" y="37"/>
                  </a:moveTo>
                  <a:lnTo>
                    <a:pt x="704" y="37"/>
                  </a:lnTo>
                  <a:cubicBezTo>
                    <a:pt x="45" y="696"/>
                    <a:pt x="45" y="696"/>
                    <a:pt x="45" y="696"/>
                  </a:cubicBezTo>
                  <a:cubicBezTo>
                    <a:pt x="14" y="727"/>
                    <a:pt x="-4" y="769"/>
                    <a:pt x="0" y="810"/>
                  </a:cubicBezTo>
                  <a:cubicBezTo>
                    <a:pt x="17" y="1180"/>
                    <a:pt x="17" y="1180"/>
                    <a:pt x="17" y="1180"/>
                  </a:cubicBezTo>
                  <a:cubicBezTo>
                    <a:pt x="21" y="1229"/>
                    <a:pt x="59" y="1267"/>
                    <a:pt x="108" y="1270"/>
                  </a:cubicBezTo>
                  <a:cubicBezTo>
                    <a:pt x="485" y="1295"/>
                    <a:pt x="485" y="1295"/>
                    <a:pt x="485" y="1295"/>
                  </a:cubicBezTo>
                  <a:cubicBezTo>
                    <a:pt x="530" y="1298"/>
                    <a:pt x="572" y="1284"/>
                    <a:pt x="603" y="1253"/>
                  </a:cubicBezTo>
                  <a:cubicBezTo>
                    <a:pt x="1262" y="595"/>
                    <a:pt x="1262" y="595"/>
                    <a:pt x="1262" y="595"/>
                  </a:cubicBezTo>
                  <a:cubicBezTo>
                    <a:pt x="1311" y="547"/>
                    <a:pt x="1311" y="467"/>
                    <a:pt x="1262" y="422"/>
                  </a:cubicBezTo>
                  <a:cubicBezTo>
                    <a:pt x="877" y="37"/>
                    <a:pt x="877" y="37"/>
                    <a:pt x="877" y="37"/>
                  </a:cubicBezTo>
                  <a:cubicBezTo>
                    <a:pt x="829" y="-12"/>
                    <a:pt x="752" y="-12"/>
                    <a:pt x="704" y="37"/>
                  </a:cubicBezTo>
                  <a:moveTo>
                    <a:pt x="288" y="1121"/>
                  </a:moveTo>
                  <a:lnTo>
                    <a:pt x="288" y="1121"/>
                  </a:lnTo>
                  <a:cubicBezTo>
                    <a:pt x="257" y="1152"/>
                    <a:pt x="208" y="1152"/>
                    <a:pt x="173" y="1121"/>
                  </a:cubicBezTo>
                  <a:cubicBezTo>
                    <a:pt x="142" y="1090"/>
                    <a:pt x="142" y="1042"/>
                    <a:pt x="173" y="1010"/>
                  </a:cubicBezTo>
                  <a:cubicBezTo>
                    <a:pt x="208" y="977"/>
                    <a:pt x="257" y="980"/>
                    <a:pt x="288" y="1010"/>
                  </a:cubicBezTo>
                  <a:cubicBezTo>
                    <a:pt x="319" y="1042"/>
                    <a:pt x="319" y="1090"/>
                    <a:pt x="288" y="1121"/>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4424;p69">
              <a:extLst>
                <a:ext uri="{FF2B5EF4-FFF2-40B4-BE49-F238E27FC236}">
                  <a16:creationId xmlns:a16="http://schemas.microsoft.com/office/drawing/2014/main" id="{F6F25732-55FB-F37C-563B-708FA56CFBA3}"/>
                </a:ext>
              </a:extLst>
            </p:cNvPr>
            <p:cNvSpPr/>
            <p:nvPr/>
          </p:nvSpPr>
          <p:spPr>
            <a:xfrm>
              <a:off x="5522830" y="2725624"/>
              <a:ext cx="247078" cy="336301"/>
            </a:xfrm>
            <a:custGeom>
              <a:avLst/>
              <a:gdLst/>
              <a:ahLst/>
              <a:cxnLst/>
              <a:rect l="l" t="t" r="r" b="b"/>
              <a:pathLst>
                <a:path w="936" h="1274" extrusionOk="0">
                  <a:moveTo>
                    <a:pt x="877" y="37"/>
                  </a:moveTo>
                  <a:lnTo>
                    <a:pt x="877" y="37"/>
                  </a:lnTo>
                  <a:cubicBezTo>
                    <a:pt x="829" y="-12"/>
                    <a:pt x="752" y="-12"/>
                    <a:pt x="704" y="37"/>
                  </a:cubicBezTo>
                  <a:cubicBezTo>
                    <a:pt x="42" y="696"/>
                    <a:pt x="42" y="696"/>
                    <a:pt x="42" y="696"/>
                  </a:cubicBezTo>
                  <a:cubicBezTo>
                    <a:pt x="14" y="727"/>
                    <a:pt x="-4" y="769"/>
                    <a:pt x="0" y="810"/>
                  </a:cubicBezTo>
                  <a:cubicBezTo>
                    <a:pt x="17" y="1180"/>
                    <a:pt x="17" y="1180"/>
                    <a:pt x="17" y="1180"/>
                  </a:cubicBezTo>
                  <a:cubicBezTo>
                    <a:pt x="21" y="1229"/>
                    <a:pt x="59" y="1267"/>
                    <a:pt x="108" y="1270"/>
                  </a:cubicBezTo>
                  <a:cubicBezTo>
                    <a:pt x="149" y="1274"/>
                    <a:pt x="149" y="1274"/>
                    <a:pt x="149" y="1274"/>
                  </a:cubicBezTo>
                  <a:cubicBezTo>
                    <a:pt x="128" y="1257"/>
                    <a:pt x="111" y="1229"/>
                    <a:pt x="111" y="1201"/>
                  </a:cubicBezTo>
                  <a:cubicBezTo>
                    <a:pt x="94" y="831"/>
                    <a:pt x="94" y="831"/>
                    <a:pt x="94" y="831"/>
                  </a:cubicBezTo>
                  <a:cubicBezTo>
                    <a:pt x="90" y="790"/>
                    <a:pt x="108" y="748"/>
                    <a:pt x="135" y="720"/>
                  </a:cubicBezTo>
                  <a:cubicBezTo>
                    <a:pt x="759" y="96"/>
                    <a:pt x="759" y="96"/>
                    <a:pt x="759" y="96"/>
                  </a:cubicBezTo>
                  <a:cubicBezTo>
                    <a:pt x="808" y="47"/>
                    <a:pt x="887" y="47"/>
                    <a:pt x="936" y="96"/>
                  </a:cubicBezTo>
                  <a:lnTo>
                    <a:pt x="877" y="37"/>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4425;p69">
              <a:extLst>
                <a:ext uri="{FF2B5EF4-FFF2-40B4-BE49-F238E27FC236}">
                  <a16:creationId xmlns:a16="http://schemas.microsoft.com/office/drawing/2014/main" id="{6CAB3100-A48E-5E14-D948-58CAB3A901E4}"/>
                </a:ext>
              </a:extLst>
            </p:cNvPr>
            <p:cNvSpPr/>
            <p:nvPr/>
          </p:nvSpPr>
          <p:spPr>
            <a:xfrm>
              <a:off x="5601758" y="2887175"/>
              <a:ext cx="101365" cy="102421"/>
            </a:xfrm>
            <a:custGeom>
              <a:avLst/>
              <a:gdLst/>
              <a:ahLst/>
              <a:cxnLst/>
              <a:rect l="l" t="t" r="r" b="b"/>
              <a:pathLst>
                <a:path w="384" h="388" extrusionOk="0">
                  <a:moveTo>
                    <a:pt x="380" y="237"/>
                  </a:moveTo>
                  <a:lnTo>
                    <a:pt x="380" y="237"/>
                  </a:lnTo>
                  <a:cubicBezTo>
                    <a:pt x="387" y="223"/>
                    <a:pt x="384" y="205"/>
                    <a:pt x="374" y="195"/>
                  </a:cubicBezTo>
                  <a:cubicBezTo>
                    <a:pt x="183" y="11"/>
                    <a:pt x="183" y="11"/>
                    <a:pt x="183" y="11"/>
                  </a:cubicBezTo>
                  <a:cubicBezTo>
                    <a:pt x="172" y="-3"/>
                    <a:pt x="152" y="-3"/>
                    <a:pt x="141" y="11"/>
                  </a:cubicBezTo>
                  <a:cubicBezTo>
                    <a:pt x="131" y="22"/>
                    <a:pt x="131" y="42"/>
                    <a:pt x="141" y="53"/>
                  </a:cubicBezTo>
                  <a:cubicBezTo>
                    <a:pt x="273" y="181"/>
                    <a:pt x="273" y="181"/>
                    <a:pt x="273" y="181"/>
                  </a:cubicBezTo>
                  <a:cubicBezTo>
                    <a:pt x="34" y="136"/>
                    <a:pt x="34" y="136"/>
                    <a:pt x="34" y="136"/>
                  </a:cubicBezTo>
                  <a:cubicBezTo>
                    <a:pt x="23" y="132"/>
                    <a:pt x="10" y="139"/>
                    <a:pt x="3" y="153"/>
                  </a:cubicBezTo>
                  <a:cubicBezTo>
                    <a:pt x="-4" y="164"/>
                    <a:pt x="-1" y="178"/>
                    <a:pt x="10" y="184"/>
                  </a:cubicBezTo>
                  <a:cubicBezTo>
                    <a:pt x="200" y="378"/>
                    <a:pt x="200" y="378"/>
                    <a:pt x="200" y="378"/>
                  </a:cubicBezTo>
                  <a:cubicBezTo>
                    <a:pt x="207" y="385"/>
                    <a:pt x="214" y="388"/>
                    <a:pt x="221" y="388"/>
                  </a:cubicBezTo>
                  <a:cubicBezTo>
                    <a:pt x="231" y="388"/>
                    <a:pt x="238" y="385"/>
                    <a:pt x="242" y="378"/>
                  </a:cubicBezTo>
                  <a:cubicBezTo>
                    <a:pt x="256" y="368"/>
                    <a:pt x="256" y="347"/>
                    <a:pt x="242" y="337"/>
                  </a:cubicBezTo>
                  <a:cubicBezTo>
                    <a:pt x="117" y="212"/>
                    <a:pt x="117" y="212"/>
                    <a:pt x="117" y="212"/>
                  </a:cubicBezTo>
                  <a:cubicBezTo>
                    <a:pt x="343" y="254"/>
                    <a:pt x="343" y="254"/>
                    <a:pt x="343" y="254"/>
                  </a:cubicBezTo>
                  <a:cubicBezTo>
                    <a:pt x="360" y="257"/>
                    <a:pt x="374" y="250"/>
                    <a:pt x="380" y="237"/>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 name="Google Shape;4426;p69">
              <a:extLst>
                <a:ext uri="{FF2B5EF4-FFF2-40B4-BE49-F238E27FC236}">
                  <a16:creationId xmlns:a16="http://schemas.microsoft.com/office/drawing/2014/main" id="{1B3F00E2-5EF8-6B17-6245-CB3576A3B2FC}"/>
                </a:ext>
              </a:extLst>
            </p:cNvPr>
            <p:cNvSpPr/>
            <p:nvPr/>
          </p:nvSpPr>
          <p:spPr>
            <a:xfrm>
              <a:off x="5657192" y="2847051"/>
              <a:ext cx="87639" cy="87903"/>
            </a:xfrm>
            <a:custGeom>
              <a:avLst/>
              <a:gdLst/>
              <a:ahLst/>
              <a:cxnLst/>
              <a:rect l="l" t="t" r="r" b="b"/>
              <a:pathLst>
                <a:path w="332" h="333" extrusionOk="0">
                  <a:moveTo>
                    <a:pt x="219" y="333"/>
                  </a:moveTo>
                  <a:lnTo>
                    <a:pt x="219" y="333"/>
                  </a:lnTo>
                  <a:cubicBezTo>
                    <a:pt x="229" y="333"/>
                    <a:pt x="236" y="330"/>
                    <a:pt x="240" y="323"/>
                  </a:cubicBezTo>
                  <a:cubicBezTo>
                    <a:pt x="323" y="243"/>
                    <a:pt x="323" y="243"/>
                    <a:pt x="323" y="243"/>
                  </a:cubicBezTo>
                  <a:cubicBezTo>
                    <a:pt x="334" y="232"/>
                    <a:pt x="334" y="211"/>
                    <a:pt x="323" y="201"/>
                  </a:cubicBezTo>
                  <a:cubicBezTo>
                    <a:pt x="309" y="191"/>
                    <a:pt x="292" y="191"/>
                    <a:pt x="282" y="201"/>
                  </a:cubicBezTo>
                  <a:cubicBezTo>
                    <a:pt x="219" y="260"/>
                    <a:pt x="219" y="260"/>
                    <a:pt x="219" y="260"/>
                  </a:cubicBezTo>
                  <a:cubicBezTo>
                    <a:pt x="167" y="208"/>
                    <a:pt x="167" y="208"/>
                    <a:pt x="167" y="208"/>
                  </a:cubicBezTo>
                  <a:cubicBezTo>
                    <a:pt x="219" y="153"/>
                    <a:pt x="219" y="153"/>
                    <a:pt x="219" y="153"/>
                  </a:cubicBezTo>
                  <a:cubicBezTo>
                    <a:pt x="233" y="142"/>
                    <a:pt x="233" y="122"/>
                    <a:pt x="219" y="111"/>
                  </a:cubicBezTo>
                  <a:cubicBezTo>
                    <a:pt x="209" y="101"/>
                    <a:pt x="191" y="101"/>
                    <a:pt x="177" y="111"/>
                  </a:cubicBezTo>
                  <a:cubicBezTo>
                    <a:pt x="126" y="167"/>
                    <a:pt x="126" y="167"/>
                    <a:pt x="126" y="167"/>
                  </a:cubicBezTo>
                  <a:cubicBezTo>
                    <a:pt x="70" y="111"/>
                    <a:pt x="70" y="111"/>
                    <a:pt x="70" y="111"/>
                  </a:cubicBezTo>
                  <a:cubicBezTo>
                    <a:pt x="129" y="52"/>
                    <a:pt x="129" y="52"/>
                    <a:pt x="129" y="52"/>
                  </a:cubicBezTo>
                  <a:cubicBezTo>
                    <a:pt x="143" y="38"/>
                    <a:pt x="143" y="21"/>
                    <a:pt x="129" y="10"/>
                  </a:cubicBezTo>
                  <a:cubicBezTo>
                    <a:pt x="119" y="-3"/>
                    <a:pt x="101" y="-3"/>
                    <a:pt x="87" y="10"/>
                  </a:cubicBezTo>
                  <a:cubicBezTo>
                    <a:pt x="8" y="90"/>
                    <a:pt x="8" y="90"/>
                    <a:pt x="8" y="90"/>
                  </a:cubicBezTo>
                  <a:cubicBezTo>
                    <a:pt x="-3" y="101"/>
                    <a:pt x="-3" y="122"/>
                    <a:pt x="8" y="132"/>
                  </a:cubicBezTo>
                  <a:cubicBezTo>
                    <a:pt x="105" y="229"/>
                    <a:pt x="105" y="229"/>
                    <a:pt x="105" y="229"/>
                  </a:cubicBezTo>
                  <a:lnTo>
                    <a:pt x="105" y="229"/>
                  </a:lnTo>
                  <a:lnTo>
                    <a:pt x="105" y="229"/>
                  </a:lnTo>
                  <a:cubicBezTo>
                    <a:pt x="198" y="323"/>
                    <a:pt x="198" y="323"/>
                    <a:pt x="198" y="323"/>
                  </a:cubicBezTo>
                  <a:cubicBezTo>
                    <a:pt x="205" y="330"/>
                    <a:pt x="212" y="333"/>
                    <a:pt x="219" y="333"/>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 name="Google Shape;4427;p69">
              <a:extLst>
                <a:ext uri="{FF2B5EF4-FFF2-40B4-BE49-F238E27FC236}">
                  <a16:creationId xmlns:a16="http://schemas.microsoft.com/office/drawing/2014/main" id="{396A9921-0AD5-CA90-8C91-A4ABF5BDCE2D}"/>
                </a:ext>
              </a:extLst>
            </p:cNvPr>
            <p:cNvSpPr/>
            <p:nvPr/>
          </p:nvSpPr>
          <p:spPr>
            <a:xfrm>
              <a:off x="5693356" y="2775778"/>
              <a:ext cx="111396" cy="111660"/>
            </a:xfrm>
            <a:custGeom>
              <a:avLst/>
              <a:gdLst/>
              <a:ahLst/>
              <a:cxnLst/>
              <a:rect l="l" t="t" r="r" b="b"/>
              <a:pathLst>
                <a:path w="422" h="423" extrusionOk="0">
                  <a:moveTo>
                    <a:pt x="370" y="294"/>
                  </a:moveTo>
                  <a:lnTo>
                    <a:pt x="370" y="294"/>
                  </a:lnTo>
                  <a:cubicBezTo>
                    <a:pt x="384" y="298"/>
                    <a:pt x="401" y="298"/>
                    <a:pt x="412" y="284"/>
                  </a:cubicBezTo>
                  <a:cubicBezTo>
                    <a:pt x="422" y="273"/>
                    <a:pt x="425" y="260"/>
                    <a:pt x="419" y="246"/>
                  </a:cubicBezTo>
                  <a:cubicBezTo>
                    <a:pt x="419" y="242"/>
                    <a:pt x="419" y="242"/>
                    <a:pt x="419" y="242"/>
                  </a:cubicBezTo>
                  <a:cubicBezTo>
                    <a:pt x="266" y="13"/>
                    <a:pt x="266" y="13"/>
                    <a:pt x="266" y="13"/>
                  </a:cubicBezTo>
                  <a:cubicBezTo>
                    <a:pt x="255" y="-1"/>
                    <a:pt x="238" y="-4"/>
                    <a:pt x="224" y="6"/>
                  </a:cubicBezTo>
                  <a:cubicBezTo>
                    <a:pt x="211" y="13"/>
                    <a:pt x="207" y="34"/>
                    <a:pt x="214" y="45"/>
                  </a:cubicBezTo>
                  <a:cubicBezTo>
                    <a:pt x="314" y="197"/>
                    <a:pt x="314" y="197"/>
                    <a:pt x="314" y="197"/>
                  </a:cubicBezTo>
                  <a:cubicBezTo>
                    <a:pt x="148" y="107"/>
                    <a:pt x="148" y="107"/>
                    <a:pt x="148" y="107"/>
                  </a:cubicBezTo>
                  <a:cubicBezTo>
                    <a:pt x="134" y="100"/>
                    <a:pt x="120" y="104"/>
                    <a:pt x="110" y="118"/>
                  </a:cubicBezTo>
                  <a:cubicBezTo>
                    <a:pt x="103" y="128"/>
                    <a:pt x="103" y="142"/>
                    <a:pt x="110" y="152"/>
                  </a:cubicBezTo>
                  <a:cubicBezTo>
                    <a:pt x="197" y="315"/>
                    <a:pt x="197" y="315"/>
                    <a:pt x="197" y="315"/>
                  </a:cubicBezTo>
                  <a:cubicBezTo>
                    <a:pt x="47" y="215"/>
                    <a:pt x="47" y="215"/>
                    <a:pt x="47" y="215"/>
                  </a:cubicBezTo>
                  <a:cubicBezTo>
                    <a:pt x="33" y="204"/>
                    <a:pt x="16" y="208"/>
                    <a:pt x="6" y="221"/>
                  </a:cubicBezTo>
                  <a:cubicBezTo>
                    <a:pt x="-4" y="235"/>
                    <a:pt x="-1" y="253"/>
                    <a:pt x="13" y="263"/>
                  </a:cubicBezTo>
                  <a:cubicBezTo>
                    <a:pt x="241" y="416"/>
                    <a:pt x="241" y="416"/>
                    <a:pt x="241" y="416"/>
                  </a:cubicBezTo>
                  <a:lnTo>
                    <a:pt x="245" y="419"/>
                  </a:lnTo>
                  <a:cubicBezTo>
                    <a:pt x="252" y="419"/>
                    <a:pt x="255" y="423"/>
                    <a:pt x="262" y="423"/>
                  </a:cubicBezTo>
                  <a:cubicBezTo>
                    <a:pt x="269" y="423"/>
                    <a:pt x="280" y="419"/>
                    <a:pt x="287" y="412"/>
                  </a:cubicBezTo>
                  <a:cubicBezTo>
                    <a:pt x="297" y="402"/>
                    <a:pt x="300" y="385"/>
                    <a:pt x="294" y="371"/>
                  </a:cubicBezTo>
                  <a:lnTo>
                    <a:pt x="294" y="371"/>
                  </a:lnTo>
                  <a:cubicBezTo>
                    <a:pt x="207" y="204"/>
                    <a:pt x="207" y="204"/>
                    <a:pt x="207" y="204"/>
                  </a:cubicBezTo>
                  <a:cubicBezTo>
                    <a:pt x="370" y="291"/>
                    <a:pt x="370" y="291"/>
                    <a:pt x="370" y="291"/>
                  </a:cubicBezTo>
                  <a:lnTo>
                    <a:pt x="370" y="294"/>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 name="Google Shape;4428;p69">
              <a:extLst>
                <a:ext uri="{FF2B5EF4-FFF2-40B4-BE49-F238E27FC236}">
                  <a16:creationId xmlns:a16="http://schemas.microsoft.com/office/drawing/2014/main" id="{85CB1D56-E97D-1680-DF07-33172BA5152F}"/>
                </a:ext>
              </a:extLst>
            </p:cNvPr>
            <p:cNvSpPr/>
            <p:nvPr/>
          </p:nvSpPr>
          <p:spPr>
            <a:xfrm>
              <a:off x="5357056" y="2717440"/>
              <a:ext cx="515538" cy="532697"/>
            </a:xfrm>
            <a:custGeom>
              <a:avLst/>
              <a:gdLst/>
              <a:ahLst/>
              <a:cxnLst/>
              <a:rect l="l" t="t" r="r" b="b"/>
              <a:pathLst>
                <a:path w="1953" h="2018" extrusionOk="0">
                  <a:moveTo>
                    <a:pt x="1907" y="429"/>
                  </a:moveTo>
                  <a:lnTo>
                    <a:pt x="1907" y="429"/>
                  </a:lnTo>
                  <a:cubicBezTo>
                    <a:pt x="1526" y="47"/>
                    <a:pt x="1526" y="47"/>
                    <a:pt x="1526" y="47"/>
                  </a:cubicBezTo>
                  <a:cubicBezTo>
                    <a:pt x="1467" y="-15"/>
                    <a:pt x="1370" y="-15"/>
                    <a:pt x="1307" y="47"/>
                  </a:cubicBezTo>
                  <a:cubicBezTo>
                    <a:pt x="1138" y="217"/>
                    <a:pt x="1138" y="217"/>
                    <a:pt x="1138" y="217"/>
                  </a:cubicBezTo>
                  <a:cubicBezTo>
                    <a:pt x="32" y="217"/>
                    <a:pt x="32" y="217"/>
                    <a:pt x="32" y="217"/>
                  </a:cubicBezTo>
                  <a:cubicBezTo>
                    <a:pt x="14" y="217"/>
                    <a:pt x="0" y="231"/>
                    <a:pt x="0" y="245"/>
                  </a:cubicBezTo>
                  <a:cubicBezTo>
                    <a:pt x="0" y="564"/>
                    <a:pt x="0" y="564"/>
                    <a:pt x="0" y="564"/>
                  </a:cubicBezTo>
                  <a:cubicBezTo>
                    <a:pt x="0" y="567"/>
                    <a:pt x="0" y="567"/>
                    <a:pt x="0" y="567"/>
                  </a:cubicBezTo>
                  <a:cubicBezTo>
                    <a:pt x="28" y="595"/>
                    <a:pt x="59" y="578"/>
                    <a:pt x="59" y="553"/>
                  </a:cubicBezTo>
                  <a:cubicBezTo>
                    <a:pt x="59" y="436"/>
                    <a:pt x="59" y="436"/>
                    <a:pt x="59" y="436"/>
                  </a:cubicBezTo>
                  <a:cubicBezTo>
                    <a:pt x="59" y="349"/>
                    <a:pt x="129" y="280"/>
                    <a:pt x="215" y="280"/>
                  </a:cubicBezTo>
                  <a:cubicBezTo>
                    <a:pt x="1082" y="280"/>
                    <a:pt x="1082" y="280"/>
                    <a:pt x="1082" y="280"/>
                  </a:cubicBezTo>
                  <a:cubicBezTo>
                    <a:pt x="649" y="709"/>
                    <a:pt x="649" y="709"/>
                    <a:pt x="649" y="709"/>
                  </a:cubicBezTo>
                  <a:cubicBezTo>
                    <a:pt x="614" y="744"/>
                    <a:pt x="593" y="793"/>
                    <a:pt x="597" y="845"/>
                  </a:cubicBezTo>
                  <a:cubicBezTo>
                    <a:pt x="614" y="1211"/>
                    <a:pt x="614" y="1211"/>
                    <a:pt x="614" y="1211"/>
                  </a:cubicBezTo>
                  <a:cubicBezTo>
                    <a:pt x="617" y="1277"/>
                    <a:pt x="666" y="1326"/>
                    <a:pt x="732" y="1333"/>
                  </a:cubicBezTo>
                  <a:cubicBezTo>
                    <a:pt x="1113" y="1357"/>
                    <a:pt x="1113" y="1357"/>
                    <a:pt x="1113" y="1357"/>
                  </a:cubicBezTo>
                  <a:cubicBezTo>
                    <a:pt x="1117" y="1357"/>
                    <a:pt x="1120" y="1357"/>
                    <a:pt x="1124" y="1357"/>
                  </a:cubicBezTo>
                  <a:cubicBezTo>
                    <a:pt x="1172" y="1357"/>
                    <a:pt x="1218" y="1340"/>
                    <a:pt x="1252" y="1305"/>
                  </a:cubicBezTo>
                  <a:cubicBezTo>
                    <a:pt x="1349" y="1204"/>
                    <a:pt x="1349" y="1204"/>
                    <a:pt x="1349" y="1204"/>
                  </a:cubicBezTo>
                  <a:cubicBezTo>
                    <a:pt x="1349" y="1523"/>
                    <a:pt x="1349" y="1523"/>
                    <a:pt x="1349" y="1523"/>
                  </a:cubicBezTo>
                  <a:cubicBezTo>
                    <a:pt x="1342" y="1520"/>
                    <a:pt x="1332" y="1516"/>
                    <a:pt x="1321" y="1516"/>
                  </a:cubicBezTo>
                  <a:cubicBezTo>
                    <a:pt x="215" y="1516"/>
                    <a:pt x="215" y="1516"/>
                    <a:pt x="215" y="1516"/>
                  </a:cubicBezTo>
                  <a:cubicBezTo>
                    <a:pt x="160" y="1516"/>
                    <a:pt x="104" y="1541"/>
                    <a:pt x="63" y="1579"/>
                  </a:cubicBezTo>
                  <a:cubicBezTo>
                    <a:pt x="63" y="1582"/>
                    <a:pt x="59" y="1582"/>
                    <a:pt x="59" y="1586"/>
                  </a:cubicBezTo>
                  <a:cubicBezTo>
                    <a:pt x="59" y="678"/>
                    <a:pt x="59" y="678"/>
                    <a:pt x="59" y="678"/>
                  </a:cubicBezTo>
                  <a:lnTo>
                    <a:pt x="59" y="675"/>
                  </a:lnTo>
                  <a:cubicBezTo>
                    <a:pt x="32" y="647"/>
                    <a:pt x="0" y="665"/>
                    <a:pt x="0" y="689"/>
                  </a:cubicBezTo>
                  <a:cubicBezTo>
                    <a:pt x="0" y="1731"/>
                    <a:pt x="0" y="1731"/>
                    <a:pt x="0" y="1731"/>
                  </a:cubicBezTo>
                  <a:lnTo>
                    <a:pt x="0" y="1731"/>
                  </a:lnTo>
                  <a:cubicBezTo>
                    <a:pt x="0" y="1849"/>
                    <a:pt x="97" y="1946"/>
                    <a:pt x="215" y="1946"/>
                  </a:cubicBezTo>
                  <a:cubicBezTo>
                    <a:pt x="250" y="1946"/>
                    <a:pt x="250" y="1946"/>
                    <a:pt x="250" y="1946"/>
                  </a:cubicBezTo>
                  <a:cubicBezTo>
                    <a:pt x="257" y="1974"/>
                    <a:pt x="274" y="1995"/>
                    <a:pt x="299" y="2009"/>
                  </a:cubicBezTo>
                  <a:cubicBezTo>
                    <a:pt x="309" y="2012"/>
                    <a:pt x="323" y="2016"/>
                    <a:pt x="333" y="2016"/>
                  </a:cubicBezTo>
                  <a:cubicBezTo>
                    <a:pt x="354" y="2016"/>
                    <a:pt x="371" y="2009"/>
                    <a:pt x="389" y="1998"/>
                  </a:cubicBezTo>
                  <a:cubicBezTo>
                    <a:pt x="420" y="1971"/>
                    <a:pt x="420" y="1971"/>
                    <a:pt x="420" y="1971"/>
                  </a:cubicBezTo>
                  <a:cubicBezTo>
                    <a:pt x="472" y="2012"/>
                    <a:pt x="472" y="2012"/>
                    <a:pt x="472" y="2012"/>
                  </a:cubicBezTo>
                  <a:cubicBezTo>
                    <a:pt x="475" y="2012"/>
                    <a:pt x="475" y="2012"/>
                    <a:pt x="479" y="2016"/>
                  </a:cubicBezTo>
                  <a:cubicBezTo>
                    <a:pt x="538" y="2026"/>
                    <a:pt x="583" y="1991"/>
                    <a:pt x="593" y="1946"/>
                  </a:cubicBezTo>
                  <a:cubicBezTo>
                    <a:pt x="1318" y="1946"/>
                    <a:pt x="1318" y="1946"/>
                    <a:pt x="1318" y="1946"/>
                  </a:cubicBezTo>
                  <a:cubicBezTo>
                    <a:pt x="1342" y="1946"/>
                    <a:pt x="1366" y="1936"/>
                    <a:pt x="1384" y="1919"/>
                  </a:cubicBezTo>
                  <a:cubicBezTo>
                    <a:pt x="1398" y="1905"/>
                    <a:pt x="1408" y="1884"/>
                    <a:pt x="1408" y="1860"/>
                  </a:cubicBezTo>
                  <a:lnTo>
                    <a:pt x="1408" y="1145"/>
                  </a:lnTo>
                  <a:cubicBezTo>
                    <a:pt x="1720" y="834"/>
                    <a:pt x="1720" y="834"/>
                    <a:pt x="1720" y="834"/>
                  </a:cubicBezTo>
                  <a:cubicBezTo>
                    <a:pt x="1734" y="821"/>
                    <a:pt x="1734" y="803"/>
                    <a:pt x="1720" y="793"/>
                  </a:cubicBezTo>
                  <a:cubicBezTo>
                    <a:pt x="1710" y="779"/>
                    <a:pt x="1693" y="779"/>
                    <a:pt x="1679" y="793"/>
                  </a:cubicBezTo>
                  <a:cubicBezTo>
                    <a:pt x="1207" y="1263"/>
                    <a:pt x="1207" y="1263"/>
                    <a:pt x="1207" y="1263"/>
                  </a:cubicBezTo>
                  <a:cubicBezTo>
                    <a:pt x="1183" y="1288"/>
                    <a:pt x="1152" y="1298"/>
                    <a:pt x="1117" y="1298"/>
                  </a:cubicBezTo>
                  <a:cubicBezTo>
                    <a:pt x="736" y="1270"/>
                    <a:pt x="736" y="1270"/>
                    <a:pt x="736" y="1270"/>
                  </a:cubicBezTo>
                  <a:cubicBezTo>
                    <a:pt x="701" y="1267"/>
                    <a:pt x="673" y="1242"/>
                    <a:pt x="673" y="1208"/>
                  </a:cubicBezTo>
                  <a:cubicBezTo>
                    <a:pt x="656" y="838"/>
                    <a:pt x="656" y="838"/>
                    <a:pt x="656" y="838"/>
                  </a:cubicBezTo>
                  <a:cubicBezTo>
                    <a:pt x="656" y="803"/>
                    <a:pt x="666" y="772"/>
                    <a:pt x="690" y="748"/>
                  </a:cubicBezTo>
                  <a:cubicBezTo>
                    <a:pt x="1349" y="89"/>
                    <a:pt x="1349" y="89"/>
                    <a:pt x="1349" y="89"/>
                  </a:cubicBezTo>
                  <a:cubicBezTo>
                    <a:pt x="1387" y="51"/>
                    <a:pt x="1446" y="51"/>
                    <a:pt x="1485" y="89"/>
                  </a:cubicBezTo>
                  <a:cubicBezTo>
                    <a:pt x="1866" y="470"/>
                    <a:pt x="1866" y="470"/>
                    <a:pt x="1866" y="470"/>
                  </a:cubicBezTo>
                  <a:cubicBezTo>
                    <a:pt x="1883" y="488"/>
                    <a:pt x="1894" y="512"/>
                    <a:pt x="1894" y="536"/>
                  </a:cubicBezTo>
                  <a:cubicBezTo>
                    <a:pt x="1894" y="564"/>
                    <a:pt x="1883" y="585"/>
                    <a:pt x="1866" y="606"/>
                  </a:cubicBezTo>
                  <a:cubicBezTo>
                    <a:pt x="1769" y="702"/>
                    <a:pt x="1769" y="702"/>
                    <a:pt x="1769" y="702"/>
                  </a:cubicBezTo>
                  <a:lnTo>
                    <a:pt x="1765" y="706"/>
                  </a:lnTo>
                  <a:cubicBezTo>
                    <a:pt x="1765" y="744"/>
                    <a:pt x="1800" y="755"/>
                    <a:pt x="1817" y="737"/>
                  </a:cubicBezTo>
                  <a:cubicBezTo>
                    <a:pt x="1925" y="630"/>
                    <a:pt x="1925" y="630"/>
                    <a:pt x="1925" y="630"/>
                  </a:cubicBezTo>
                  <a:cubicBezTo>
                    <a:pt x="1928" y="626"/>
                    <a:pt x="1928" y="626"/>
                    <a:pt x="1928" y="623"/>
                  </a:cubicBezTo>
                  <a:cubicBezTo>
                    <a:pt x="1970" y="553"/>
                    <a:pt x="1956" y="477"/>
                    <a:pt x="1907" y="429"/>
                  </a:cubicBezTo>
                  <a:moveTo>
                    <a:pt x="63" y="1724"/>
                  </a:moveTo>
                  <a:lnTo>
                    <a:pt x="63" y="1724"/>
                  </a:lnTo>
                  <a:cubicBezTo>
                    <a:pt x="66" y="1686"/>
                    <a:pt x="80" y="1648"/>
                    <a:pt x="108" y="1620"/>
                  </a:cubicBezTo>
                  <a:cubicBezTo>
                    <a:pt x="139" y="1592"/>
                    <a:pt x="177" y="1575"/>
                    <a:pt x="219" y="1575"/>
                  </a:cubicBezTo>
                  <a:cubicBezTo>
                    <a:pt x="1321" y="1575"/>
                    <a:pt x="1321" y="1575"/>
                    <a:pt x="1321" y="1575"/>
                  </a:cubicBezTo>
                  <a:cubicBezTo>
                    <a:pt x="1335" y="1575"/>
                    <a:pt x="1349" y="1589"/>
                    <a:pt x="1349" y="1606"/>
                  </a:cubicBezTo>
                  <a:cubicBezTo>
                    <a:pt x="1353" y="1613"/>
                    <a:pt x="1349" y="1620"/>
                    <a:pt x="1342" y="1627"/>
                  </a:cubicBezTo>
                  <a:cubicBezTo>
                    <a:pt x="1335" y="1631"/>
                    <a:pt x="1328" y="1634"/>
                    <a:pt x="1321" y="1634"/>
                  </a:cubicBezTo>
                  <a:cubicBezTo>
                    <a:pt x="219" y="1634"/>
                    <a:pt x="219" y="1634"/>
                    <a:pt x="219" y="1634"/>
                  </a:cubicBezTo>
                  <a:cubicBezTo>
                    <a:pt x="174" y="1634"/>
                    <a:pt x="129" y="1672"/>
                    <a:pt x="122" y="1721"/>
                  </a:cubicBezTo>
                  <a:cubicBezTo>
                    <a:pt x="115" y="1777"/>
                    <a:pt x="160" y="1828"/>
                    <a:pt x="219" y="1828"/>
                  </a:cubicBezTo>
                  <a:cubicBezTo>
                    <a:pt x="254" y="1828"/>
                    <a:pt x="254" y="1828"/>
                    <a:pt x="254" y="1828"/>
                  </a:cubicBezTo>
                  <a:cubicBezTo>
                    <a:pt x="254" y="1887"/>
                    <a:pt x="254" y="1887"/>
                    <a:pt x="254" y="1887"/>
                  </a:cubicBezTo>
                  <a:cubicBezTo>
                    <a:pt x="222" y="1887"/>
                    <a:pt x="222" y="1887"/>
                    <a:pt x="222" y="1887"/>
                  </a:cubicBezTo>
                  <a:cubicBezTo>
                    <a:pt x="132" y="1887"/>
                    <a:pt x="59" y="1814"/>
                    <a:pt x="63" y="1724"/>
                  </a:cubicBezTo>
                  <a:moveTo>
                    <a:pt x="1349" y="1773"/>
                  </a:moveTo>
                  <a:lnTo>
                    <a:pt x="1349" y="1773"/>
                  </a:lnTo>
                  <a:cubicBezTo>
                    <a:pt x="1342" y="1770"/>
                    <a:pt x="1332" y="1770"/>
                    <a:pt x="1321" y="1770"/>
                  </a:cubicBezTo>
                  <a:cubicBezTo>
                    <a:pt x="1280" y="1770"/>
                    <a:pt x="1280" y="1770"/>
                    <a:pt x="1280" y="1770"/>
                  </a:cubicBezTo>
                  <a:cubicBezTo>
                    <a:pt x="1280" y="1693"/>
                    <a:pt x="1280" y="1693"/>
                    <a:pt x="1280" y="1693"/>
                  </a:cubicBezTo>
                  <a:cubicBezTo>
                    <a:pt x="1321" y="1693"/>
                    <a:pt x="1321" y="1693"/>
                    <a:pt x="1321" y="1693"/>
                  </a:cubicBezTo>
                  <a:cubicBezTo>
                    <a:pt x="1332" y="1693"/>
                    <a:pt x="1342" y="1693"/>
                    <a:pt x="1349" y="1690"/>
                  </a:cubicBezTo>
                  <a:lnTo>
                    <a:pt x="1349" y="1773"/>
                  </a:lnTo>
                  <a:moveTo>
                    <a:pt x="254" y="1770"/>
                  </a:moveTo>
                  <a:lnTo>
                    <a:pt x="254" y="1770"/>
                  </a:lnTo>
                  <a:cubicBezTo>
                    <a:pt x="219" y="1770"/>
                    <a:pt x="219" y="1770"/>
                    <a:pt x="219" y="1770"/>
                  </a:cubicBezTo>
                  <a:cubicBezTo>
                    <a:pt x="201" y="1770"/>
                    <a:pt x="184" y="1759"/>
                    <a:pt x="181" y="1742"/>
                  </a:cubicBezTo>
                  <a:cubicBezTo>
                    <a:pt x="177" y="1717"/>
                    <a:pt x="195" y="1693"/>
                    <a:pt x="219" y="1693"/>
                  </a:cubicBezTo>
                  <a:cubicBezTo>
                    <a:pt x="254" y="1693"/>
                    <a:pt x="254" y="1693"/>
                    <a:pt x="254" y="1693"/>
                  </a:cubicBezTo>
                  <a:lnTo>
                    <a:pt x="254" y="1770"/>
                  </a:lnTo>
                  <a:moveTo>
                    <a:pt x="521" y="1957"/>
                  </a:moveTo>
                  <a:lnTo>
                    <a:pt x="521" y="1957"/>
                  </a:lnTo>
                  <a:cubicBezTo>
                    <a:pt x="517" y="1957"/>
                    <a:pt x="507" y="1960"/>
                    <a:pt x="496" y="1953"/>
                  </a:cubicBezTo>
                  <a:cubicBezTo>
                    <a:pt x="441" y="1908"/>
                    <a:pt x="441" y="1908"/>
                    <a:pt x="441" y="1908"/>
                  </a:cubicBezTo>
                  <a:cubicBezTo>
                    <a:pt x="437" y="1905"/>
                    <a:pt x="430" y="1901"/>
                    <a:pt x="423" y="1901"/>
                  </a:cubicBezTo>
                  <a:cubicBezTo>
                    <a:pt x="416" y="1901"/>
                    <a:pt x="409" y="1905"/>
                    <a:pt x="406" y="1908"/>
                  </a:cubicBezTo>
                  <a:cubicBezTo>
                    <a:pt x="354" y="1953"/>
                    <a:pt x="354" y="1953"/>
                    <a:pt x="354" y="1953"/>
                  </a:cubicBezTo>
                  <a:cubicBezTo>
                    <a:pt x="340" y="1960"/>
                    <a:pt x="330" y="1957"/>
                    <a:pt x="326" y="1957"/>
                  </a:cubicBezTo>
                  <a:cubicBezTo>
                    <a:pt x="323" y="1953"/>
                    <a:pt x="313" y="1946"/>
                    <a:pt x="313" y="1932"/>
                  </a:cubicBezTo>
                  <a:cubicBezTo>
                    <a:pt x="313" y="1693"/>
                    <a:pt x="313" y="1693"/>
                    <a:pt x="313" y="1693"/>
                  </a:cubicBezTo>
                  <a:cubicBezTo>
                    <a:pt x="534" y="1693"/>
                    <a:pt x="534" y="1693"/>
                    <a:pt x="534" y="1693"/>
                  </a:cubicBezTo>
                  <a:cubicBezTo>
                    <a:pt x="534" y="1932"/>
                    <a:pt x="534" y="1932"/>
                    <a:pt x="534" y="1932"/>
                  </a:cubicBezTo>
                  <a:cubicBezTo>
                    <a:pt x="534" y="1946"/>
                    <a:pt x="524" y="1953"/>
                    <a:pt x="521" y="1957"/>
                  </a:cubicBezTo>
                  <a:moveTo>
                    <a:pt x="1332" y="1877"/>
                  </a:moveTo>
                  <a:lnTo>
                    <a:pt x="1332" y="1877"/>
                  </a:lnTo>
                  <a:cubicBezTo>
                    <a:pt x="1328" y="1884"/>
                    <a:pt x="1318" y="1887"/>
                    <a:pt x="1311" y="1887"/>
                  </a:cubicBezTo>
                  <a:cubicBezTo>
                    <a:pt x="593" y="1887"/>
                    <a:pt x="593" y="1887"/>
                    <a:pt x="593" y="1887"/>
                  </a:cubicBezTo>
                  <a:cubicBezTo>
                    <a:pt x="593" y="1828"/>
                    <a:pt x="593" y="1828"/>
                    <a:pt x="593" y="1828"/>
                  </a:cubicBezTo>
                  <a:cubicBezTo>
                    <a:pt x="850" y="1828"/>
                    <a:pt x="850" y="1828"/>
                    <a:pt x="850" y="1828"/>
                  </a:cubicBezTo>
                  <a:cubicBezTo>
                    <a:pt x="867" y="1828"/>
                    <a:pt x="878" y="1818"/>
                    <a:pt x="881" y="1801"/>
                  </a:cubicBezTo>
                  <a:cubicBezTo>
                    <a:pt x="885" y="1783"/>
                    <a:pt x="871" y="1770"/>
                    <a:pt x="853" y="1770"/>
                  </a:cubicBezTo>
                  <a:cubicBezTo>
                    <a:pt x="593" y="1770"/>
                    <a:pt x="593" y="1770"/>
                    <a:pt x="593" y="1770"/>
                  </a:cubicBezTo>
                  <a:cubicBezTo>
                    <a:pt x="593" y="1693"/>
                    <a:pt x="593" y="1693"/>
                    <a:pt x="593" y="1693"/>
                  </a:cubicBezTo>
                  <a:cubicBezTo>
                    <a:pt x="1221" y="1693"/>
                    <a:pt x="1221" y="1693"/>
                    <a:pt x="1221" y="1693"/>
                  </a:cubicBezTo>
                  <a:cubicBezTo>
                    <a:pt x="1221" y="1770"/>
                    <a:pt x="1221" y="1770"/>
                    <a:pt x="1221" y="1770"/>
                  </a:cubicBezTo>
                  <a:cubicBezTo>
                    <a:pt x="992" y="1770"/>
                    <a:pt x="992" y="1770"/>
                    <a:pt x="992" y="1770"/>
                  </a:cubicBezTo>
                  <a:cubicBezTo>
                    <a:pt x="975" y="1770"/>
                    <a:pt x="964" y="1780"/>
                    <a:pt x="961" y="1794"/>
                  </a:cubicBezTo>
                  <a:cubicBezTo>
                    <a:pt x="957" y="1811"/>
                    <a:pt x="971" y="1828"/>
                    <a:pt x="989" y="1828"/>
                  </a:cubicBezTo>
                  <a:cubicBezTo>
                    <a:pt x="1311" y="1828"/>
                    <a:pt x="1311" y="1828"/>
                    <a:pt x="1311" y="1828"/>
                  </a:cubicBezTo>
                  <a:cubicBezTo>
                    <a:pt x="1328" y="1828"/>
                    <a:pt x="1342" y="1842"/>
                    <a:pt x="1342" y="1856"/>
                  </a:cubicBezTo>
                  <a:cubicBezTo>
                    <a:pt x="1342" y="1866"/>
                    <a:pt x="1339" y="1873"/>
                    <a:pt x="1332" y="1877"/>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9" name="Google Shape;4429;p69">
              <a:extLst>
                <a:ext uri="{FF2B5EF4-FFF2-40B4-BE49-F238E27FC236}">
                  <a16:creationId xmlns:a16="http://schemas.microsoft.com/office/drawing/2014/main" id="{DC4A5B67-47DE-C77B-0280-369752D803C4}"/>
                </a:ext>
              </a:extLst>
            </p:cNvPr>
            <p:cNvSpPr/>
            <p:nvPr/>
          </p:nvSpPr>
          <p:spPr>
            <a:xfrm>
              <a:off x="5554771" y="2977981"/>
              <a:ext cx="58602" cy="58338"/>
            </a:xfrm>
            <a:custGeom>
              <a:avLst/>
              <a:gdLst/>
              <a:ahLst/>
              <a:cxnLst/>
              <a:rect l="l" t="t" r="r" b="b"/>
              <a:pathLst>
                <a:path w="222" h="221" extrusionOk="0">
                  <a:moveTo>
                    <a:pt x="32" y="34"/>
                  </a:moveTo>
                  <a:lnTo>
                    <a:pt x="32" y="34"/>
                  </a:lnTo>
                  <a:cubicBezTo>
                    <a:pt x="11" y="54"/>
                    <a:pt x="0" y="79"/>
                    <a:pt x="0" y="110"/>
                  </a:cubicBezTo>
                  <a:cubicBezTo>
                    <a:pt x="0" y="138"/>
                    <a:pt x="11" y="165"/>
                    <a:pt x="32" y="186"/>
                  </a:cubicBezTo>
                  <a:cubicBezTo>
                    <a:pt x="52" y="207"/>
                    <a:pt x="80" y="221"/>
                    <a:pt x="111" y="221"/>
                  </a:cubicBezTo>
                  <a:cubicBezTo>
                    <a:pt x="139" y="221"/>
                    <a:pt x="167" y="207"/>
                    <a:pt x="188" y="186"/>
                  </a:cubicBezTo>
                  <a:cubicBezTo>
                    <a:pt x="208" y="165"/>
                    <a:pt x="222" y="138"/>
                    <a:pt x="222" y="110"/>
                  </a:cubicBezTo>
                  <a:cubicBezTo>
                    <a:pt x="222" y="79"/>
                    <a:pt x="208" y="54"/>
                    <a:pt x="188" y="34"/>
                  </a:cubicBezTo>
                  <a:cubicBezTo>
                    <a:pt x="146" y="-11"/>
                    <a:pt x="76" y="-11"/>
                    <a:pt x="32" y="34"/>
                  </a:cubicBezTo>
                  <a:moveTo>
                    <a:pt x="163" y="110"/>
                  </a:moveTo>
                  <a:lnTo>
                    <a:pt x="163" y="110"/>
                  </a:lnTo>
                  <a:cubicBezTo>
                    <a:pt x="163" y="124"/>
                    <a:pt x="156" y="138"/>
                    <a:pt x="146" y="144"/>
                  </a:cubicBezTo>
                  <a:cubicBezTo>
                    <a:pt x="125" y="165"/>
                    <a:pt x="94" y="165"/>
                    <a:pt x="73" y="144"/>
                  </a:cubicBezTo>
                  <a:cubicBezTo>
                    <a:pt x="56" y="127"/>
                    <a:pt x="56" y="93"/>
                    <a:pt x="73" y="75"/>
                  </a:cubicBezTo>
                  <a:cubicBezTo>
                    <a:pt x="83" y="65"/>
                    <a:pt x="97" y="58"/>
                    <a:pt x="111" y="58"/>
                  </a:cubicBezTo>
                  <a:cubicBezTo>
                    <a:pt x="125" y="58"/>
                    <a:pt x="136" y="65"/>
                    <a:pt x="146" y="75"/>
                  </a:cubicBezTo>
                  <a:cubicBezTo>
                    <a:pt x="156" y="82"/>
                    <a:pt x="163" y="96"/>
                    <a:pt x="163" y="110"/>
                  </a:cubicBezTo>
                  <a:close/>
                </a:path>
              </a:pathLst>
            </a:custGeom>
            <a:solidFill>
              <a:srgbClr val="2C392F"/>
            </a:solidFill>
            <a:ln>
              <a:noFill/>
            </a:ln>
          </p:spPr>
          <p:txBody>
            <a:bodyPr spcFirstLastPara="1" wrap="square" lIns="90000" tIns="34550" rIns="90000" bIns="345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30" name="Google Shape;4794;p69">
            <a:extLst>
              <a:ext uri="{FF2B5EF4-FFF2-40B4-BE49-F238E27FC236}">
                <a16:creationId xmlns:a16="http://schemas.microsoft.com/office/drawing/2014/main" id="{FF61E046-1870-CC51-CED4-5C05F8EC6A74}"/>
              </a:ext>
            </a:extLst>
          </p:cNvPr>
          <p:cNvGrpSpPr/>
          <p:nvPr/>
        </p:nvGrpSpPr>
        <p:grpSpPr>
          <a:xfrm>
            <a:off x="2304297" y="2880182"/>
            <a:ext cx="531905" cy="531641"/>
            <a:chOff x="4601042" y="4078746"/>
            <a:chExt cx="531905" cy="531641"/>
          </a:xfrm>
        </p:grpSpPr>
        <p:sp>
          <p:nvSpPr>
            <p:cNvPr id="31" name="Google Shape;4795;p69">
              <a:extLst>
                <a:ext uri="{FF2B5EF4-FFF2-40B4-BE49-F238E27FC236}">
                  <a16:creationId xmlns:a16="http://schemas.microsoft.com/office/drawing/2014/main" id="{A9138583-9CE7-B819-6C24-46D98AA99979}"/>
                </a:ext>
              </a:extLst>
            </p:cNvPr>
            <p:cNvSpPr/>
            <p:nvPr/>
          </p:nvSpPr>
          <p:spPr>
            <a:xfrm>
              <a:off x="4721941" y="4172984"/>
              <a:ext cx="145449" cy="373521"/>
            </a:xfrm>
            <a:custGeom>
              <a:avLst/>
              <a:gdLst/>
              <a:ahLst/>
              <a:cxnLst/>
              <a:rect l="l" t="t" r="r" b="b"/>
              <a:pathLst>
                <a:path w="551" h="1415" extrusionOk="0">
                  <a:moveTo>
                    <a:pt x="90" y="14"/>
                  </a:moveTo>
                  <a:lnTo>
                    <a:pt x="90" y="14"/>
                  </a:lnTo>
                  <a:cubicBezTo>
                    <a:pt x="551" y="451"/>
                    <a:pt x="551" y="451"/>
                    <a:pt x="551" y="451"/>
                  </a:cubicBezTo>
                  <a:cubicBezTo>
                    <a:pt x="551" y="1415"/>
                    <a:pt x="551" y="1415"/>
                    <a:pt x="551" y="1415"/>
                  </a:cubicBezTo>
                  <a:cubicBezTo>
                    <a:pt x="0" y="1168"/>
                    <a:pt x="0" y="1168"/>
                    <a:pt x="0" y="1168"/>
                  </a:cubicBezTo>
                  <a:cubicBezTo>
                    <a:pt x="0" y="52"/>
                    <a:pt x="0" y="52"/>
                    <a:pt x="0" y="52"/>
                  </a:cubicBezTo>
                  <a:cubicBezTo>
                    <a:pt x="0" y="7"/>
                    <a:pt x="56" y="-17"/>
                    <a:pt x="90" y="1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4796;p69">
              <a:extLst>
                <a:ext uri="{FF2B5EF4-FFF2-40B4-BE49-F238E27FC236}">
                  <a16:creationId xmlns:a16="http://schemas.microsoft.com/office/drawing/2014/main" id="{70D1B69B-9A29-E41D-BF91-087CCC708ECA}"/>
                </a:ext>
              </a:extLst>
            </p:cNvPr>
            <p:cNvSpPr/>
            <p:nvPr/>
          </p:nvSpPr>
          <p:spPr>
            <a:xfrm>
              <a:off x="4867389" y="4172984"/>
              <a:ext cx="145713" cy="373521"/>
            </a:xfrm>
            <a:custGeom>
              <a:avLst/>
              <a:gdLst/>
              <a:ahLst/>
              <a:cxnLst/>
              <a:rect l="l" t="t" r="r" b="b"/>
              <a:pathLst>
                <a:path w="552" h="1415" extrusionOk="0">
                  <a:moveTo>
                    <a:pt x="458" y="14"/>
                  </a:moveTo>
                  <a:lnTo>
                    <a:pt x="458" y="14"/>
                  </a:lnTo>
                  <a:cubicBezTo>
                    <a:pt x="0" y="451"/>
                    <a:pt x="0" y="451"/>
                    <a:pt x="0" y="451"/>
                  </a:cubicBezTo>
                  <a:cubicBezTo>
                    <a:pt x="0" y="1415"/>
                    <a:pt x="0" y="1415"/>
                    <a:pt x="0" y="1415"/>
                  </a:cubicBezTo>
                  <a:cubicBezTo>
                    <a:pt x="552" y="1168"/>
                    <a:pt x="552" y="1168"/>
                    <a:pt x="552" y="1168"/>
                  </a:cubicBezTo>
                  <a:cubicBezTo>
                    <a:pt x="552" y="52"/>
                    <a:pt x="552" y="52"/>
                    <a:pt x="552" y="52"/>
                  </a:cubicBezTo>
                  <a:cubicBezTo>
                    <a:pt x="552" y="7"/>
                    <a:pt x="493" y="-17"/>
                    <a:pt x="458" y="1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4797;p69">
              <a:extLst>
                <a:ext uri="{FF2B5EF4-FFF2-40B4-BE49-F238E27FC236}">
                  <a16:creationId xmlns:a16="http://schemas.microsoft.com/office/drawing/2014/main" id="{2F960E2C-F09B-331B-3B04-C8CF003CE747}"/>
                </a:ext>
              </a:extLst>
            </p:cNvPr>
            <p:cNvSpPr/>
            <p:nvPr/>
          </p:nvSpPr>
          <p:spPr>
            <a:xfrm>
              <a:off x="4662547" y="4196477"/>
              <a:ext cx="204843" cy="350028"/>
            </a:xfrm>
            <a:custGeom>
              <a:avLst/>
              <a:gdLst/>
              <a:ahLst/>
              <a:cxnLst/>
              <a:rect l="l" t="t" r="r" b="b"/>
              <a:pathLst>
                <a:path w="776" h="1326" extrusionOk="0">
                  <a:moveTo>
                    <a:pt x="97" y="8"/>
                  </a:moveTo>
                  <a:lnTo>
                    <a:pt x="97" y="8"/>
                  </a:lnTo>
                  <a:cubicBezTo>
                    <a:pt x="776" y="362"/>
                    <a:pt x="776" y="362"/>
                    <a:pt x="776" y="362"/>
                  </a:cubicBezTo>
                  <a:cubicBezTo>
                    <a:pt x="776" y="1326"/>
                    <a:pt x="776" y="1326"/>
                    <a:pt x="776" y="1326"/>
                  </a:cubicBezTo>
                  <a:cubicBezTo>
                    <a:pt x="0" y="1079"/>
                    <a:pt x="0" y="1079"/>
                    <a:pt x="0" y="1079"/>
                  </a:cubicBezTo>
                  <a:cubicBezTo>
                    <a:pt x="0" y="64"/>
                    <a:pt x="0" y="64"/>
                    <a:pt x="0" y="64"/>
                  </a:cubicBezTo>
                  <a:cubicBezTo>
                    <a:pt x="0" y="15"/>
                    <a:pt x="52" y="-16"/>
                    <a:pt x="97"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4798;p69">
              <a:extLst>
                <a:ext uri="{FF2B5EF4-FFF2-40B4-BE49-F238E27FC236}">
                  <a16:creationId xmlns:a16="http://schemas.microsoft.com/office/drawing/2014/main" id="{91CC1FA9-960B-B98C-5902-615D7EF4BF3B}"/>
                </a:ext>
              </a:extLst>
            </p:cNvPr>
            <p:cNvSpPr/>
            <p:nvPr/>
          </p:nvSpPr>
          <p:spPr>
            <a:xfrm>
              <a:off x="4867389" y="4198061"/>
              <a:ext cx="204051" cy="348444"/>
            </a:xfrm>
            <a:custGeom>
              <a:avLst/>
              <a:gdLst/>
              <a:ahLst/>
              <a:cxnLst/>
              <a:rect l="l" t="t" r="r" b="b"/>
              <a:pathLst>
                <a:path w="773" h="1320" extrusionOk="0">
                  <a:moveTo>
                    <a:pt x="663" y="9"/>
                  </a:moveTo>
                  <a:lnTo>
                    <a:pt x="663" y="9"/>
                  </a:lnTo>
                  <a:cubicBezTo>
                    <a:pt x="0" y="356"/>
                    <a:pt x="0" y="356"/>
                    <a:pt x="0" y="356"/>
                  </a:cubicBezTo>
                  <a:cubicBezTo>
                    <a:pt x="0" y="1320"/>
                    <a:pt x="0" y="1320"/>
                    <a:pt x="0" y="1320"/>
                  </a:cubicBezTo>
                  <a:cubicBezTo>
                    <a:pt x="773" y="1073"/>
                    <a:pt x="773" y="1073"/>
                    <a:pt x="773" y="1073"/>
                  </a:cubicBezTo>
                  <a:cubicBezTo>
                    <a:pt x="773" y="79"/>
                    <a:pt x="773" y="79"/>
                    <a:pt x="773" y="79"/>
                  </a:cubicBezTo>
                  <a:cubicBezTo>
                    <a:pt x="773" y="19"/>
                    <a:pt x="711" y="-19"/>
                    <a:pt x="663" y="9"/>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4799;p69">
              <a:extLst>
                <a:ext uri="{FF2B5EF4-FFF2-40B4-BE49-F238E27FC236}">
                  <a16:creationId xmlns:a16="http://schemas.microsoft.com/office/drawing/2014/main" id="{2BA2C427-ED06-99DB-1C36-B5923A37C940}"/>
                </a:ext>
              </a:extLst>
            </p:cNvPr>
            <p:cNvSpPr/>
            <p:nvPr/>
          </p:nvSpPr>
          <p:spPr>
            <a:xfrm>
              <a:off x="4609489" y="4240825"/>
              <a:ext cx="232296" cy="362434"/>
            </a:xfrm>
            <a:custGeom>
              <a:avLst/>
              <a:gdLst/>
              <a:ahLst/>
              <a:cxnLst/>
              <a:rect l="l" t="t" r="r" b="b"/>
              <a:pathLst>
                <a:path w="880" h="1373" extrusionOk="0">
                  <a:moveTo>
                    <a:pt x="142" y="3"/>
                  </a:moveTo>
                  <a:lnTo>
                    <a:pt x="142" y="3"/>
                  </a:lnTo>
                  <a:cubicBezTo>
                    <a:pt x="880" y="194"/>
                    <a:pt x="880" y="194"/>
                    <a:pt x="880" y="194"/>
                  </a:cubicBezTo>
                  <a:cubicBezTo>
                    <a:pt x="880" y="1373"/>
                    <a:pt x="880" y="1373"/>
                    <a:pt x="880" y="1373"/>
                  </a:cubicBezTo>
                  <a:cubicBezTo>
                    <a:pt x="86" y="1171"/>
                    <a:pt x="86" y="1171"/>
                    <a:pt x="86" y="1171"/>
                  </a:cubicBezTo>
                  <a:cubicBezTo>
                    <a:pt x="34" y="1158"/>
                    <a:pt x="0" y="1112"/>
                    <a:pt x="0" y="1061"/>
                  </a:cubicBezTo>
                  <a:cubicBezTo>
                    <a:pt x="0" y="114"/>
                    <a:pt x="0" y="114"/>
                    <a:pt x="0" y="114"/>
                  </a:cubicBezTo>
                  <a:cubicBezTo>
                    <a:pt x="0" y="41"/>
                    <a:pt x="69" y="-14"/>
                    <a:pt x="142"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4800;p69">
              <a:extLst>
                <a:ext uri="{FF2B5EF4-FFF2-40B4-BE49-F238E27FC236}">
                  <a16:creationId xmlns:a16="http://schemas.microsoft.com/office/drawing/2014/main" id="{293F65D0-7248-BB6F-673E-181E5A0086DE}"/>
                </a:ext>
              </a:extLst>
            </p:cNvPr>
            <p:cNvSpPr/>
            <p:nvPr/>
          </p:nvSpPr>
          <p:spPr>
            <a:xfrm>
              <a:off x="4892202" y="4240825"/>
              <a:ext cx="232560" cy="362434"/>
            </a:xfrm>
            <a:custGeom>
              <a:avLst/>
              <a:gdLst/>
              <a:ahLst/>
              <a:cxnLst/>
              <a:rect l="l" t="t" r="r" b="b"/>
              <a:pathLst>
                <a:path w="881" h="1373" extrusionOk="0">
                  <a:moveTo>
                    <a:pt x="742" y="3"/>
                  </a:moveTo>
                  <a:lnTo>
                    <a:pt x="742" y="3"/>
                  </a:lnTo>
                  <a:cubicBezTo>
                    <a:pt x="0" y="194"/>
                    <a:pt x="0" y="194"/>
                    <a:pt x="0" y="194"/>
                  </a:cubicBezTo>
                  <a:cubicBezTo>
                    <a:pt x="0" y="1373"/>
                    <a:pt x="0" y="1373"/>
                    <a:pt x="0" y="1373"/>
                  </a:cubicBezTo>
                  <a:cubicBezTo>
                    <a:pt x="797" y="1171"/>
                    <a:pt x="797" y="1171"/>
                    <a:pt x="797" y="1171"/>
                  </a:cubicBezTo>
                  <a:cubicBezTo>
                    <a:pt x="846" y="1158"/>
                    <a:pt x="881" y="1112"/>
                    <a:pt x="881" y="1061"/>
                  </a:cubicBezTo>
                  <a:cubicBezTo>
                    <a:pt x="881" y="114"/>
                    <a:pt x="881" y="114"/>
                    <a:pt x="881" y="114"/>
                  </a:cubicBezTo>
                  <a:cubicBezTo>
                    <a:pt x="881" y="41"/>
                    <a:pt x="811" y="-14"/>
                    <a:pt x="742" y="3"/>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4801;p69">
              <a:extLst>
                <a:ext uri="{FF2B5EF4-FFF2-40B4-BE49-F238E27FC236}">
                  <a16:creationId xmlns:a16="http://schemas.microsoft.com/office/drawing/2014/main" id="{7AEF48C0-1E88-0ED4-372F-C2B043F554B6}"/>
                </a:ext>
              </a:extLst>
            </p:cNvPr>
            <p:cNvSpPr/>
            <p:nvPr/>
          </p:nvSpPr>
          <p:spPr>
            <a:xfrm>
              <a:off x="4840992" y="4292035"/>
              <a:ext cx="51211" cy="311224"/>
            </a:xfrm>
            <a:custGeom>
              <a:avLst/>
              <a:gdLst/>
              <a:ahLst/>
              <a:cxnLst/>
              <a:rect l="l" t="t" r="r" b="b"/>
              <a:pathLst>
                <a:path w="194" h="1179" extrusionOk="0">
                  <a:moveTo>
                    <a:pt x="0" y="0"/>
                  </a:moveTo>
                  <a:lnTo>
                    <a:pt x="194" y="0"/>
                  </a:lnTo>
                  <a:lnTo>
                    <a:pt x="194" y="1179"/>
                  </a:lnTo>
                  <a:lnTo>
                    <a:pt x="0" y="1179"/>
                  </a:lnTo>
                  <a:lnTo>
                    <a:pt x="0"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4802;p69">
              <a:extLst>
                <a:ext uri="{FF2B5EF4-FFF2-40B4-BE49-F238E27FC236}">
                  <a16:creationId xmlns:a16="http://schemas.microsoft.com/office/drawing/2014/main" id="{84C722C1-F953-5A8F-C18E-09252EAE6C37}"/>
                </a:ext>
              </a:extLst>
            </p:cNvPr>
            <p:cNvSpPr/>
            <p:nvPr/>
          </p:nvSpPr>
          <p:spPr>
            <a:xfrm>
              <a:off x="4776055" y="4086401"/>
              <a:ext cx="182141" cy="153632"/>
            </a:xfrm>
            <a:custGeom>
              <a:avLst/>
              <a:gdLst/>
              <a:ahLst/>
              <a:cxnLst/>
              <a:rect l="l" t="t" r="r" b="b"/>
              <a:pathLst>
                <a:path w="690" h="582" extrusionOk="0">
                  <a:moveTo>
                    <a:pt x="634" y="57"/>
                  </a:moveTo>
                  <a:lnTo>
                    <a:pt x="634" y="57"/>
                  </a:lnTo>
                  <a:cubicBezTo>
                    <a:pt x="672" y="96"/>
                    <a:pt x="690" y="144"/>
                    <a:pt x="690" y="196"/>
                  </a:cubicBezTo>
                  <a:cubicBezTo>
                    <a:pt x="690" y="245"/>
                    <a:pt x="672" y="293"/>
                    <a:pt x="634" y="331"/>
                  </a:cubicBezTo>
                  <a:cubicBezTo>
                    <a:pt x="412" y="553"/>
                    <a:pt x="412" y="553"/>
                    <a:pt x="412" y="553"/>
                  </a:cubicBezTo>
                  <a:cubicBezTo>
                    <a:pt x="374" y="591"/>
                    <a:pt x="315" y="591"/>
                    <a:pt x="277" y="553"/>
                  </a:cubicBezTo>
                  <a:cubicBezTo>
                    <a:pt x="59" y="335"/>
                    <a:pt x="59" y="335"/>
                    <a:pt x="59" y="335"/>
                  </a:cubicBezTo>
                  <a:cubicBezTo>
                    <a:pt x="-18" y="259"/>
                    <a:pt x="-21" y="137"/>
                    <a:pt x="52" y="61"/>
                  </a:cubicBezTo>
                  <a:cubicBezTo>
                    <a:pt x="90" y="20"/>
                    <a:pt x="142" y="2"/>
                    <a:pt x="190" y="2"/>
                  </a:cubicBezTo>
                  <a:cubicBezTo>
                    <a:pt x="242" y="2"/>
                    <a:pt x="291" y="20"/>
                    <a:pt x="329" y="57"/>
                  </a:cubicBezTo>
                  <a:cubicBezTo>
                    <a:pt x="343" y="75"/>
                    <a:pt x="343" y="75"/>
                    <a:pt x="343" y="75"/>
                  </a:cubicBezTo>
                  <a:cubicBezTo>
                    <a:pt x="360" y="57"/>
                    <a:pt x="360" y="57"/>
                    <a:pt x="360" y="57"/>
                  </a:cubicBezTo>
                  <a:cubicBezTo>
                    <a:pt x="436" y="-19"/>
                    <a:pt x="558" y="-19"/>
                    <a:pt x="634" y="57"/>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4803;p69">
              <a:extLst>
                <a:ext uri="{FF2B5EF4-FFF2-40B4-BE49-F238E27FC236}">
                  <a16:creationId xmlns:a16="http://schemas.microsoft.com/office/drawing/2014/main" id="{B1635B71-9B47-530B-ED0D-E40E456C4581}"/>
                </a:ext>
              </a:extLst>
            </p:cNvPr>
            <p:cNvSpPr/>
            <p:nvPr/>
          </p:nvSpPr>
          <p:spPr>
            <a:xfrm>
              <a:off x="4776055" y="4086929"/>
              <a:ext cx="101629" cy="152576"/>
            </a:xfrm>
            <a:custGeom>
              <a:avLst/>
              <a:gdLst/>
              <a:ahLst/>
              <a:cxnLst/>
              <a:rect l="l" t="t" r="r" b="b"/>
              <a:pathLst>
                <a:path w="385" h="578" extrusionOk="0">
                  <a:moveTo>
                    <a:pt x="385" y="569"/>
                  </a:moveTo>
                  <a:lnTo>
                    <a:pt x="385" y="569"/>
                  </a:lnTo>
                  <a:cubicBezTo>
                    <a:pt x="350" y="586"/>
                    <a:pt x="305" y="579"/>
                    <a:pt x="277" y="551"/>
                  </a:cubicBezTo>
                  <a:cubicBezTo>
                    <a:pt x="59" y="333"/>
                    <a:pt x="59" y="333"/>
                    <a:pt x="59" y="333"/>
                  </a:cubicBezTo>
                  <a:cubicBezTo>
                    <a:pt x="-18" y="257"/>
                    <a:pt x="-21" y="135"/>
                    <a:pt x="52" y="59"/>
                  </a:cubicBezTo>
                  <a:cubicBezTo>
                    <a:pt x="90" y="18"/>
                    <a:pt x="142" y="0"/>
                    <a:pt x="190" y="0"/>
                  </a:cubicBezTo>
                  <a:cubicBezTo>
                    <a:pt x="197" y="0"/>
                    <a:pt x="201" y="0"/>
                    <a:pt x="208" y="0"/>
                  </a:cubicBezTo>
                  <a:cubicBezTo>
                    <a:pt x="125" y="59"/>
                    <a:pt x="100" y="173"/>
                    <a:pt x="156" y="264"/>
                  </a:cubicBezTo>
                  <a:cubicBezTo>
                    <a:pt x="319" y="523"/>
                    <a:pt x="319" y="523"/>
                    <a:pt x="319" y="523"/>
                  </a:cubicBezTo>
                  <a:cubicBezTo>
                    <a:pt x="333" y="551"/>
                    <a:pt x="357" y="565"/>
                    <a:pt x="385" y="569"/>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804;p69">
              <a:extLst>
                <a:ext uri="{FF2B5EF4-FFF2-40B4-BE49-F238E27FC236}">
                  <a16:creationId xmlns:a16="http://schemas.microsoft.com/office/drawing/2014/main" id="{2C394396-7868-2E5B-59F0-F753525C8C64}"/>
                </a:ext>
              </a:extLst>
            </p:cNvPr>
            <p:cNvSpPr/>
            <p:nvPr/>
          </p:nvSpPr>
          <p:spPr>
            <a:xfrm>
              <a:off x="4601042" y="4165065"/>
              <a:ext cx="531905" cy="445322"/>
            </a:xfrm>
            <a:custGeom>
              <a:avLst/>
              <a:gdLst/>
              <a:ahLst/>
              <a:cxnLst/>
              <a:rect l="l" t="t" r="r" b="b"/>
              <a:pathLst>
                <a:path w="2015" h="1687" extrusionOk="0">
                  <a:moveTo>
                    <a:pt x="1960" y="290"/>
                  </a:moveTo>
                  <a:lnTo>
                    <a:pt x="1960" y="290"/>
                  </a:lnTo>
                  <a:cubicBezTo>
                    <a:pt x="1925" y="262"/>
                    <a:pt x="1880" y="252"/>
                    <a:pt x="1835" y="262"/>
                  </a:cubicBezTo>
                  <a:cubicBezTo>
                    <a:pt x="1810" y="269"/>
                    <a:pt x="1810" y="269"/>
                    <a:pt x="1810" y="269"/>
                  </a:cubicBezTo>
                  <a:cubicBezTo>
                    <a:pt x="1810" y="204"/>
                    <a:pt x="1810" y="204"/>
                    <a:pt x="1810" y="204"/>
                  </a:cubicBezTo>
                  <a:cubicBezTo>
                    <a:pt x="1810" y="165"/>
                    <a:pt x="1793" y="131"/>
                    <a:pt x="1758" y="110"/>
                  </a:cubicBezTo>
                  <a:cubicBezTo>
                    <a:pt x="1727" y="92"/>
                    <a:pt x="1689" y="92"/>
                    <a:pt x="1654" y="110"/>
                  </a:cubicBezTo>
                  <a:cubicBezTo>
                    <a:pt x="1585" y="144"/>
                    <a:pt x="1585" y="144"/>
                    <a:pt x="1585" y="144"/>
                  </a:cubicBezTo>
                  <a:cubicBezTo>
                    <a:pt x="1585" y="82"/>
                    <a:pt x="1585" y="82"/>
                    <a:pt x="1585" y="82"/>
                  </a:cubicBezTo>
                  <a:cubicBezTo>
                    <a:pt x="1585" y="51"/>
                    <a:pt x="1567" y="19"/>
                    <a:pt x="1537" y="6"/>
                  </a:cubicBezTo>
                  <a:cubicBezTo>
                    <a:pt x="1505" y="-5"/>
                    <a:pt x="1471" y="-1"/>
                    <a:pt x="1446" y="23"/>
                  </a:cubicBezTo>
                  <a:cubicBezTo>
                    <a:pt x="1006" y="439"/>
                    <a:pt x="1006" y="439"/>
                    <a:pt x="1006" y="439"/>
                  </a:cubicBezTo>
                  <a:cubicBezTo>
                    <a:pt x="566" y="23"/>
                    <a:pt x="566" y="23"/>
                    <a:pt x="566" y="23"/>
                  </a:cubicBezTo>
                  <a:cubicBezTo>
                    <a:pt x="541" y="-1"/>
                    <a:pt x="507" y="-5"/>
                    <a:pt x="475" y="6"/>
                  </a:cubicBezTo>
                  <a:cubicBezTo>
                    <a:pt x="444" y="19"/>
                    <a:pt x="427" y="51"/>
                    <a:pt x="427" y="82"/>
                  </a:cubicBezTo>
                  <a:cubicBezTo>
                    <a:pt x="427" y="144"/>
                    <a:pt x="427" y="144"/>
                    <a:pt x="427" y="144"/>
                  </a:cubicBezTo>
                  <a:cubicBezTo>
                    <a:pt x="340" y="99"/>
                    <a:pt x="340" y="99"/>
                    <a:pt x="340" y="99"/>
                  </a:cubicBezTo>
                  <a:cubicBezTo>
                    <a:pt x="309" y="82"/>
                    <a:pt x="271" y="85"/>
                    <a:pt x="243" y="103"/>
                  </a:cubicBezTo>
                  <a:cubicBezTo>
                    <a:pt x="215" y="124"/>
                    <a:pt x="201" y="151"/>
                    <a:pt x="201" y="186"/>
                  </a:cubicBezTo>
                  <a:cubicBezTo>
                    <a:pt x="201" y="269"/>
                    <a:pt x="201" y="269"/>
                    <a:pt x="201" y="269"/>
                  </a:cubicBezTo>
                  <a:cubicBezTo>
                    <a:pt x="177" y="266"/>
                    <a:pt x="177" y="266"/>
                    <a:pt x="177" y="266"/>
                  </a:cubicBezTo>
                  <a:cubicBezTo>
                    <a:pt x="135" y="252"/>
                    <a:pt x="91" y="262"/>
                    <a:pt x="56" y="290"/>
                  </a:cubicBezTo>
                  <a:cubicBezTo>
                    <a:pt x="21" y="318"/>
                    <a:pt x="0" y="359"/>
                    <a:pt x="0" y="401"/>
                  </a:cubicBezTo>
                  <a:cubicBezTo>
                    <a:pt x="0" y="463"/>
                    <a:pt x="0" y="463"/>
                    <a:pt x="0" y="463"/>
                  </a:cubicBezTo>
                  <a:cubicBezTo>
                    <a:pt x="0" y="477"/>
                    <a:pt x="11" y="491"/>
                    <a:pt x="28" y="495"/>
                  </a:cubicBezTo>
                  <a:cubicBezTo>
                    <a:pt x="46" y="498"/>
                    <a:pt x="59" y="484"/>
                    <a:pt x="59" y="463"/>
                  </a:cubicBezTo>
                  <a:cubicBezTo>
                    <a:pt x="59" y="401"/>
                    <a:pt x="59" y="401"/>
                    <a:pt x="59" y="401"/>
                  </a:cubicBezTo>
                  <a:cubicBezTo>
                    <a:pt x="59" y="380"/>
                    <a:pt x="66" y="359"/>
                    <a:pt x="84" y="342"/>
                  </a:cubicBezTo>
                  <a:cubicBezTo>
                    <a:pt x="105" y="321"/>
                    <a:pt x="135" y="314"/>
                    <a:pt x="163" y="321"/>
                  </a:cubicBezTo>
                  <a:cubicBezTo>
                    <a:pt x="881" y="501"/>
                    <a:pt x="881" y="501"/>
                    <a:pt x="881" y="501"/>
                  </a:cubicBezTo>
                  <a:cubicBezTo>
                    <a:pt x="881" y="1621"/>
                    <a:pt x="881" y="1621"/>
                    <a:pt x="881" y="1621"/>
                  </a:cubicBezTo>
                  <a:cubicBezTo>
                    <a:pt x="122" y="1427"/>
                    <a:pt x="122" y="1427"/>
                    <a:pt x="122" y="1427"/>
                  </a:cubicBezTo>
                  <a:cubicBezTo>
                    <a:pt x="87" y="1420"/>
                    <a:pt x="59" y="1386"/>
                    <a:pt x="59" y="1348"/>
                  </a:cubicBezTo>
                  <a:cubicBezTo>
                    <a:pt x="59" y="602"/>
                    <a:pt x="59" y="602"/>
                    <a:pt x="59" y="602"/>
                  </a:cubicBezTo>
                  <a:cubicBezTo>
                    <a:pt x="59" y="588"/>
                    <a:pt x="49" y="574"/>
                    <a:pt x="35" y="571"/>
                  </a:cubicBezTo>
                  <a:cubicBezTo>
                    <a:pt x="18" y="571"/>
                    <a:pt x="0" y="585"/>
                    <a:pt x="0" y="602"/>
                  </a:cubicBezTo>
                  <a:cubicBezTo>
                    <a:pt x="0" y="1348"/>
                    <a:pt x="0" y="1348"/>
                    <a:pt x="0" y="1348"/>
                  </a:cubicBezTo>
                  <a:cubicBezTo>
                    <a:pt x="0" y="1410"/>
                    <a:pt x="46" y="1469"/>
                    <a:pt x="108" y="1483"/>
                  </a:cubicBezTo>
                  <a:cubicBezTo>
                    <a:pt x="902" y="1687"/>
                    <a:pt x="902" y="1687"/>
                    <a:pt x="902" y="1687"/>
                  </a:cubicBezTo>
                  <a:cubicBezTo>
                    <a:pt x="905" y="1687"/>
                    <a:pt x="909" y="1687"/>
                    <a:pt x="909" y="1687"/>
                  </a:cubicBezTo>
                  <a:cubicBezTo>
                    <a:pt x="1103" y="1687"/>
                    <a:pt x="1103" y="1687"/>
                    <a:pt x="1103" y="1687"/>
                  </a:cubicBezTo>
                  <a:cubicBezTo>
                    <a:pt x="1106" y="1687"/>
                    <a:pt x="1110" y="1687"/>
                    <a:pt x="1113" y="1687"/>
                  </a:cubicBezTo>
                  <a:cubicBezTo>
                    <a:pt x="1602" y="1563"/>
                    <a:pt x="1602" y="1563"/>
                    <a:pt x="1602" y="1563"/>
                  </a:cubicBezTo>
                  <a:cubicBezTo>
                    <a:pt x="1620" y="1556"/>
                    <a:pt x="1627" y="1542"/>
                    <a:pt x="1623" y="1524"/>
                  </a:cubicBezTo>
                  <a:cubicBezTo>
                    <a:pt x="1620" y="1511"/>
                    <a:pt x="1602" y="1500"/>
                    <a:pt x="1588" y="1504"/>
                  </a:cubicBezTo>
                  <a:cubicBezTo>
                    <a:pt x="1134" y="1618"/>
                    <a:pt x="1134" y="1618"/>
                    <a:pt x="1134" y="1618"/>
                  </a:cubicBezTo>
                  <a:cubicBezTo>
                    <a:pt x="1134" y="501"/>
                    <a:pt x="1134" y="501"/>
                    <a:pt x="1134" y="501"/>
                  </a:cubicBezTo>
                  <a:cubicBezTo>
                    <a:pt x="1852" y="321"/>
                    <a:pt x="1852" y="321"/>
                    <a:pt x="1852" y="321"/>
                  </a:cubicBezTo>
                  <a:cubicBezTo>
                    <a:pt x="1880" y="314"/>
                    <a:pt x="1907" y="321"/>
                    <a:pt x="1932" y="339"/>
                  </a:cubicBezTo>
                  <a:cubicBezTo>
                    <a:pt x="1949" y="356"/>
                    <a:pt x="1956" y="377"/>
                    <a:pt x="1956" y="401"/>
                  </a:cubicBezTo>
                  <a:cubicBezTo>
                    <a:pt x="1956" y="1348"/>
                    <a:pt x="1956" y="1348"/>
                    <a:pt x="1956" y="1348"/>
                  </a:cubicBezTo>
                  <a:cubicBezTo>
                    <a:pt x="1956" y="1386"/>
                    <a:pt x="1932" y="1417"/>
                    <a:pt x="1894" y="1427"/>
                  </a:cubicBezTo>
                  <a:cubicBezTo>
                    <a:pt x="1720" y="1472"/>
                    <a:pt x="1720" y="1472"/>
                    <a:pt x="1720" y="1472"/>
                  </a:cubicBezTo>
                  <a:cubicBezTo>
                    <a:pt x="1706" y="1476"/>
                    <a:pt x="1696" y="1493"/>
                    <a:pt x="1699" y="1507"/>
                  </a:cubicBezTo>
                  <a:cubicBezTo>
                    <a:pt x="1703" y="1524"/>
                    <a:pt x="1720" y="1535"/>
                    <a:pt x="1738" y="1528"/>
                  </a:cubicBezTo>
                  <a:cubicBezTo>
                    <a:pt x="1907" y="1486"/>
                    <a:pt x="1907" y="1486"/>
                    <a:pt x="1907" y="1486"/>
                  </a:cubicBezTo>
                  <a:cubicBezTo>
                    <a:pt x="1973" y="1469"/>
                    <a:pt x="2015" y="1413"/>
                    <a:pt x="2015" y="1348"/>
                  </a:cubicBezTo>
                  <a:cubicBezTo>
                    <a:pt x="2015" y="405"/>
                    <a:pt x="2015" y="405"/>
                    <a:pt x="2015" y="405"/>
                  </a:cubicBezTo>
                  <a:cubicBezTo>
                    <a:pt x="2015" y="359"/>
                    <a:pt x="1994" y="318"/>
                    <a:pt x="1960" y="290"/>
                  </a:cubicBezTo>
                  <a:moveTo>
                    <a:pt x="1686" y="162"/>
                  </a:moveTo>
                  <a:lnTo>
                    <a:pt x="1686" y="162"/>
                  </a:lnTo>
                  <a:cubicBezTo>
                    <a:pt x="1703" y="151"/>
                    <a:pt x="1720" y="151"/>
                    <a:pt x="1738" y="165"/>
                  </a:cubicBezTo>
                  <a:cubicBezTo>
                    <a:pt x="1748" y="172"/>
                    <a:pt x="1755" y="190"/>
                    <a:pt x="1755" y="204"/>
                  </a:cubicBezTo>
                  <a:cubicBezTo>
                    <a:pt x="1755" y="287"/>
                    <a:pt x="1755" y="287"/>
                    <a:pt x="1755" y="287"/>
                  </a:cubicBezTo>
                  <a:cubicBezTo>
                    <a:pt x="1151" y="439"/>
                    <a:pt x="1151" y="439"/>
                    <a:pt x="1151" y="439"/>
                  </a:cubicBezTo>
                  <a:lnTo>
                    <a:pt x="1686" y="162"/>
                  </a:lnTo>
                  <a:moveTo>
                    <a:pt x="940" y="508"/>
                  </a:moveTo>
                  <a:lnTo>
                    <a:pt x="940" y="508"/>
                  </a:lnTo>
                  <a:cubicBezTo>
                    <a:pt x="1075" y="508"/>
                    <a:pt x="1075" y="508"/>
                    <a:pt x="1075" y="508"/>
                  </a:cubicBezTo>
                  <a:cubicBezTo>
                    <a:pt x="1075" y="1628"/>
                    <a:pt x="1075" y="1628"/>
                    <a:pt x="1075" y="1628"/>
                  </a:cubicBezTo>
                  <a:cubicBezTo>
                    <a:pt x="940" y="1628"/>
                    <a:pt x="940" y="1628"/>
                    <a:pt x="940" y="1628"/>
                  </a:cubicBezTo>
                  <a:lnTo>
                    <a:pt x="940" y="508"/>
                  </a:lnTo>
                  <a:moveTo>
                    <a:pt x="1488" y="65"/>
                  </a:moveTo>
                  <a:lnTo>
                    <a:pt x="1488" y="65"/>
                  </a:lnTo>
                  <a:cubicBezTo>
                    <a:pt x="1498" y="54"/>
                    <a:pt x="1509" y="61"/>
                    <a:pt x="1512" y="61"/>
                  </a:cubicBezTo>
                  <a:cubicBezTo>
                    <a:pt x="1516" y="65"/>
                    <a:pt x="1526" y="68"/>
                    <a:pt x="1526" y="82"/>
                  </a:cubicBezTo>
                  <a:cubicBezTo>
                    <a:pt x="1526" y="176"/>
                    <a:pt x="1526" y="176"/>
                    <a:pt x="1526" y="176"/>
                  </a:cubicBezTo>
                  <a:cubicBezTo>
                    <a:pt x="1179" y="356"/>
                    <a:pt x="1179" y="356"/>
                    <a:pt x="1179" y="356"/>
                  </a:cubicBezTo>
                  <a:lnTo>
                    <a:pt x="1488" y="65"/>
                  </a:lnTo>
                  <a:moveTo>
                    <a:pt x="486" y="82"/>
                  </a:moveTo>
                  <a:lnTo>
                    <a:pt x="486" y="82"/>
                  </a:lnTo>
                  <a:cubicBezTo>
                    <a:pt x="486" y="68"/>
                    <a:pt x="496" y="61"/>
                    <a:pt x="500" y="61"/>
                  </a:cubicBezTo>
                  <a:cubicBezTo>
                    <a:pt x="503" y="61"/>
                    <a:pt x="514" y="54"/>
                    <a:pt x="524" y="65"/>
                  </a:cubicBezTo>
                  <a:cubicBezTo>
                    <a:pt x="833" y="356"/>
                    <a:pt x="833" y="356"/>
                    <a:pt x="833" y="356"/>
                  </a:cubicBezTo>
                  <a:cubicBezTo>
                    <a:pt x="486" y="176"/>
                    <a:pt x="486" y="176"/>
                    <a:pt x="486" y="176"/>
                  </a:cubicBezTo>
                  <a:lnTo>
                    <a:pt x="486" y="82"/>
                  </a:lnTo>
                  <a:moveTo>
                    <a:pt x="260" y="183"/>
                  </a:moveTo>
                  <a:lnTo>
                    <a:pt x="260" y="183"/>
                  </a:lnTo>
                  <a:cubicBezTo>
                    <a:pt x="260" y="172"/>
                    <a:pt x="267" y="158"/>
                    <a:pt x="274" y="155"/>
                  </a:cubicBezTo>
                  <a:cubicBezTo>
                    <a:pt x="288" y="144"/>
                    <a:pt x="302" y="144"/>
                    <a:pt x="313" y="151"/>
                  </a:cubicBezTo>
                  <a:cubicBezTo>
                    <a:pt x="867" y="439"/>
                    <a:pt x="867" y="439"/>
                    <a:pt x="867" y="439"/>
                  </a:cubicBezTo>
                  <a:cubicBezTo>
                    <a:pt x="260" y="287"/>
                    <a:pt x="260" y="287"/>
                    <a:pt x="260" y="287"/>
                  </a:cubicBezTo>
                  <a:lnTo>
                    <a:pt x="260" y="183"/>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 name="Google Shape;4805;p69">
              <a:extLst>
                <a:ext uri="{FF2B5EF4-FFF2-40B4-BE49-F238E27FC236}">
                  <a16:creationId xmlns:a16="http://schemas.microsoft.com/office/drawing/2014/main" id="{A26E6DE9-3B8D-C138-1844-9CC3105FE554}"/>
                </a:ext>
              </a:extLst>
            </p:cNvPr>
            <p:cNvSpPr/>
            <p:nvPr/>
          </p:nvSpPr>
          <p:spPr>
            <a:xfrm>
              <a:off x="4767608" y="4078746"/>
              <a:ext cx="198771" cy="169206"/>
            </a:xfrm>
            <a:custGeom>
              <a:avLst/>
              <a:gdLst/>
              <a:ahLst/>
              <a:cxnLst/>
              <a:rect l="l" t="t" r="r" b="b"/>
              <a:pathLst>
                <a:path w="753" h="641" extrusionOk="0">
                  <a:moveTo>
                    <a:pt x="66" y="385"/>
                  </a:moveTo>
                  <a:lnTo>
                    <a:pt x="66" y="385"/>
                  </a:lnTo>
                  <a:cubicBezTo>
                    <a:pt x="288" y="603"/>
                    <a:pt x="288" y="603"/>
                    <a:pt x="288" y="603"/>
                  </a:cubicBezTo>
                  <a:cubicBezTo>
                    <a:pt x="312" y="627"/>
                    <a:pt x="344" y="641"/>
                    <a:pt x="375" y="641"/>
                  </a:cubicBezTo>
                  <a:cubicBezTo>
                    <a:pt x="410" y="641"/>
                    <a:pt x="441" y="627"/>
                    <a:pt x="465" y="603"/>
                  </a:cubicBezTo>
                  <a:cubicBezTo>
                    <a:pt x="639" y="430"/>
                    <a:pt x="639" y="430"/>
                    <a:pt x="639" y="430"/>
                  </a:cubicBezTo>
                  <a:cubicBezTo>
                    <a:pt x="649" y="419"/>
                    <a:pt x="649" y="402"/>
                    <a:pt x="642" y="392"/>
                  </a:cubicBezTo>
                  <a:cubicBezTo>
                    <a:pt x="628" y="378"/>
                    <a:pt x="607" y="378"/>
                    <a:pt x="597" y="388"/>
                  </a:cubicBezTo>
                  <a:cubicBezTo>
                    <a:pt x="424" y="561"/>
                    <a:pt x="424" y="561"/>
                    <a:pt x="424" y="561"/>
                  </a:cubicBezTo>
                  <a:cubicBezTo>
                    <a:pt x="410" y="575"/>
                    <a:pt x="396" y="582"/>
                    <a:pt x="375" y="582"/>
                  </a:cubicBezTo>
                  <a:cubicBezTo>
                    <a:pt x="358" y="582"/>
                    <a:pt x="340" y="575"/>
                    <a:pt x="330" y="561"/>
                  </a:cubicBezTo>
                  <a:cubicBezTo>
                    <a:pt x="111" y="343"/>
                    <a:pt x="111" y="343"/>
                    <a:pt x="111" y="343"/>
                  </a:cubicBezTo>
                  <a:cubicBezTo>
                    <a:pt x="45" y="277"/>
                    <a:pt x="45" y="173"/>
                    <a:pt x="104" y="111"/>
                  </a:cubicBezTo>
                  <a:cubicBezTo>
                    <a:pt x="136" y="79"/>
                    <a:pt x="177" y="59"/>
                    <a:pt x="222" y="59"/>
                  </a:cubicBezTo>
                  <a:cubicBezTo>
                    <a:pt x="267" y="59"/>
                    <a:pt x="309" y="76"/>
                    <a:pt x="340" y="107"/>
                  </a:cubicBezTo>
                  <a:cubicBezTo>
                    <a:pt x="354" y="125"/>
                    <a:pt x="354" y="125"/>
                    <a:pt x="354" y="125"/>
                  </a:cubicBezTo>
                  <a:cubicBezTo>
                    <a:pt x="361" y="128"/>
                    <a:pt x="368" y="132"/>
                    <a:pt x="375" y="132"/>
                  </a:cubicBezTo>
                  <a:lnTo>
                    <a:pt x="375" y="132"/>
                  </a:lnTo>
                  <a:cubicBezTo>
                    <a:pt x="385" y="132"/>
                    <a:pt x="392" y="128"/>
                    <a:pt x="396" y="125"/>
                  </a:cubicBezTo>
                  <a:cubicBezTo>
                    <a:pt x="413" y="107"/>
                    <a:pt x="413" y="107"/>
                    <a:pt x="413" y="107"/>
                  </a:cubicBezTo>
                  <a:cubicBezTo>
                    <a:pt x="475" y="45"/>
                    <a:pt x="580" y="45"/>
                    <a:pt x="645" y="107"/>
                  </a:cubicBezTo>
                  <a:cubicBezTo>
                    <a:pt x="676" y="138"/>
                    <a:pt x="694" y="180"/>
                    <a:pt x="694" y="225"/>
                  </a:cubicBezTo>
                  <a:cubicBezTo>
                    <a:pt x="694" y="246"/>
                    <a:pt x="687" y="270"/>
                    <a:pt x="680" y="291"/>
                  </a:cubicBezTo>
                  <a:cubicBezTo>
                    <a:pt x="673" y="305"/>
                    <a:pt x="676" y="322"/>
                    <a:pt x="690" y="329"/>
                  </a:cubicBezTo>
                  <a:cubicBezTo>
                    <a:pt x="708" y="340"/>
                    <a:pt x="725" y="333"/>
                    <a:pt x="732" y="315"/>
                  </a:cubicBezTo>
                  <a:cubicBezTo>
                    <a:pt x="746" y="288"/>
                    <a:pt x="753" y="257"/>
                    <a:pt x="753" y="225"/>
                  </a:cubicBezTo>
                  <a:cubicBezTo>
                    <a:pt x="753" y="163"/>
                    <a:pt x="728" y="107"/>
                    <a:pt x="687" y="66"/>
                  </a:cubicBezTo>
                  <a:cubicBezTo>
                    <a:pt x="600" y="-17"/>
                    <a:pt x="465" y="-21"/>
                    <a:pt x="375" y="62"/>
                  </a:cubicBezTo>
                  <a:cubicBezTo>
                    <a:pt x="333" y="21"/>
                    <a:pt x="281" y="0"/>
                    <a:pt x="222" y="0"/>
                  </a:cubicBezTo>
                  <a:cubicBezTo>
                    <a:pt x="164" y="0"/>
                    <a:pt x="104" y="24"/>
                    <a:pt x="63" y="69"/>
                  </a:cubicBezTo>
                  <a:cubicBezTo>
                    <a:pt x="21" y="114"/>
                    <a:pt x="0" y="170"/>
                    <a:pt x="0" y="229"/>
                  </a:cubicBezTo>
                  <a:cubicBezTo>
                    <a:pt x="4" y="288"/>
                    <a:pt x="25" y="343"/>
                    <a:pt x="66" y="385"/>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2" name="Google Shape;4806;p69">
              <a:extLst>
                <a:ext uri="{FF2B5EF4-FFF2-40B4-BE49-F238E27FC236}">
                  <a16:creationId xmlns:a16="http://schemas.microsoft.com/office/drawing/2014/main" id="{68EAF916-3BE0-6271-FA58-42230ED435E5}"/>
                </a:ext>
              </a:extLst>
            </p:cNvPr>
            <p:cNvSpPr/>
            <p:nvPr/>
          </p:nvSpPr>
          <p:spPr>
            <a:xfrm>
              <a:off x="4932326" y="4298107"/>
              <a:ext cx="163399" cy="53322"/>
            </a:xfrm>
            <a:custGeom>
              <a:avLst/>
              <a:gdLst/>
              <a:ahLst/>
              <a:cxnLst/>
              <a:rect l="l" t="t" r="r" b="b"/>
              <a:pathLst>
                <a:path w="619" h="202" extrusionOk="0">
                  <a:moveTo>
                    <a:pt x="618" y="22"/>
                  </a:moveTo>
                  <a:lnTo>
                    <a:pt x="618" y="22"/>
                  </a:lnTo>
                  <a:cubicBezTo>
                    <a:pt x="614" y="8"/>
                    <a:pt x="597" y="-3"/>
                    <a:pt x="583" y="1"/>
                  </a:cubicBezTo>
                  <a:cubicBezTo>
                    <a:pt x="21" y="143"/>
                    <a:pt x="21" y="143"/>
                    <a:pt x="21" y="143"/>
                  </a:cubicBezTo>
                  <a:cubicBezTo>
                    <a:pt x="4" y="147"/>
                    <a:pt x="-3" y="164"/>
                    <a:pt x="1" y="181"/>
                  </a:cubicBezTo>
                  <a:cubicBezTo>
                    <a:pt x="4" y="192"/>
                    <a:pt x="15" y="202"/>
                    <a:pt x="28" y="202"/>
                  </a:cubicBezTo>
                  <a:cubicBezTo>
                    <a:pt x="32" y="202"/>
                    <a:pt x="32" y="202"/>
                    <a:pt x="35" y="202"/>
                  </a:cubicBezTo>
                  <a:cubicBezTo>
                    <a:pt x="597" y="60"/>
                    <a:pt x="597" y="60"/>
                    <a:pt x="597" y="60"/>
                  </a:cubicBezTo>
                  <a:cubicBezTo>
                    <a:pt x="611" y="53"/>
                    <a:pt x="621" y="39"/>
                    <a:pt x="618" y="22"/>
                  </a:cubicBezTo>
                  <a:close/>
                </a:path>
              </a:pathLst>
            </a:custGeom>
            <a:solidFill>
              <a:srgbClr val="2C392F"/>
            </a:solidFill>
            <a:ln>
              <a:noFill/>
            </a:ln>
          </p:spPr>
          <p:txBody>
            <a:bodyPr spcFirstLastPara="1" wrap="square" lIns="90000" tIns="27700" rIns="90000" bIns="277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3" name="Google Shape;4807;p69">
              <a:extLst>
                <a:ext uri="{FF2B5EF4-FFF2-40B4-BE49-F238E27FC236}">
                  <a16:creationId xmlns:a16="http://schemas.microsoft.com/office/drawing/2014/main" id="{C4D1E335-6BBD-6AE9-1227-1B9C75DAFF7E}"/>
                </a:ext>
              </a:extLst>
            </p:cNvPr>
            <p:cNvSpPr/>
            <p:nvPr/>
          </p:nvSpPr>
          <p:spPr>
            <a:xfrm>
              <a:off x="4965850" y="4341662"/>
              <a:ext cx="96086" cy="36428"/>
            </a:xfrm>
            <a:custGeom>
              <a:avLst/>
              <a:gdLst/>
              <a:ahLst/>
              <a:cxnLst/>
              <a:rect l="l" t="t" r="r" b="b"/>
              <a:pathLst>
                <a:path w="364" h="138" extrusionOk="0">
                  <a:moveTo>
                    <a:pt x="30" y="138"/>
                  </a:moveTo>
                  <a:lnTo>
                    <a:pt x="30" y="138"/>
                  </a:lnTo>
                  <a:cubicBezTo>
                    <a:pt x="30" y="138"/>
                    <a:pt x="33" y="138"/>
                    <a:pt x="37" y="138"/>
                  </a:cubicBezTo>
                  <a:cubicBezTo>
                    <a:pt x="342" y="58"/>
                    <a:pt x="342" y="58"/>
                    <a:pt x="342" y="58"/>
                  </a:cubicBezTo>
                  <a:cubicBezTo>
                    <a:pt x="359" y="54"/>
                    <a:pt x="366" y="37"/>
                    <a:pt x="363" y="23"/>
                  </a:cubicBezTo>
                  <a:cubicBezTo>
                    <a:pt x="359" y="6"/>
                    <a:pt x="345" y="-5"/>
                    <a:pt x="328" y="2"/>
                  </a:cubicBezTo>
                  <a:cubicBezTo>
                    <a:pt x="23" y="79"/>
                    <a:pt x="23" y="79"/>
                    <a:pt x="23" y="79"/>
                  </a:cubicBezTo>
                  <a:cubicBezTo>
                    <a:pt x="5" y="82"/>
                    <a:pt x="-5" y="99"/>
                    <a:pt x="2" y="113"/>
                  </a:cubicBezTo>
                  <a:cubicBezTo>
                    <a:pt x="5" y="127"/>
                    <a:pt x="16" y="138"/>
                    <a:pt x="30" y="138"/>
                  </a:cubicBezTo>
                  <a:close/>
                </a:path>
              </a:pathLst>
            </a:custGeom>
            <a:solidFill>
              <a:srgbClr val="2C392F"/>
            </a:solidFill>
            <a:ln>
              <a:noFill/>
            </a:ln>
          </p:spPr>
          <p:txBody>
            <a:bodyPr spcFirstLastPara="1" wrap="square" lIns="90000" tIns="4675" rIns="90000" bIns="4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4" name="Google Shape;4832;p69">
            <a:extLst>
              <a:ext uri="{FF2B5EF4-FFF2-40B4-BE49-F238E27FC236}">
                <a16:creationId xmlns:a16="http://schemas.microsoft.com/office/drawing/2014/main" id="{F0B20321-0A62-1E1F-D9F2-DE6AB8848142}"/>
              </a:ext>
            </a:extLst>
          </p:cNvPr>
          <p:cNvGrpSpPr/>
          <p:nvPr/>
        </p:nvGrpSpPr>
        <p:grpSpPr>
          <a:xfrm>
            <a:off x="5222881" y="278858"/>
            <a:ext cx="489669" cy="531641"/>
            <a:chOff x="6027016" y="4078746"/>
            <a:chExt cx="489669" cy="531641"/>
          </a:xfrm>
        </p:grpSpPr>
        <p:sp>
          <p:nvSpPr>
            <p:cNvPr id="45" name="Google Shape;4833;p69">
              <a:extLst>
                <a:ext uri="{FF2B5EF4-FFF2-40B4-BE49-F238E27FC236}">
                  <a16:creationId xmlns:a16="http://schemas.microsoft.com/office/drawing/2014/main" id="{14CF337D-C415-C989-7AC3-70EA07BAE353}"/>
                </a:ext>
              </a:extLst>
            </p:cNvPr>
            <p:cNvSpPr/>
            <p:nvPr/>
          </p:nvSpPr>
          <p:spPr>
            <a:xfrm>
              <a:off x="6034407" y="4086929"/>
              <a:ext cx="411005" cy="498908"/>
            </a:xfrm>
            <a:custGeom>
              <a:avLst/>
              <a:gdLst/>
              <a:ahLst/>
              <a:cxnLst/>
              <a:rect l="l" t="t" r="r" b="b"/>
              <a:pathLst>
                <a:path w="1557" h="1890" extrusionOk="0">
                  <a:moveTo>
                    <a:pt x="1557" y="66"/>
                  </a:moveTo>
                  <a:lnTo>
                    <a:pt x="1557" y="66"/>
                  </a:lnTo>
                  <a:cubicBezTo>
                    <a:pt x="1557" y="1890"/>
                    <a:pt x="1557" y="1890"/>
                    <a:pt x="1557" y="1890"/>
                  </a:cubicBezTo>
                  <a:cubicBezTo>
                    <a:pt x="205" y="1772"/>
                    <a:pt x="205" y="1772"/>
                    <a:pt x="205" y="1772"/>
                  </a:cubicBezTo>
                  <a:cubicBezTo>
                    <a:pt x="0" y="1751"/>
                    <a:pt x="0" y="1751"/>
                    <a:pt x="0" y="1751"/>
                  </a:cubicBezTo>
                  <a:cubicBezTo>
                    <a:pt x="0" y="66"/>
                    <a:pt x="0" y="66"/>
                    <a:pt x="0" y="66"/>
                  </a:cubicBezTo>
                  <a:cubicBezTo>
                    <a:pt x="0" y="28"/>
                    <a:pt x="31" y="0"/>
                    <a:pt x="66" y="0"/>
                  </a:cubicBezTo>
                  <a:cubicBezTo>
                    <a:pt x="1536" y="0"/>
                    <a:pt x="1536" y="0"/>
                    <a:pt x="1536" y="0"/>
                  </a:cubicBezTo>
                  <a:cubicBezTo>
                    <a:pt x="1546" y="0"/>
                    <a:pt x="1557" y="11"/>
                    <a:pt x="1557" y="21"/>
                  </a:cubicBezTo>
                  <a:lnTo>
                    <a:pt x="1557" y="66"/>
                  </a:ln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834;p69">
              <a:extLst>
                <a:ext uri="{FF2B5EF4-FFF2-40B4-BE49-F238E27FC236}">
                  <a16:creationId xmlns:a16="http://schemas.microsoft.com/office/drawing/2014/main" id="{428E2845-7077-7C90-438A-1DC3042FCC4E}"/>
                </a:ext>
              </a:extLst>
            </p:cNvPr>
            <p:cNvSpPr/>
            <p:nvPr/>
          </p:nvSpPr>
          <p:spPr>
            <a:xfrm>
              <a:off x="6034407" y="4085081"/>
              <a:ext cx="54114" cy="470399"/>
            </a:xfrm>
            <a:custGeom>
              <a:avLst/>
              <a:gdLst/>
              <a:ahLst/>
              <a:cxnLst/>
              <a:rect l="l" t="t" r="r" b="b"/>
              <a:pathLst>
                <a:path w="205" h="1782" extrusionOk="0">
                  <a:moveTo>
                    <a:pt x="205" y="0"/>
                  </a:moveTo>
                  <a:lnTo>
                    <a:pt x="205" y="0"/>
                  </a:lnTo>
                  <a:cubicBezTo>
                    <a:pt x="205" y="1782"/>
                    <a:pt x="205" y="1782"/>
                    <a:pt x="205" y="1782"/>
                  </a:cubicBezTo>
                  <a:cubicBezTo>
                    <a:pt x="0" y="1761"/>
                    <a:pt x="0" y="1761"/>
                    <a:pt x="0" y="1761"/>
                  </a:cubicBezTo>
                  <a:cubicBezTo>
                    <a:pt x="0" y="205"/>
                    <a:pt x="0" y="205"/>
                    <a:pt x="0" y="205"/>
                  </a:cubicBezTo>
                  <a:cubicBezTo>
                    <a:pt x="0" y="94"/>
                    <a:pt x="94" y="0"/>
                    <a:pt x="205" y="0"/>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835;p69">
              <a:extLst>
                <a:ext uri="{FF2B5EF4-FFF2-40B4-BE49-F238E27FC236}">
                  <a16:creationId xmlns:a16="http://schemas.microsoft.com/office/drawing/2014/main" id="{8A3CEA15-54B1-C18C-120F-2FB85B14613C}"/>
                </a:ext>
              </a:extLst>
            </p:cNvPr>
            <p:cNvSpPr/>
            <p:nvPr/>
          </p:nvSpPr>
          <p:spPr>
            <a:xfrm>
              <a:off x="6061860" y="4511660"/>
              <a:ext cx="346068" cy="77608"/>
            </a:xfrm>
            <a:custGeom>
              <a:avLst/>
              <a:gdLst/>
              <a:ahLst/>
              <a:cxnLst/>
              <a:rect l="l" t="t" r="r" b="b"/>
              <a:pathLst>
                <a:path w="1311" h="294" extrusionOk="0">
                  <a:moveTo>
                    <a:pt x="149" y="294"/>
                  </a:moveTo>
                  <a:lnTo>
                    <a:pt x="149" y="294"/>
                  </a:lnTo>
                  <a:cubicBezTo>
                    <a:pt x="1311" y="294"/>
                    <a:pt x="1311" y="294"/>
                    <a:pt x="1311" y="294"/>
                  </a:cubicBezTo>
                  <a:cubicBezTo>
                    <a:pt x="1311" y="0"/>
                    <a:pt x="1311" y="0"/>
                    <a:pt x="1311" y="0"/>
                  </a:cubicBezTo>
                  <a:cubicBezTo>
                    <a:pt x="146" y="0"/>
                    <a:pt x="146" y="0"/>
                    <a:pt x="146" y="0"/>
                  </a:cubicBezTo>
                  <a:cubicBezTo>
                    <a:pt x="66" y="0"/>
                    <a:pt x="0" y="66"/>
                    <a:pt x="0" y="145"/>
                  </a:cubicBezTo>
                  <a:cubicBezTo>
                    <a:pt x="-3" y="229"/>
                    <a:pt x="66" y="294"/>
                    <a:pt x="149" y="29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36;p69">
              <a:extLst>
                <a:ext uri="{FF2B5EF4-FFF2-40B4-BE49-F238E27FC236}">
                  <a16:creationId xmlns:a16="http://schemas.microsoft.com/office/drawing/2014/main" id="{662E9B6E-DE47-8D68-8ACD-00B58BE9AA00}"/>
                </a:ext>
              </a:extLst>
            </p:cNvPr>
            <p:cNvSpPr/>
            <p:nvPr/>
          </p:nvSpPr>
          <p:spPr>
            <a:xfrm>
              <a:off x="6035199" y="4495030"/>
              <a:ext cx="410213" cy="108229"/>
            </a:xfrm>
            <a:custGeom>
              <a:avLst/>
              <a:gdLst/>
              <a:ahLst/>
              <a:cxnLst/>
              <a:rect l="l" t="t" r="r" b="b"/>
              <a:pathLst>
                <a:path w="1554" h="410" extrusionOk="0">
                  <a:moveTo>
                    <a:pt x="129" y="205"/>
                  </a:moveTo>
                  <a:lnTo>
                    <a:pt x="129" y="205"/>
                  </a:lnTo>
                  <a:cubicBezTo>
                    <a:pt x="129" y="243"/>
                    <a:pt x="164" y="278"/>
                    <a:pt x="202" y="278"/>
                  </a:cubicBezTo>
                  <a:cubicBezTo>
                    <a:pt x="1488" y="278"/>
                    <a:pt x="1488" y="278"/>
                    <a:pt x="1488" y="278"/>
                  </a:cubicBezTo>
                  <a:cubicBezTo>
                    <a:pt x="1513" y="278"/>
                    <a:pt x="1543" y="295"/>
                    <a:pt x="1550" y="323"/>
                  </a:cubicBezTo>
                  <a:cubicBezTo>
                    <a:pt x="1564" y="368"/>
                    <a:pt x="1530" y="410"/>
                    <a:pt x="1488" y="410"/>
                  </a:cubicBezTo>
                  <a:cubicBezTo>
                    <a:pt x="205" y="410"/>
                    <a:pt x="205" y="410"/>
                    <a:pt x="205" y="410"/>
                  </a:cubicBezTo>
                  <a:cubicBezTo>
                    <a:pt x="101" y="410"/>
                    <a:pt x="15" y="333"/>
                    <a:pt x="1" y="233"/>
                  </a:cubicBezTo>
                  <a:cubicBezTo>
                    <a:pt x="-13" y="108"/>
                    <a:pt x="81" y="0"/>
                    <a:pt x="205" y="0"/>
                  </a:cubicBezTo>
                  <a:cubicBezTo>
                    <a:pt x="1485" y="0"/>
                    <a:pt x="1485" y="0"/>
                    <a:pt x="1485" y="0"/>
                  </a:cubicBezTo>
                  <a:cubicBezTo>
                    <a:pt x="1526" y="0"/>
                    <a:pt x="1557" y="32"/>
                    <a:pt x="1554" y="70"/>
                  </a:cubicBezTo>
                  <a:cubicBezTo>
                    <a:pt x="1550" y="104"/>
                    <a:pt x="1523" y="132"/>
                    <a:pt x="1488" y="132"/>
                  </a:cubicBezTo>
                  <a:cubicBezTo>
                    <a:pt x="202" y="132"/>
                    <a:pt x="202" y="132"/>
                    <a:pt x="202" y="132"/>
                  </a:cubicBezTo>
                  <a:cubicBezTo>
                    <a:pt x="164" y="132"/>
                    <a:pt x="129" y="163"/>
                    <a:pt x="129" y="205"/>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837;p69">
              <a:extLst>
                <a:ext uri="{FF2B5EF4-FFF2-40B4-BE49-F238E27FC236}">
                  <a16:creationId xmlns:a16="http://schemas.microsoft.com/office/drawing/2014/main" id="{88FADD0E-20B6-787A-5B38-6D09309D58BE}"/>
                </a:ext>
              </a:extLst>
            </p:cNvPr>
            <p:cNvSpPr/>
            <p:nvPr/>
          </p:nvSpPr>
          <p:spPr>
            <a:xfrm>
              <a:off x="6285444" y="4288868"/>
              <a:ext cx="176334" cy="176598"/>
            </a:xfrm>
            <a:custGeom>
              <a:avLst/>
              <a:gdLst/>
              <a:ahLst/>
              <a:cxnLst/>
              <a:rect l="l" t="t" r="r" b="b"/>
              <a:pathLst>
                <a:path w="668" h="669" extrusionOk="0">
                  <a:moveTo>
                    <a:pt x="651" y="650"/>
                  </a:moveTo>
                  <a:lnTo>
                    <a:pt x="651" y="650"/>
                  </a:lnTo>
                  <a:cubicBezTo>
                    <a:pt x="478" y="698"/>
                    <a:pt x="287" y="653"/>
                    <a:pt x="152" y="518"/>
                  </a:cubicBezTo>
                  <a:cubicBezTo>
                    <a:pt x="17" y="383"/>
                    <a:pt x="-29" y="189"/>
                    <a:pt x="17" y="19"/>
                  </a:cubicBezTo>
                  <a:cubicBezTo>
                    <a:pt x="190" y="-30"/>
                    <a:pt x="381" y="15"/>
                    <a:pt x="516" y="151"/>
                  </a:cubicBezTo>
                  <a:cubicBezTo>
                    <a:pt x="651" y="286"/>
                    <a:pt x="696" y="480"/>
                    <a:pt x="651" y="650"/>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 name="Google Shape;4838;p69">
              <a:extLst>
                <a:ext uri="{FF2B5EF4-FFF2-40B4-BE49-F238E27FC236}">
                  <a16:creationId xmlns:a16="http://schemas.microsoft.com/office/drawing/2014/main" id="{9854559A-C222-0D46-0C61-B2C7DB5C8CBB}"/>
                </a:ext>
              </a:extLst>
            </p:cNvPr>
            <p:cNvSpPr/>
            <p:nvPr/>
          </p:nvSpPr>
          <p:spPr>
            <a:xfrm>
              <a:off x="6285444" y="4293883"/>
              <a:ext cx="171846" cy="171582"/>
            </a:xfrm>
            <a:custGeom>
              <a:avLst/>
              <a:gdLst/>
              <a:ahLst/>
              <a:cxnLst/>
              <a:rect l="l" t="t" r="r" b="b"/>
              <a:pathLst>
                <a:path w="651" h="650" extrusionOk="0">
                  <a:moveTo>
                    <a:pt x="651" y="631"/>
                  </a:moveTo>
                  <a:lnTo>
                    <a:pt x="651" y="631"/>
                  </a:lnTo>
                  <a:cubicBezTo>
                    <a:pt x="478" y="679"/>
                    <a:pt x="287" y="634"/>
                    <a:pt x="152" y="499"/>
                  </a:cubicBezTo>
                  <a:cubicBezTo>
                    <a:pt x="17" y="364"/>
                    <a:pt x="-29" y="170"/>
                    <a:pt x="17" y="0"/>
                  </a:cubicBezTo>
                  <a:lnTo>
                    <a:pt x="651" y="631"/>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4839;p69">
              <a:extLst>
                <a:ext uri="{FF2B5EF4-FFF2-40B4-BE49-F238E27FC236}">
                  <a16:creationId xmlns:a16="http://schemas.microsoft.com/office/drawing/2014/main" id="{F7EDBC19-C7E9-7AB7-C9AE-2F78832A33AB}"/>
                </a:ext>
              </a:extLst>
            </p:cNvPr>
            <p:cNvSpPr/>
            <p:nvPr/>
          </p:nvSpPr>
          <p:spPr>
            <a:xfrm>
              <a:off x="6093009" y="4207828"/>
              <a:ext cx="236255" cy="136210"/>
            </a:xfrm>
            <a:custGeom>
              <a:avLst/>
              <a:gdLst/>
              <a:ahLst/>
              <a:cxnLst/>
              <a:rect l="l" t="t" r="r" b="b"/>
              <a:pathLst>
                <a:path w="895" h="516" extrusionOk="0">
                  <a:moveTo>
                    <a:pt x="895" y="256"/>
                  </a:moveTo>
                  <a:lnTo>
                    <a:pt x="895" y="256"/>
                  </a:lnTo>
                  <a:cubicBezTo>
                    <a:pt x="805" y="412"/>
                    <a:pt x="638" y="516"/>
                    <a:pt x="447" y="516"/>
                  </a:cubicBezTo>
                  <a:cubicBezTo>
                    <a:pt x="257" y="516"/>
                    <a:pt x="87" y="412"/>
                    <a:pt x="0" y="256"/>
                  </a:cubicBezTo>
                  <a:cubicBezTo>
                    <a:pt x="87" y="104"/>
                    <a:pt x="257" y="0"/>
                    <a:pt x="447" y="0"/>
                  </a:cubicBezTo>
                  <a:cubicBezTo>
                    <a:pt x="638" y="0"/>
                    <a:pt x="805" y="104"/>
                    <a:pt x="895" y="256"/>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4840;p69">
              <a:extLst>
                <a:ext uri="{FF2B5EF4-FFF2-40B4-BE49-F238E27FC236}">
                  <a16:creationId xmlns:a16="http://schemas.microsoft.com/office/drawing/2014/main" id="{C089D0B0-47A8-2E47-1F04-1CE52F334E5E}"/>
                </a:ext>
              </a:extLst>
            </p:cNvPr>
            <p:cNvSpPr/>
            <p:nvPr/>
          </p:nvSpPr>
          <p:spPr>
            <a:xfrm>
              <a:off x="6093009" y="4276461"/>
              <a:ext cx="236255" cy="67577"/>
            </a:xfrm>
            <a:custGeom>
              <a:avLst/>
              <a:gdLst/>
              <a:ahLst/>
              <a:cxnLst/>
              <a:rect l="l" t="t" r="r" b="b"/>
              <a:pathLst>
                <a:path w="895" h="256" extrusionOk="0">
                  <a:moveTo>
                    <a:pt x="895" y="0"/>
                  </a:moveTo>
                  <a:lnTo>
                    <a:pt x="895" y="0"/>
                  </a:lnTo>
                  <a:cubicBezTo>
                    <a:pt x="805" y="152"/>
                    <a:pt x="638" y="256"/>
                    <a:pt x="447" y="256"/>
                  </a:cubicBezTo>
                  <a:cubicBezTo>
                    <a:pt x="257" y="256"/>
                    <a:pt x="87" y="152"/>
                    <a:pt x="0" y="0"/>
                  </a:cubicBezTo>
                  <a:lnTo>
                    <a:pt x="895" y="0"/>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4841;p69">
              <a:extLst>
                <a:ext uri="{FF2B5EF4-FFF2-40B4-BE49-F238E27FC236}">
                  <a16:creationId xmlns:a16="http://schemas.microsoft.com/office/drawing/2014/main" id="{F9F5B681-E0AA-3218-9561-F46762F1BDAE}"/>
                </a:ext>
              </a:extLst>
            </p:cNvPr>
            <p:cNvSpPr/>
            <p:nvPr/>
          </p:nvSpPr>
          <p:spPr>
            <a:xfrm>
              <a:off x="6166393" y="4275669"/>
              <a:ext cx="176334" cy="176334"/>
            </a:xfrm>
            <a:custGeom>
              <a:avLst/>
              <a:gdLst/>
              <a:ahLst/>
              <a:cxnLst/>
              <a:rect l="l" t="t" r="r" b="b"/>
              <a:pathLst>
                <a:path w="668" h="668" extrusionOk="0">
                  <a:moveTo>
                    <a:pt x="516" y="516"/>
                  </a:moveTo>
                  <a:lnTo>
                    <a:pt x="516" y="516"/>
                  </a:lnTo>
                  <a:cubicBezTo>
                    <a:pt x="381" y="651"/>
                    <a:pt x="190" y="696"/>
                    <a:pt x="17" y="651"/>
                  </a:cubicBezTo>
                  <a:cubicBezTo>
                    <a:pt x="-28" y="478"/>
                    <a:pt x="17" y="287"/>
                    <a:pt x="152" y="152"/>
                  </a:cubicBezTo>
                  <a:cubicBezTo>
                    <a:pt x="287" y="17"/>
                    <a:pt x="478" y="-28"/>
                    <a:pt x="651" y="17"/>
                  </a:cubicBezTo>
                  <a:lnTo>
                    <a:pt x="651" y="17"/>
                  </a:lnTo>
                  <a:cubicBezTo>
                    <a:pt x="696" y="190"/>
                    <a:pt x="651" y="381"/>
                    <a:pt x="516" y="516"/>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4842;p69">
              <a:extLst>
                <a:ext uri="{FF2B5EF4-FFF2-40B4-BE49-F238E27FC236}">
                  <a16:creationId xmlns:a16="http://schemas.microsoft.com/office/drawing/2014/main" id="{DB325003-2E70-BD03-3281-8B0BA0EE1424}"/>
                </a:ext>
              </a:extLst>
            </p:cNvPr>
            <p:cNvSpPr/>
            <p:nvPr/>
          </p:nvSpPr>
          <p:spPr>
            <a:xfrm>
              <a:off x="6166393" y="4275669"/>
              <a:ext cx="171846" cy="171846"/>
            </a:xfrm>
            <a:custGeom>
              <a:avLst/>
              <a:gdLst/>
              <a:ahLst/>
              <a:cxnLst/>
              <a:rect l="l" t="t" r="r" b="b"/>
              <a:pathLst>
                <a:path w="651" h="651" extrusionOk="0">
                  <a:moveTo>
                    <a:pt x="651" y="17"/>
                  </a:moveTo>
                  <a:lnTo>
                    <a:pt x="651" y="17"/>
                  </a:lnTo>
                  <a:lnTo>
                    <a:pt x="651" y="17"/>
                  </a:lnTo>
                  <a:cubicBezTo>
                    <a:pt x="17" y="651"/>
                    <a:pt x="17" y="651"/>
                    <a:pt x="17" y="651"/>
                  </a:cubicBezTo>
                  <a:cubicBezTo>
                    <a:pt x="-28" y="478"/>
                    <a:pt x="17" y="287"/>
                    <a:pt x="152" y="152"/>
                  </a:cubicBezTo>
                  <a:cubicBezTo>
                    <a:pt x="287" y="17"/>
                    <a:pt x="478" y="-28"/>
                    <a:pt x="651" y="17"/>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4843;p69">
              <a:extLst>
                <a:ext uri="{FF2B5EF4-FFF2-40B4-BE49-F238E27FC236}">
                  <a16:creationId xmlns:a16="http://schemas.microsoft.com/office/drawing/2014/main" id="{B6A34AF2-ACA7-E4E0-5A78-D59DC5EC9DD3}"/>
                </a:ext>
              </a:extLst>
            </p:cNvPr>
            <p:cNvSpPr/>
            <p:nvPr/>
          </p:nvSpPr>
          <p:spPr>
            <a:xfrm>
              <a:off x="6151611" y="4131804"/>
              <a:ext cx="156536" cy="157328"/>
            </a:xfrm>
            <a:custGeom>
              <a:avLst/>
              <a:gdLst/>
              <a:ahLst/>
              <a:cxnLst/>
              <a:rect l="l" t="t" r="r" b="b"/>
              <a:pathLst>
                <a:path w="593" h="596" extrusionOk="0">
                  <a:moveTo>
                    <a:pt x="298" y="0"/>
                  </a:moveTo>
                  <a:lnTo>
                    <a:pt x="298" y="0"/>
                  </a:lnTo>
                  <a:cubicBezTo>
                    <a:pt x="461" y="0"/>
                    <a:pt x="593" y="135"/>
                    <a:pt x="593" y="298"/>
                  </a:cubicBezTo>
                  <a:cubicBezTo>
                    <a:pt x="593" y="461"/>
                    <a:pt x="461" y="596"/>
                    <a:pt x="298" y="596"/>
                  </a:cubicBezTo>
                  <a:cubicBezTo>
                    <a:pt x="132" y="596"/>
                    <a:pt x="0" y="461"/>
                    <a:pt x="0" y="298"/>
                  </a:cubicBezTo>
                  <a:cubicBezTo>
                    <a:pt x="0" y="135"/>
                    <a:pt x="132" y="0"/>
                    <a:pt x="298"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4844;p69">
              <a:extLst>
                <a:ext uri="{FF2B5EF4-FFF2-40B4-BE49-F238E27FC236}">
                  <a16:creationId xmlns:a16="http://schemas.microsoft.com/office/drawing/2014/main" id="{B0989454-0FCD-1620-CB2F-37599A082E17}"/>
                </a:ext>
              </a:extLst>
            </p:cNvPr>
            <p:cNvSpPr/>
            <p:nvPr/>
          </p:nvSpPr>
          <p:spPr>
            <a:xfrm>
              <a:off x="6151611" y="4131804"/>
              <a:ext cx="135418" cy="152840"/>
            </a:xfrm>
            <a:custGeom>
              <a:avLst/>
              <a:gdLst/>
              <a:ahLst/>
              <a:cxnLst/>
              <a:rect l="l" t="t" r="r" b="b"/>
              <a:pathLst>
                <a:path w="513" h="579" extrusionOk="0">
                  <a:moveTo>
                    <a:pt x="513" y="94"/>
                  </a:moveTo>
                  <a:lnTo>
                    <a:pt x="513" y="94"/>
                  </a:lnTo>
                  <a:cubicBezTo>
                    <a:pt x="482" y="83"/>
                    <a:pt x="451" y="76"/>
                    <a:pt x="416" y="76"/>
                  </a:cubicBezTo>
                  <a:cubicBezTo>
                    <a:pt x="253" y="76"/>
                    <a:pt x="121" y="211"/>
                    <a:pt x="121" y="374"/>
                  </a:cubicBezTo>
                  <a:cubicBezTo>
                    <a:pt x="121" y="454"/>
                    <a:pt x="152" y="527"/>
                    <a:pt x="201" y="579"/>
                  </a:cubicBezTo>
                  <a:cubicBezTo>
                    <a:pt x="83" y="541"/>
                    <a:pt x="0" y="430"/>
                    <a:pt x="0" y="298"/>
                  </a:cubicBezTo>
                  <a:cubicBezTo>
                    <a:pt x="0" y="135"/>
                    <a:pt x="132" y="0"/>
                    <a:pt x="298" y="0"/>
                  </a:cubicBezTo>
                  <a:cubicBezTo>
                    <a:pt x="382" y="0"/>
                    <a:pt x="458" y="35"/>
                    <a:pt x="513" y="94"/>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4845;p69">
              <a:extLst>
                <a:ext uri="{FF2B5EF4-FFF2-40B4-BE49-F238E27FC236}">
                  <a16:creationId xmlns:a16="http://schemas.microsoft.com/office/drawing/2014/main" id="{687D78FB-2D50-5E60-B7E4-22E8E5BE7145}"/>
                </a:ext>
              </a:extLst>
            </p:cNvPr>
            <p:cNvSpPr/>
            <p:nvPr/>
          </p:nvSpPr>
          <p:spPr>
            <a:xfrm>
              <a:off x="6192790" y="4230530"/>
              <a:ext cx="156536" cy="156536"/>
            </a:xfrm>
            <a:custGeom>
              <a:avLst/>
              <a:gdLst/>
              <a:ahLst/>
              <a:cxnLst/>
              <a:rect l="l" t="t" r="r" b="b"/>
              <a:pathLst>
                <a:path w="593" h="593" extrusionOk="0">
                  <a:moveTo>
                    <a:pt x="295" y="0"/>
                  </a:moveTo>
                  <a:lnTo>
                    <a:pt x="295" y="0"/>
                  </a:lnTo>
                  <a:cubicBezTo>
                    <a:pt x="461" y="0"/>
                    <a:pt x="593" y="132"/>
                    <a:pt x="593" y="299"/>
                  </a:cubicBezTo>
                  <a:cubicBezTo>
                    <a:pt x="593" y="461"/>
                    <a:pt x="461" y="593"/>
                    <a:pt x="295" y="593"/>
                  </a:cubicBezTo>
                  <a:cubicBezTo>
                    <a:pt x="132" y="593"/>
                    <a:pt x="0" y="461"/>
                    <a:pt x="0" y="299"/>
                  </a:cubicBezTo>
                  <a:cubicBezTo>
                    <a:pt x="0" y="132"/>
                    <a:pt x="132" y="0"/>
                    <a:pt x="295"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4846;p69">
              <a:extLst>
                <a:ext uri="{FF2B5EF4-FFF2-40B4-BE49-F238E27FC236}">
                  <a16:creationId xmlns:a16="http://schemas.microsoft.com/office/drawing/2014/main" id="{2EA96AE9-D712-1CD0-63C0-8EC2E3802112}"/>
                </a:ext>
              </a:extLst>
            </p:cNvPr>
            <p:cNvSpPr/>
            <p:nvPr/>
          </p:nvSpPr>
          <p:spPr>
            <a:xfrm>
              <a:off x="6192790" y="4230530"/>
              <a:ext cx="135418" cy="154688"/>
            </a:xfrm>
            <a:custGeom>
              <a:avLst/>
              <a:gdLst/>
              <a:ahLst/>
              <a:cxnLst/>
              <a:rect l="l" t="t" r="r" b="b"/>
              <a:pathLst>
                <a:path w="513" h="586" extrusionOk="0">
                  <a:moveTo>
                    <a:pt x="513" y="98"/>
                  </a:moveTo>
                  <a:lnTo>
                    <a:pt x="513" y="98"/>
                  </a:lnTo>
                  <a:cubicBezTo>
                    <a:pt x="492" y="91"/>
                    <a:pt x="468" y="87"/>
                    <a:pt x="444" y="87"/>
                  </a:cubicBezTo>
                  <a:cubicBezTo>
                    <a:pt x="281" y="87"/>
                    <a:pt x="146" y="219"/>
                    <a:pt x="146" y="385"/>
                  </a:cubicBezTo>
                  <a:cubicBezTo>
                    <a:pt x="146" y="461"/>
                    <a:pt x="177" y="534"/>
                    <a:pt x="226" y="586"/>
                  </a:cubicBezTo>
                  <a:cubicBezTo>
                    <a:pt x="94" y="555"/>
                    <a:pt x="0" y="437"/>
                    <a:pt x="0" y="299"/>
                  </a:cubicBezTo>
                  <a:cubicBezTo>
                    <a:pt x="0" y="132"/>
                    <a:pt x="132" y="0"/>
                    <a:pt x="295" y="0"/>
                  </a:cubicBezTo>
                  <a:cubicBezTo>
                    <a:pt x="382" y="0"/>
                    <a:pt x="461" y="39"/>
                    <a:pt x="513" y="98"/>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4847;p69">
              <a:extLst>
                <a:ext uri="{FF2B5EF4-FFF2-40B4-BE49-F238E27FC236}">
                  <a16:creationId xmlns:a16="http://schemas.microsoft.com/office/drawing/2014/main" id="{B939B60B-DFF2-A4DF-D6A3-B5DED7890F69}"/>
                </a:ext>
              </a:extLst>
            </p:cNvPr>
            <p:cNvSpPr/>
            <p:nvPr/>
          </p:nvSpPr>
          <p:spPr>
            <a:xfrm>
              <a:off x="6351965" y="4131804"/>
              <a:ext cx="157592" cy="157328"/>
            </a:xfrm>
            <a:custGeom>
              <a:avLst/>
              <a:gdLst/>
              <a:ahLst/>
              <a:cxnLst/>
              <a:rect l="l" t="t" r="r" b="b"/>
              <a:pathLst>
                <a:path w="597" h="596" extrusionOk="0">
                  <a:moveTo>
                    <a:pt x="299" y="0"/>
                  </a:moveTo>
                  <a:lnTo>
                    <a:pt x="299" y="0"/>
                  </a:lnTo>
                  <a:cubicBezTo>
                    <a:pt x="462" y="0"/>
                    <a:pt x="597" y="135"/>
                    <a:pt x="597" y="298"/>
                  </a:cubicBezTo>
                  <a:cubicBezTo>
                    <a:pt x="597" y="461"/>
                    <a:pt x="462" y="596"/>
                    <a:pt x="299" y="596"/>
                  </a:cubicBezTo>
                  <a:cubicBezTo>
                    <a:pt x="135" y="596"/>
                    <a:pt x="0" y="461"/>
                    <a:pt x="0" y="298"/>
                  </a:cubicBezTo>
                  <a:cubicBezTo>
                    <a:pt x="0" y="135"/>
                    <a:pt x="135" y="0"/>
                    <a:pt x="299"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4848;p69">
              <a:extLst>
                <a:ext uri="{FF2B5EF4-FFF2-40B4-BE49-F238E27FC236}">
                  <a16:creationId xmlns:a16="http://schemas.microsoft.com/office/drawing/2014/main" id="{78722728-7BF7-9526-7471-B68758A36CF5}"/>
                </a:ext>
              </a:extLst>
            </p:cNvPr>
            <p:cNvSpPr/>
            <p:nvPr/>
          </p:nvSpPr>
          <p:spPr>
            <a:xfrm>
              <a:off x="6351965" y="4131804"/>
              <a:ext cx="124595" cy="157328"/>
            </a:xfrm>
            <a:custGeom>
              <a:avLst/>
              <a:gdLst/>
              <a:ahLst/>
              <a:cxnLst/>
              <a:rect l="l" t="t" r="r" b="b"/>
              <a:pathLst>
                <a:path w="472" h="596" extrusionOk="0">
                  <a:moveTo>
                    <a:pt x="472" y="541"/>
                  </a:moveTo>
                  <a:lnTo>
                    <a:pt x="472" y="541"/>
                  </a:lnTo>
                  <a:cubicBezTo>
                    <a:pt x="423" y="575"/>
                    <a:pt x="361" y="596"/>
                    <a:pt x="299" y="596"/>
                  </a:cubicBezTo>
                  <a:cubicBezTo>
                    <a:pt x="135" y="596"/>
                    <a:pt x="0" y="461"/>
                    <a:pt x="0" y="298"/>
                  </a:cubicBezTo>
                  <a:cubicBezTo>
                    <a:pt x="0" y="135"/>
                    <a:pt x="135" y="0"/>
                    <a:pt x="299" y="0"/>
                  </a:cubicBezTo>
                  <a:cubicBezTo>
                    <a:pt x="343" y="0"/>
                    <a:pt x="385" y="10"/>
                    <a:pt x="423" y="28"/>
                  </a:cubicBezTo>
                  <a:cubicBezTo>
                    <a:pt x="347" y="83"/>
                    <a:pt x="299" y="170"/>
                    <a:pt x="299" y="270"/>
                  </a:cubicBezTo>
                  <a:cubicBezTo>
                    <a:pt x="299" y="388"/>
                    <a:pt x="368" y="492"/>
                    <a:pt x="472" y="541"/>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4849;p69">
              <a:extLst>
                <a:ext uri="{FF2B5EF4-FFF2-40B4-BE49-F238E27FC236}">
                  <a16:creationId xmlns:a16="http://schemas.microsoft.com/office/drawing/2014/main" id="{977D7BDF-DBC0-311E-55C2-AFDEE990BA00}"/>
                </a:ext>
              </a:extLst>
            </p:cNvPr>
            <p:cNvSpPr/>
            <p:nvPr/>
          </p:nvSpPr>
          <p:spPr>
            <a:xfrm>
              <a:off x="6310785" y="4230530"/>
              <a:ext cx="157592" cy="156536"/>
            </a:xfrm>
            <a:custGeom>
              <a:avLst/>
              <a:gdLst/>
              <a:ahLst/>
              <a:cxnLst/>
              <a:rect l="l" t="t" r="r" b="b"/>
              <a:pathLst>
                <a:path w="597" h="593" extrusionOk="0">
                  <a:moveTo>
                    <a:pt x="298" y="0"/>
                  </a:moveTo>
                  <a:lnTo>
                    <a:pt x="298" y="0"/>
                  </a:lnTo>
                  <a:cubicBezTo>
                    <a:pt x="462" y="0"/>
                    <a:pt x="597" y="132"/>
                    <a:pt x="597" y="299"/>
                  </a:cubicBezTo>
                  <a:cubicBezTo>
                    <a:pt x="597" y="461"/>
                    <a:pt x="462" y="593"/>
                    <a:pt x="298" y="593"/>
                  </a:cubicBezTo>
                  <a:cubicBezTo>
                    <a:pt x="136" y="593"/>
                    <a:pt x="0" y="461"/>
                    <a:pt x="0" y="299"/>
                  </a:cubicBezTo>
                  <a:cubicBezTo>
                    <a:pt x="0" y="132"/>
                    <a:pt x="136" y="0"/>
                    <a:pt x="298"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4850;p69">
              <a:extLst>
                <a:ext uri="{FF2B5EF4-FFF2-40B4-BE49-F238E27FC236}">
                  <a16:creationId xmlns:a16="http://schemas.microsoft.com/office/drawing/2014/main" id="{33A3FD01-C8C2-E340-E31A-7008BAFE344A}"/>
                </a:ext>
              </a:extLst>
            </p:cNvPr>
            <p:cNvSpPr/>
            <p:nvPr/>
          </p:nvSpPr>
          <p:spPr>
            <a:xfrm>
              <a:off x="6310785" y="4231586"/>
              <a:ext cx="128291" cy="155480"/>
            </a:xfrm>
            <a:custGeom>
              <a:avLst/>
              <a:gdLst/>
              <a:ahLst/>
              <a:cxnLst/>
              <a:rect l="l" t="t" r="r" b="b"/>
              <a:pathLst>
                <a:path w="486" h="589" extrusionOk="0">
                  <a:moveTo>
                    <a:pt x="486" y="523"/>
                  </a:moveTo>
                  <a:lnTo>
                    <a:pt x="486" y="523"/>
                  </a:lnTo>
                  <a:cubicBezTo>
                    <a:pt x="437" y="565"/>
                    <a:pt x="371" y="589"/>
                    <a:pt x="298" y="589"/>
                  </a:cubicBezTo>
                  <a:cubicBezTo>
                    <a:pt x="136" y="589"/>
                    <a:pt x="0" y="457"/>
                    <a:pt x="0" y="295"/>
                  </a:cubicBezTo>
                  <a:cubicBezTo>
                    <a:pt x="0" y="146"/>
                    <a:pt x="108" y="24"/>
                    <a:pt x="247" y="0"/>
                  </a:cubicBezTo>
                  <a:cubicBezTo>
                    <a:pt x="181" y="55"/>
                    <a:pt x="139" y="139"/>
                    <a:pt x="139" y="232"/>
                  </a:cubicBezTo>
                  <a:cubicBezTo>
                    <a:pt x="139" y="395"/>
                    <a:pt x="271" y="527"/>
                    <a:pt x="437" y="527"/>
                  </a:cubicBezTo>
                  <a:cubicBezTo>
                    <a:pt x="455" y="527"/>
                    <a:pt x="472" y="527"/>
                    <a:pt x="486" y="523"/>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4851;p69">
              <a:extLst>
                <a:ext uri="{FF2B5EF4-FFF2-40B4-BE49-F238E27FC236}">
                  <a16:creationId xmlns:a16="http://schemas.microsoft.com/office/drawing/2014/main" id="{926A5386-FF88-C3A3-56C7-CF4F8328143C}"/>
                </a:ext>
              </a:extLst>
            </p:cNvPr>
            <p:cNvSpPr/>
            <p:nvPr/>
          </p:nvSpPr>
          <p:spPr>
            <a:xfrm>
              <a:off x="6270662" y="4144739"/>
              <a:ext cx="122483" cy="85791"/>
            </a:xfrm>
            <a:custGeom>
              <a:avLst/>
              <a:gdLst/>
              <a:ahLst/>
              <a:cxnLst/>
              <a:rect l="l" t="t" r="r" b="b"/>
              <a:pathLst>
                <a:path w="464" h="325" extrusionOk="0">
                  <a:moveTo>
                    <a:pt x="97" y="34"/>
                  </a:moveTo>
                  <a:lnTo>
                    <a:pt x="97" y="34"/>
                  </a:lnTo>
                  <a:cubicBezTo>
                    <a:pt x="176" y="-11"/>
                    <a:pt x="274" y="-11"/>
                    <a:pt x="354" y="34"/>
                  </a:cubicBezTo>
                  <a:cubicBezTo>
                    <a:pt x="464" y="79"/>
                    <a:pt x="464" y="79"/>
                    <a:pt x="464" y="79"/>
                  </a:cubicBezTo>
                  <a:cubicBezTo>
                    <a:pt x="381" y="249"/>
                    <a:pt x="381" y="249"/>
                    <a:pt x="381" y="249"/>
                  </a:cubicBezTo>
                  <a:cubicBezTo>
                    <a:pt x="225" y="325"/>
                    <a:pt x="225" y="325"/>
                    <a:pt x="225" y="325"/>
                  </a:cubicBezTo>
                  <a:cubicBezTo>
                    <a:pt x="14" y="221"/>
                    <a:pt x="14" y="221"/>
                    <a:pt x="14" y="221"/>
                  </a:cubicBezTo>
                  <a:cubicBezTo>
                    <a:pt x="0" y="83"/>
                    <a:pt x="0" y="83"/>
                    <a:pt x="0" y="83"/>
                  </a:cubicBezTo>
                  <a:lnTo>
                    <a:pt x="97" y="34"/>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8" name="Google Shape;4852;p69">
              <a:extLst>
                <a:ext uri="{FF2B5EF4-FFF2-40B4-BE49-F238E27FC236}">
                  <a16:creationId xmlns:a16="http://schemas.microsoft.com/office/drawing/2014/main" id="{01338764-2540-7755-69F5-146C34469953}"/>
                </a:ext>
              </a:extLst>
            </p:cNvPr>
            <p:cNvSpPr/>
            <p:nvPr/>
          </p:nvSpPr>
          <p:spPr>
            <a:xfrm>
              <a:off x="6245848" y="4169816"/>
              <a:ext cx="168414" cy="139641"/>
            </a:xfrm>
            <a:custGeom>
              <a:avLst/>
              <a:gdLst/>
              <a:ahLst/>
              <a:cxnLst/>
              <a:rect l="l" t="t" r="r" b="b"/>
              <a:pathLst>
                <a:path w="638" h="529" extrusionOk="0">
                  <a:moveTo>
                    <a:pt x="638" y="209"/>
                  </a:moveTo>
                  <a:lnTo>
                    <a:pt x="638" y="209"/>
                  </a:lnTo>
                  <a:cubicBezTo>
                    <a:pt x="638" y="133"/>
                    <a:pt x="614" y="67"/>
                    <a:pt x="569" y="12"/>
                  </a:cubicBezTo>
                  <a:cubicBezTo>
                    <a:pt x="513" y="-61"/>
                    <a:pt x="423" y="230"/>
                    <a:pt x="319" y="230"/>
                  </a:cubicBezTo>
                  <a:cubicBezTo>
                    <a:pt x="215" y="230"/>
                    <a:pt x="121" y="-57"/>
                    <a:pt x="62" y="19"/>
                  </a:cubicBezTo>
                  <a:cubicBezTo>
                    <a:pt x="25" y="71"/>
                    <a:pt x="0" y="137"/>
                    <a:pt x="0" y="209"/>
                  </a:cubicBezTo>
                  <a:cubicBezTo>
                    <a:pt x="0" y="387"/>
                    <a:pt x="146" y="529"/>
                    <a:pt x="319" y="529"/>
                  </a:cubicBezTo>
                  <a:cubicBezTo>
                    <a:pt x="496" y="529"/>
                    <a:pt x="638" y="387"/>
                    <a:pt x="638" y="209"/>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9" name="Google Shape;4853;p69">
              <a:extLst>
                <a:ext uri="{FF2B5EF4-FFF2-40B4-BE49-F238E27FC236}">
                  <a16:creationId xmlns:a16="http://schemas.microsoft.com/office/drawing/2014/main" id="{9FD4A2CE-4825-DFF4-AF70-6F8E626CE4F6}"/>
                </a:ext>
              </a:extLst>
            </p:cNvPr>
            <p:cNvSpPr/>
            <p:nvPr/>
          </p:nvSpPr>
          <p:spPr>
            <a:xfrm>
              <a:off x="6245848" y="4171400"/>
              <a:ext cx="107173" cy="138058"/>
            </a:xfrm>
            <a:custGeom>
              <a:avLst/>
              <a:gdLst/>
              <a:ahLst/>
              <a:cxnLst/>
              <a:rect l="l" t="t" r="r" b="b"/>
              <a:pathLst>
                <a:path w="406" h="523" extrusionOk="0">
                  <a:moveTo>
                    <a:pt x="406" y="509"/>
                  </a:moveTo>
                  <a:lnTo>
                    <a:pt x="406" y="509"/>
                  </a:lnTo>
                  <a:cubicBezTo>
                    <a:pt x="378" y="516"/>
                    <a:pt x="350" y="523"/>
                    <a:pt x="319" y="523"/>
                  </a:cubicBezTo>
                  <a:cubicBezTo>
                    <a:pt x="146" y="523"/>
                    <a:pt x="0" y="381"/>
                    <a:pt x="0" y="203"/>
                  </a:cubicBezTo>
                  <a:cubicBezTo>
                    <a:pt x="0" y="131"/>
                    <a:pt x="25" y="65"/>
                    <a:pt x="62" y="13"/>
                  </a:cubicBezTo>
                  <a:cubicBezTo>
                    <a:pt x="97" y="-29"/>
                    <a:pt x="139" y="37"/>
                    <a:pt x="187" y="107"/>
                  </a:cubicBezTo>
                  <a:cubicBezTo>
                    <a:pt x="177" y="138"/>
                    <a:pt x="174" y="169"/>
                    <a:pt x="174" y="203"/>
                  </a:cubicBezTo>
                  <a:cubicBezTo>
                    <a:pt x="174" y="349"/>
                    <a:pt x="270" y="471"/>
                    <a:pt x="406" y="509"/>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0" name="Google Shape;4854;p69">
              <a:extLst>
                <a:ext uri="{FF2B5EF4-FFF2-40B4-BE49-F238E27FC236}">
                  <a16:creationId xmlns:a16="http://schemas.microsoft.com/office/drawing/2014/main" id="{B7F51224-DEB7-6C6E-7D5B-0909E96A1C9A}"/>
                </a:ext>
              </a:extLst>
            </p:cNvPr>
            <p:cNvSpPr/>
            <p:nvPr/>
          </p:nvSpPr>
          <p:spPr>
            <a:xfrm>
              <a:off x="6281485" y="4113062"/>
              <a:ext cx="131458" cy="179765"/>
            </a:xfrm>
            <a:custGeom>
              <a:avLst/>
              <a:gdLst/>
              <a:ahLst/>
              <a:cxnLst/>
              <a:rect l="l" t="t" r="r" b="b"/>
              <a:pathLst>
                <a:path w="498" h="681" extrusionOk="0">
                  <a:moveTo>
                    <a:pt x="0" y="681"/>
                  </a:moveTo>
                  <a:lnTo>
                    <a:pt x="0" y="681"/>
                  </a:lnTo>
                  <a:cubicBezTo>
                    <a:pt x="59" y="525"/>
                    <a:pt x="59" y="525"/>
                    <a:pt x="59" y="525"/>
                  </a:cubicBezTo>
                  <a:cubicBezTo>
                    <a:pt x="94" y="428"/>
                    <a:pt x="163" y="352"/>
                    <a:pt x="257" y="310"/>
                  </a:cubicBezTo>
                  <a:cubicBezTo>
                    <a:pt x="292" y="293"/>
                    <a:pt x="292" y="293"/>
                    <a:pt x="292" y="293"/>
                  </a:cubicBezTo>
                  <a:cubicBezTo>
                    <a:pt x="347" y="265"/>
                    <a:pt x="358" y="196"/>
                    <a:pt x="313" y="154"/>
                  </a:cubicBezTo>
                  <a:cubicBezTo>
                    <a:pt x="267" y="113"/>
                    <a:pt x="278" y="40"/>
                    <a:pt x="330" y="12"/>
                  </a:cubicBezTo>
                  <a:cubicBezTo>
                    <a:pt x="368" y="-12"/>
                    <a:pt x="420" y="2"/>
                    <a:pt x="444" y="40"/>
                  </a:cubicBezTo>
                  <a:cubicBezTo>
                    <a:pt x="559" y="206"/>
                    <a:pt x="482" y="435"/>
                    <a:pt x="288" y="497"/>
                  </a:cubicBezTo>
                  <a:cubicBezTo>
                    <a:pt x="215" y="522"/>
                    <a:pt x="146" y="560"/>
                    <a:pt x="87" y="609"/>
                  </a:cubicBezTo>
                  <a:lnTo>
                    <a:pt x="0" y="681"/>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1" name="Google Shape;4855;p69">
              <a:extLst>
                <a:ext uri="{FF2B5EF4-FFF2-40B4-BE49-F238E27FC236}">
                  <a16:creationId xmlns:a16="http://schemas.microsoft.com/office/drawing/2014/main" id="{E2ED463F-BEF0-8990-093F-35B3F68DF2C9}"/>
                </a:ext>
              </a:extLst>
            </p:cNvPr>
            <p:cNvSpPr/>
            <p:nvPr/>
          </p:nvSpPr>
          <p:spPr>
            <a:xfrm>
              <a:off x="6247696" y="4113590"/>
              <a:ext cx="82359" cy="129874"/>
            </a:xfrm>
            <a:custGeom>
              <a:avLst/>
              <a:gdLst/>
              <a:ahLst/>
              <a:cxnLst/>
              <a:rect l="l" t="t" r="r" b="b"/>
              <a:pathLst>
                <a:path w="312" h="492" extrusionOk="0">
                  <a:moveTo>
                    <a:pt x="198" y="492"/>
                  </a:moveTo>
                  <a:lnTo>
                    <a:pt x="198" y="492"/>
                  </a:lnTo>
                  <a:cubicBezTo>
                    <a:pt x="73" y="447"/>
                    <a:pt x="0" y="329"/>
                    <a:pt x="0" y="208"/>
                  </a:cubicBezTo>
                  <a:cubicBezTo>
                    <a:pt x="0" y="149"/>
                    <a:pt x="18" y="90"/>
                    <a:pt x="52" y="38"/>
                  </a:cubicBezTo>
                  <a:cubicBezTo>
                    <a:pt x="69" y="10"/>
                    <a:pt x="97" y="0"/>
                    <a:pt x="125" y="0"/>
                  </a:cubicBezTo>
                  <a:cubicBezTo>
                    <a:pt x="139" y="0"/>
                    <a:pt x="156" y="3"/>
                    <a:pt x="170" y="10"/>
                  </a:cubicBezTo>
                  <a:cubicBezTo>
                    <a:pt x="198" y="27"/>
                    <a:pt x="215" y="55"/>
                    <a:pt x="215" y="86"/>
                  </a:cubicBezTo>
                  <a:cubicBezTo>
                    <a:pt x="215" y="111"/>
                    <a:pt x="205" y="135"/>
                    <a:pt x="184" y="152"/>
                  </a:cubicBezTo>
                  <a:cubicBezTo>
                    <a:pt x="142" y="194"/>
                    <a:pt x="153" y="263"/>
                    <a:pt x="208" y="291"/>
                  </a:cubicBezTo>
                  <a:cubicBezTo>
                    <a:pt x="243" y="308"/>
                    <a:pt x="243" y="308"/>
                    <a:pt x="243" y="308"/>
                  </a:cubicBezTo>
                  <a:cubicBezTo>
                    <a:pt x="267" y="319"/>
                    <a:pt x="291" y="333"/>
                    <a:pt x="312" y="350"/>
                  </a:cubicBezTo>
                  <a:lnTo>
                    <a:pt x="198" y="492"/>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2" name="Google Shape;4856;p69">
              <a:extLst>
                <a:ext uri="{FF2B5EF4-FFF2-40B4-BE49-F238E27FC236}">
                  <a16:creationId xmlns:a16="http://schemas.microsoft.com/office/drawing/2014/main" id="{9712C83D-B399-8763-DCBF-FE85CF0ED589}"/>
                </a:ext>
              </a:extLst>
            </p:cNvPr>
            <p:cNvSpPr/>
            <p:nvPr/>
          </p:nvSpPr>
          <p:spPr>
            <a:xfrm>
              <a:off x="6027016" y="4078746"/>
              <a:ext cx="489669" cy="531641"/>
            </a:xfrm>
            <a:custGeom>
              <a:avLst/>
              <a:gdLst/>
              <a:ahLst/>
              <a:cxnLst/>
              <a:rect l="l" t="t" r="r" b="b"/>
              <a:pathLst>
                <a:path w="1855" h="2014" extrusionOk="0">
                  <a:moveTo>
                    <a:pt x="1855" y="499"/>
                  </a:moveTo>
                  <a:lnTo>
                    <a:pt x="1855" y="499"/>
                  </a:lnTo>
                  <a:cubicBezTo>
                    <a:pt x="1855" y="346"/>
                    <a:pt x="1755" y="222"/>
                    <a:pt x="1616" y="184"/>
                  </a:cubicBezTo>
                  <a:cubicBezTo>
                    <a:pt x="1616" y="76"/>
                    <a:pt x="1616" y="76"/>
                    <a:pt x="1616" y="76"/>
                  </a:cubicBezTo>
                  <a:cubicBezTo>
                    <a:pt x="1616" y="35"/>
                    <a:pt x="1581" y="0"/>
                    <a:pt x="1540" y="0"/>
                  </a:cubicBezTo>
                  <a:cubicBezTo>
                    <a:pt x="184" y="0"/>
                    <a:pt x="184" y="0"/>
                    <a:pt x="184" y="0"/>
                  </a:cubicBezTo>
                  <a:cubicBezTo>
                    <a:pt x="84" y="0"/>
                    <a:pt x="0" y="83"/>
                    <a:pt x="0" y="184"/>
                  </a:cubicBezTo>
                  <a:cubicBezTo>
                    <a:pt x="0" y="1782"/>
                    <a:pt x="0" y="1782"/>
                    <a:pt x="0" y="1782"/>
                  </a:cubicBezTo>
                  <a:lnTo>
                    <a:pt x="0" y="1782"/>
                  </a:lnTo>
                  <a:cubicBezTo>
                    <a:pt x="0" y="1834"/>
                    <a:pt x="18" y="1883"/>
                    <a:pt x="53" y="1924"/>
                  </a:cubicBezTo>
                  <a:cubicBezTo>
                    <a:pt x="59" y="1934"/>
                    <a:pt x="70" y="1938"/>
                    <a:pt x="84" y="1934"/>
                  </a:cubicBezTo>
                  <a:cubicBezTo>
                    <a:pt x="105" y="1927"/>
                    <a:pt x="112" y="1904"/>
                    <a:pt x="98" y="1890"/>
                  </a:cubicBezTo>
                  <a:cubicBezTo>
                    <a:pt x="66" y="1851"/>
                    <a:pt x="56" y="1803"/>
                    <a:pt x="63" y="1751"/>
                  </a:cubicBezTo>
                  <a:cubicBezTo>
                    <a:pt x="66" y="1730"/>
                    <a:pt x="77" y="1709"/>
                    <a:pt x="87" y="1688"/>
                  </a:cubicBezTo>
                  <a:cubicBezTo>
                    <a:pt x="122" y="1640"/>
                    <a:pt x="177" y="1609"/>
                    <a:pt x="236" y="1609"/>
                  </a:cubicBezTo>
                  <a:cubicBezTo>
                    <a:pt x="1519" y="1609"/>
                    <a:pt x="1519" y="1609"/>
                    <a:pt x="1519" y="1609"/>
                  </a:cubicBezTo>
                  <a:cubicBezTo>
                    <a:pt x="1537" y="1609"/>
                    <a:pt x="1551" y="1619"/>
                    <a:pt x="1554" y="1633"/>
                  </a:cubicBezTo>
                  <a:cubicBezTo>
                    <a:pt x="1561" y="1650"/>
                    <a:pt x="1554" y="1668"/>
                    <a:pt x="1537" y="1678"/>
                  </a:cubicBezTo>
                  <a:cubicBezTo>
                    <a:pt x="1530" y="1678"/>
                    <a:pt x="1526" y="1681"/>
                    <a:pt x="1519" y="1681"/>
                  </a:cubicBezTo>
                  <a:cubicBezTo>
                    <a:pt x="236" y="1681"/>
                    <a:pt x="236" y="1681"/>
                    <a:pt x="236" y="1681"/>
                  </a:cubicBezTo>
                  <a:cubicBezTo>
                    <a:pt x="181" y="1681"/>
                    <a:pt x="132" y="1723"/>
                    <a:pt x="132" y="1779"/>
                  </a:cubicBezTo>
                  <a:cubicBezTo>
                    <a:pt x="129" y="1838"/>
                    <a:pt x="177" y="1886"/>
                    <a:pt x="233" y="1886"/>
                  </a:cubicBezTo>
                  <a:cubicBezTo>
                    <a:pt x="1519" y="1886"/>
                    <a:pt x="1519" y="1886"/>
                    <a:pt x="1519" y="1886"/>
                  </a:cubicBezTo>
                  <a:cubicBezTo>
                    <a:pt x="1533" y="1886"/>
                    <a:pt x="1547" y="1893"/>
                    <a:pt x="1554" y="1907"/>
                  </a:cubicBezTo>
                  <a:cubicBezTo>
                    <a:pt x="1557" y="1924"/>
                    <a:pt x="1551" y="1945"/>
                    <a:pt x="1533" y="1952"/>
                  </a:cubicBezTo>
                  <a:cubicBezTo>
                    <a:pt x="1530" y="1955"/>
                    <a:pt x="1526" y="1955"/>
                    <a:pt x="1519" y="1955"/>
                  </a:cubicBezTo>
                  <a:cubicBezTo>
                    <a:pt x="236" y="1955"/>
                    <a:pt x="236" y="1955"/>
                    <a:pt x="236" y="1955"/>
                  </a:cubicBezTo>
                  <a:cubicBezTo>
                    <a:pt x="222" y="1955"/>
                    <a:pt x="208" y="1955"/>
                    <a:pt x="195" y="1952"/>
                  </a:cubicBezTo>
                  <a:cubicBezTo>
                    <a:pt x="181" y="1948"/>
                    <a:pt x="167" y="1955"/>
                    <a:pt x="160" y="1969"/>
                  </a:cubicBezTo>
                  <a:cubicBezTo>
                    <a:pt x="153" y="1987"/>
                    <a:pt x="163" y="2004"/>
                    <a:pt x="181" y="2007"/>
                  </a:cubicBezTo>
                  <a:cubicBezTo>
                    <a:pt x="198" y="2011"/>
                    <a:pt x="219" y="2014"/>
                    <a:pt x="236" y="2014"/>
                  </a:cubicBezTo>
                  <a:cubicBezTo>
                    <a:pt x="1519" y="2014"/>
                    <a:pt x="1519" y="2014"/>
                    <a:pt x="1519" y="2014"/>
                  </a:cubicBezTo>
                  <a:cubicBezTo>
                    <a:pt x="1540" y="2014"/>
                    <a:pt x="1561" y="2007"/>
                    <a:pt x="1578" y="1997"/>
                  </a:cubicBezTo>
                  <a:cubicBezTo>
                    <a:pt x="1602" y="1976"/>
                    <a:pt x="1616" y="1948"/>
                    <a:pt x="1616" y="1921"/>
                  </a:cubicBezTo>
                  <a:lnTo>
                    <a:pt x="1616" y="1921"/>
                  </a:lnTo>
                  <a:cubicBezTo>
                    <a:pt x="1616" y="1480"/>
                    <a:pt x="1616" y="1480"/>
                    <a:pt x="1616" y="1480"/>
                  </a:cubicBezTo>
                  <a:cubicBezTo>
                    <a:pt x="1623" y="1480"/>
                    <a:pt x="1630" y="1477"/>
                    <a:pt x="1637" y="1477"/>
                  </a:cubicBezTo>
                  <a:cubicBezTo>
                    <a:pt x="1647" y="1473"/>
                    <a:pt x="1658" y="1463"/>
                    <a:pt x="1661" y="1452"/>
                  </a:cubicBezTo>
                  <a:cubicBezTo>
                    <a:pt x="1693" y="1328"/>
                    <a:pt x="1682" y="1196"/>
                    <a:pt x="1627" y="1082"/>
                  </a:cubicBezTo>
                  <a:cubicBezTo>
                    <a:pt x="1675" y="1023"/>
                    <a:pt x="1703" y="950"/>
                    <a:pt x="1703" y="874"/>
                  </a:cubicBezTo>
                  <a:cubicBezTo>
                    <a:pt x="1703" y="842"/>
                    <a:pt x="1696" y="811"/>
                    <a:pt x="1689" y="783"/>
                  </a:cubicBezTo>
                  <a:cubicBezTo>
                    <a:pt x="1793" y="728"/>
                    <a:pt x="1855" y="617"/>
                    <a:pt x="1855" y="499"/>
                  </a:cubicBezTo>
                  <a:moveTo>
                    <a:pt x="191" y="1782"/>
                  </a:moveTo>
                  <a:lnTo>
                    <a:pt x="191" y="1782"/>
                  </a:lnTo>
                  <a:cubicBezTo>
                    <a:pt x="191" y="1758"/>
                    <a:pt x="208" y="1740"/>
                    <a:pt x="233" y="1740"/>
                  </a:cubicBezTo>
                  <a:cubicBezTo>
                    <a:pt x="1412" y="1740"/>
                    <a:pt x="1412" y="1740"/>
                    <a:pt x="1412" y="1740"/>
                  </a:cubicBezTo>
                  <a:cubicBezTo>
                    <a:pt x="1412" y="1827"/>
                    <a:pt x="1412" y="1827"/>
                    <a:pt x="1412" y="1827"/>
                  </a:cubicBezTo>
                  <a:cubicBezTo>
                    <a:pt x="233" y="1827"/>
                    <a:pt x="233" y="1827"/>
                    <a:pt x="233" y="1827"/>
                  </a:cubicBezTo>
                  <a:cubicBezTo>
                    <a:pt x="208" y="1827"/>
                    <a:pt x="191" y="1806"/>
                    <a:pt x="191" y="1782"/>
                  </a:cubicBezTo>
                  <a:moveTo>
                    <a:pt x="1519" y="1827"/>
                  </a:moveTo>
                  <a:lnTo>
                    <a:pt x="1519" y="1827"/>
                  </a:lnTo>
                  <a:cubicBezTo>
                    <a:pt x="1471" y="1827"/>
                    <a:pt x="1471" y="1827"/>
                    <a:pt x="1471" y="1827"/>
                  </a:cubicBezTo>
                  <a:cubicBezTo>
                    <a:pt x="1471" y="1740"/>
                    <a:pt x="1471" y="1740"/>
                    <a:pt x="1471" y="1740"/>
                  </a:cubicBezTo>
                  <a:cubicBezTo>
                    <a:pt x="1519" y="1740"/>
                    <a:pt x="1519" y="1740"/>
                    <a:pt x="1519" y="1740"/>
                  </a:cubicBezTo>
                  <a:cubicBezTo>
                    <a:pt x="1533" y="1740"/>
                    <a:pt x="1544" y="1737"/>
                    <a:pt x="1557" y="1733"/>
                  </a:cubicBezTo>
                  <a:cubicBezTo>
                    <a:pt x="1557" y="1834"/>
                    <a:pt x="1557" y="1834"/>
                    <a:pt x="1557" y="1834"/>
                  </a:cubicBezTo>
                  <a:cubicBezTo>
                    <a:pt x="1544" y="1827"/>
                    <a:pt x="1533" y="1827"/>
                    <a:pt x="1519" y="1827"/>
                  </a:cubicBezTo>
                  <a:moveTo>
                    <a:pt x="1554" y="1553"/>
                  </a:moveTo>
                  <a:lnTo>
                    <a:pt x="1554" y="1553"/>
                  </a:lnTo>
                  <a:cubicBezTo>
                    <a:pt x="1544" y="1550"/>
                    <a:pt x="1519" y="1546"/>
                    <a:pt x="1519" y="1546"/>
                  </a:cubicBezTo>
                  <a:cubicBezTo>
                    <a:pt x="236" y="1546"/>
                    <a:pt x="236" y="1546"/>
                    <a:pt x="236" y="1546"/>
                  </a:cubicBezTo>
                  <a:cubicBezTo>
                    <a:pt x="174" y="1546"/>
                    <a:pt x="115" y="1571"/>
                    <a:pt x="70" y="1616"/>
                  </a:cubicBezTo>
                  <a:cubicBezTo>
                    <a:pt x="66" y="1619"/>
                    <a:pt x="63" y="1623"/>
                    <a:pt x="59" y="1626"/>
                  </a:cubicBezTo>
                  <a:cubicBezTo>
                    <a:pt x="59" y="173"/>
                    <a:pt x="59" y="173"/>
                    <a:pt x="59" y="173"/>
                  </a:cubicBezTo>
                  <a:cubicBezTo>
                    <a:pt x="59" y="111"/>
                    <a:pt x="112" y="59"/>
                    <a:pt x="177" y="59"/>
                  </a:cubicBezTo>
                  <a:cubicBezTo>
                    <a:pt x="1530" y="59"/>
                    <a:pt x="1530" y="59"/>
                    <a:pt x="1530" y="59"/>
                  </a:cubicBezTo>
                  <a:cubicBezTo>
                    <a:pt x="1544" y="59"/>
                    <a:pt x="1554" y="69"/>
                    <a:pt x="1554" y="83"/>
                  </a:cubicBezTo>
                  <a:cubicBezTo>
                    <a:pt x="1554" y="173"/>
                    <a:pt x="1554" y="173"/>
                    <a:pt x="1554" y="173"/>
                  </a:cubicBezTo>
                  <a:cubicBezTo>
                    <a:pt x="1554" y="173"/>
                    <a:pt x="1537" y="173"/>
                    <a:pt x="1530" y="173"/>
                  </a:cubicBezTo>
                  <a:cubicBezTo>
                    <a:pt x="1502" y="173"/>
                    <a:pt x="1478" y="177"/>
                    <a:pt x="1453" y="180"/>
                  </a:cubicBezTo>
                  <a:cubicBezTo>
                    <a:pt x="1446" y="173"/>
                    <a:pt x="1439" y="163"/>
                    <a:pt x="1432" y="152"/>
                  </a:cubicBezTo>
                  <a:cubicBezTo>
                    <a:pt x="1398" y="100"/>
                    <a:pt x="1332" y="86"/>
                    <a:pt x="1280" y="114"/>
                  </a:cubicBezTo>
                  <a:cubicBezTo>
                    <a:pt x="1245" y="135"/>
                    <a:pt x="1224" y="166"/>
                    <a:pt x="1221" y="204"/>
                  </a:cubicBezTo>
                  <a:cubicBezTo>
                    <a:pt x="1218" y="211"/>
                    <a:pt x="1218" y="222"/>
                    <a:pt x="1221" y="229"/>
                  </a:cubicBezTo>
                  <a:cubicBezTo>
                    <a:pt x="1172" y="218"/>
                    <a:pt x="1124" y="218"/>
                    <a:pt x="1079" y="229"/>
                  </a:cubicBezTo>
                  <a:cubicBezTo>
                    <a:pt x="1079" y="225"/>
                    <a:pt x="1079" y="222"/>
                    <a:pt x="1079" y="218"/>
                  </a:cubicBezTo>
                  <a:cubicBezTo>
                    <a:pt x="1079" y="177"/>
                    <a:pt x="1055" y="135"/>
                    <a:pt x="1020" y="114"/>
                  </a:cubicBezTo>
                  <a:cubicBezTo>
                    <a:pt x="1003" y="107"/>
                    <a:pt x="982" y="100"/>
                    <a:pt x="961" y="100"/>
                  </a:cubicBezTo>
                  <a:cubicBezTo>
                    <a:pt x="923" y="100"/>
                    <a:pt x="884" y="121"/>
                    <a:pt x="864" y="152"/>
                  </a:cubicBezTo>
                  <a:cubicBezTo>
                    <a:pt x="857" y="163"/>
                    <a:pt x="850" y="173"/>
                    <a:pt x="847" y="180"/>
                  </a:cubicBezTo>
                  <a:cubicBezTo>
                    <a:pt x="822" y="177"/>
                    <a:pt x="795" y="173"/>
                    <a:pt x="770" y="173"/>
                  </a:cubicBezTo>
                  <a:cubicBezTo>
                    <a:pt x="590" y="173"/>
                    <a:pt x="441" y="319"/>
                    <a:pt x="441" y="499"/>
                  </a:cubicBezTo>
                  <a:cubicBezTo>
                    <a:pt x="441" y="506"/>
                    <a:pt x="444" y="513"/>
                    <a:pt x="444" y="520"/>
                  </a:cubicBezTo>
                  <a:cubicBezTo>
                    <a:pt x="351" y="568"/>
                    <a:pt x="274" y="641"/>
                    <a:pt x="222" y="732"/>
                  </a:cubicBezTo>
                  <a:cubicBezTo>
                    <a:pt x="219" y="742"/>
                    <a:pt x="219" y="752"/>
                    <a:pt x="222" y="759"/>
                  </a:cubicBezTo>
                  <a:cubicBezTo>
                    <a:pt x="299" y="887"/>
                    <a:pt x="416" y="981"/>
                    <a:pt x="559" y="1016"/>
                  </a:cubicBezTo>
                  <a:cubicBezTo>
                    <a:pt x="545" y="1043"/>
                    <a:pt x="531" y="1075"/>
                    <a:pt x="521" y="1106"/>
                  </a:cubicBezTo>
                  <a:cubicBezTo>
                    <a:pt x="517" y="1123"/>
                    <a:pt x="528" y="1137"/>
                    <a:pt x="541" y="1144"/>
                  </a:cubicBezTo>
                  <a:cubicBezTo>
                    <a:pt x="545" y="1144"/>
                    <a:pt x="548" y="1144"/>
                    <a:pt x="552" y="1144"/>
                  </a:cubicBezTo>
                  <a:cubicBezTo>
                    <a:pt x="562" y="1144"/>
                    <a:pt x="576" y="1137"/>
                    <a:pt x="580" y="1123"/>
                  </a:cubicBezTo>
                  <a:cubicBezTo>
                    <a:pt x="590" y="1085"/>
                    <a:pt x="607" y="1047"/>
                    <a:pt x="628" y="1009"/>
                  </a:cubicBezTo>
                  <a:cubicBezTo>
                    <a:pt x="680" y="1123"/>
                    <a:pt x="795" y="1200"/>
                    <a:pt x="923" y="1200"/>
                  </a:cubicBezTo>
                  <a:cubicBezTo>
                    <a:pt x="985" y="1200"/>
                    <a:pt x="1048" y="1182"/>
                    <a:pt x="1096" y="1151"/>
                  </a:cubicBezTo>
                  <a:cubicBezTo>
                    <a:pt x="1079" y="1182"/>
                    <a:pt x="1055" y="1214"/>
                    <a:pt x="1023" y="1241"/>
                  </a:cubicBezTo>
                  <a:cubicBezTo>
                    <a:pt x="905" y="1359"/>
                    <a:pt x="732" y="1411"/>
                    <a:pt x="569" y="1373"/>
                  </a:cubicBezTo>
                  <a:cubicBezTo>
                    <a:pt x="562" y="1331"/>
                    <a:pt x="559" y="1290"/>
                    <a:pt x="559" y="1251"/>
                  </a:cubicBezTo>
                  <a:cubicBezTo>
                    <a:pt x="559" y="1234"/>
                    <a:pt x="545" y="1220"/>
                    <a:pt x="531" y="1220"/>
                  </a:cubicBezTo>
                  <a:cubicBezTo>
                    <a:pt x="514" y="1220"/>
                    <a:pt x="500" y="1231"/>
                    <a:pt x="500" y="1248"/>
                  </a:cubicBezTo>
                  <a:cubicBezTo>
                    <a:pt x="496" y="1300"/>
                    <a:pt x="503" y="1352"/>
                    <a:pt x="517" y="1404"/>
                  </a:cubicBezTo>
                  <a:cubicBezTo>
                    <a:pt x="521" y="1415"/>
                    <a:pt x="528" y="1422"/>
                    <a:pt x="538" y="1425"/>
                  </a:cubicBezTo>
                  <a:cubicBezTo>
                    <a:pt x="587" y="1439"/>
                    <a:pt x="631" y="1442"/>
                    <a:pt x="680" y="1442"/>
                  </a:cubicBezTo>
                  <a:cubicBezTo>
                    <a:pt x="822" y="1442"/>
                    <a:pt x="961" y="1387"/>
                    <a:pt x="1065" y="1283"/>
                  </a:cubicBezTo>
                  <a:cubicBezTo>
                    <a:pt x="1079" y="1300"/>
                    <a:pt x="1093" y="1317"/>
                    <a:pt x="1110" y="1335"/>
                  </a:cubicBezTo>
                  <a:cubicBezTo>
                    <a:pt x="1214" y="1439"/>
                    <a:pt x="1353" y="1494"/>
                    <a:pt x="1498" y="1494"/>
                  </a:cubicBezTo>
                  <a:cubicBezTo>
                    <a:pt x="1516" y="1494"/>
                    <a:pt x="1537" y="1494"/>
                    <a:pt x="1557" y="1491"/>
                  </a:cubicBezTo>
                  <a:cubicBezTo>
                    <a:pt x="1557" y="1553"/>
                    <a:pt x="1557" y="1553"/>
                    <a:pt x="1557" y="1553"/>
                  </a:cubicBezTo>
                  <a:lnTo>
                    <a:pt x="1554" y="1553"/>
                  </a:lnTo>
                  <a:moveTo>
                    <a:pt x="1048" y="887"/>
                  </a:moveTo>
                  <a:lnTo>
                    <a:pt x="1048" y="887"/>
                  </a:lnTo>
                  <a:cubicBezTo>
                    <a:pt x="1051" y="953"/>
                    <a:pt x="1072" y="1016"/>
                    <a:pt x="1110" y="1064"/>
                  </a:cubicBezTo>
                  <a:cubicBezTo>
                    <a:pt x="1062" y="1113"/>
                    <a:pt x="996" y="1141"/>
                    <a:pt x="923" y="1141"/>
                  </a:cubicBezTo>
                  <a:cubicBezTo>
                    <a:pt x="777" y="1141"/>
                    <a:pt x="656" y="1019"/>
                    <a:pt x="656" y="874"/>
                  </a:cubicBezTo>
                  <a:cubicBezTo>
                    <a:pt x="656" y="839"/>
                    <a:pt x="663" y="808"/>
                    <a:pt x="673" y="780"/>
                  </a:cubicBezTo>
                  <a:cubicBezTo>
                    <a:pt x="697" y="714"/>
                    <a:pt x="746" y="662"/>
                    <a:pt x="808" y="631"/>
                  </a:cubicBezTo>
                  <a:cubicBezTo>
                    <a:pt x="826" y="697"/>
                    <a:pt x="860" y="759"/>
                    <a:pt x="909" y="804"/>
                  </a:cubicBezTo>
                  <a:cubicBezTo>
                    <a:pt x="843" y="870"/>
                    <a:pt x="812" y="943"/>
                    <a:pt x="808" y="947"/>
                  </a:cubicBezTo>
                  <a:cubicBezTo>
                    <a:pt x="802" y="964"/>
                    <a:pt x="808" y="981"/>
                    <a:pt x="822" y="988"/>
                  </a:cubicBezTo>
                  <a:cubicBezTo>
                    <a:pt x="829" y="988"/>
                    <a:pt x="833" y="988"/>
                    <a:pt x="836" y="988"/>
                  </a:cubicBezTo>
                  <a:cubicBezTo>
                    <a:pt x="847" y="988"/>
                    <a:pt x="857" y="981"/>
                    <a:pt x="864" y="971"/>
                  </a:cubicBezTo>
                  <a:cubicBezTo>
                    <a:pt x="864" y="971"/>
                    <a:pt x="895" y="901"/>
                    <a:pt x="954" y="842"/>
                  </a:cubicBezTo>
                  <a:cubicBezTo>
                    <a:pt x="982" y="860"/>
                    <a:pt x="1013" y="877"/>
                    <a:pt x="1048" y="887"/>
                  </a:cubicBezTo>
                  <a:moveTo>
                    <a:pt x="590" y="964"/>
                  </a:moveTo>
                  <a:lnTo>
                    <a:pt x="590" y="964"/>
                  </a:lnTo>
                  <a:cubicBezTo>
                    <a:pt x="462" y="936"/>
                    <a:pt x="354" y="856"/>
                    <a:pt x="285" y="745"/>
                  </a:cubicBezTo>
                  <a:cubicBezTo>
                    <a:pt x="326" y="679"/>
                    <a:pt x="385" y="620"/>
                    <a:pt x="455" y="582"/>
                  </a:cubicBezTo>
                  <a:cubicBezTo>
                    <a:pt x="475" y="666"/>
                    <a:pt x="531" y="742"/>
                    <a:pt x="611" y="783"/>
                  </a:cubicBezTo>
                  <a:cubicBezTo>
                    <a:pt x="600" y="811"/>
                    <a:pt x="597" y="842"/>
                    <a:pt x="597" y="874"/>
                  </a:cubicBezTo>
                  <a:cubicBezTo>
                    <a:pt x="597" y="894"/>
                    <a:pt x="600" y="919"/>
                    <a:pt x="604" y="940"/>
                  </a:cubicBezTo>
                  <a:cubicBezTo>
                    <a:pt x="600" y="947"/>
                    <a:pt x="593" y="957"/>
                    <a:pt x="590" y="964"/>
                  </a:cubicBezTo>
                  <a:moveTo>
                    <a:pt x="1148" y="444"/>
                  </a:moveTo>
                  <a:lnTo>
                    <a:pt x="1148" y="444"/>
                  </a:lnTo>
                  <a:cubicBezTo>
                    <a:pt x="1131" y="433"/>
                    <a:pt x="1113" y="423"/>
                    <a:pt x="1093" y="412"/>
                  </a:cubicBezTo>
                  <a:cubicBezTo>
                    <a:pt x="1124" y="385"/>
                    <a:pt x="1183" y="350"/>
                    <a:pt x="1273" y="360"/>
                  </a:cubicBezTo>
                  <a:cubicBezTo>
                    <a:pt x="1270" y="374"/>
                    <a:pt x="1259" y="388"/>
                    <a:pt x="1242" y="395"/>
                  </a:cubicBezTo>
                  <a:cubicBezTo>
                    <a:pt x="1207" y="412"/>
                    <a:pt x="1207" y="412"/>
                    <a:pt x="1207" y="412"/>
                  </a:cubicBezTo>
                  <a:cubicBezTo>
                    <a:pt x="1186" y="423"/>
                    <a:pt x="1169" y="433"/>
                    <a:pt x="1148" y="444"/>
                  </a:cubicBezTo>
                  <a:moveTo>
                    <a:pt x="1037" y="381"/>
                  </a:moveTo>
                  <a:lnTo>
                    <a:pt x="1037" y="381"/>
                  </a:lnTo>
                  <a:cubicBezTo>
                    <a:pt x="1030" y="374"/>
                    <a:pt x="1027" y="364"/>
                    <a:pt x="1023" y="353"/>
                  </a:cubicBezTo>
                  <a:cubicBezTo>
                    <a:pt x="1020" y="336"/>
                    <a:pt x="1027" y="319"/>
                    <a:pt x="1041" y="308"/>
                  </a:cubicBezTo>
                  <a:cubicBezTo>
                    <a:pt x="1103" y="274"/>
                    <a:pt x="1176" y="270"/>
                    <a:pt x="1242" y="298"/>
                  </a:cubicBezTo>
                  <a:cubicBezTo>
                    <a:pt x="1134" y="302"/>
                    <a:pt x="1069" y="350"/>
                    <a:pt x="1037" y="381"/>
                  </a:cubicBezTo>
                  <a:moveTo>
                    <a:pt x="1003" y="263"/>
                  </a:moveTo>
                  <a:lnTo>
                    <a:pt x="1003" y="263"/>
                  </a:lnTo>
                  <a:cubicBezTo>
                    <a:pt x="975" y="288"/>
                    <a:pt x="961" y="326"/>
                    <a:pt x="964" y="364"/>
                  </a:cubicBezTo>
                  <a:cubicBezTo>
                    <a:pt x="971" y="402"/>
                    <a:pt x="996" y="433"/>
                    <a:pt x="1030" y="447"/>
                  </a:cubicBezTo>
                  <a:cubicBezTo>
                    <a:pt x="1065" y="465"/>
                    <a:pt x="1065" y="465"/>
                    <a:pt x="1065" y="465"/>
                  </a:cubicBezTo>
                  <a:cubicBezTo>
                    <a:pt x="1079" y="471"/>
                    <a:pt x="1089" y="478"/>
                    <a:pt x="1099" y="485"/>
                  </a:cubicBezTo>
                  <a:cubicBezTo>
                    <a:pt x="1069" y="513"/>
                    <a:pt x="1041" y="548"/>
                    <a:pt x="1020" y="586"/>
                  </a:cubicBezTo>
                  <a:cubicBezTo>
                    <a:pt x="926" y="541"/>
                    <a:pt x="864" y="444"/>
                    <a:pt x="864" y="340"/>
                  </a:cubicBezTo>
                  <a:cubicBezTo>
                    <a:pt x="864" y="284"/>
                    <a:pt x="881" y="232"/>
                    <a:pt x="912" y="184"/>
                  </a:cubicBezTo>
                  <a:cubicBezTo>
                    <a:pt x="923" y="170"/>
                    <a:pt x="944" y="159"/>
                    <a:pt x="961" y="159"/>
                  </a:cubicBezTo>
                  <a:cubicBezTo>
                    <a:pt x="971" y="159"/>
                    <a:pt x="982" y="163"/>
                    <a:pt x="989" y="166"/>
                  </a:cubicBezTo>
                  <a:cubicBezTo>
                    <a:pt x="1010" y="177"/>
                    <a:pt x="1020" y="198"/>
                    <a:pt x="1020" y="218"/>
                  </a:cubicBezTo>
                  <a:cubicBezTo>
                    <a:pt x="1020" y="236"/>
                    <a:pt x="1013" y="250"/>
                    <a:pt x="1003" y="263"/>
                  </a:cubicBezTo>
                  <a:moveTo>
                    <a:pt x="815" y="412"/>
                  </a:moveTo>
                  <a:lnTo>
                    <a:pt x="815" y="412"/>
                  </a:lnTo>
                  <a:cubicBezTo>
                    <a:pt x="756" y="409"/>
                    <a:pt x="683" y="423"/>
                    <a:pt x="611" y="475"/>
                  </a:cubicBezTo>
                  <a:cubicBezTo>
                    <a:pt x="597" y="485"/>
                    <a:pt x="593" y="503"/>
                    <a:pt x="604" y="517"/>
                  </a:cubicBezTo>
                  <a:cubicBezTo>
                    <a:pt x="611" y="524"/>
                    <a:pt x="618" y="527"/>
                    <a:pt x="628" y="527"/>
                  </a:cubicBezTo>
                  <a:cubicBezTo>
                    <a:pt x="635" y="527"/>
                    <a:pt x="638" y="527"/>
                    <a:pt x="645" y="524"/>
                  </a:cubicBezTo>
                  <a:cubicBezTo>
                    <a:pt x="694" y="485"/>
                    <a:pt x="753" y="468"/>
                    <a:pt x="812" y="471"/>
                  </a:cubicBezTo>
                  <a:cubicBezTo>
                    <a:pt x="805" y="499"/>
                    <a:pt x="802" y="527"/>
                    <a:pt x="802" y="554"/>
                  </a:cubicBezTo>
                  <a:cubicBezTo>
                    <a:pt x="802" y="558"/>
                    <a:pt x="802" y="565"/>
                    <a:pt x="802" y="568"/>
                  </a:cubicBezTo>
                  <a:cubicBezTo>
                    <a:pt x="729" y="600"/>
                    <a:pt x="666" y="659"/>
                    <a:pt x="631" y="728"/>
                  </a:cubicBezTo>
                  <a:cubicBezTo>
                    <a:pt x="552" y="679"/>
                    <a:pt x="503" y="593"/>
                    <a:pt x="503" y="499"/>
                  </a:cubicBezTo>
                  <a:cubicBezTo>
                    <a:pt x="503" y="350"/>
                    <a:pt x="621" y="232"/>
                    <a:pt x="770" y="232"/>
                  </a:cubicBezTo>
                  <a:cubicBezTo>
                    <a:pt x="788" y="232"/>
                    <a:pt x="805" y="232"/>
                    <a:pt x="822" y="236"/>
                  </a:cubicBezTo>
                  <a:cubicBezTo>
                    <a:pt x="812" y="270"/>
                    <a:pt x="805" y="305"/>
                    <a:pt x="805" y="340"/>
                  </a:cubicBezTo>
                  <a:cubicBezTo>
                    <a:pt x="805" y="364"/>
                    <a:pt x="808" y="388"/>
                    <a:pt x="815" y="412"/>
                  </a:cubicBezTo>
                  <a:moveTo>
                    <a:pt x="950" y="763"/>
                  </a:moveTo>
                  <a:lnTo>
                    <a:pt x="950" y="763"/>
                  </a:lnTo>
                  <a:cubicBezTo>
                    <a:pt x="895" y="711"/>
                    <a:pt x="860" y="638"/>
                    <a:pt x="860" y="554"/>
                  </a:cubicBezTo>
                  <a:cubicBezTo>
                    <a:pt x="860" y="544"/>
                    <a:pt x="860" y="534"/>
                    <a:pt x="860" y="524"/>
                  </a:cubicBezTo>
                  <a:cubicBezTo>
                    <a:pt x="895" y="572"/>
                    <a:pt x="940" y="614"/>
                    <a:pt x="996" y="638"/>
                  </a:cubicBezTo>
                  <a:cubicBezTo>
                    <a:pt x="996" y="641"/>
                    <a:pt x="996" y="641"/>
                    <a:pt x="996" y="645"/>
                  </a:cubicBezTo>
                  <a:lnTo>
                    <a:pt x="950" y="763"/>
                  </a:lnTo>
                  <a:moveTo>
                    <a:pt x="1051" y="666"/>
                  </a:moveTo>
                  <a:lnTo>
                    <a:pt x="1051" y="666"/>
                  </a:lnTo>
                  <a:cubicBezTo>
                    <a:pt x="1082" y="575"/>
                    <a:pt x="1148" y="506"/>
                    <a:pt x="1231" y="465"/>
                  </a:cubicBezTo>
                  <a:cubicBezTo>
                    <a:pt x="1270" y="447"/>
                    <a:pt x="1270" y="447"/>
                    <a:pt x="1270" y="447"/>
                  </a:cubicBezTo>
                  <a:cubicBezTo>
                    <a:pt x="1304" y="433"/>
                    <a:pt x="1325" y="402"/>
                    <a:pt x="1332" y="364"/>
                  </a:cubicBezTo>
                  <a:cubicBezTo>
                    <a:pt x="1339" y="326"/>
                    <a:pt x="1325" y="288"/>
                    <a:pt x="1297" y="263"/>
                  </a:cubicBezTo>
                  <a:cubicBezTo>
                    <a:pt x="1283" y="250"/>
                    <a:pt x="1277" y="232"/>
                    <a:pt x="1280" y="211"/>
                  </a:cubicBezTo>
                  <a:cubicBezTo>
                    <a:pt x="1280" y="194"/>
                    <a:pt x="1290" y="177"/>
                    <a:pt x="1308" y="166"/>
                  </a:cubicBezTo>
                  <a:cubicBezTo>
                    <a:pt x="1318" y="163"/>
                    <a:pt x="1328" y="159"/>
                    <a:pt x="1335" y="159"/>
                  </a:cubicBezTo>
                  <a:cubicBezTo>
                    <a:pt x="1356" y="159"/>
                    <a:pt x="1373" y="170"/>
                    <a:pt x="1384" y="184"/>
                  </a:cubicBezTo>
                  <a:cubicBezTo>
                    <a:pt x="1436" y="257"/>
                    <a:pt x="1446" y="346"/>
                    <a:pt x="1419" y="426"/>
                  </a:cubicBezTo>
                  <a:cubicBezTo>
                    <a:pt x="1391" y="510"/>
                    <a:pt x="1325" y="572"/>
                    <a:pt x="1242" y="600"/>
                  </a:cubicBezTo>
                  <a:cubicBezTo>
                    <a:pt x="1165" y="624"/>
                    <a:pt x="1096" y="662"/>
                    <a:pt x="1034" y="714"/>
                  </a:cubicBezTo>
                  <a:cubicBezTo>
                    <a:pt x="1030" y="718"/>
                    <a:pt x="1030" y="718"/>
                    <a:pt x="1030" y="718"/>
                  </a:cubicBezTo>
                  <a:lnTo>
                    <a:pt x="1051" y="666"/>
                  </a:lnTo>
                  <a:moveTo>
                    <a:pt x="1606" y="1422"/>
                  </a:moveTo>
                  <a:lnTo>
                    <a:pt x="1606" y="1422"/>
                  </a:lnTo>
                  <a:cubicBezTo>
                    <a:pt x="1443" y="1459"/>
                    <a:pt x="1270" y="1411"/>
                    <a:pt x="1152" y="1293"/>
                  </a:cubicBezTo>
                  <a:cubicBezTo>
                    <a:pt x="1134" y="1276"/>
                    <a:pt x="1120" y="1258"/>
                    <a:pt x="1106" y="1241"/>
                  </a:cubicBezTo>
                  <a:cubicBezTo>
                    <a:pt x="1134" y="1207"/>
                    <a:pt x="1155" y="1168"/>
                    <a:pt x="1176" y="1130"/>
                  </a:cubicBezTo>
                  <a:cubicBezTo>
                    <a:pt x="1228" y="1172"/>
                    <a:pt x="1297" y="1200"/>
                    <a:pt x="1373" y="1200"/>
                  </a:cubicBezTo>
                  <a:cubicBezTo>
                    <a:pt x="1453" y="1200"/>
                    <a:pt x="1523" y="1172"/>
                    <a:pt x="1581" y="1127"/>
                  </a:cubicBezTo>
                  <a:cubicBezTo>
                    <a:pt x="1620" y="1220"/>
                    <a:pt x="1627" y="1321"/>
                    <a:pt x="1606" y="1422"/>
                  </a:cubicBezTo>
                  <a:moveTo>
                    <a:pt x="1373" y="1141"/>
                  </a:moveTo>
                  <a:lnTo>
                    <a:pt x="1373" y="1141"/>
                  </a:lnTo>
                  <a:cubicBezTo>
                    <a:pt x="1235" y="1141"/>
                    <a:pt x="1120" y="1033"/>
                    <a:pt x="1106" y="898"/>
                  </a:cubicBezTo>
                  <a:cubicBezTo>
                    <a:pt x="1120" y="901"/>
                    <a:pt x="1134" y="901"/>
                    <a:pt x="1148" y="901"/>
                  </a:cubicBezTo>
                  <a:cubicBezTo>
                    <a:pt x="1221" y="901"/>
                    <a:pt x="1287" y="881"/>
                    <a:pt x="1342" y="842"/>
                  </a:cubicBezTo>
                  <a:cubicBezTo>
                    <a:pt x="1401" y="905"/>
                    <a:pt x="1432" y="971"/>
                    <a:pt x="1432" y="971"/>
                  </a:cubicBezTo>
                  <a:cubicBezTo>
                    <a:pt x="1439" y="981"/>
                    <a:pt x="1450" y="988"/>
                    <a:pt x="1460" y="988"/>
                  </a:cubicBezTo>
                  <a:cubicBezTo>
                    <a:pt x="1464" y="988"/>
                    <a:pt x="1467" y="988"/>
                    <a:pt x="1471" y="988"/>
                  </a:cubicBezTo>
                  <a:cubicBezTo>
                    <a:pt x="1488" y="981"/>
                    <a:pt x="1495" y="964"/>
                    <a:pt x="1488" y="947"/>
                  </a:cubicBezTo>
                  <a:cubicBezTo>
                    <a:pt x="1485" y="943"/>
                    <a:pt x="1453" y="874"/>
                    <a:pt x="1391" y="804"/>
                  </a:cubicBezTo>
                  <a:cubicBezTo>
                    <a:pt x="1401" y="794"/>
                    <a:pt x="1408" y="783"/>
                    <a:pt x="1419" y="773"/>
                  </a:cubicBezTo>
                  <a:cubicBezTo>
                    <a:pt x="1429" y="763"/>
                    <a:pt x="1429" y="742"/>
                    <a:pt x="1415" y="732"/>
                  </a:cubicBezTo>
                  <a:cubicBezTo>
                    <a:pt x="1401" y="721"/>
                    <a:pt x="1384" y="725"/>
                    <a:pt x="1373" y="735"/>
                  </a:cubicBezTo>
                  <a:cubicBezTo>
                    <a:pt x="1318" y="804"/>
                    <a:pt x="1235" y="842"/>
                    <a:pt x="1148" y="842"/>
                  </a:cubicBezTo>
                  <a:cubicBezTo>
                    <a:pt x="1099" y="842"/>
                    <a:pt x="1055" y="832"/>
                    <a:pt x="1013" y="808"/>
                  </a:cubicBezTo>
                  <a:cubicBezTo>
                    <a:pt x="1072" y="759"/>
                    <a:pt x="1072" y="759"/>
                    <a:pt x="1072" y="759"/>
                  </a:cubicBezTo>
                  <a:cubicBezTo>
                    <a:pt x="1127" y="714"/>
                    <a:pt x="1190" y="679"/>
                    <a:pt x="1263" y="655"/>
                  </a:cubicBezTo>
                  <a:cubicBezTo>
                    <a:pt x="1335" y="631"/>
                    <a:pt x="1394" y="586"/>
                    <a:pt x="1436" y="524"/>
                  </a:cubicBezTo>
                  <a:cubicBezTo>
                    <a:pt x="1436" y="534"/>
                    <a:pt x="1439" y="544"/>
                    <a:pt x="1439" y="554"/>
                  </a:cubicBezTo>
                  <a:cubicBezTo>
                    <a:pt x="1439" y="579"/>
                    <a:pt x="1436" y="603"/>
                    <a:pt x="1429" y="627"/>
                  </a:cubicBezTo>
                  <a:cubicBezTo>
                    <a:pt x="1426" y="641"/>
                    <a:pt x="1436" y="659"/>
                    <a:pt x="1450" y="662"/>
                  </a:cubicBezTo>
                  <a:cubicBezTo>
                    <a:pt x="1453" y="662"/>
                    <a:pt x="1457" y="662"/>
                    <a:pt x="1457" y="662"/>
                  </a:cubicBezTo>
                  <a:cubicBezTo>
                    <a:pt x="1471" y="662"/>
                    <a:pt x="1481" y="655"/>
                    <a:pt x="1485" y="641"/>
                  </a:cubicBezTo>
                  <a:cubicBezTo>
                    <a:pt x="1488" y="638"/>
                    <a:pt x="1488" y="634"/>
                    <a:pt x="1488" y="631"/>
                  </a:cubicBezTo>
                  <a:cubicBezTo>
                    <a:pt x="1581" y="676"/>
                    <a:pt x="1640" y="766"/>
                    <a:pt x="1640" y="874"/>
                  </a:cubicBezTo>
                  <a:cubicBezTo>
                    <a:pt x="1640" y="1019"/>
                    <a:pt x="1523" y="1141"/>
                    <a:pt x="1373" y="1141"/>
                  </a:cubicBezTo>
                  <a:moveTo>
                    <a:pt x="1668" y="728"/>
                  </a:moveTo>
                  <a:lnTo>
                    <a:pt x="1668" y="728"/>
                  </a:lnTo>
                  <a:cubicBezTo>
                    <a:pt x="1634" y="659"/>
                    <a:pt x="1571" y="600"/>
                    <a:pt x="1498" y="568"/>
                  </a:cubicBezTo>
                  <a:cubicBezTo>
                    <a:pt x="1498" y="565"/>
                    <a:pt x="1498" y="558"/>
                    <a:pt x="1498" y="554"/>
                  </a:cubicBezTo>
                  <a:cubicBezTo>
                    <a:pt x="1498" y="527"/>
                    <a:pt x="1495" y="499"/>
                    <a:pt x="1488" y="471"/>
                  </a:cubicBezTo>
                  <a:cubicBezTo>
                    <a:pt x="1547" y="468"/>
                    <a:pt x="1602" y="485"/>
                    <a:pt x="1651" y="524"/>
                  </a:cubicBezTo>
                  <a:cubicBezTo>
                    <a:pt x="1658" y="527"/>
                    <a:pt x="1661" y="527"/>
                    <a:pt x="1668" y="527"/>
                  </a:cubicBezTo>
                  <a:cubicBezTo>
                    <a:pt x="1679" y="527"/>
                    <a:pt x="1686" y="524"/>
                    <a:pt x="1693" y="517"/>
                  </a:cubicBezTo>
                  <a:cubicBezTo>
                    <a:pt x="1703" y="503"/>
                    <a:pt x="1699" y="485"/>
                    <a:pt x="1686" y="475"/>
                  </a:cubicBezTo>
                  <a:cubicBezTo>
                    <a:pt x="1613" y="423"/>
                    <a:pt x="1540" y="409"/>
                    <a:pt x="1485" y="412"/>
                  </a:cubicBezTo>
                  <a:cubicBezTo>
                    <a:pt x="1498" y="353"/>
                    <a:pt x="1495" y="295"/>
                    <a:pt x="1478" y="236"/>
                  </a:cubicBezTo>
                  <a:cubicBezTo>
                    <a:pt x="1495" y="232"/>
                    <a:pt x="1512" y="232"/>
                    <a:pt x="1530" y="232"/>
                  </a:cubicBezTo>
                  <a:cubicBezTo>
                    <a:pt x="1675" y="232"/>
                    <a:pt x="1797" y="350"/>
                    <a:pt x="1797" y="499"/>
                  </a:cubicBezTo>
                  <a:cubicBezTo>
                    <a:pt x="1797" y="593"/>
                    <a:pt x="1748" y="679"/>
                    <a:pt x="1668" y="728"/>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073" name="Google Shape;4109;p69">
            <a:extLst>
              <a:ext uri="{FF2B5EF4-FFF2-40B4-BE49-F238E27FC236}">
                <a16:creationId xmlns:a16="http://schemas.microsoft.com/office/drawing/2014/main" id="{413A8499-40F5-1EF8-C7CE-08C772648B86}"/>
              </a:ext>
            </a:extLst>
          </p:cNvPr>
          <p:cNvGrpSpPr/>
          <p:nvPr/>
        </p:nvGrpSpPr>
        <p:grpSpPr>
          <a:xfrm>
            <a:off x="7590870" y="888966"/>
            <a:ext cx="531641" cy="532169"/>
            <a:chOff x="1991155" y="2033488"/>
            <a:chExt cx="531641" cy="532169"/>
          </a:xfrm>
        </p:grpSpPr>
        <p:sp>
          <p:nvSpPr>
            <p:cNvPr id="4074" name="Google Shape;4110;p69">
              <a:extLst>
                <a:ext uri="{FF2B5EF4-FFF2-40B4-BE49-F238E27FC236}">
                  <a16:creationId xmlns:a16="http://schemas.microsoft.com/office/drawing/2014/main" id="{E9E8920A-EAC8-4AAF-DDB2-91BC19FFB7B3}"/>
                </a:ext>
              </a:extLst>
            </p:cNvPr>
            <p:cNvSpPr/>
            <p:nvPr/>
          </p:nvSpPr>
          <p:spPr>
            <a:xfrm>
              <a:off x="2053188" y="2407801"/>
              <a:ext cx="47779" cy="149144"/>
            </a:xfrm>
            <a:custGeom>
              <a:avLst/>
              <a:gdLst/>
              <a:ahLst/>
              <a:cxnLst/>
              <a:rect l="l" t="t" r="r" b="b"/>
              <a:pathLst>
                <a:path w="181" h="565" extrusionOk="0">
                  <a:moveTo>
                    <a:pt x="181" y="0"/>
                  </a:moveTo>
                  <a:lnTo>
                    <a:pt x="181" y="0"/>
                  </a:lnTo>
                  <a:cubicBezTo>
                    <a:pt x="181" y="475"/>
                    <a:pt x="181" y="475"/>
                    <a:pt x="181" y="475"/>
                  </a:cubicBezTo>
                  <a:cubicBezTo>
                    <a:pt x="181" y="523"/>
                    <a:pt x="142" y="565"/>
                    <a:pt x="91" y="565"/>
                  </a:cubicBezTo>
                  <a:lnTo>
                    <a:pt x="91" y="565"/>
                  </a:lnTo>
                  <a:cubicBezTo>
                    <a:pt x="42" y="565"/>
                    <a:pt x="0" y="523"/>
                    <a:pt x="0" y="475"/>
                  </a:cubicBezTo>
                  <a:cubicBezTo>
                    <a:pt x="0" y="0"/>
                    <a:pt x="0" y="0"/>
                    <a:pt x="0" y="0"/>
                  </a:cubicBezTo>
                  <a:lnTo>
                    <a:pt x="181"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5" name="Google Shape;4111;p69">
              <a:extLst>
                <a:ext uri="{FF2B5EF4-FFF2-40B4-BE49-F238E27FC236}">
                  <a16:creationId xmlns:a16="http://schemas.microsoft.com/office/drawing/2014/main" id="{929995BA-DAAB-A1CA-F880-A666D2E97FDE}"/>
                </a:ext>
              </a:extLst>
            </p:cNvPr>
            <p:cNvSpPr/>
            <p:nvPr/>
          </p:nvSpPr>
          <p:spPr>
            <a:xfrm>
              <a:off x="2053188" y="2407801"/>
              <a:ext cx="24021" cy="149936"/>
            </a:xfrm>
            <a:custGeom>
              <a:avLst/>
              <a:gdLst/>
              <a:ahLst/>
              <a:cxnLst/>
              <a:rect l="l" t="t" r="r" b="b"/>
              <a:pathLst>
                <a:path w="91" h="568" extrusionOk="0">
                  <a:moveTo>
                    <a:pt x="91" y="0"/>
                  </a:moveTo>
                  <a:lnTo>
                    <a:pt x="91" y="0"/>
                  </a:lnTo>
                  <a:cubicBezTo>
                    <a:pt x="91" y="568"/>
                    <a:pt x="91" y="568"/>
                    <a:pt x="91" y="568"/>
                  </a:cubicBezTo>
                  <a:cubicBezTo>
                    <a:pt x="42" y="568"/>
                    <a:pt x="0" y="527"/>
                    <a:pt x="0" y="478"/>
                  </a:cubicBezTo>
                  <a:cubicBezTo>
                    <a:pt x="0" y="0"/>
                    <a:pt x="0" y="0"/>
                    <a:pt x="0" y="0"/>
                  </a:cubicBezTo>
                  <a:lnTo>
                    <a:pt x="91"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6" name="Google Shape;4112;p69">
              <a:extLst>
                <a:ext uri="{FF2B5EF4-FFF2-40B4-BE49-F238E27FC236}">
                  <a16:creationId xmlns:a16="http://schemas.microsoft.com/office/drawing/2014/main" id="{0FE4E657-0F83-89CD-D672-EABDFEEB3005}"/>
                </a:ext>
              </a:extLst>
            </p:cNvPr>
            <p:cNvSpPr/>
            <p:nvPr/>
          </p:nvSpPr>
          <p:spPr>
            <a:xfrm>
              <a:off x="2412982" y="2407801"/>
              <a:ext cx="47515" cy="149408"/>
            </a:xfrm>
            <a:custGeom>
              <a:avLst/>
              <a:gdLst/>
              <a:ahLst/>
              <a:cxnLst/>
              <a:rect l="l" t="t" r="r" b="b"/>
              <a:pathLst>
                <a:path w="180" h="566" extrusionOk="0">
                  <a:moveTo>
                    <a:pt x="0" y="475"/>
                  </a:moveTo>
                  <a:lnTo>
                    <a:pt x="0" y="475"/>
                  </a:lnTo>
                  <a:cubicBezTo>
                    <a:pt x="0" y="0"/>
                    <a:pt x="0" y="0"/>
                    <a:pt x="0" y="0"/>
                  </a:cubicBezTo>
                  <a:cubicBezTo>
                    <a:pt x="180" y="0"/>
                    <a:pt x="180" y="0"/>
                    <a:pt x="180" y="0"/>
                  </a:cubicBezTo>
                  <a:cubicBezTo>
                    <a:pt x="180" y="478"/>
                    <a:pt x="180" y="478"/>
                    <a:pt x="180" y="478"/>
                  </a:cubicBezTo>
                  <a:cubicBezTo>
                    <a:pt x="180" y="530"/>
                    <a:pt x="132" y="575"/>
                    <a:pt x="76" y="565"/>
                  </a:cubicBezTo>
                  <a:cubicBezTo>
                    <a:pt x="31" y="561"/>
                    <a:pt x="0" y="520"/>
                    <a:pt x="0" y="475"/>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7" name="Google Shape;4113;p69">
              <a:extLst>
                <a:ext uri="{FF2B5EF4-FFF2-40B4-BE49-F238E27FC236}">
                  <a16:creationId xmlns:a16="http://schemas.microsoft.com/office/drawing/2014/main" id="{C78EF1F6-B3F3-A352-7181-F6FB3E3E4F10}"/>
                </a:ext>
              </a:extLst>
            </p:cNvPr>
            <p:cNvSpPr/>
            <p:nvPr/>
          </p:nvSpPr>
          <p:spPr>
            <a:xfrm>
              <a:off x="2412982" y="2407801"/>
              <a:ext cx="23758" cy="149936"/>
            </a:xfrm>
            <a:custGeom>
              <a:avLst/>
              <a:gdLst/>
              <a:ahLst/>
              <a:cxnLst/>
              <a:rect l="l" t="t" r="r" b="b"/>
              <a:pathLst>
                <a:path w="90" h="568" extrusionOk="0">
                  <a:moveTo>
                    <a:pt x="90" y="0"/>
                  </a:moveTo>
                  <a:lnTo>
                    <a:pt x="90" y="0"/>
                  </a:lnTo>
                  <a:cubicBezTo>
                    <a:pt x="90" y="568"/>
                    <a:pt x="90" y="568"/>
                    <a:pt x="90" y="568"/>
                  </a:cubicBezTo>
                  <a:cubicBezTo>
                    <a:pt x="38" y="568"/>
                    <a:pt x="0" y="527"/>
                    <a:pt x="0" y="478"/>
                  </a:cubicBezTo>
                  <a:cubicBezTo>
                    <a:pt x="0" y="0"/>
                    <a:pt x="0" y="0"/>
                    <a:pt x="0" y="0"/>
                  </a:cubicBezTo>
                  <a:lnTo>
                    <a:pt x="90"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8" name="Google Shape;4114;p69">
              <a:extLst>
                <a:ext uri="{FF2B5EF4-FFF2-40B4-BE49-F238E27FC236}">
                  <a16:creationId xmlns:a16="http://schemas.microsoft.com/office/drawing/2014/main" id="{D94E997E-B392-F6C5-E340-D5479F1D9077}"/>
                </a:ext>
              </a:extLst>
            </p:cNvPr>
            <p:cNvSpPr/>
            <p:nvPr/>
          </p:nvSpPr>
          <p:spPr>
            <a:xfrm>
              <a:off x="1999338" y="2237539"/>
              <a:ext cx="516330" cy="194020"/>
            </a:xfrm>
            <a:custGeom>
              <a:avLst/>
              <a:gdLst/>
              <a:ahLst/>
              <a:cxnLst/>
              <a:rect l="l" t="t" r="r" b="b"/>
              <a:pathLst>
                <a:path w="1956" h="735" extrusionOk="0">
                  <a:moveTo>
                    <a:pt x="1956" y="0"/>
                  </a:moveTo>
                  <a:lnTo>
                    <a:pt x="1956" y="0"/>
                  </a:lnTo>
                  <a:cubicBezTo>
                    <a:pt x="1956" y="655"/>
                    <a:pt x="1956" y="655"/>
                    <a:pt x="1956" y="655"/>
                  </a:cubicBezTo>
                  <a:cubicBezTo>
                    <a:pt x="1956" y="700"/>
                    <a:pt x="1921" y="735"/>
                    <a:pt x="1876" y="735"/>
                  </a:cubicBezTo>
                  <a:cubicBezTo>
                    <a:pt x="79" y="735"/>
                    <a:pt x="79" y="735"/>
                    <a:pt x="79" y="735"/>
                  </a:cubicBezTo>
                  <a:cubicBezTo>
                    <a:pt x="35" y="735"/>
                    <a:pt x="0" y="700"/>
                    <a:pt x="0" y="655"/>
                  </a:cubicBezTo>
                  <a:cubicBezTo>
                    <a:pt x="0" y="0"/>
                    <a:pt x="0" y="0"/>
                    <a:pt x="0" y="0"/>
                  </a:cubicBezTo>
                  <a:lnTo>
                    <a:pt x="1956" y="0"/>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9" name="Google Shape;4115;p69">
              <a:extLst>
                <a:ext uri="{FF2B5EF4-FFF2-40B4-BE49-F238E27FC236}">
                  <a16:creationId xmlns:a16="http://schemas.microsoft.com/office/drawing/2014/main" id="{289D46E6-20AD-9FEA-2F69-30A19506116D}"/>
                </a:ext>
              </a:extLst>
            </p:cNvPr>
            <p:cNvSpPr/>
            <p:nvPr/>
          </p:nvSpPr>
          <p:spPr>
            <a:xfrm>
              <a:off x="1999338" y="2166266"/>
              <a:ext cx="516330" cy="214874"/>
            </a:xfrm>
            <a:custGeom>
              <a:avLst/>
              <a:gdLst/>
              <a:ahLst/>
              <a:cxnLst/>
              <a:rect l="l" t="t" r="r" b="b"/>
              <a:pathLst>
                <a:path w="1956" h="814" extrusionOk="0">
                  <a:moveTo>
                    <a:pt x="1876" y="814"/>
                  </a:moveTo>
                  <a:lnTo>
                    <a:pt x="1876" y="814"/>
                  </a:lnTo>
                  <a:cubicBezTo>
                    <a:pt x="79" y="814"/>
                    <a:pt x="79" y="814"/>
                    <a:pt x="79" y="814"/>
                  </a:cubicBezTo>
                  <a:cubicBezTo>
                    <a:pt x="35" y="814"/>
                    <a:pt x="0" y="780"/>
                    <a:pt x="0" y="734"/>
                  </a:cubicBezTo>
                  <a:cubicBezTo>
                    <a:pt x="0" y="79"/>
                    <a:pt x="0" y="79"/>
                    <a:pt x="0" y="79"/>
                  </a:cubicBezTo>
                  <a:cubicBezTo>
                    <a:pt x="0" y="38"/>
                    <a:pt x="35" y="0"/>
                    <a:pt x="79" y="0"/>
                  </a:cubicBezTo>
                  <a:cubicBezTo>
                    <a:pt x="1876" y="0"/>
                    <a:pt x="1876" y="0"/>
                    <a:pt x="1876" y="0"/>
                  </a:cubicBezTo>
                  <a:cubicBezTo>
                    <a:pt x="1921" y="0"/>
                    <a:pt x="1956" y="38"/>
                    <a:pt x="1956" y="79"/>
                  </a:cubicBezTo>
                  <a:cubicBezTo>
                    <a:pt x="1956" y="734"/>
                    <a:pt x="1956" y="734"/>
                    <a:pt x="1956" y="734"/>
                  </a:cubicBezTo>
                  <a:cubicBezTo>
                    <a:pt x="1956" y="780"/>
                    <a:pt x="1921" y="814"/>
                    <a:pt x="1876" y="814"/>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0" name="Google Shape;4116;p69">
              <a:extLst>
                <a:ext uri="{FF2B5EF4-FFF2-40B4-BE49-F238E27FC236}">
                  <a16:creationId xmlns:a16="http://schemas.microsoft.com/office/drawing/2014/main" id="{72849264-4792-CF89-B75D-A6023BA608A4}"/>
                </a:ext>
              </a:extLst>
            </p:cNvPr>
            <p:cNvSpPr/>
            <p:nvPr/>
          </p:nvSpPr>
          <p:spPr>
            <a:xfrm>
              <a:off x="2026791" y="2054342"/>
              <a:ext cx="215930" cy="245494"/>
            </a:xfrm>
            <a:custGeom>
              <a:avLst/>
              <a:gdLst/>
              <a:ahLst/>
              <a:cxnLst/>
              <a:rect l="l" t="t" r="r" b="b"/>
              <a:pathLst>
                <a:path w="818" h="930" extrusionOk="0">
                  <a:moveTo>
                    <a:pt x="818" y="878"/>
                  </a:moveTo>
                  <a:lnTo>
                    <a:pt x="818" y="878"/>
                  </a:lnTo>
                  <a:cubicBezTo>
                    <a:pt x="818" y="0"/>
                    <a:pt x="818" y="0"/>
                    <a:pt x="818" y="0"/>
                  </a:cubicBezTo>
                  <a:cubicBezTo>
                    <a:pt x="156" y="91"/>
                    <a:pt x="156" y="91"/>
                    <a:pt x="156" y="91"/>
                  </a:cubicBezTo>
                  <a:cubicBezTo>
                    <a:pt x="0" y="105"/>
                    <a:pt x="0" y="105"/>
                    <a:pt x="0" y="105"/>
                  </a:cubicBezTo>
                  <a:cubicBezTo>
                    <a:pt x="0" y="770"/>
                    <a:pt x="0" y="770"/>
                    <a:pt x="0" y="770"/>
                  </a:cubicBezTo>
                  <a:cubicBezTo>
                    <a:pt x="0" y="857"/>
                    <a:pt x="69" y="930"/>
                    <a:pt x="156" y="930"/>
                  </a:cubicBezTo>
                  <a:cubicBezTo>
                    <a:pt x="766" y="930"/>
                    <a:pt x="766" y="930"/>
                    <a:pt x="766" y="930"/>
                  </a:cubicBezTo>
                  <a:cubicBezTo>
                    <a:pt x="794" y="930"/>
                    <a:pt x="818" y="905"/>
                    <a:pt x="818" y="878"/>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1" name="Google Shape;4117;p69">
              <a:extLst>
                <a:ext uri="{FF2B5EF4-FFF2-40B4-BE49-F238E27FC236}">
                  <a16:creationId xmlns:a16="http://schemas.microsoft.com/office/drawing/2014/main" id="{CF92427A-0E1E-4B12-8179-6EC998E53E1B}"/>
                </a:ext>
              </a:extLst>
            </p:cNvPr>
            <p:cNvSpPr/>
            <p:nvPr/>
          </p:nvSpPr>
          <p:spPr>
            <a:xfrm>
              <a:off x="2024943" y="2078363"/>
              <a:ext cx="41972" cy="221473"/>
            </a:xfrm>
            <a:custGeom>
              <a:avLst/>
              <a:gdLst/>
              <a:ahLst/>
              <a:cxnLst/>
              <a:rect l="l" t="t" r="r" b="b"/>
              <a:pathLst>
                <a:path w="159" h="839" extrusionOk="0">
                  <a:moveTo>
                    <a:pt x="159" y="839"/>
                  </a:moveTo>
                  <a:lnTo>
                    <a:pt x="159" y="839"/>
                  </a:lnTo>
                  <a:cubicBezTo>
                    <a:pt x="159" y="0"/>
                    <a:pt x="159" y="0"/>
                    <a:pt x="159" y="0"/>
                  </a:cubicBezTo>
                  <a:cubicBezTo>
                    <a:pt x="0" y="17"/>
                    <a:pt x="0" y="17"/>
                    <a:pt x="0" y="17"/>
                  </a:cubicBezTo>
                  <a:cubicBezTo>
                    <a:pt x="0" y="683"/>
                    <a:pt x="0" y="683"/>
                    <a:pt x="0" y="683"/>
                  </a:cubicBezTo>
                  <a:cubicBezTo>
                    <a:pt x="0" y="769"/>
                    <a:pt x="73" y="839"/>
                    <a:pt x="159" y="839"/>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2" name="Google Shape;4118;p69">
              <a:extLst>
                <a:ext uri="{FF2B5EF4-FFF2-40B4-BE49-F238E27FC236}">
                  <a16:creationId xmlns:a16="http://schemas.microsoft.com/office/drawing/2014/main" id="{38B844B5-970C-4CA7-9F0C-3D043B8482A5}"/>
                </a:ext>
              </a:extLst>
            </p:cNvPr>
            <p:cNvSpPr/>
            <p:nvPr/>
          </p:nvSpPr>
          <p:spPr>
            <a:xfrm>
              <a:off x="2045005" y="2050910"/>
              <a:ext cx="167623" cy="60186"/>
            </a:xfrm>
            <a:custGeom>
              <a:avLst/>
              <a:gdLst/>
              <a:ahLst/>
              <a:cxnLst/>
              <a:rect l="l" t="t" r="r" b="b"/>
              <a:pathLst>
                <a:path w="635" h="228" extrusionOk="0">
                  <a:moveTo>
                    <a:pt x="115" y="0"/>
                  </a:moveTo>
                  <a:lnTo>
                    <a:pt x="115" y="0"/>
                  </a:lnTo>
                  <a:cubicBezTo>
                    <a:pt x="635" y="0"/>
                    <a:pt x="635" y="0"/>
                    <a:pt x="635" y="0"/>
                  </a:cubicBezTo>
                  <a:cubicBezTo>
                    <a:pt x="635" y="228"/>
                    <a:pt x="635" y="228"/>
                    <a:pt x="635" y="228"/>
                  </a:cubicBezTo>
                  <a:cubicBezTo>
                    <a:pt x="111" y="228"/>
                    <a:pt x="111" y="228"/>
                    <a:pt x="111" y="228"/>
                  </a:cubicBezTo>
                  <a:cubicBezTo>
                    <a:pt x="49" y="228"/>
                    <a:pt x="-3" y="177"/>
                    <a:pt x="0" y="111"/>
                  </a:cubicBezTo>
                  <a:cubicBezTo>
                    <a:pt x="0" y="48"/>
                    <a:pt x="52" y="0"/>
                    <a:pt x="115" y="0"/>
                  </a:cubicBezTo>
                  <a:close/>
                </a:path>
              </a:pathLst>
            </a:custGeom>
            <a:solidFill>
              <a:srgbClr val="FFFFFF"/>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3" name="Google Shape;4119;p69">
              <a:extLst>
                <a:ext uri="{FF2B5EF4-FFF2-40B4-BE49-F238E27FC236}">
                  <a16:creationId xmlns:a16="http://schemas.microsoft.com/office/drawing/2014/main" id="{7EEAE9FD-4C74-4AF9-044D-BF3BFFA0AD86}"/>
                </a:ext>
              </a:extLst>
            </p:cNvPr>
            <p:cNvSpPr/>
            <p:nvPr/>
          </p:nvSpPr>
          <p:spPr>
            <a:xfrm>
              <a:off x="2025471" y="2040879"/>
              <a:ext cx="216721" cy="83943"/>
            </a:xfrm>
            <a:custGeom>
              <a:avLst/>
              <a:gdLst/>
              <a:ahLst/>
              <a:cxnLst/>
              <a:rect l="l" t="t" r="r" b="b"/>
              <a:pathLst>
                <a:path w="821" h="318" extrusionOk="0">
                  <a:moveTo>
                    <a:pt x="102" y="145"/>
                  </a:moveTo>
                  <a:lnTo>
                    <a:pt x="102" y="145"/>
                  </a:lnTo>
                  <a:cubicBezTo>
                    <a:pt x="109" y="121"/>
                    <a:pt x="133" y="103"/>
                    <a:pt x="161" y="103"/>
                  </a:cubicBezTo>
                  <a:cubicBezTo>
                    <a:pt x="768" y="103"/>
                    <a:pt x="768" y="103"/>
                    <a:pt x="768" y="103"/>
                  </a:cubicBezTo>
                  <a:cubicBezTo>
                    <a:pt x="792" y="103"/>
                    <a:pt x="813" y="86"/>
                    <a:pt x="820" y="62"/>
                  </a:cubicBezTo>
                  <a:cubicBezTo>
                    <a:pt x="827" y="31"/>
                    <a:pt x="802" y="0"/>
                    <a:pt x="768" y="0"/>
                  </a:cubicBezTo>
                  <a:cubicBezTo>
                    <a:pt x="161" y="0"/>
                    <a:pt x="161" y="0"/>
                    <a:pt x="161" y="0"/>
                  </a:cubicBezTo>
                  <a:cubicBezTo>
                    <a:pt x="91" y="0"/>
                    <a:pt x="19" y="55"/>
                    <a:pt x="5" y="121"/>
                  </a:cubicBezTo>
                  <a:cubicBezTo>
                    <a:pt x="-20" y="225"/>
                    <a:pt x="60" y="318"/>
                    <a:pt x="161" y="318"/>
                  </a:cubicBezTo>
                  <a:cubicBezTo>
                    <a:pt x="768" y="318"/>
                    <a:pt x="768" y="318"/>
                    <a:pt x="768" y="318"/>
                  </a:cubicBezTo>
                  <a:cubicBezTo>
                    <a:pt x="792" y="318"/>
                    <a:pt x="813" y="301"/>
                    <a:pt x="820" y="280"/>
                  </a:cubicBezTo>
                  <a:cubicBezTo>
                    <a:pt x="827" y="246"/>
                    <a:pt x="802" y="215"/>
                    <a:pt x="768" y="215"/>
                  </a:cubicBezTo>
                  <a:cubicBezTo>
                    <a:pt x="157" y="215"/>
                    <a:pt x="157" y="215"/>
                    <a:pt x="157" y="215"/>
                  </a:cubicBezTo>
                  <a:cubicBezTo>
                    <a:pt x="123" y="215"/>
                    <a:pt x="95" y="183"/>
                    <a:pt x="102" y="145"/>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4" name="Google Shape;4120;p69">
              <a:extLst>
                <a:ext uri="{FF2B5EF4-FFF2-40B4-BE49-F238E27FC236}">
                  <a16:creationId xmlns:a16="http://schemas.microsoft.com/office/drawing/2014/main" id="{88757B41-09F5-6FF4-7F72-7C39448906FE}"/>
                </a:ext>
              </a:extLst>
            </p:cNvPr>
            <p:cNvSpPr/>
            <p:nvPr/>
          </p:nvSpPr>
          <p:spPr>
            <a:xfrm>
              <a:off x="2270965" y="2054342"/>
              <a:ext cx="216193" cy="245494"/>
            </a:xfrm>
            <a:custGeom>
              <a:avLst/>
              <a:gdLst/>
              <a:ahLst/>
              <a:cxnLst/>
              <a:rect l="l" t="t" r="r" b="b"/>
              <a:pathLst>
                <a:path w="819" h="930" extrusionOk="0">
                  <a:moveTo>
                    <a:pt x="819" y="878"/>
                  </a:moveTo>
                  <a:lnTo>
                    <a:pt x="819" y="878"/>
                  </a:lnTo>
                  <a:cubicBezTo>
                    <a:pt x="819" y="0"/>
                    <a:pt x="819" y="0"/>
                    <a:pt x="819" y="0"/>
                  </a:cubicBezTo>
                  <a:cubicBezTo>
                    <a:pt x="160" y="91"/>
                    <a:pt x="160" y="91"/>
                    <a:pt x="160" y="91"/>
                  </a:cubicBezTo>
                  <a:cubicBezTo>
                    <a:pt x="0" y="105"/>
                    <a:pt x="0" y="105"/>
                    <a:pt x="0" y="105"/>
                  </a:cubicBezTo>
                  <a:cubicBezTo>
                    <a:pt x="0" y="770"/>
                    <a:pt x="0" y="770"/>
                    <a:pt x="0" y="770"/>
                  </a:cubicBezTo>
                  <a:cubicBezTo>
                    <a:pt x="0" y="857"/>
                    <a:pt x="73" y="930"/>
                    <a:pt x="160" y="930"/>
                  </a:cubicBezTo>
                  <a:cubicBezTo>
                    <a:pt x="770" y="930"/>
                    <a:pt x="770" y="930"/>
                    <a:pt x="770" y="930"/>
                  </a:cubicBezTo>
                  <a:cubicBezTo>
                    <a:pt x="798" y="930"/>
                    <a:pt x="819" y="905"/>
                    <a:pt x="819" y="878"/>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5" name="Google Shape;4121;p69">
              <a:extLst>
                <a:ext uri="{FF2B5EF4-FFF2-40B4-BE49-F238E27FC236}">
                  <a16:creationId xmlns:a16="http://schemas.microsoft.com/office/drawing/2014/main" id="{44780AFC-5C78-783D-0FA7-C267FCDA14CE}"/>
                </a:ext>
              </a:extLst>
            </p:cNvPr>
            <p:cNvSpPr/>
            <p:nvPr/>
          </p:nvSpPr>
          <p:spPr>
            <a:xfrm>
              <a:off x="2270965" y="2078363"/>
              <a:ext cx="42236" cy="221473"/>
            </a:xfrm>
            <a:custGeom>
              <a:avLst/>
              <a:gdLst/>
              <a:ahLst/>
              <a:cxnLst/>
              <a:rect l="l" t="t" r="r" b="b"/>
              <a:pathLst>
                <a:path w="160" h="839" extrusionOk="0">
                  <a:moveTo>
                    <a:pt x="160" y="839"/>
                  </a:moveTo>
                  <a:lnTo>
                    <a:pt x="160" y="839"/>
                  </a:lnTo>
                  <a:cubicBezTo>
                    <a:pt x="160" y="0"/>
                    <a:pt x="160" y="0"/>
                    <a:pt x="160" y="0"/>
                  </a:cubicBezTo>
                  <a:cubicBezTo>
                    <a:pt x="0" y="17"/>
                    <a:pt x="0" y="17"/>
                    <a:pt x="0" y="17"/>
                  </a:cubicBezTo>
                  <a:cubicBezTo>
                    <a:pt x="0" y="683"/>
                    <a:pt x="0" y="683"/>
                    <a:pt x="0" y="683"/>
                  </a:cubicBezTo>
                  <a:cubicBezTo>
                    <a:pt x="0" y="769"/>
                    <a:pt x="73" y="839"/>
                    <a:pt x="160" y="839"/>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6" name="Google Shape;4122;p69">
              <a:extLst>
                <a:ext uri="{FF2B5EF4-FFF2-40B4-BE49-F238E27FC236}">
                  <a16:creationId xmlns:a16="http://schemas.microsoft.com/office/drawing/2014/main" id="{8961AB46-AD5C-4953-C58C-67B9632EA867}"/>
                </a:ext>
              </a:extLst>
            </p:cNvPr>
            <p:cNvSpPr/>
            <p:nvPr/>
          </p:nvSpPr>
          <p:spPr>
            <a:xfrm>
              <a:off x="2291291" y="2050910"/>
              <a:ext cx="167359" cy="60186"/>
            </a:xfrm>
            <a:custGeom>
              <a:avLst/>
              <a:gdLst/>
              <a:ahLst/>
              <a:cxnLst/>
              <a:rect l="l" t="t" r="r" b="b"/>
              <a:pathLst>
                <a:path w="634" h="228" extrusionOk="0">
                  <a:moveTo>
                    <a:pt x="114" y="0"/>
                  </a:moveTo>
                  <a:lnTo>
                    <a:pt x="114" y="0"/>
                  </a:lnTo>
                  <a:cubicBezTo>
                    <a:pt x="634" y="0"/>
                    <a:pt x="634" y="0"/>
                    <a:pt x="634" y="0"/>
                  </a:cubicBezTo>
                  <a:cubicBezTo>
                    <a:pt x="634" y="228"/>
                    <a:pt x="634" y="228"/>
                    <a:pt x="634" y="228"/>
                  </a:cubicBezTo>
                  <a:cubicBezTo>
                    <a:pt x="111" y="228"/>
                    <a:pt x="111" y="228"/>
                    <a:pt x="111" y="228"/>
                  </a:cubicBezTo>
                  <a:cubicBezTo>
                    <a:pt x="48" y="228"/>
                    <a:pt x="-4" y="177"/>
                    <a:pt x="0" y="111"/>
                  </a:cubicBezTo>
                  <a:cubicBezTo>
                    <a:pt x="0" y="48"/>
                    <a:pt x="52" y="0"/>
                    <a:pt x="114" y="0"/>
                  </a:cubicBezTo>
                  <a:close/>
                </a:path>
              </a:pathLst>
            </a:custGeom>
            <a:solidFill>
              <a:srgbClr val="FFFFFF"/>
            </a:solidFill>
            <a:ln>
              <a:noFill/>
            </a:ln>
          </p:spPr>
          <p:txBody>
            <a:bodyPr spcFirstLastPara="1" wrap="square" lIns="90000" tIns="37075" rIns="90000" bIns="37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7" name="Google Shape;4123;p69">
              <a:extLst>
                <a:ext uri="{FF2B5EF4-FFF2-40B4-BE49-F238E27FC236}">
                  <a16:creationId xmlns:a16="http://schemas.microsoft.com/office/drawing/2014/main" id="{8ED03BBF-5CD2-2FD8-5B65-D317F0FB9B17}"/>
                </a:ext>
              </a:extLst>
            </p:cNvPr>
            <p:cNvSpPr/>
            <p:nvPr/>
          </p:nvSpPr>
          <p:spPr>
            <a:xfrm>
              <a:off x="2271757" y="2040879"/>
              <a:ext cx="216457" cy="83943"/>
            </a:xfrm>
            <a:custGeom>
              <a:avLst/>
              <a:gdLst/>
              <a:ahLst/>
              <a:cxnLst/>
              <a:rect l="l" t="t" r="r" b="b"/>
              <a:pathLst>
                <a:path w="820" h="318" extrusionOk="0">
                  <a:moveTo>
                    <a:pt x="102" y="159"/>
                  </a:moveTo>
                  <a:lnTo>
                    <a:pt x="102" y="159"/>
                  </a:lnTo>
                  <a:cubicBezTo>
                    <a:pt x="102" y="128"/>
                    <a:pt x="126" y="103"/>
                    <a:pt x="157" y="103"/>
                  </a:cubicBezTo>
                  <a:cubicBezTo>
                    <a:pt x="767" y="103"/>
                    <a:pt x="767" y="103"/>
                    <a:pt x="767" y="103"/>
                  </a:cubicBezTo>
                  <a:cubicBezTo>
                    <a:pt x="792" y="103"/>
                    <a:pt x="812" y="86"/>
                    <a:pt x="819" y="62"/>
                  </a:cubicBezTo>
                  <a:cubicBezTo>
                    <a:pt x="826" y="31"/>
                    <a:pt x="802" y="0"/>
                    <a:pt x="767" y="0"/>
                  </a:cubicBezTo>
                  <a:cubicBezTo>
                    <a:pt x="161" y="0"/>
                    <a:pt x="161" y="0"/>
                    <a:pt x="161" y="0"/>
                  </a:cubicBezTo>
                  <a:cubicBezTo>
                    <a:pt x="91" y="0"/>
                    <a:pt x="18" y="55"/>
                    <a:pt x="4" y="121"/>
                  </a:cubicBezTo>
                  <a:cubicBezTo>
                    <a:pt x="-20" y="225"/>
                    <a:pt x="60" y="318"/>
                    <a:pt x="161" y="318"/>
                  </a:cubicBezTo>
                  <a:cubicBezTo>
                    <a:pt x="767" y="318"/>
                    <a:pt x="767" y="318"/>
                    <a:pt x="767" y="318"/>
                  </a:cubicBezTo>
                  <a:cubicBezTo>
                    <a:pt x="792" y="318"/>
                    <a:pt x="812" y="301"/>
                    <a:pt x="819" y="280"/>
                  </a:cubicBezTo>
                  <a:cubicBezTo>
                    <a:pt x="826" y="246"/>
                    <a:pt x="802" y="215"/>
                    <a:pt x="767" y="215"/>
                  </a:cubicBezTo>
                  <a:cubicBezTo>
                    <a:pt x="157" y="215"/>
                    <a:pt x="157" y="215"/>
                    <a:pt x="157" y="215"/>
                  </a:cubicBezTo>
                  <a:cubicBezTo>
                    <a:pt x="126" y="215"/>
                    <a:pt x="102" y="190"/>
                    <a:pt x="102" y="159"/>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8" name="Google Shape;4124;p69">
              <a:extLst>
                <a:ext uri="{FF2B5EF4-FFF2-40B4-BE49-F238E27FC236}">
                  <a16:creationId xmlns:a16="http://schemas.microsoft.com/office/drawing/2014/main" id="{515DEC1B-7F2F-1DFF-09C6-405918A23BD9}"/>
                </a:ext>
              </a:extLst>
            </p:cNvPr>
            <p:cNvSpPr/>
            <p:nvPr/>
          </p:nvSpPr>
          <p:spPr>
            <a:xfrm>
              <a:off x="2109150" y="2223812"/>
              <a:ext cx="295649" cy="129874"/>
            </a:xfrm>
            <a:custGeom>
              <a:avLst/>
              <a:gdLst/>
              <a:ahLst/>
              <a:cxnLst/>
              <a:rect l="l" t="t" r="r" b="b"/>
              <a:pathLst>
                <a:path w="1120" h="492" extrusionOk="0">
                  <a:moveTo>
                    <a:pt x="1047" y="492"/>
                  </a:moveTo>
                  <a:lnTo>
                    <a:pt x="1047" y="492"/>
                  </a:lnTo>
                  <a:cubicBezTo>
                    <a:pt x="73" y="492"/>
                    <a:pt x="73" y="492"/>
                    <a:pt x="73" y="492"/>
                  </a:cubicBezTo>
                  <a:cubicBezTo>
                    <a:pt x="35" y="492"/>
                    <a:pt x="0" y="458"/>
                    <a:pt x="0" y="416"/>
                  </a:cubicBezTo>
                  <a:cubicBezTo>
                    <a:pt x="0" y="73"/>
                    <a:pt x="0" y="73"/>
                    <a:pt x="0" y="73"/>
                  </a:cubicBezTo>
                  <a:cubicBezTo>
                    <a:pt x="0" y="31"/>
                    <a:pt x="35" y="0"/>
                    <a:pt x="73" y="0"/>
                  </a:cubicBezTo>
                  <a:cubicBezTo>
                    <a:pt x="1047" y="0"/>
                    <a:pt x="1047" y="0"/>
                    <a:pt x="1047" y="0"/>
                  </a:cubicBezTo>
                  <a:cubicBezTo>
                    <a:pt x="1085" y="0"/>
                    <a:pt x="1120" y="31"/>
                    <a:pt x="1120" y="73"/>
                  </a:cubicBezTo>
                  <a:cubicBezTo>
                    <a:pt x="1120" y="416"/>
                    <a:pt x="1120" y="416"/>
                    <a:pt x="1120" y="416"/>
                  </a:cubicBezTo>
                  <a:cubicBezTo>
                    <a:pt x="1120" y="458"/>
                    <a:pt x="1085" y="492"/>
                    <a:pt x="1047" y="49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9" name="Google Shape;4125;p69">
              <a:extLst>
                <a:ext uri="{FF2B5EF4-FFF2-40B4-BE49-F238E27FC236}">
                  <a16:creationId xmlns:a16="http://schemas.microsoft.com/office/drawing/2014/main" id="{F6FC35FB-4332-9810-9E87-9A31C15B8A46}"/>
                </a:ext>
              </a:extLst>
            </p:cNvPr>
            <p:cNvSpPr/>
            <p:nvPr/>
          </p:nvSpPr>
          <p:spPr>
            <a:xfrm>
              <a:off x="1991155" y="2033488"/>
              <a:ext cx="531641" cy="532169"/>
            </a:xfrm>
            <a:custGeom>
              <a:avLst/>
              <a:gdLst/>
              <a:ahLst/>
              <a:cxnLst/>
              <a:rect l="l" t="t" r="r" b="b"/>
              <a:pathLst>
                <a:path w="2014" h="2016" extrusionOk="0">
                  <a:moveTo>
                    <a:pt x="1914" y="475"/>
                  </a:moveTo>
                  <a:lnTo>
                    <a:pt x="1914" y="475"/>
                  </a:lnTo>
                  <a:cubicBezTo>
                    <a:pt x="1914" y="79"/>
                    <a:pt x="1914" y="79"/>
                    <a:pt x="1914" y="79"/>
                  </a:cubicBezTo>
                  <a:lnTo>
                    <a:pt x="1914" y="79"/>
                  </a:lnTo>
                  <a:cubicBezTo>
                    <a:pt x="1914" y="35"/>
                    <a:pt x="1875" y="0"/>
                    <a:pt x="1834" y="0"/>
                  </a:cubicBezTo>
                  <a:cubicBezTo>
                    <a:pt x="1220" y="0"/>
                    <a:pt x="1220" y="0"/>
                    <a:pt x="1220" y="0"/>
                  </a:cubicBezTo>
                  <a:cubicBezTo>
                    <a:pt x="1119" y="0"/>
                    <a:pt x="1033" y="83"/>
                    <a:pt x="1033" y="187"/>
                  </a:cubicBezTo>
                  <a:cubicBezTo>
                    <a:pt x="1033" y="475"/>
                    <a:pt x="1033" y="475"/>
                    <a:pt x="1033" y="475"/>
                  </a:cubicBezTo>
                  <a:cubicBezTo>
                    <a:pt x="981" y="475"/>
                    <a:pt x="981" y="475"/>
                    <a:pt x="981" y="475"/>
                  </a:cubicBezTo>
                  <a:cubicBezTo>
                    <a:pt x="981" y="79"/>
                    <a:pt x="981" y="79"/>
                    <a:pt x="981" y="79"/>
                  </a:cubicBezTo>
                  <a:lnTo>
                    <a:pt x="981" y="79"/>
                  </a:lnTo>
                  <a:cubicBezTo>
                    <a:pt x="981" y="35"/>
                    <a:pt x="946" y="0"/>
                    <a:pt x="901" y="0"/>
                  </a:cubicBezTo>
                  <a:cubicBezTo>
                    <a:pt x="284" y="0"/>
                    <a:pt x="284" y="0"/>
                    <a:pt x="284" y="0"/>
                  </a:cubicBezTo>
                  <a:cubicBezTo>
                    <a:pt x="180" y="0"/>
                    <a:pt x="100" y="83"/>
                    <a:pt x="100" y="187"/>
                  </a:cubicBezTo>
                  <a:lnTo>
                    <a:pt x="100" y="187"/>
                  </a:lnTo>
                  <a:cubicBezTo>
                    <a:pt x="100" y="475"/>
                    <a:pt x="100" y="475"/>
                    <a:pt x="100" y="475"/>
                  </a:cubicBezTo>
                  <a:cubicBezTo>
                    <a:pt x="45" y="478"/>
                    <a:pt x="0" y="527"/>
                    <a:pt x="0" y="586"/>
                  </a:cubicBezTo>
                  <a:cubicBezTo>
                    <a:pt x="0" y="1428"/>
                    <a:pt x="0" y="1428"/>
                    <a:pt x="0" y="1428"/>
                  </a:cubicBezTo>
                  <a:cubicBezTo>
                    <a:pt x="0" y="1491"/>
                    <a:pt x="48" y="1539"/>
                    <a:pt x="107" y="1539"/>
                  </a:cubicBezTo>
                  <a:cubicBezTo>
                    <a:pt x="204" y="1539"/>
                    <a:pt x="204" y="1539"/>
                    <a:pt x="204" y="1539"/>
                  </a:cubicBezTo>
                  <a:cubicBezTo>
                    <a:pt x="204" y="1896"/>
                    <a:pt x="204" y="1896"/>
                    <a:pt x="204" y="1896"/>
                  </a:cubicBezTo>
                  <a:cubicBezTo>
                    <a:pt x="204" y="1952"/>
                    <a:pt x="246" y="2004"/>
                    <a:pt x="305" y="2014"/>
                  </a:cubicBezTo>
                  <a:cubicBezTo>
                    <a:pt x="377" y="2028"/>
                    <a:pt x="443" y="1969"/>
                    <a:pt x="443" y="1896"/>
                  </a:cubicBezTo>
                  <a:cubicBezTo>
                    <a:pt x="443" y="1841"/>
                    <a:pt x="443" y="1841"/>
                    <a:pt x="443" y="1841"/>
                  </a:cubicBezTo>
                  <a:cubicBezTo>
                    <a:pt x="443" y="1824"/>
                    <a:pt x="433" y="1810"/>
                    <a:pt x="419" y="1810"/>
                  </a:cubicBezTo>
                  <a:cubicBezTo>
                    <a:pt x="402" y="1806"/>
                    <a:pt x="384" y="1820"/>
                    <a:pt x="384" y="1837"/>
                  </a:cubicBezTo>
                  <a:cubicBezTo>
                    <a:pt x="384" y="1896"/>
                    <a:pt x="384" y="1896"/>
                    <a:pt x="384" y="1896"/>
                  </a:cubicBezTo>
                  <a:cubicBezTo>
                    <a:pt x="384" y="1924"/>
                    <a:pt x="364" y="1952"/>
                    <a:pt x="336" y="1955"/>
                  </a:cubicBezTo>
                  <a:cubicBezTo>
                    <a:pt x="298" y="1962"/>
                    <a:pt x="263" y="1934"/>
                    <a:pt x="263" y="1896"/>
                  </a:cubicBezTo>
                  <a:cubicBezTo>
                    <a:pt x="263" y="1539"/>
                    <a:pt x="263" y="1539"/>
                    <a:pt x="263" y="1539"/>
                  </a:cubicBezTo>
                  <a:cubicBezTo>
                    <a:pt x="384" y="1539"/>
                    <a:pt x="384" y="1539"/>
                    <a:pt x="384" y="1539"/>
                  </a:cubicBezTo>
                  <a:cubicBezTo>
                    <a:pt x="384" y="1702"/>
                    <a:pt x="384" y="1702"/>
                    <a:pt x="384" y="1702"/>
                  </a:cubicBezTo>
                  <a:cubicBezTo>
                    <a:pt x="384" y="1716"/>
                    <a:pt x="395" y="1730"/>
                    <a:pt x="412" y="1733"/>
                  </a:cubicBezTo>
                  <a:cubicBezTo>
                    <a:pt x="429" y="1733"/>
                    <a:pt x="443" y="1719"/>
                    <a:pt x="443" y="1702"/>
                  </a:cubicBezTo>
                  <a:cubicBezTo>
                    <a:pt x="443" y="1539"/>
                    <a:pt x="443" y="1539"/>
                    <a:pt x="443" y="1539"/>
                  </a:cubicBezTo>
                  <a:cubicBezTo>
                    <a:pt x="1570" y="1539"/>
                    <a:pt x="1570" y="1539"/>
                    <a:pt x="1570" y="1539"/>
                  </a:cubicBezTo>
                  <a:cubicBezTo>
                    <a:pt x="1570" y="1896"/>
                    <a:pt x="1570" y="1896"/>
                    <a:pt x="1570" y="1896"/>
                  </a:cubicBezTo>
                  <a:cubicBezTo>
                    <a:pt x="1570" y="1952"/>
                    <a:pt x="1612" y="2004"/>
                    <a:pt x="1667" y="2014"/>
                  </a:cubicBezTo>
                  <a:cubicBezTo>
                    <a:pt x="1744" y="2028"/>
                    <a:pt x="1809" y="1969"/>
                    <a:pt x="1809" y="1896"/>
                  </a:cubicBezTo>
                  <a:cubicBezTo>
                    <a:pt x="1809" y="1539"/>
                    <a:pt x="1809" y="1539"/>
                    <a:pt x="1809" y="1539"/>
                  </a:cubicBezTo>
                  <a:cubicBezTo>
                    <a:pt x="1907" y="1539"/>
                    <a:pt x="1907" y="1539"/>
                    <a:pt x="1907" y="1539"/>
                  </a:cubicBezTo>
                  <a:cubicBezTo>
                    <a:pt x="1966" y="1539"/>
                    <a:pt x="2014" y="1491"/>
                    <a:pt x="2014" y="1428"/>
                  </a:cubicBezTo>
                  <a:cubicBezTo>
                    <a:pt x="2014" y="586"/>
                    <a:pt x="2014" y="586"/>
                    <a:pt x="2014" y="586"/>
                  </a:cubicBezTo>
                  <a:cubicBezTo>
                    <a:pt x="2014" y="527"/>
                    <a:pt x="1969" y="478"/>
                    <a:pt x="1914" y="475"/>
                  </a:cubicBezTo>
                  <a:moveTo>
                    <a:pt x="1491" y="693"/>
                  </a:moveTo>
                  <a:lnTo>
                    <a:pt x="1491" y="693"/>
                  </a:lnTo>
                  <a:cubicBezTo>
                    <a:pt x="1092" y="693"/>
                    <a:pt x="1092" y="693"/>
                    <a:pt x="1092" y="693"/>
                  </a:cubicBezTo>
                  <a:cubicBezTo>
                    <a:pt x="1092" y="322"/>
                    <a:pt x="1092" y="322"/>
                    <a:pt x="1092" y="322"/>
                  </a:cubicBezTo>
                  <a:cubicBezTo>
                    <a:pt x="1126" y="353"/>
                    <a:pt x="1172" y="374"/>
                    <a:pt x="1220" y="374"/>
                  </a:cubicBezTo>
                  <a:cubicBezTo>
                    <a:pt x="1834" y="374"/>
                    <a:pt x="1834" y="374"/>
                    <a:pt x="1834" y="374"/>
                  </a:cubicBezTo>
                  <a:cubicBezTo>
                    <a:pt x="1841" y="374"/>
                    <a:pt x="1848" y="374"/>
                    <a:pt x="1855" y="371"/>
                  </a:cubicBezTo>
                  <a:cubicBezTo>
                    <a:pt x="1855" y="960"/>
                    <a:pt x="1855" y="960"/>
                    <a:pt x="1855" y="960"/>
                  </a:cubicBezTo>
                  <a:cubicBezTo>
                    <a:pt x="1855" y="971"/>
                    <a:pt x="1844" y="981"/>
                    <a:pt x="1834" y="981"/>
                  </a:cubicBezTo>
                  <a:cubicBezTo>
                    <a:pt x="1594" y="981"/>
                    <a:pt x="1594" y="981"/>
                    <a:pt x="1594" y="981"/>
                  </a:cubicBezTo>
                  <a:cubicBezTo>
                    <a:pt x="1594" y="794"/>
                    <a:pt x="1594" y="794"/>
                    <a:pt x="1594" y="794"/>
                  </a:cubicBezTo>
                  <a:cubicBezTo>
                    <a:pt x="1594" y="738"/>
                    <a:pt x="1546" y="693"/>
                    <a:pt x="1491" y="693"/>
                  </a:cubicBezTo>
                  <a:moveTo>
                    <a:pt x="1213" y="211"/>
                  </a:moveTo>
                  <a:lnTo>
                    <a:pt x="1213" y="211"/>
                  </a:lnTo>
                  <a:cubicBezTo>
                    <a:pt x="1192" y="211"/>
                    <a:pt x="1178" y="194"/>
                    <a:pt x="1185" y="177"/>
                  </a:cubicBezTo>
                  <a:cubicBezTo>
                    <a:pt x="1189" y="166"/>
                    <a:pt x="1199" y="156"/>
                    <a:pt x="1213" y="156"/>
                  </a:cubicBezTo>
                  <a:cubicBezTo>
                    <a:pt x="1744" y="156"/>
                    <a:pt x="1744" y="156"/>
                    <a:pt x="1744" y="156"/>
                  </a:cubicBezTo>
                  <a:cubicBezTo>
                    <a:pt x="1744" y="211"/>
                    <a:pt x="1744" y="211"/>
                    <a:pt x="1744" y="211"/>
                  </a:cubicBezTo>
                  <a:lnTo>
                    <a:pt x="1213" y="211"/>
                  </a:lnTo>
                  <a:moveTo>
                    <a:pt x="1802" y="156"/>
                  </a:moveTo>
                  <a:lnTo>
                    <a:pt x="1802" y="156"/>
                  </a:lnTo>
                  <a:cubicBezTo>
                    <a:pt x="1834" y="156"/>
                    <a:pt x="1834" y="156"/>
                    <a:pt x="1834" y="156"/>
                  </a:cubicBezTo>
                  <a:cubicBezTo>
                    <a:pt x="1841" y="156"/>
                    <a:pt x="1848" y="156"/>
                    <a:pt x="1855" y="156"/>
                  </a:cubicBezTo>
                  <a:cubicBezTo>
                    <a:pt x="1855" y="215"/>
                    <a:pt x="1855" y="215"/>
                    <a:pt x="1855" y="215"/>
                  </a:cubicBezTo>
                  <a:cubicBezTo>
                    <a:pt x="1848" y="215"/>
                    <a:pt x="1841" y="211"/>
                    <a:pt x="1834" y="211"/>
                  </a:cubicBezTo>
                  <a:cubicBezTo>
                    <a:pt x="1802" y="211"/>
                    <a:pt x="1802" y="211"/>
                    <a:pt x="1802" y="211"/>
                  </a:cubicBezTo>
                  <a:lnTo>
                    <a:pt x="1802" y="156"/>
                  </a:lnTo>
                  <a:moveTo>
                    <a:pt x="1220" y="59"/>
                  </a:moveTo>
                  <a:lnTo>
                    <a:pt x="1220" y="59"/>
                  </a:lnTo>
                  <a:cubicBezTo>
                    <a:pt x="1834" y="59"/>
                    <a:pt x="1834" y="59"/>
                    <a:pt x="1834" y="59"/>
                  </a:cubicBezTo>
                  <a:cubicBezTo>
                    <a:pt x="1844" y="59"/>
                    <a:pt x="1855" y="69"/>
                    <a:pt x="1855" y="79"/>
                  </a:cubicBezTo>
                  <a:lnTo>
                    <a:pt x="1855" y="79"/>
                  </a:lnTo>
                  <a:cubicBezTo>
                    <a:pt x="1855" y="93"/>
                    <a:pt x="1855" y="93"/>
                    <a:pt x="1855" y="93"/>
                  </a:cubicBezTo>
                  <a:cubicBezTo>
                    <a:pt x="1855" y="97"/>
                    <a:pt x="1851" y="97"/>
                    <a:pt x="1848" y="97"/>
                  </a:cubicBezTo>
                  <a:cubicBezTo>
                    <a:pt x="1185" y="97"/>
                    <a:pt x="1185" y="97"/>
                    <a:pt x="1185" y="97"/>
                  </a:cubicBezTo>
                  <a:cubicBezTo>
                    <a:pt x="1178" y="97"/>
                    <a:pt x="1175" y="100"/>
                    <a:pt x="1168" y="104"/>
                  </a:cubicBezTo>
                  <a:cubicBezTo>
                    <a:pt x="1092" y="180"/>
                    <a:pt x="1144" y="270"/>
                    <a:pt x="1217" y="270"/>
                  </a:cubicBezTo>
                  <a:cubicBezTo>
                    <a:pt x="1848" y="270"/>
                    <a:pt x="1848" y="270"/>
                    <a:pt x="1848" y="270"/>
                  </a:cubicBezTo>
                  <a:cubicBezTo>
                    <a:pt x="1851" y="270"/>
                    <a:pt x="1855" y="274"/>
                    <a:pt x="1855" y="277"/>
                  </a:cubicBezTo>
                  <a:cubicBezTo>
                    <a:pt x="1855" y="312"/>
                    <a:pt x="1855" y="312"/>
                    <a:pt x="1855" y="312"/>
                  </a:cubicBezTo>
                  <a:lnTo>
                    <a:pt x="1851" y="315"/>
                  </a:lnTo>
                  <a:cubicBezTo>
                    <a:pt x="1168" y="315"/>
                    <a:pt x="1168" y="315"/>
                    <a:pt x="1168" y="315"/>
                  </a:cubicBezTo>
                  <a:cubicBezTo>
                    <a:pt x="1161" y="315"/>
                    <a:pt x="1158" y="312"/>
                    <a:pt x="1154" y="308"/>
                  </a:cubicBezTo>
                  <a:cubicBezTo>
                    <a:pt x="1033" y="197"/>
                    <a:pt x="1109" y="59"/>
                    <a:pt x="1220" y="59"/>
                  </a:cubicBezTo>
                  <a:moveTo>
                    <a:pt x="1033" y="534"/>
                  </a:moveTo>
                  <a:lnTo>
                    <a:pt x="1033" y="534"/>
                  </a:lnTo>
                  <a:cubicBezTo>
                    <a:pt x="1033" y="693"/>
                    <a:pt x="1033" y="693"/>
                    <a:pt x="1033" y="693"/>
                  </a:cubicBezTo>
                  <a:cubicBezTo>
                    <a:pt x="981" y="693"/>
                    <a:pt x="981" y="693"/>
                    <a:pt x="981" y="693"/>
                  </a:cubicBezTo>
                  <a:cubicBezTo>
                    <a:pt x="981" y="534"/>
                    <a:pt x="981" y="534"/>
                    <a:pt x="981" y="534"/>
                  </a:cubicBezTo>
                  <a:lnTo>
                    <a:pt x="1033" y="534"/>
                  </a:lnTo>
                  <a:moveTo>
                    <a:pt x="281" y="211"/>
                  </a:moveTo>
                  <a:lnTo>
                    <a:pt x="281" y="211"/>
                  </a:lnTo>
                  <a:cubicBezTo>
                    <a:pt x="260" y="211"/>
                    <a:pt x="246" y="194"/>
                    <a:pt x="253" y="177"/>
                  </a:cubicBezTo>
                  <a:cubicBezTo>
                    <a:pt x="256" y="166"/>
                    <a:pt x="267" y="156"/>
                    <a:pt x="281" y="156"/>
                  </a:cubicBezTo>
                  <a:cubicBezTo>
                    <a:pt x="811" y="156"/>
                    <a:pt x="811" y="156"/>
                    <a:pt x="811" y="156"/>
                  </a:cubicBezTo>
                  <a:cubicBezTo>
                    <a:pt x="811" y="211"/>
                    <a:pt x="811" y="211"/>
                    <a:pt x="811" y="211"/>
                  </a:cubicBezTo>
                  <a:lnTo>
                    <a:pt x="281" y="211"/>
                  </a:lnTo>
                  <a:moveTo>
                    <a:pt x="870" y="156"/>
                  </a:moveTo>
                  <a:lnTo>
                    <a:pt x="870" y="156"/>
                  </a:lnTo>
                  <a:cubicBezTo>
                    <a:pt x="901" y="156"/>
                    <a:pt x="901" y="156"/>
                    <a:pt x="901" y="156"/>
                  </a:cubicBezTo>
                  <a:cubicBezTo>
                    <a:pt x="908" y="156"/>
                    <a:pt x="915" y="156"/>
                    <a:pt x="922" y="156"/>
                  </a:cubicBezTo>
                  <a:cubicBezTo>
                    <a:pt x="922" y="215"/>
                    <a:pt x="922" y="215"/>
                    <a:pt x="922" y="215"/>
                  </a:cubicBezTo>
                  <a:cubicBezTo>
                    <a:pt x="915" y="215"/>
                    <a:pt x="908" y="211"/>
                    <a:pt x="901" y="211"/>
                  </a:cubicBezTo>
                  <a:cubicBezTo>
                    <a:pt x="870" y="211"/>
                    <a:pt x="870" y="211"/>
                    <a:pt x="870" y="211"/>
                  </a:cubicBezTo>
                  <a:lnTo>
                    <a:pt x="870" y="156"/>
                  </a:lnTo>
                  <a:moveTo>
                    <a:pt x="274" y="59"/>
                  </a:moveTo>
                  <a:lnTo>
                    <a:pt x="274" y="59"/>
                  </a:lnTo>
                  <a:cubicBezTo>
                    <a:pt x="901" y="59"/>
                    <a:pt x="901" y="59"/>
                    <a:pt x="901" y="59"/>
                  </a:cubicBezTo>
                  <a:cubicBezTo>
                    <a:pt x="911" y="59"/>
                    <a:pt x="922" y="69"/>
                    <a:pt x="922" y="79"/>
                  </a:cubicBezTo>
                  <a:lnTo>
                    <a:pt x="922" y="79"/>
                  </a:lnTo>
                  <a:cubicBezTo>
                    <a:pt x="922" y="93"/>
                    <a:pt x="922" y="93"/>
                    <a:pt x="922" y="93"/>
                  </a:cubicBezTo>
                  <a:cubicBezTo>
                    <a:pt x="922" y="97"/>
                    <a:pt x="918" y="97"/>
                    <a:pt x="915" y="97"/>
                  </a:cubicBezTo>
                  <a:cubicBezTo>
                    <a:pt x="253" y="97"/>
                    <a:pt x="253" y="97"/>
                    <a:pt x="253" y="97"/>
                  </a:cubicBezTo>
                  <a:cubicBezTo>
                    <a:pt x="246" y="97"/>
                    <a:pt x="242" y="100"/>
                    <a:pt x="235" y="104"/>
                  </a:cubicBezTo>
                  <a:cubicBezTo>
                    <a:pt x="159" y="180"/>
                    <a:pt x="211" y="270"/>
                    <a:pt x="284" y="270"/>
                  </a:cubicBezTo>
                  <a:cubicBezTo>
                    <a:pt x="915" y="270"/>
                    <a:pt x="915" y="270"/>
                    <a:pt x="915" y="270"/>
                  </a:cubicBezTo>
                  <a:cubicBezTo>
                    <a:pt x="918" y="270"/>
                    <a:pt x="922" y="274"/>
                    <a:pt x="922" y="277"/>
                  </a:cubicBezTo>
                  <a:cubicBezTo>
                    <a:pt x="922" y="294"/>
                    <a:pt x="922" y="294"/>
                    <a:pt x="922" y="294"/>
                  </a:cubicBezTo>
                  <a:cubicBezTo>
                    <a:pt x="922" y="305"/>
                    <a:pt x="911" y="315"/>
                    <a:pt x="901" y="315"/>
                  </a:cubicBezTo>
                  <a:cubicBezTo>
                    <a:pt x="284" y="315"/>
                    <a:pt x="284" y="315"/>
                    <a:pt x="284" y="315"/>
                  </a:cubicBezTo>
                  <a:cubicBezTo>
                    <a:pt x="215" y="315"/>
                    <a:pt x="159" y="260"/>
                    <a:pt x="159" y="190"/>
                  </a:cubicBezTo>
                  <a:cubicBezTo>
                    <a:pt x="159" y="187"/>
                    <a:pt x="159" y="187"/>
                    <a:pt x="159" y="187"/>
                  </a:cubicBezTo>
                  <a:cubicBezTo>
                    <a:pt x="159" y="184"/>
                    <a:pt x="159" y="184"/>
                    <a:pt x="159" y="184"/>
                  </a:cubicBezTo>
                  <a:cubicBezTo>
                    <a:pt x="156" y="114"/>
                    <a:pt x="208" y="59"/>
                    <a:pt x="274" y="59"/>
                  </a:cubicBezTo>
                  <a:moveTo>
                    <a:pt x="59" y="586"/>
                  </a:moveTo>
                  <a:lnTo>
                    <a:pt x="59" y="586"/>
                  </a:lnTo>
                  <a:cubicBezTo>
                    <a:pt x="59" y="561"/>
                    <a:pt x="76" y="541"/>
                    <a:pt x="100" y="537"/>
                  </a:cubicBezTo>
                  <a:cubicBezTo>
                    <a:pt x="100" y="596"/>
                    <a:pt x="100" y="596"/>
                    <a:pt x="100" y="596"/>
                  </a:cubicBezTo>
                  <a:cubicBezTo>
                    <a:pt x="100" y="613"/>
                    <a:pt x="114" y="624"/>
                    <a:pt x="128" y="627"/>
                  </a:cubicBezTo>
                  <a:cubicBezTo>
                    <a:pt x="145" y="631"/>
                    <a:pt x="159" y="617"/>
                    <a:pt x="159" y="600"/>
                  </a:cubicBezTo>
                  <a:cubicBezTo>
                    <a:pt x="159" y="322"/>
                    <a:pt x="159" y="322"/>
                    <a:pt x="159" y="322"/>
                  </a:cubicBezTo>
                  <a:cubicBezTo>
                    <a:pt x="194" y="353"/>
                    <a:pt x="239" y="374"/>
                    <a:pt x="287" y="374"/>
                  </a:cubicBezTo>
                  <a:cubicBezTo>
                    <a:pt x="901" y="374"/>
                    <a:pt x="901" y="374"/>
                    <a:pt x="901" y="374"/>
                  </a:cubicBezTo>
                  <a:cubicBezTo>
                    <a:pt x="908" y="374"/>
                    <a:pt x="915" y="374"/>
                    <a:pt x="922" y="371"/>
                  </a:cubicBezTo>
                  <a:cubicBezTo>
                    <a:pt x="922" y="693"/>
                    <a:pt x="922" y="693"/>
                    <a:pt x="922" y="693"/>
                  </a:cubicBezTo>
                  <a:cubicBezTo>
                    <a:pt x="523" y="693"/>
                    <a:pt x="523" y="693"/>
                    <a:pt x="523" y="693"/>
                  </a:cubicBezTo>
                  <a:cubicBezTo>
                    <a:pt x="468" y="693"/>
                    <a:pt x="419" y="738"/>
                    <a:pt x="419" y="794"/>
                  </a:cubicBezTo>
                  <a:cubicBezTo>
                    <a:pt x="419" y="981"/>
                    <a:pt x="419" y="981"/>
                    <a:pt x="419" y="981"/>
                  </a:cubicBezTo>
                  <a:cubicBezTo>
                    <a:pt x="190" y="981"/>
                    <a:pt x="190" y="981"/>
                    <a:pt x="190" y="981"/>
                  </a:cubicBezTo>
                  <a:cubicBezTo>
                    <a:pt x="173" y="981"/>
                    <a:pt x="159" y="967"/>
                    <a:pt x="159" y="950"/>
                  </a:cubicBezTo>
                  <a:cubicBezTo>
                    <a:pt x="159" y="725"/>
                    <a:pt x="159" y="725"/>
                    <a:pt x="159" y="725"/>
                  </a:cubicBezTo>
                  <a:cubicBezTo>
                    <a:pt x="159" y="721"/>
                    <a:pt x="159" y="721"/>
                    <a:pt x="159" y="721"/>
                  </a:cubicBezTo>
                  <a:cubicBezTo>
                    <a:pt x="131" y="693"/>
                    <a:pt x="100" y="711"/>
                    <a:pt x="100" y="735"/>
                  </a:cubicBezTo>
                  <a:cubicBezTo>
                    <a:pt x="100" y="853"/>
                    <a:pt x="100" y="853"/>
                    <a:pt x="100" y="853"/>
                  </a:cubicBezTo>
                  <a:cubicBezTo>
                    <a:pt x="100" y="957"/>
                    <a:pt x="187" y="1040"/>
                    <a:pt x="287" y="1040"/>
                  </a:cubicBezTo>
                  <a:cubicBezTo>
                    <a:pt x="419" y="1040"/>
                    <a:pt x="419" y="1040"/>
                    <a:pt x="419" y="1040"/>
                  </a:cubicBezTo>
                  <a:cubicBezTo>
                    <a:pt x="419" y="1213"/>
                    <a:pt x="419" y="1213"/>
                    <a:pt x="419" y="1213"/>
                  </a:cubicBezTo>
                  <a:cubicBezTo>
                    <a:pt x="419" y="1230"/>
                    <a:pt x="433" y="1244"/>
                    <a:pt x="450" y="1244"/>
                  </a:cubicBezTo>
                  <a:cubicBezTo>
                    <a:pt x="1338" y="1244"/>
                    <a:pt x="1338" y="1244"/>
                    <a:pt x="1338" y="1244"/>
                  </a:cubicBezTo>
                  <a:cubicBezTo>
                    <a:pt x="1341" y="1244"/>
                    <a:pt x="1345" y="1241"/>
                    <a:pt x="1345" y="1241"/>
                  </a:cubicBezTo>
                  <a:cubicBezTo>
                    <a:pt x="1373" y="1217"/>
                    <a:pt x="1355" y="1186"/>
                    <a:pt x="1327" y="1186"/>
                  </a:cubicBezTo>
                  <a:cubicBezTo>
                    <a:pt x="520" y="1186"/>
                    <a:pt x="520" y="1186"/>
                    <a:pt x="520" y="1186"/>
                  </a:cubicBezTo>
                  <a:cubicBezTo>
                    <a:pt x="495" y="1186"/>
                    <a:pt x="475" y="1165"/>
                    <a:pt x="475" y="1141"/>
                  </a:cubicBezTo>
                  <a:cubicBezTo>
                    <a:pt x="475" y="794"/>
                    <a:pt x="475" y="794"/>
                    <a:pt x="475" y="794"/>
                  </a:cubicBezTo>
                  <a:cubicBezTo>
                    <a:pt x="475" y="769"/>
                    <a:pt x="495" y="752"/>
                    <a:pt x="520" y="752"/>
                  </a:cubicBezTo>
                  <a:cubicBezTo>
                    <a:pt x="1491" y="752"/>
                    <a:pt x="1491" y="752"/>
                    <a:pt x="1491" y="752"/>
                  </a:cubicBezTo>
                  <a:cubicBezTo>
                    <a:pt x="1515" y="752"/>
                    <a:pt x="1535" y="769"/>
                    <a:pt x="1535" y="794"/>
                  </a:cubicBezTo>
                  <a:cubicBezTo>
                    <a:pt x="1535" y="1154"/>
                    <a:pt x="1535" y="1154"/>
                    <a:pt x="1535" y="1154"/>
                  </a:cubicBezTo>
                  <a:cubicBezTo>
                    <a:pt x="1535" y="1172"/>
                    <a:pt x="1522" y="1186"/>
                    <a:pt x="1505" y="1186"/>
                  </a:cubicBezTo>
                  <a:cubicBezTo>
                    <a:pt x="1459" y="1186"/>
                    <a:pt x="1459" y="1186"/>
                    <a:pt x="1459" y="1186"/>
                  </a:cubicBezTo>
                  <a:cubicBezTo>
                    <a:pt x="1452" y="1186"/>
                    <a:pt x="1446" y="1189"/>
                    <a:pt x="1442" y="1193"/>
                  </a:cubicBezTo>
                  <a:cubicBezTo>
                    <a:pt x="1425" y="1217"/>
                    <a:pt x="1442" y="1244"/>
                    <a:pt x="1463" y="1244"/>
                  </a:cubicBezTo>
                  <a:cubicBezTo>
                    <a:pt x="1491" y="1244"/>
                    <a:pt x="1491" y="1244"/>
                    <a:pt x="1491" y="1244"/>
                  </a:cubicBezTo>
                  <a:cubicBezTo>
                    <a:pt x="1546" y="1244"/>
                    <a:pt x="1594" y="1196"/>
                    <a:pt x="1594" y="1141"/>
                  </a:cubicBezTo>
                  <a:cubicBezTo>
                    <a:pt x="1594" y="1040"/>
                    <a:pt x="1594" y="1040"/>
                    <a:pt x="1594" y="1040"/>
                  </a:cubicBezTo>
                  <a:cubicBezTo>
                    <a:pt x="1834" y="1040"/>
                    <a:pt x="1834" y="1040"/>
                    <a:pt x="1834" y="1040"/>
                  </a:cubicBezTo>
                  <a:cubicBezTo>
                    <a:pt x="1875" y="1040"/>
                    <a:pt x="1914" y="1002"/>
                    <a:pt x="1914" y="960"/>
                  </a:cubicBezTo>
                  <a:cubicBezTo>
                    <a:pt x="1914" y="534"/>
                    <a:pt x="1914" y="534"/>
                    <a:pt x="1914" y="534"/>
                  </a:cubicBezTo>
                  <a:cubicBezTo>
                    <a:pt x="1938" y="537"/>
                    <a:pt x="1955" y="558"/>
                    <a:pt x="1955" y="582"/>
                  </a:cubicBezTo>
                  <a:cubicBezTo>
                    <a:pt x="1955" y="773"/>
                    <a:pt x="1955" y="773"/>
                    <a:pt x="1955" y="773"/>
                  </a:cubicBezTo>
                  <a:cubicBezTo>
                    <a:pt x="1955" y="1241"/>
                    <a:pt x="1955" y="1241"/>
                    <a:pt x="1955" y="1241"/>
                  </a:cubicBezTo>
                  <a:cubicBezTo>
                    <a:pt x="1955" y="1269"/>
                    <a:pt x="1934" y="1290"/>
                    <a:pt x="1907" y="1290"/>
                  </a:cubicBezTo>
                  <a:cubicBezTo>
                    <a:pt x="107" y="1290"/>
                    <a:pt x="107" y="1290"/>
                    <a:pt x="107" y="1290"/>
                  </a:cubicBezTo>
                  <a:cubicBezTo>
                    <a:pt x="79" y="1290"/>
                    <a:pt x="59" y="1269"/>
                    <a:pt x="59" y="1241"/>
                  </a:cubicBezTo>
                  <a:cubicBezTo>
                    <a:pt x="59" y="773"/>
                    <a:pt x="59" y="773"/>
                    <a:pt x="59" y="773"/>
                  </a:cubicBezTo>
                  <a:lnTo>
                    <a:pt x="59" y="586"/>
                  </a:lnTo>
                  <a:moveTo>
                    <a:pt x="1751" y="1896"/>
                  </a:moveTo>
                  <a:lnTo>
                    <a:pt x="1751" y="1896"/>
                  </a:lnTo>
                  <a:cubicBezTo>
                    <a:pt x="1751" y="1934"/>
                    <a:pt x="1716" y="1962"/>
                    <a:pt x="1678" y="1955"/>
                  </a:cubicBezTo>
                  <a:cubicBezTo>
                    <a:pt x="1650" y="1952"/>
                    <a:pt x="1629" y="1924"/>
                    <a:pt x="1629" y="1896"/>
                  </a:cubicBezTo>
                  <a:cubicBezTo>
                    <a:pt x="1629" y="1539"/>
                    <a:pt x="1629" y="1539"/>
                    <a:pt x="1629" y="1539"/>
                  </a:cubicBezTo>
                  <a:cubicBezTo>
                    <a:pt x="1751" y="1539"/>
                    <a:pt x="1751" y="1539"/>
                    <a:pt x="1751" y="1539"/>
                  </a:cubicBezTo>
                  <a:lnTo>
                    <a:pt x="1751" y="1896"/>
                  </a:lnTo>
                  <a:moveTo>
                    <a:pt x="1907" y="1480"/>
                  </a:moveTo>
                  <a:lnTo>
                    <a:pt x="1907" y="1480"/>
                  </a:lnTo>
                  <a:cubicBezTo>
                    <a:pt x="107" y="1480"/>
                    <a:pt x="107" y="1480"/>
                    <a:pt x="107" y="1480"/>
                  </a:cubicBezTo>
                  <a:cubicBezTo>
                    <a:pt x="79" y="1480"/>
                    <a:pt x="59" y="1456"/>
                    <a:pt x="59" y="1428"/>
                  </a:cubicBezTo>
                  <a:cubicBezTo>
                    <a:pt x="59" y="1338"/>
                    <a:pt x="59" y="1338"/>
                    <a:pt x="59" y="1338"/>
                  </a:cubicBezTo>
                  <a:cubicBezTo>
                    <a:pt x="73" y="1345"/>
                    <a:pt x="90" y="1349"/>
                    <a:pt x="107" y="1349"/>
                  </a:cubicBezTo>
                  <a:cubicBezTo>
                    <a:pt x="1907" y="1349"/>
                    <a:pt x="1907" y="1349"/>
                    <a:pt x="1907" y="1349"/>
                  </a:cubicBezTo>
                  <a:cubicBezTo>
                    <a:pt x="1924" y="1349"/>
                    <a:pt x="1941" y="1345"/>
                    <a:pt x="1955" y="1338"/>
                  </a:cubicBezTo>
                  <a:cubicBezTo>
                    <a:pt x="1955" y="1428"/>
                    <a:pt x="1955" y="1428"/>
                    <a:pt x="1955" y="1428"/>
                  </a:cubicBezTo>
                  <a:cubicBezTo>
                    <a:pt x="1955" y="1456"/>
                    <a:pt x="1934" y="1480"/>
                    <a:pt x="1907" y="1480"/>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0" name="Google Shape;4126;p69">
              <a:extLst>
                <a:ext uri="{FF2B5EF4-FFF2-40B4-BE49-F238E27FC236}">
                  <a16:creationId xmlns:a16="http://schemas.microsoft.com/office/drawing/2014/main" id="{8F715C1B-DEFB-1326-2677-759482AA5FB8}"/>
                </a:ext>
              </a:extLst>
            </p:cNvPr>
            <p:cNvSpPr/>
            <p:nvPr/>
          </p:nvSpPr>
          <p:spPr>
            <a:xfrm>
              <a:off x="2205236" y="2246778"/>
              <a:ext cx="44083" cy="84207"/>
            </a:xfrm>
            <a:custGeom>
              <a:avLst/>
              <a:gdLst/>
              <a:ahLst/>
              <a:cxnLst/>
              <a:rect l="l" t="t" r="r" b="b"/>
              <a:pathLst>
                <a:path w="167" h="319" extrusionOk="0">
                  <a:moveTo>
                    <a:pt x="139" y="59"/>
                  </a:moveTo>
                  <a:lnTo>
                    <a:pt x="139" y="59"/>
                  </a:lnTo>
                  <a:cubicBezTo>
                    <a:pt x="153" y="59"/>
                    <a:pt x="166" y="48"/>
                    <a:pt x="166" y="31"/>
                  </a:cubicBezTo>
                  <a:cubicBezTo>
                    <a:pt x="170" y="13"/>
                    <a:pt x="156" y="0"/>
                    <a:pt x="139" y="0"/>
                  </a:cubicBezTo>
                  <a:cubicBezTo>
                    <a:pt x="28" y="0"/>
                    <a:pt x="28" y="0"/>
                    <a:pt x="28" y="0"/>
                  </a:cubicBezTo>
                  <a:cubicBezTo>
                    <a:pt x="14" y="0"/>
                    <a:pt x="0" y="13"/>
                    <a:pt x="0" y="27"/>
                  </a:cubicBezTo>
                  <a:cubicBezTo>
                    <a:pt x="0" y="287"/>
                    <a:pt x="0" y="287"/>
                    <a:pt x="0" y="287"/>
                  </a:cubicBezTo>
                  <a:cubicBezTo>
                    <a:pt x="0" y="305"/>
                    <a:pt x="14" y="319"/>
                    <a:pt x="28" y="319"/>
                  </a:cubicBezTo>
                  <a:cubicBezTo>
                    <a:pt x="139" y="319"/>
                    <a:pt x="139" y="319"/>
                    <a:pt x="139" y="319"/>
                  </a:cubicBezTo>
                  <a:cubicBezTo>
                    <a:pt x="153" y="319"/>
                    <a:pt x="166" y="308"/>
                    <a:pt x="166" y="291"/>
                  </a:cubicBezTo>
                  <a:cubicBezTo>
                    <a:pt x="170" y="274"/>
                    <a:pt x="156" y="260"/>
                    <a:pt x="139" y="260"/>
                  </a:cubicBezTo>
                  <a:cubicBezTo>
                    <a:pt x="59" y="260"/>
                    <a:pt x="59" y="260"/>
                    <a:pt x="59" y="260"/>
                  </a:cubicBezTo>
                  <a:cubicBezTo>
                    <a:pt x="59" y="187"/>
                    <a:pt x="59" y="187"/>
                    <a:pt x="59" y="187"/>
                  </a:cubicBezTo>
                  <a:cubicBezTo>
                    <a:pt x="128" y="187"/>
                    <a:pt x="128" y="187"/>
                    <a:pt x="128" y="187"/>
                  </a:cubicBezTo>
                  <a:cubicBezTo>
                    <a:pt x="146" y="187"/>
                    <a:pt x="156" y="176"/>
                    <a:pt x="159" y="163"/>
                  </a:cubicBezTo>
                  <a:cubicBezTo>
                    <a:pt x="163" y="145"/>
                    <a:pt x="149" y="128"/>
                    <a:pt x="128" y="128"/>
                  </a:cubicBezTo>
                  <a:cubicBezTo>
                    <a:pt x="59" y="128"/>
                    <a:pt x="59" y="128"/>
                    <a:pt x="59" y="128"/>
                  </a:cubicBezTo>
                  <a:cubicBezTo>
                    <a:pt x="59" y="59"/>
                    <a:pt x="59" y="59"/>
                    <a:pt x="59" y="59"/>
                  </a:cubicBezTo>
                  <a:lnTo>
                    <a:pt x="139" y="59"/>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1" name="Google Shape;4127;p69">
              <a:extLst>
                <a:ext uri="{FF2B5EF4-FFF2-40B4-BE49-F238E27FC236}">
                  <a16:creationId xmlns:a16="http://schemas.microsoft.com/office/drawing/2014/main" id="{F4F85F3A-4E77-D25C-26E5-A4B32B5A640E}"/>
                </a:ext>
              </a:extLst>
            </p:cNvPr>
            <p:cNvSpPr/>
            <p:nvPr/>
          </p:nvSpPr>
          <p:spPr>
            <a:xfrm>
              <a:off x="2134756" y="2246778"/>
              <a:ext cx="57546" cy="84999"/>
            </a:xfrm>
            <a:custGeom>
              <a:avLst/>
              <a:gdLst/>
              <a:ahLst/>
              <a:cxnLst/>
              <a:rect l="l" t="t" r="r" b="b"/>
              <a:pathLst>
                <a:path w="218" h="322" extrusionOk="0">
                  <a:moveTo>
                    <a:pt x="180" y="142"/>
                  </a:moveTo>
                  <a:lnTo>
                    <a:pt x="180" y="142"/>
                  </a:lnTo>
                  <a:cubicBezTo>
                    <a:pt x="191" y="121"/>
                    <a:pt x="198" y="97"/>
                    <a:pt x="194" y="69"/>
                  </a:cubicBezTo>
                  <a:cubicBezTo>
                    <a:pt x="184" y="27"/>
                    <a:pt x="146" y="0"/>
                    <a:pt x="104" y="0"/>
                  </a:cubicBezTo>
                  <a:cubicBezTo>
                    <a:pt x="28" y="0"/>
                    <a:pt x="28" y="0"/>
                    <a:pt x="28" y="0"/>
                  </a:cubicBezTo>
                  <a:cubicBezTo>
                    <a:pt x="10" y="0"/>
                    <a:pt x="0" y="13"/>
                    <a:pt x="0" y="27"/>
                  </a:cubicBezTo>
                  <a:cubicBezTo>
                    <a:pt x="0" y="291"/>
                    <a:pt x="0" y="291"/>
                    <a:pt x="0" y="291"/>
                  </a:cubicBezTo>
                  <a:cubicBezTo>
                    <a:pt x="0" y="294"/>
                    <a:pt x="0" y="298"/>
                    <a:pt x="0" y="301"/>
                  </a:cubicBezTo>
                  <a:cubicBezTo>
                    <a:pt x="4" y="315"/>
                    <a:pt x="17" y="322"/>
                    <a:pt x="28" y="322"/>
                  </a:cubicBezTo>
                  <a:lnTo>
                    <a:pt x="28" y="322"/>
                  </a:lnTo>
                  <a:cubicBezTo>
                    <a:pt x="28" y="322"/>
                    <a:pt x="97" y="322"/>
                    <a:pt x="118" y="322"/>
                  </a:cubicBezTo>
                  <a:cubicBezTo>
                    <a:pt x="173" y="322"/>
                    <a:pt x="218" y="277"/>
                    <a:pt x="218" y="221"/>
                  </a:cubicBezTo>
                  <a:cubicBezTo>
                    <a:pt x="218" y="187"/>
                    <a:pt x="205" y="159"/>
                    <a:pt x="180" y="142"/>
                  </a:cubicBezTo>
                  <a:moveTo>
                    <a:pt x="104" y="59"/>
                  </a:moveTo>
                  <a:lnTo>
                    <a:pt x="104" y="59"/>
                  </a:lnTo>
                  <a:cubicBezTo>
                    <a:pt x="118" y="59"/>
                    <a:pt x="132" y="66"/>
                    <a:pt x="135" y="79"/>
                  </a:cubicBezTo>
                  <a:cubicBezTo>
                    <a:pt x="142" y="100"/>
                    <a:pt x="125" y="121"/>
                    <a:pt x="104" y="121"/>
                  </a:cubicBezTo>
                  <a:cubicBezTo>
                    <a:pt x="100" y="121"/>
                    <a:pt x="59" y="121"/>
                    <a:pt x="59" y="121"/>
                  </a:cubicBezTo>
                  <a:cubicBezTo>
                    <a:pt x="59" y="59"/>
                    <a:pt x="59" y="59"/>
                    <a:pt x="59" y="59"/>
                  </a:cubicBezTo>
                  <a:lnTo>
                    <a:pt x="104" y="59"/>
                  </a:lnTo>
                  <a:moveTo>
                    <a:pt x="118" y="260"/>
                  </a:moveTo>
                  <a:lnTo>
                    <a:pt x="118" y="260"/>
                  </a:lnTo>
                  <a:cubicBezTo>
                    <a:pt x="107" y="260"/>
                    <a:pt x="80" y="260"/>
                    <a:pt x="59" y="260"/>
                  </a:cubicBezTo>
                  <a:cubicBezTo>
                    <a:pt x="59" y="176"/>
                    <a:pt x="59" y="176"/>
                    <a:pt x="59" y="176"/>
                  </a:cubicBezTo>
                  <a:cubicBezTo>
                    <a:pt x="62" y="176"/>
                    <a:pt x="118" y="176"/>
                    <a:pt x="118" y="176"/>
                  </a:cubicBezTo>
                  <a:cubicBezTo>
                    <a:pt x="139" y="176"/>
                    <a:pt x="159" y="197"/>
                    <a:pt x="159" y="218"/>
                  </a:cubicBezTo>
                  <a:cubicBezTo>
                    <a:pt x="159" y="242"/>
                    <a:pt x="139" y="260"/>
                    <a:pt x="118" y="260"/>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2" name="Google Shape;4128;p69">
              <a:extLst>
                <a:ext uri="{FF2B5EF4-FFF2-40B4-BE49-F238E27FC236}">
                  <a16:creationId xmlns:a16="http://schemas.microsoft.com/office/drawing/2014/main" id="{BBFFF132-FB66-DEB7-1FA6-0D9B3BD1A292}"/>
                </a:ext>
              </a:extLst>
            </p:cNvPr>
            <p:cNvSpPr/>
            <p:nvPr/>
          </p:nvSpPr>
          <p:spPr>
            <a:xfrm>
              <a:off x="2324815" y="2246778"/>
              <a:ext cx="54378" cy="84207"/>
            </a:xfrm>
            <a:custGeom>
              <a:avLst/>
              <a:gdLst/>
              <a:ahLst/>
              <a:cxnLst/>
              <a:rect l="l" t="t" r="r" b="b"/>
              <a:pathLst>
                <a:path w="206" h="319" extrusionOk="0">
                  <a:moveTo>
                    <a:pt x="133" y="291"/>
                  </a:moveTo>
                  <a:lnTo>
                    <a:pt x="133" y="291"/>
                  </a:lnTo>
                  <a:cubicBezTo>
                    <a:pt x="133" y="59"/>
                    <a:pt x="133" y="59"/>
                    <a:pt x="133" y="59"/>
                  </a:cubicBezTo>
                  <a:cubicBezTo>
                    <a:pt x="175" y="59"/>
                    <a:pt x="175" y="59"/>
                    <a:pt x="175" y="59"/>
                  </a:cubicBezTo>
                  <a:cubicBezTo>
                    <a:pt x="188" y="59"/>
                    <a:pt x="202" y="48"/>
                    <a:pt x="206" y="31"/>
                  </a:cubicBezTo>
                  <a:cubicBezTo>
                    <a:pt x="206" y="13"/>
                    <a:pt x="192" y="0"/>
                    <a:pt x="175" y="0"/>
                  </a:cubicBezTo>
                  <a:cubicBezTo>
                    <a:pt x="32" y="0"/>
                    <a:pt x="32" y="0"/>
                    <a:pt x="32" y="0"/>
                  </a:cubicBezTo>
                  <a:cubicBezTo>
                    <a:pt x="19" y="0"/>
                    <a:pt x="5" y="10"/>
                    <a:pt x="1" y="24"/>
                  </a:cubicBezTo>
                  <a:cubicBezTo>
                    <a:pt x="-2" y="41"/>
                    <a:pt x="15" y="59"/>
                    <a:pt x="32" y="59"/>
                  </a:cubicBezTo>
                  <a:cubicBezTo>
                    <a:pt x="74" y="59"/>
                    <a:pt x="74" y="59"/>
                    <a:pt x="74" y="59"/>
                  </a:cubicBezTo>
                  <a:cubicBezTo>
                    <a:pt x="74" y="291"/>
                    <a:pt x="74" y="291"/>
                    <a:pt x="74" y="291"/>
                  </a:cubicBezTo>
                  <a:cubicBezTo>
                    <a:pt x="74" y="308"/>
                    <a:pt x="88" y="322"/>
                    <a:pt x="105" y="319"/>
                  </a:cubicBezTo>
                  <a:cubicBezTo>
                    <a:pt x="122" y="319"/>
                    <a:pt x="133" y="305"/>
                    <a:pt x="133" y="291"/>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3" name="Google Shape;4129;p69">
              <a:extLst>
                <a:ext uri="{FF2B5EF4-FFF2-40B4-BE49-F238E27FC236}">
                  <a16:creationId xmlns:a16="http://schemas.microsoft.com/office/drawing/2014/main" id="{A514A65D-57AB-6B94-0264-F5CC141EC27B}"/>
                </a:ext>
              </a:extLst>
            </p:cNvPr>
            <p:cNvSpPr/>
            <p:nvPr/>
          </p:nvSpPr>
          <p:spPr>
            <a:xfrm>
              <a:off x="2259086" y="2245986"/>
              <a:ext cx="60714" cy="84999"/>
            </a:xfrm>
            <a:custGeom>
              <a:avLst/>
              <a:gdLst/>
              <a:ahLst/>
              <a:cxnLst/>
              <a:rect l="l" t="t" r="r" b="b"/>
              <a:pathLst>
                <a:path w="230" h="322" extrusionOk="0">
                  <a:moveTo>
                    <a:pt x="157" y="134"/>
                  </a:moveTo>
                  <a:lnTo>
                    <a:pt x="157" y="134"/>
                  </a:lnTo>
                  <a:cubicBezTo>
                    <a:pt x="146" y="131"/>
                    <a:pt x="139" y="131"/>
                    <a:pt x="129" y="128"/>
                  </a:cubicBezTo>
                  <a:cubicBezTo>
                    <a:pt x="104" y="117"/>
                    <a:pt x="87" y="114"/>
                    <a:pt x="77" y="100"/>
                  </a:cubicBezTo>
                  <a:cubicBezTo>
                    <a:pt x="73" y="96"/>
                    <a:pt x="73" y="89"/>
                    <a:pt x="73" y="86"/>
                  </a:cubicBezTo>
                  <a:cubicBezTo>
                    <a:pt x="77" y="75"/>
                    <a:pt x="87" y="65"/>
                    <a:pt x="98" y="62"/>
                  </a:cubicBezTo>
                  <a:cubicBezTo>
                    <a:pt x="136" y="51"/>
                    <a:pt x="174" y="79"/>
                    <a:pt x="174" y="79"/>
                  </a:cubicBezTo>
                  <a:cubicBezTo>
                    <a:pt x="184" y="89"/>
                    <a:pt x="205" y="89"/>
                    <a:pt x="216" y="75"/>
                  </a:cubicBezTo>
                  <a:cubicBezTo>
                    <a:pt x="226" y="65"/>
                    <a:pt x="223" y="44"/>
                    <a:pt x="212" y="34"/>
                  </a:cubicBezTo>
                  <a:cubicBezTo>
                    <a:pt x="209" y="34"/>
                    <a:pt x="150" y="-15"/>
                    <a:pt x="80" y="6"/>
                  </a:cubicBezTo>
                  <a:cubicBezTo>
                    <a:pt x="49" y="16"/>
                    <a:pt x="25" y="41"/>
                    <a:pt x="18" y="69"/>
                  </a:cubicBezTo>
                  <a:cubicBezTo>
                    <a:pt x="11" y="96"/>
                    <a:pt x="18" y="124"/>
                    <a:pt x="35" y="141"/>
                  </a:cubicBezTo>
                  <a:cubicBezTo>
                    <a:pt x="56" y="166"/>
                    <a:pt x="80" y="173"/>
                    <a:pt x="111" y="183"/>
                  </a:cubicBezTo>
                  <a:cubicBezTo>
                    <a:pt x="118" y="186"/>
                    <a:pt x="125" y="186"/>
                    <a:pt x="136" y="190"/>
                  </a:cubicBezTo>
                  <a:cubicBezTo>
                    <a:pt x="146" y="197"/>
                    <a:pt x="174" y="207"/>
                    <a:pt x="170" y="231"/>
                  </a:cubicBezTo>
                  <a:cubicBezTo>
                    <a:pt x="167" y="245"/>
                    <a:pt x="150" y="263"/>
                    <a:pt x="122" y="263"/>
                  </a:cubicBezTo>
                  <a:cubicBezTo>
                    <a:pt x="94" y="263"/>
                    <a:pt x="70" y="252"/>
                    <a:pt x="52" y="235"/>
                  </a:cubicBezTo>
                  <a:cubicBezTo>
                    <a:pt x="42" y="221"/>
                    <a:pt x="21" y="221"/>
                    <a:pt x="11" y="231"/>
                  </a:cubicBezTo>
                  <a:cubicBezTo>
                    <a:pt x="-3" y="242"/>
                    <a:pt x="-3" y="263"/>
                    <a:pt x="8" y="273"/>
                  </a:cubicBezTo>
                  <a:cubicBezTo>
                    <a:pt x="35" y="304"/>
                    <a:pt x="80" y="322"/>
                    <a:pt x="122" y="322"/>
                  </a:cubicBezTo>
                  <a:cubicBezTo>
                    <a:pt x="174" y="322"/>
                    <a:pt x="219" y="287"/>
                    <a:pt x="229" y="242"/>
                  </a:cubicBezTo>
                  <a:cubicBezTo>
                    <a:pt x="236" y="204"/>
                    <a:pt x="219" y="159"/>
                    <a:pt x="157" y="134"/>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4094" name="Google Shape;4881;p69">
            <a:extLst>
              <a:ext uri="{FF2B5EF4-FFF2-40B4-BE49-F238E27FC236}">
                <a16:creationId xmlns:a16="http://schemas.microsoft.com/office/drawing/2014/main" id="{D0EBFCF5-A7BC-BCDE-0B71-839FC4749E4D}"/>
              </a:ext>
            </a:extLst>
          </p:cNvPr>
          <p:cNvGrpSpPr/>
          <p:nvPr/>
        </p:nvGrpSpPr>
        <p:grpSpPr>
          <a:xfrm>
            <a:off x="380970" y="4434800"/>
            <a:ext cx="480430" cy="531641"/>
            <a:chOff x="7334203" y="4078746"/>
            <a:chExt cx="480430" cy="531641"/>
          </a:xfrm>
        </p:grpSpPr>
        <p:sp>
          <p:nvSpPr>
            <p:cNvPr id="4095" name="Google Shape;4882;p69">
              <a:extLst>
                <a:ext uri="{FF2B5EF4-FFF2-40B4-BE49-F238E27FC236}">
                  <a16:creationId xmlns:a16="http://schemas.microsoft.com/office/drawing/2014/main" id="{C3A58C5A-74C9-32F5-BF16-1EBCF41A8895}"/>
                </a:ext>
              </a:extLst>
            </p:cNvPr>
            <p:cNvSpPr/>
            <p:nvPr/>
          </p:nvSpPr>
          <p:spPr>
            <a:xfrm>
              <a:off x="7341594" y="4086137"/>
              <a:ext cx="401766" cy="516066"/>
            </a:xfrm>
            <a:custGeom>
              <a:avLst/>
              <a:gdLst/>
              <a:ahLst/>
              <a:cxnLst/>
              <a:rect l="l" t="t" r="r" b="b"/>
              <a:pathLst>
                <a:path w="1522" h="1955" extrusionOk="0">
                  <a:moveTo>
                    <a:pt x="1355" y="1955"/>
                  </a:moveTo>
                  <a:lnTo>
                    <a:pt x="1355" y="1955"/>
                  </a:lnTo>
                  <a:cubicBezTo>
                    <a:pt x="169" y="1955"/>
                    <a:pt x="169" y="1955"/>
                    <a:pt x="169" y="1955"/>
                  </a:cubicBezTo>
                  <a:cubicBezTo>
                    <a:pt x="76" y="1955"/>
                    <a:pt x="0" y="1879"/>
                    <a:pt x="0" y="1785"/>
                  </a:cubicBezTo>
                  <a:cubicBezTo>
                    <a:pt x="0" y="170"/>
                    <a:pt x="0" y="170"/>
                    <a:pt x="0" y="170"/>
                  </a:cubicBezTo>
                  <a:cubicBezTo>
                    <a:pt x="0" y="76"/>
                    <a:pt x="76" y="0"/>
                    <a:pt x="169" y="0"/>
                  </a:cubicBezTo>
                  <a:cubicBezTo>
                    <a:pt x="1355" y="0"/>
                    <a:pt x="1355" y="0"/>
                    <a:pt x="1355" y="0"/>
                  </a:cubicBezTo>
                  <a:cubicBezTo>
                    <a:pt x="1449" y="0"/>
                    <a:pt x="1522" y="76"/>
                    <a:pt x="1522" y="170"/>
                  </a:cubicBezTo>
                  <a:cubicBezTo>
                    <a:pt x="1522" y="1785"/>
                    <a:pt x="1522" y="1785"/>
                    <a:pt x="1522" y="1785"/>
                  </a:cubicBezTo>
                  <a:cubicBezTo>
                    <a:pt x="1522" y="1879"/>
                    <a:pt x="1449" y="1955"/>
                    <a:pt x="1355" y="1955"/>
                  </a:cubicBez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6" name="Google Shape;4883;p69">
              <a:extLst>
                <a:ext uri="{FF2B5EF4-FFF2-40B4-BE49-F238E27FC236}">
                  <a16:creationId xmlns:a16="http://schemas.microsoft.com/office/drawing/2014/main" id="{9AAA722A-0677-3FE4-DD5D-83A710F389F5}"/>
                </a:ext>
              </a:extLst>
            </p:cNvPr>
            <p:cNvSpPr/>
            <p:nvPr/>
          </p:nvSpPr>
          <p:spPr>
            <a:xfrm>
              <a:off x="7372743" y="4117022"/>
              <a:ext cx="339469" cy="454033"/>
            </a:xfrm>
            <a:custGeom>
              <a:avLst/>
              <a:gdLst/>
              <a:ahLst/>
              <a:cxnLst/>
              <a:rect l="l" t="t" r="r" b="b"/>
              <a:pathLst>
                <a:path w="1286" h="1720" extrusionOk="0">
                  <a:moveTo>
                    <a:pt x="51" y="1720"/>
                  </a:moveTo>
                  <a:lnTo>
                    <a:pt x="51" y="1720"/>
                  </a:lnTo>
                  <a:cubicBezTo>
                    <a:pt x="24" y="1720"/>
                    <a:pt x="0" y="1696"/>
                    <a:pt x="0" y="1668"/>
                  </a:cubicBezTo>
                  <a:cubicBezTo>
                    <a:pt x="0" y="53"/>
                    <a:pt x="0" y="53"/>
                    <a:pt x="0" y="53"/>
                  </a:cubicBezTo>
                  <a:cubicBezTo>
                    <a:pt x="0" y="25"/>
                    <a:pt x="24" y="0"/>
                    <a:pt x="51" y="0"/>
                  </a:cubicBezTo>
                  <a:cubicBezTo>
                    <a:pt x="1234" y="0"/>
                    <a:pt x="1234" y="0"/>
                    <a:pt x="1234" y="0"/>
                  </a:cubicBezTo>
                  <a:cubicBezTo>
                    <a:pt x="1265" y="0"/>
                    <a:pt x="1286" y="25"/>
                    <a:pt x="1286" y="53"/>
                  </a:cubicBezTo>
                  <a:cubicBezTo>
                    <a:pt x="1286" y="1668"/>
                    <a:pt x="1286" y="1668"/>
                    <a:pt x="1286" y="1668"/>
                  </a:cubicBezTo>
                  <a:cubicBezTo>
                    <a:pt x="1286" y="1696"/>
                    <a:pt x="1265" y="1720"/>
                    <a:pt x="1234" y="1720"/>
                  </a:cubicBezTo>
                  <a:cubicBezTo>
                    <a:pt x="51" y="1720"/>
                    <a:pt x="51" y="1720"/>
                    <a:pt x="51" y="172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7" name="Google Shape;4884;p69">
              <a:extLst>
                <a:ext uri="{FF2B5EF4-FFF2-40B4-BE49-F238E27FC236}">
                  <a16:creationId xmlns:a16="http://schemas.microsoft.com/office/drawing/2014/main" id="{6B8264D4-114E-69B4-F594-4158D69570A4}"/>
                </a:ext>
              </a:extLst>
            </p:cNvPr>
            <p:cNvSpPr/>
            <p:nvPr/>
          </p:nvSpPr>
          <p:spPr>
            <a:xfrm>
              <a:off x="7372743" y="4117022"/>
              <a:ext cx="42764" cy="454033"/>
            </a:xfrm>
            <a:custGeom>
              <a:avLst/>
              <a:gdLst/>
              <a:ahLst/>
              <a:cxnLst/>
              <a:rect l="l" t="t" r="r" b="b"/>
              <a:pathLst>
                <a:path w="162" h="1720" extrusionOk="0">
                  <a:moveTo>
                    <a:pt x="162" y="1720"/>
                  </a:moveTo>
                  <a:lnTo>
                    <a:pt x="162" y="1720"/>
                  </a:lnTo>
                  <a:cubicBezTo>
                    <a:pt x="51" y="1720"/>
                    <a:pt x="51" y="1720"/>
                    <a:pt x="51" y="1720"/>
                  </a:cubicBezTo>
                  <a:cubicBezTo>
                    <a:pt x="24" y="1720"/>
                    <a:pt x="0" y="1696"/>
                    <a:pt x="0" y="1668"/>
                  </a:cubicBezTo>
                  <a:cubicBezTo>
                    <a:pt x="0" y="53"/>
                    <a:pt x="0" y="53"/>
                    <a:pt x="0" y="53"/>
                  </a:cubicBezTo>
                  <a:cubicBezTo>
                    <a:pt x="0" y="25"/>
                    <a:pt x="24" y="0"/>
                    <a:pt x="51" y="0"/>
                  </a:cubicBezTo>
                  <a:cubicBezTo>
                    <a:pt x="162" y="0"/>
                    <a:pt x="162" y="0"/>
                    <a:pt x="162" y="0"/>
                  </a:cubicBezTo>
                  <a:cubicBezTo>
                    <a:pt x="135" y="0"/>
                    <a:pt x="110" y="25"/>
                    <a:pt x="110" y="53"/>
                  </a:cubicBezTo>
                  <a:cubicBezTo>
                    <a:pt x="110" y="1668"/>
                    <a:pt x="110" y="1668"/>
                    <a:pt x="110" y="1668"/>
                  </a:cubicBezTo>
                  <a:cubicBezTo>
                    <a:pt x="110" y="1696"/>
                    <a:pt x="135" y="1720"/>
                    <a:pt x="162" y="1720"/>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8" name="Google Shape;4885;p69">
              <a:extLst>
                <a:ext uri="{FF2B5EF4-FFF2-40B4-BE49-F238E27FC236}">
                  <a16:creationId xmlns:a16="http://schemas.microsoft.com/office/drawing/2014/main" id="{CF9C6CB7-CB21-CD59-B418-BC2555066BF1}"/>
                </a:ext>
              </a:extLst>
            </p:cNvPr>
            <p:cNvSpPr/>
            <p:nvPr/>
          </p:nvSpPr>
          <p:spPr>
            <a:xfrm>
              <a:off x="7458006" y="4141835"/>
              <a:ext cx="169470" cy="33788"/>
            </a:xfrm>
            <a:custGeom>
              <a:avLst/>
              <a:gdLst/>
              <a:ahLst/>
              <a:cxnLst/>
              <a:rect l="l" t="t" r="r" b="b"/>
              <a:pathLst>
                <a:path w="642" h="128" extrusionOk="0">
                  <a:moveTo>
                    <a:pt x="578" y="128"/>
                  </a:moveTo>
                  <a:lnTo>
                    <a:pt x="578" y="128"/>
                  </a:lnTo>
                  <a:cubicBezTo>
                    <a:pt x="65" y="128"/>
                    <a:pt x="65" y="128"/>
                    <a:pt x="65" y="128"/>
                  </a:cubicBezTo>
                  <a:cubicBezTo>
                    <a:pt x="37" y="128"/>
                    <a:pt x="9" y="107"/>
                    <a:pt x="2" y="80"/>
                  </a:cubicBezTo>
                  <a:cubicBezTo>
                    <a:pt x="-8" y="38"/>
                    <a:pt x="23" y="0"/>
                    <a:pt x="65" y="0"/>
                  </a:cubicBezTo>
                  <a:cubicBezTo>
                    <a:pt x="578" y="0"/>
                    <a:pt x="578" y="0"/>
                    <a:pt x="578" y="0"/>
                  </a:cubicBezTo>
                  <a:cubicBezTo>
                    <a:pt x="606" y="0"/>
                    <a:pt x="633" y="21"/>
                    <a:pt x="640" y="49"/>
                  </a:cubicBezTo>
                  <a:cubicBezTo>
                    <a:pt x="651" y="90"/>
                    <a:pt x="620" y="128"/>
                    <a:pt x="578" y="128"/>
                  </a:cubicBezTo>
                  <a:close/>
                </a:path>
              </a:pathLst>
            </a:custGeom>
            <a:solidFill>
              <a:srgbClr val="F3FCF3"/>
            </a:solidFill>
            <a:ln>
              <a:noFill/>
            </a:ln>
          </p:spPr>
          <p:txBody>
            <a:bodyPr spcFirstLastPara="1" wrap="square" lIns="90000" tIns="1075" rIns="90000" bIns="10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9" name="Google Shape;4886;p69">
              <a:extLst>
                <a:ext uri="{FF2B5EF4-FFF2-40B4-BE49-F238E27FC236}">
                  <a16:creationId xmlns:a16="http://schemas.microsoft.com/office/drawing/2014/main" id="{94AFCD2A-CF7F-4DCD-4BEF-E55B64246408}"/>
                </a:ext>
              </a:extLst>
            </p:cNvPr>
            <p:cNvSpPr/>
            <p:nvPr/>
          </p:nvSpPr>
          <p:spPr>
            <a:xfrm>
              <a:off x="7538253" y="4271973"/>
              <a:ext cx="268196" cy="166567"/>
            </a:xfrm>
            <a:custGeom>
              <a:avLst/>
              <a:gdLst/>
              <a:ahLst/>
              <a:cxnLst/>
              <a:rect l="l" t="t" r="r" b="b"/>
              <a:pathLst>
                <a:path w="1016" h="631" extrusionOk="0">
                  <a:moveTo>
                    <a:pt x="0" y="631"/>
                  </a:moveTo>
                  <a:lnTo>
                    <a:pt x="0" y="631"/>
                  </a:lnTo>
                  <a:cubicBezTo>
                    <a:pt x="0" y="55"/>
                    <a:pt x="0" y="55"/>
                    <a:pt x="0" y="55"/>
                  </a:cubicBezTo>
                  <a:cubicBezTo>
                    <a:pt x="0" y="24"/>
                    <a:pt x="24" y="0"/>
                    <a:pt x="52" y="0"/>
                  </a:cubicBezTo>
                  <a:cubicBezTo>
                    <a:pt x="961" y="0"/>
                    <a:pt x="961" y="0"/>
                    <a:pt x="961" y="0"/>
                  </a:cubicBezTo>
                  <a:cubicBezTo>
                    <a:pt x="992" y="0"/>
                    <a:pt x="1016" y="24"/>
                    <a:pt x="1016" y="55"/>
                  </a:cubicBezTo>
                  <a:cubicBezTo>
                    <a:pt x="1016" y="631"/>
                    <a:pt x="1016" y="631"/>
                    <a:pt x="1016" y="631"/>
                  </a:cubicBezTo>
                  <a:lnTo>
                    <a:pt x="0" y="631"/>
                  </a:ln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0" name="Google Shape;4887;p69">
              <a:extLst>
                <a:ext uri="{FF2B5EF4-FFF2-40B4-BE49-F238E27FC236}">
                  <a16:creationId xmlns:a16="http://schemas.microsoft.com/office/drawing/2014/main" id="{DAC489B4-7D07-D814-AC3B-A0E9660992D7}"/>
                </a:ext>
              </a:extLst>
            </p:cNvPr>
            <p:cNvSpPr/>
            <p:nvPr/>
          </p:nvSpPr>
          <p:spPr>
            <a:xfrm>
              <a:off x="7537197" y="4423758"/>
              <a:ext cx="271100" cy="34844"/>
            </a:xfrm>
            <a:custGeom>
              <a:avLst/>
              <a:gdLst/>
              <a:ahLst/>
              <a:cxnLst/>
              <a:rect l="l" t="t" r="r" b="b"/>
              <a:pathLst>
                <a:path w="1027" h="132" extrusionOk="0">
                  <a:moveTo>
                    <a:pt x="1027" y="56"/>
                  </a:moveTo>
                  <a:lnTo>
                    <a:pt x="1027" y="56"/>
                  </a:lnTo>
                  <a:cubicBezTo>
                    <a:pt x="1027" y="24"/>
                    <a:pt x="999" y="0"/>
                    <a:pt x="971" y="0"/>
                  </a:cubicBezTo>
                  <a:cubicBezTo>
                    <a:pt x="56" y="0"/>
                    <a:pt x="56" y="0"/>
                    <a:pt x="56" y="0"/>
                  </a:cubicBezTo>
                  <a:cubicBezTo>
                    <a:pt x="28" y="0"/>
                    <a:pt x="8" y="17"/>
                    <a:pt x="1" y="42"/>
                  </a:cubicBezTo>
                  <a:cubicBezTo>
                    <a:pt x="-6" y="76"/>
                    <a:pt x="18" y="111"/>
                    <a:pt x="56" y="111"/>
                  </a:cubicBezTo>
                  <a:cubicBezTo>
                    <a:pt x="417" y="111"/>
                    <a:pt x="417" y="111"/>
                    <a:pt x="417" y="111"/>
                  </a:cubicBezTo>
                  <a:cubicBezTo>
                    <a:pt x="417" y="111"/>
                    <a:pt x="444" y="135"/>
                    <a:pt x="465" y="132"/>
                  </a:cubicBezTo>
                  <a:cubicBezTo>
                    <a:pt x="559" y="132"/>
                    <a:pt x="559" y="132"/>
                    <a:pt x="559" y="132"/>
                  </a:cubicBezTo>
                  <a:cubicBezTo>
                    <a:pt x="579" y="135"/>
                    <a:pt x="607" y="111"/>
                    <a:pt x="607" y="111"/>
                  </a:cubicBezTo>
                  <a:cubicBezTo>
                    <a:pt x="971" y="111"/>
                    <a:pt x="971" y="111"/>
                    <a:pt x="971" y="111"/>
                  </a:cubicBezTo>
                  <a:cubicBezTo>
                    <a:pt x="999" y="111"/>
                    <a:pt x="1027" y="83"/>
                    <a:pt x="1027" y="56"/>
                  </a:cubicBezTo>
                  <a:close/>
                </a:path>
              </a:pathLst>
            </a:custGeom>
            <a:solidFill>
              <a:srgbClr val="F9C33C"/>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1" name="Google Shape;4888;p69">
              <a:extLst>
                <a:ext uri="{FF2B5EF4-FFF2-40B4-BE49-F238E27FC236}">
                  <a16:creationId xmlns:a16="http://schemas.microsoft.com/office/drawing/2014/main" id="{B385CC54-FA59-F831-0D69-1DC1C084A043}"/>
                </a:ext>
              </a:extLst>
            </p:cNvPr>
            <p:cNvSpPr/>
            <p:nvPr/>
          </p:nvSpPr>
          <p:spPr>
            <a:xfrm>
              <a:off x="7538253" y="4238185"/>
              <a:ext cx="133570" cy="184517"/>
            </a:xfrm>
            <a:custGeom>
              <a:avLst/>
              <a:gdLst/>
              <a:ahLst/>
              <a:cxnLst/>
              <a:rect l="l" t="t" r="r" b="b"/>
              <a:pathLst>
                <a:path w="506" h="699" extrusionOk="0">
                  <a:moveTo>
                    <a:pt x="59" y="3"/>
                  </a:moveTo>
                  <a:lnTo>
                    <a:pt x="59" y="3"/>
                  </a:lnTo>
                  <a:cubicBezTo>
                    <a:pt x="506" y="128"/>
                    <a:pt x="506" y="128"/>
                    <a:pt x="506" y="128"/>
                  </a:cubicBezTo>
                  <a:cubicBezTo>
                    <a:pt x="506" y="699"/>
                    <a:pt x="506" y="699"/>
                    <a:pt x="506" y="699"/>
                  </a:cubicBezTo>
                  <a:cubicBezTo>
                    <a:pt x="52" y="575"/>
                    <a:pt x="52" y="575"/>
                    <a:pt x="52" y="575"/>
                  </a:cubicBezTo>
                  <a:cubicBezTo>
                    <a:pt x="21" y="564"/>
                    <a:pt x="0" y="537"/>
                    <a:pt x="0" y="505"/>
                  </a:cubicBezTo>
                  <a:cubicBezTo>
                    <a:pt x="0" y="48"/>
                    <a:pt x="0" y="48"/>
                    <a:pt x="0" y="48"/>
                  </a:cubicBezTo>
                  <a:cubicBezTo>
                    <a:pt x="0" y="16"/>
                    <a:pt x="28" y="-8"/>
                    <a:pt x="59" y="3"/>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2" name="Google Shape;4889;p69">
              <a:extLst>
                <a:ext uri="{FF2B5EF4-FFF2-40B4-BE49-F238E27FC236}">
                  <a16:creationId xmlns:a16="http://schemas.microsoft.com/office/drawing/2014/main" id="{EEA2DA8C-BBC5-C25E-CBF1-C53EA1D1A770}"/>
                </a:ext>
              </a:extLst>
            </p:cNvPr>
            <p:cNvSpPr/>
            <p:nvPr/>
          </p:nvSpPr>
          <p:spPr>
            <a:xfrm>
              <a:off x="7671823" y="4238185"/>
              <a:ext cx="134626" cy="184517"/>
            </a:xfrm>
            <a:custGeom>
              <a:avLst/>
              <a:gdLst/>
              <a:ahLst/>
              <a:cxnLst/>
              <a:rect l="l" t="t" r="r" b="b"/>
              <a:pathLst>
                <a:path w="510" h="699" extrusionOk="0">
                  <a:moveTo>
                    <a:pt x="448" y="3"/>
                  </a:moveTo>
                  <a:lnTo>
                    <a:pt x="448" y="3"/>
                  </a:lnTo>
                  <a:cubicBezTo>
                    <a:pt x="0" y="128"/>
                    <a:pt x="0" y="128"/>
                    <a:pt x="0" y="128"/>
                  </a:cubicBezTo>
                  <a:cubicBezTo>
                    <a:pt x="0" y="699"/>
                    <a:pt x="0" y="699"/>
                    <a:pt x="0" y="699"/>
                  </a:cubicBezTo>
                  <a:cubicBezTo>
                    <a:pt x="455" y="575"/>
                    <a:pt x="455" y="575"/>
                    <a:pt x="455" y="575"/>
                  </a:cubicBezTo>
                  <a:cubicBezTo>
                    <a:pt x="486" y="564"/>
                    <a:pt x="510" y="537"/>
                    <a:pt x="510" y="505"/>
                  </a:cubicBezTo>
                  <a:cubicBezTo>
                    <a:pt x="510" y="48"/>
                    <a:pt x="510" y="48"/>
                    <a:pt x="510" y="48"/>
                  </a:cubicBezTo>
                  <a:cubicBezTo>
                    <a:pt x="510" y="16"/>
                    <a:pt x="479" y="-8"/>
                    <a:pt x="448" y="3"/>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3" name="Google Shape;4890;p69">
              <a:extLst>
                <a:ext uri="{FF2B5EF4-FFF2-40B4-BE49-F238E27FC236}">
                  <a16:creationId xmlns:a16="http://schemas.microsoft.com/office/drawing/2014/main" id="{5599CAE4-8722-8670-2D1A-161F39ACBD29}"/>
                </a:ext>
              </a:extLst>
            </p:cNvPr>
            <p:cNvSpPr/>
            <p:nvPr/>
          </p:nvSpPr>
          <p:spPr>
            <a:xfrm>
              <a:off x="7571250" y="4209412"/>
              <a:ext cx="100574" cy="213290"/>
            </a:xfrm>
            <a:custGeom>
              <a:avLst/>
              <a:gdLst/>
              <a:ahLst/>
              <a:cxnLst/>
              <a:rect l="l" t="t" r="r" b="b"/>
              <a:pathLst>
                <a:path w="381" h="808" extrusionOk="0">
                  <a:moveTo>
                    <a:pt x="76" y="8"/>
                  </a:moveTo>
                  <a:lnTo>
                    <a:pt x="76" y="8"/>
                  </a:lnTo>
                  <a:cubicBezTo>
                    <a:pt x="381" y="237"/>
                    <a:pt x="381" y="237"/>
                    <a:pt x="381" y="237"/>
                  </a:cubicBezTo>
                  <a:cubicBezTo>
                    <a:pt x="381" y="808"/>
                    <a:pt x="381" y="808"/>
                    <a:pt x="381" y="808"/>
                  </a:cubicBezTo>
                  <a:cubicBezTo>
                    <a:pt x="28" y="545"/>
                    <a:pt x="28" y="545"/>
                    <a:pt x="28" y="545"/>
                  </a:cubicBezTo>
                  <a:cubicBezTo>
                    <a:pt x="10" y="535"/>
                    <a:pt x="0" y="514"/>
                    <a:pt x="0" y="493"/>
                  </a:cubicBezTo>
                  <a:cubicBezTo>
                    <a:pt x="0" y="46"/>
                    <a:pt x="0" y="46"/>
                    <a:pt x="0" y="46"/>
                  </a:cubicBezTo>
                  <a:cubicBezTo>
                    <a:pt x="0" y="8"/>
                    <a:pt x="45" y="-13"/>
                    <a:pt x="76"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6" name="Google Shape;4891;p69">
              <a:extLst>
                <a:ext uri="{FF2B5EF4-FFF2-40B4-BE49-F238E27FC236}">
                  <a16:creationId xmlns:a16="http://schemas.microsoft.com/office/drawing/2014/main" id="{FE7F1A92-7B24-1804-E737-74C11471F077}"/>
                </a:ext>
              </a:extLst>
            </p:cNvPr>
            <p:cNvSpPr/>
            <p:nvPr/>
          </p:nvSpPr>
          <p:spPr>
            <a:xfrm>
              <a:off x="7671823" y="4209412"/>
              <a:ext cx="100837" cy="213290"/>
            </a:xfrm>
            <a:custGeom>
              <a:avLst/>
              <a:gdLst/>
              <a:ahLst/>
              <a:cxnLst/>
              <a:rect l="l" t="t" r="r" b="b"/>
              <a:pathLst>
                <a:path w="382" h="808" extrusionOk="0">
                  <a:moveTo>
                    <a:pt x="305" y="8"/>
                  </a:moveTo>
                  <a:lnTo>
                    <a:pt x="305" y="8"/>
                  </a:lnTo>
                  <a:cubicBezTo>
                    <a:pt x="0" y="237"/>
                    <a:pt x="0" y="237"/>
                    <a:pt x="0" y="237"/>
                  </a:cubicBezTo>
                  <a:cubicBezTo>
                    <a:pt x="0" y="808"/>
                    <a:pt x="0" y="808"/>
                    <a:pt x="0" y="808"/>
                  </a:cubicBezTo>
                  <a:cubicBezTo>
                    <a:pt x="354" y="545"/>
                    <a:pt x="354" y="545"/>
                    <a:pt x="354" y="545"/>
                  </a:cubicBezTo>
                  <a:cubicBezTo>
                    <a:pt x="371" y="535"/>
                    <a:pt x="382" y="514"/>
                    <a:pt x="382" y="493"/>
                  </a:cubicBezTo>
                  <a:cubicBezTo>
                    <a:pt x="382" y="46"/>
                    <a:pt x="382" y="46"/>
                    <a:pt x="382" y="46"/>
                  </a:cubicBezTo>
                  <a:cubicBezTo>
                    <a:pt x="382" y="8"/>
                    <a:pt x="336" y="-13"/>
                    <a:pt x="305"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7" name="Google Shape;4892;p69">
              <a:extLst>
                <a:ext uri="{FF2B5EF4-FFF2-40B4-BE49-F238E27FC236}">
                  <a16:creationId xmlns:a16="http://schemas.microsoft.com/office/drawing/2014/main" id="{B28FF7DF-BBA8-850C-B3A9-DCA64A8B3402}"/>
                </a:ext>
              </a:extLst>
            </p:cNvPr>
            <p:cNvSpPr/>
            <p:nvPr/>
          </p:nvSpPr>
          <p:spPr>
            <a:xfrm>
              <a:off x="7405475" y="4477608"/>
              <a:ext cx="274795" cy="15838"/>
            </a:xfrm>
            <a:custGeom>
              <a:avLst/>
              <a:gdLst/>
              <a:ahLst/>
              <a:cxnLst/>
              <a:rect l="l" t="t" r="r" b="b"/>
              <a:pathLst>
                <a:path w="1041" h="60" extrusionOk="0">
                  <a:moveTo>
                    <a:pt x="1013" y="0"/>
                  </a:moveTo>
                  <a:lnTo>
                    <a:pt x="1013" y="0"/>
                  </a:lnTo>
                  <a:cubicBezTo>
                    <a:pt x="32" y="0"/>
                    <a:pt x="32" y="0"/>
                    <a:pt x="32" y="0"/>
                  </a:cubicBezTo>
                  <a:cubicBezTo>
                    <a:pt x="14" y="0"/>
                    <a:pt x="0" y="11"/>
                    <a:pt x="0" y="25"/>
                  </a:cubicBezTo>
                  <a:cubicBezTo>
                    <a:pt x="-3" y="42"/>
                    <a:pt x="11" y="60"/>
                    <a:pt x="28" y="60"/>
                  </a:cubicBezTo>
                  <a:cubicBezTo>
                    <a:pt x="1009" y="60"/>
                    <a:pt x="1009" y="60"/>
                    <a:pt x="1009" y="60"/>
                  </a:cubicBezTo>
                  <a:cubicBezTo>
                    <a:pt x="1027" y="60"/>
                    <a:pt x="1037" y="49"/>
                    <a:pt x="1041" y="32"/>
                  </a:cubicBezTo>
                  <a:cubicBezTo>
                    <a:pt x="1044" y="14"/>
                    <a:pt x="1030" y="0"/>
                    <a:pt x="1013"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8" name="Google Shape;4893;p69">
              <a:extLst>
                <a:ext uri="{FF2B5EF4-FFF2-40B4-BE49-F238E27FC236}">
                  <a16:creationId xmlns:a16="http://schemas.microsoft.com/office/drawing/2014/main" id="{3F5A9BFC-DBE8-DB5B-AE5C-6B0DC0A17552}"/>
                </a:ext>
              </a:extLst>
            </p:cNvPr>
            <p:cNvSpPr/>
            <p:nvPr/>
          </p:nvSpPr>
          <p:spPr>
            <a:xfrm>
              <a:off x="7548284" y="4511660"/>
              <a:ext cx="52267" cy="15574"/>
            </a:xfrm>
            <a:custGeom>
              <a:avLst/>
              <a:gdLst/>
              <a:ahLst/>
              <a:cxnLst/>
              <a:rect l="l" t="t" r="r" b="b"/>
              <a:pathLst>
                <a:path w="198" h="59" extrusionOk="0">
                  <a:moveTo>
                    <a:pt x="167" y="0"/>
                  </a:moveTo>
                  <a:lnTo>
                    <a:pt x="167" y="0"/>
                  </a:lnTo>
                  <a:cubicBezTo>
                    <a:pt x="32" y="0"/>
                    <a:pt x="32" y="0"/>
                    <a:pt x="32" y="0"/>
                  </a:cubicBezTo>
                  <a:cubicBezTo>
                    <a:pt x="18" y="0"/>
                    <a:pt x="4" y="10"/>
                    <a:pt x="0" y="28"/>
                  </a:cubicBezTo>
                  <a:cubicBezTo>
                    <a:pt x="0" y="45"/>
                    <a:pt x="14" y="59"/>
                    <a:pt x="32" y="59"/>
                  </a:cubicBezTo>
                  <a:cubicBezTo>
                    <a:pt x="167" y="59"/>
                    <a:pt x="167" y="59"/>
                    <a:pt x="167" y="59"/>
                  </a:cubicBezTo>
                  <a:cubicBezTo>
                    <a:pt x="180" y="59"/>
                    <a:pt x="194" y="48"/>
                    <a:pt x="198" y="35"/>
                  </a:cubicBezTo>
                  <a:cubicBezTo>
                    <a:pt x="201" y="17"/>
                    <a:pt x="187" y="0"/>
                    <a:pt x="167"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099" name="Google Shape;4894;p69">
              <a:extLst>
                <a:ext uri="{FF2B5EF4-FFF2-40B4-BE49-F238E27FC236}">
                  <a16:creationId xmlns:a16="http://schemas.microsoft.com/office/drawing/2014/main" id="{231F0046-6D27-D463-2985-59C33CD8BB4D}"/>
                </a:ext>
              </a:extLst>
            </p:cNvPr>
            <p:cNvSpPr/>
            <p:nvPr/>
          </p:nvSpPr>
          <p:spPr>
            <a:xfrm>
              <a:off x="7405475" y="4511660"/>
              <a:ext cx="122747" cy="15574"/>
            </a:xfrm>
            <a:custGeom>
              <a:avLst/>
              <a:gdLst/>
              <a:ahLst/>
              <a:cxnLst/>
              <a:rect l="l" t="t" r="r" b="b"/>
              <a:pathLst>
                <a:path w="465" h="59" extrusionOk="0">
                  <a:moveTo>
                    <a:pt x="434" y="0"/>
                  </a:moveTo>
                  <a:lnTo>
                    <a:pt x="434" y="0"/>
                  </a:lnTo>
                  <a:cubicBezTo>
                    <a:pt x="32" y="0"/>
                    <a:pt x="32" y="0"/>
                    <a:pt x="32" y="0"/>
                  </a:cubicBezTo>
                  <a:cubicBezTo>
                    <a:pt x="14" y="0"/>
                    <a:pt x="0" y="10"/>
                    <a:pt x="0" y="28"/>
                  </a:cubicBezTo>
                  <a:cubicBezTo>
                    <a:pt x="-3" y="45"/>
                    <a:pt x="11" y="59"/>
                    <a:pt x="28" y="59"/>
                  </a:cubicBezTo>
                  <a:cubicBezTo>
                    <a:pt x="434" y="59"/>
                    <a:pt x="434" y="59"/>
                    <a:pt x="434" y="59"/>
                  </a:cubicBezTo>
                  <a:cubicBezTo>
                    <a:pt x="448" y="59"/>
                    <a:pt x="461" y="48"/>
                    <a:pt x="465" y="35"/>
                  </a:cubicBezTo>
                  <a:cubicBezTo>
                    <a:pt x="465" y="17"/>
                    <a:pt x="451" y="0"/>
                    <a:pt x="434"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0" name="Google Shape;4895;p69">
              <a:extLst>
                <a:ext uri="{FF2B5EF4-FFF2-40B4-BE49-F238E27FC236}">
                  <a16:creationId xmlns:a16="http://schemas.microsoft.com/office/drawing/2014/main" id="{5B426CE2-3328-A48D-3C0B-A78F9E3311A3}"/>
                </a:ext>
              </a:extLst>
            </p:cNvPr>
            <p:cNvSpPr/>
            <p:nvPr/>
          </p:nvSpPr>
          <p:spPr>
            <a:xfrm>
              <a:off x="7405475" y="4410031"/>
              <a:ext cx="102685" cy="15574"/>
            </a:xfrm>
            <a:custGeom>
              <a:avLst/>
              <a:gdLst/>
              <a:ahLst/>
              <a:cxnLst/>
              <a:rect l="l" t="t" r="r" b="b"/>
              <a:pathLst>
                <a:path w="389" h="59" extrusionOk="0">
                  <a:moveTo>
                    <a:pt x="28" y="59"/>
                  </a:moveTo>
                  <a:lnTo>
                    <a:pt x="28" y="59"/>
                  </a:lnTo>
                  <a:cubicBezTo>
                    <a:pt x="361" y="59"/>
                    <a:pt x="361" y="59"/>
                    <a:pt x="361" y="59"/>
                  </a:cubicBezTo>
                  <a:cubicBezTo>
                    <a:pt x="375" y="59"/>
                    <a:pt x="388" y="48"/>
                    <a:pt x="388" y="35"/>
                  </a:cubicBezTo>
                  <a:cubicBezTo>
                    <a:pt x="392" y="14"/>
                    <a:pt x="378" y="0"/>
                    <a:pt x="361" y="0"/>
                  </a:cubicBezTo>
                  <a:cubicBezTo>
                    <a:pt x="32" y="0"/>
                    <a:pt x="32" y="0"/>
                    <a:pt x="32" y="0"/>
                  </a:cubicBezTo>
                  <a:cubicBezTo>
                    <a:pt x="14" y="0"/>
                    <a:pt x="0" y="10"/>
                    <a:pt x="0" y="24"/>
                  </a:cubicBezTo>
                  <a:cubicBezTo>
                    <a:pt x="-3" y="45"/>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1" name="Google Shape;4896;p69">
              <a:extLst>
                <a:ext uri="{FF2B5EF4-FFF2-40B4-BE49-F238E27FC236}">
                  <a16:creationId xmlns:a16="http://schemas.microsoft.com/office/drawing/2014/main" id="{880EF205-25BC-306C-CEBD-293670419BDF}"/>
                </a:ext>
              </a:extLst>
            </p:cNvPr>
            <p:cNvSpPr/>
            <p:nvPr/>
          </p:nvSpPr>
          <p:spPr>
            <a:xfrm>
              <a:off x="7441112" y="4443819"/>
              <a:ext cx="67049" cy="16630"/>
            </a:xfrm>
            <a:custGeom>
              <a:avLst/>
              <a:gdLst/>
              <a:ahLst/>
              <a:cxnLst/>
              <a:rect l="l" t="t" r="r" b="b"/>
              <a:pathLst>
                <a:path w="254" h="63" extrusionOk="0">
                  <a:moveTo>
                    <a:pt x="226" y="0"/>
                  </a:moveTo>
                  <a:lnTo>
                    <a:pt x="226" y="0"/>
                  </a:lnTo>
                  <a:cubicBezTo>
                    <a:pt x="28" y="0"/>
                    <a:pt x="28" y="0"/>
                    <a:pt x="28" y="0"/>
                  </a:cubicBezTo>
                  <a:cubicBezTo>
                    <a:pt x="14" y="0"/>
                    <a:pt x="0" y="14"/>
                    <a:pt x="0" y="28"/>
                  </a:cubicBezTo>
                  <a:cubicBezTo>
                    <a:pt x="-3" y="45"/>
                    <a:pt x="11" y="63"/>
                    <a:pt x="28" y="63"/>
                  </a:cubicBezTo>
                  <a:cubicBezTo>
                    <a:pt x="226" y="63"/>
                    <a:pt x="226" y="63"/>
                    <a:pt x="226" y="63"/>
                  </a:cubicBezTo>
                  <a:cubicBezTo>
                    <a:pt x="240" y="63"/>
                    <a:pt x="253" y="49"/>
                    <a:pt x="253" y="35"/>
                  </a:cubicBezTo>
                  <a:cubicBezTo>
                    <a:pt x="257" y="18"/>
                    <a:pt x="243" y="0"/>
                    <a:pt x="226"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2" name="Google Shape;4897;p69">
              <a:extLst>
                <a:ext uri="{FF2B5EF4-FFF2-40B4-BE49-F238E27FC236}">
                  <a16:creationId xmlns:a16="http://schemas.microsoft.com/office/drawing/2014/main" id="{1F52AD7E-21A3-09A4-5AC2-97FE2E453E04}"/>
                </a:ext>
              </a:extLst>
            </p:cNvPr>
            <p:cNvSpPr/>
            <p:nvPr/>
          </p:nvSpPr>
          <p:spPr>
            <a:xfrm>
              <a:off x="7405475" y="4343246"/>
              <a:ext cx="59658" cy="15574"/>
            </a:xfrm>
            <a:custGeom>
              <a:avLst/>
              <a:gdLst/>
              <a:ahLst/>
              <a:cxnLst/>
              <a:rect l="l" t="t" r="r" b="b"/>
              <a:pathLst>
                <a:path w="226" h="59" extrusionOk="0">
                  <a:moveTo>
                    <a:pt x="28" y="59"/>
                  </a:moveTo>
                  <a:lnTo>
                    <a:pt x="28" y="59"/>
                  </a:lnTo>
                  <a:cubicBezTo>
                    <a:pt x="194" y="59"/>
                    <a:pt x="194" y="59"/>
                    <a:pt x="194" y="59"/>
                  </a:cubicBezTo>
                  <a:cubicBezTo>
                    <a:pt x="208" y="59"/>
                    <a:pt x="222" y="48"/>
                    <a:pt x="226" y="34"/>
                  </a:cubicBezTo>
                  <a:cubicBezTo>
                    <a:pt x="226" y="17"/>
                    <a:pt x="212" y="0"/>
                    <a:pt x="194" y="0"/>
                  </a:cubicBezTo>
                  <a:cubicBezTo>
                    <a:pt x="32" y="0"/>
                    <a:pt x="32" y="0"/>
                    <a:pt x="32" y="0"/>
                  </a:cubicBezTo>
                  <a:cubicBezTo>
                    <a:pt x="14" y="0"/>
                    <a:pt x="0" y="14"/>
                    <a:pt x="0" y="28"/>
                  </a:cubicBezTo>
                  <a:cubicBezTo>
                    <a:pt x="-3" y="45"/>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3" name="Google Shape;4898;p69">
              <a:extLst>
                <a:ext uri="{FF2B5EF4-FFF2-40B4-BE49-F238E27FC236}">
                  <a16:creationId xmlns:a16="http://schemas.microsoft.com/office/drawing/2014/main" id="{3E27B20E-E3C5-A01D-689C-A7FB635AC28A}"/>
                </a:ext>
              </a:extLst>
            </p:cNvPr>
            <p:cNvSpPr/>
            <p:nvPr/>
          </p:nvSpPr>
          <p:spPr>
            <a:xfrm>
              <a:off x="7405475" y="4377034"/>
              <a:ext cx="102685" cy="15574"/>
            </a:xfrm>
            <a:custGeom>
              <a:avLst/>
              <a:gdLst/>
              <a:ahLst/>
              <a:cxnLst/>
              <a:rect l="l" t="t" r="r" b="b"/>
              <a:pathLst>
                <a:path w="389" h="59" extrusionOk="0">
                  <a:moveTo>
                    <a:pt x="28" y="59"/>
                  </a:moveTo>
                  <a:lnTo>
                    <a:pt x="28" y="59"/>
                  </a:lnTo>
                  <a:cubicBezTo>
                    <a:pt x="361" y="59"/>
                    <a:pt x="361" y="59"/>
                    <a:pt x="361" y="59"/>
                  </a:cubicBezTo>
                  <a:cubicBezTo>
                    <a:pt x="375" y="59"/>
                    <a:pt x="388" y="49"/>
                    <a:pt x="388" y="31"/>
                  </a:cubicBezTo>
                  <a:cubicBezTo>
                    <a:pt x="392" y="14"/>
                    <a:pt x="378" y="0"/>
                    <a:pt x="361" y="0"/>
                  </a:cubicBezTo>
                  <a:cubicBezTo>
                    <a:pt x="32" y="0"/>
                    <a:pt x="32" y="0"/>
                    <a:pt x="32" y="0"/>
                  </a:cubicBezTo>
                  <a:cubicBezTo>
                    <a:pt x="14" y="0"/>
                    <a:pt x="0" y="11"/>
                    <a:pt x="0" y="25"/>
                  </a:cubicBezTo>
                  <a:cubicBezTo>
                    <a:pt x="-3" y="42"/>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4" name="Google Shape;4899;p69">
              <a:extLst>
                <a:ext uri="{FF2B5EF4-FFF2-40B4-BE49-F238E27FC236}">
                  <a16:creationId xmlns:a16="http://schemas.microsoft.com/office/drawing/2014/main" id="{21BD5C5D-EA12-4465-D265-29E2448A739A}"/>
                </a:ext>
              </a:extLst>
            </p:cNvPr>
            <p:cNvSpPr/>
            <p:nvPr/>
          </p:nvSpPr>
          <p:spPr>
            <a:xfrm>
              <a:off x="7405475" y="4276461"/>
              <a:ext cx="102685" cy="15574"/>
            </a:xfrm>
            <a:custGeom>
              <a:avLst/>
              <a:gdLst/>
              <a:ahLst/>
              <a:cxnLst/>
              <a:rect l="l" t="t" r="r" b="b"/>
              <a:pathLst>
                <a:path w="389" h="59" extrusionOk="0">
                  <a:moveTo>
                    <a:pt x="28" y="59"/>
                  </a:moveTo>
                  <a:lnTo>
                    <a:pt x="28" y="59"/>
                  </a:lnTo>
                  <a:cubicBezTo>
                    <a:pt x="361" y="59"/>
                    <a:pt x="361" y="59"/>
                    <a:pt x="361" y="59"/>
                  </a:cubicBezTo>
                  <a:cubicBezTo>
                    <a:pt x="375" y="59"/>
                    <a:pt x="388" y="48"/>
                    <a:pt x="388" y="31"/>
                  </a:cubicBezTo>
                  <a:cubicBezTo>
                    <a:pt x="392" y="14"/>
                    <a:pt x="378" y="0"/>
                    <a:pt x="361" y="0"/>
                  </a:cubicBezTo>
                  <a:cubicBezTo>
                    <a:pt x="32" y="0"/>
                    <a:pt x="32" y="0"/>
                    <a:pt x="32" y="0"/>
                  </a:cubicBezTo>
                  <a:cubicBezTo>
                    <a:pt x="14" y="0"/>
                    <a:pt x="0" y="10"/>
                    <a:pt x="0" y="24"/>
                  </a:cubicBezTo>
                  <a:cubicBezTo>
                    <a:pt x="-3" y="41"/>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5" name="Google Shape;4900;p69">
              <a:extLst>
                <a:ext uri="{FF2B5EF4-FFF2-40B4-BE49-F238E27FC236}">
                  <a16:creationId xmlns:a16="http://schemas.microsoft.com/office/drawing/2014/main" id="{CEB242E0-3ADC-6624-7DA3-292A8A53EFD8}"/>
                </a:ext>
              </a:extLst>
            </p:cNvPr>
            <p:cNvSpPr/>
            <p:nvPr/>
          </p:nvSpPr>
          <p:spPr>
            <a:xfrm>
              <a:off x="7405475" y="4309458"/>
              <a:ext cx="102685" cy="15574"/>
            </a:xfrm>
            <a:custGeom>
              <a:avLst/>
              <a:gdLst/>
              <a:ahLst/>
              <a:cxnLst/>
              <a:rect l="l" t="t" r="r" b="b"/>
              <a:pathLst>
                <a:path w="389" h="59" extrusionOk="0">
                  <a:moveTo>
                    <a:pt x="28" y="59"/>
                  </a:moveTo>
                  <a:lnTo>
                    <a:pt x="28" y="59"/>
                  </a:lnTo>
                  <a:cubicBezTo>
                    <a:pt x="361" y="59"/>
                    <a:pt x="361" y="59"/>
                    <a:pt x="361" y="59"/>
                  </a:cubicBezTo>
                  <a:cubicBezTo>
                    <a:pt x="375" y="59"/>
                    <a:pt x="388" y="48"/>
                    <a:pt x="388" y="34"/>
                  </a:cubicBezTo>
                  <a:cubicBezTo>
                    <a:pt x="392" y="13"/>
                    <a:pt x="378" y="0"/>
                    <a:pt x="361" y="0"/>
                  </a:cubicBezTo>
                  <a:cubicBezTo>
                    <a:pt x="32" y="0"/>
                    <a:pt x="32" y="0"/>
                    <a:pt x="32" y="0"/>
                  </a:cubicBezTo>
                  <a:cubicBezTo>
                    <a:pt x="14" y="0"/>
                    <a:pt x="0" y="10"/>
                    <a:pt x="0" y="24"/>
                  </a:cubicBezTo>
                  <a:cubicBezTo>
                    <a:pt x="-3" y="45"/>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6" name="Google Shape;4901;p69">
              <a:extLst>
                <a:ext uri="{FF2B5EF4-FFF2-40B4-BE49-F238E27FC236}">
                  <a16:creationId xmlns:a16="http://schemas.microsoft.com/office/drawing/2014/main" id="{7F4A6D89-2D20-5518-DDA0-9776D5DA25CE}"/>
                </a:ext>
              </a:extLst>
            </p:cNvPr>
            <p:cNvSpPr/>
            <p:nvPr/>
          </p:nvSpPr>
          <p:spPr>
            <a:xfrm>
              <a:off x="7441112" y="4241617"/>
              <a:ext cx="67049" cy="15574"/>
            </a:xfrm>
            <a:custGeom>
              <a:avLst/>
              <a:gdLst/>
              <a:ahLst/>
              <a:cxnLst/>
              <a:rect l="l" t="t" r="r" b="b"/>
              <a:pathLst>
                <a:path w="254" h="59" extrusionOk="0">
                  <a:moveTo>
                    <a:pt x="28" y="59"/>
                  </a:moveTo>
                  <a:lnTo>
                    <a:pt x="28" y="59"/>
                  </a:lnTo>
                  <a:cubicBezTo>
                    <a:pt x="226" y="59"/>
                    <a:pt x="226" y="59"/>
                    <a:pt x="226" y="59"/>
                  </a:cubicBezTo>
                  <a:cubicBezTo>
                    <a:pt x="240" y="59"/>
                    <a:pt x="253" y="49"/>
                    <a:pt x="253" y="35"/>
                  </a:cubicBezTo>
                  <a:cubicBezTo>
                    <a:pt x="257" y="17"/>
                    <a:pt x="243" y="0"/>
                    <a:pt x="226" y="0"/>
                  </a:cubicBezTo>
                  <a:cubicBezTo>
                    <a:pt x="28" y="0"/>
                    <a:pt x="28" y="0"/>
                    <a:pt x="28" y="0"/>
                  </a:cubicBezTo>
                  <a:cubicBezTo>
                    <a:pt x="14" y="0"/>
                    <a:pt x="0" y="10"/>
                    <a:pt x="0" y="28"/>
                  </a:cubicBezTo>
                  <a:cubicBezTo>
                    <a:pt x="-3" y="45"/>
                    <a:pt x="11" y="59"/>
                    <a:pt x="28" y="59"/>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7" name="Google Shape;4902;p69">
              <a:extLst>
                <a:ext uri="{FF2B5EF4-FFF2-40B4-BE49-F238E27FC236}">
                  <a16:creationId xmlns:a16="http://schemas.microsoft.com/office/drawing/2014/main" id="{5FA01ABD-7C1B-14D5-AC99-1C3A6C08896C}"/>
                </a:ext>
              </a:extLst>
            </p:cNvPr>
            <p:cNvSpPr/>
            <p:nvPr/>
          </p:nvSpPr>
          <p:spPr>
            <a:xfrm>
              <a:off x="7450878" y="4134444"/>
              <a:ext cx="183725" cy="49627"/>
            </a:xfrm>
            <a:custGeom>
              <a:avLst/>
              <a:gdLst/>
              <a:ahLst/>
              <a:cxnLst/>
              <a:rect l="l" t="t" r="r" b="b"/>
              <a:pathLst>
                <a:path w="696" h="188" extrusionOk="0">
                  <a:moveTo>
                    <a:pt x="92" y="188"/>
                  </a:moveTo>
                  <a:lnTo>
                    <a:pt x="92" y="188"/>
                  </a:lnTo>
                  <a:cubicBezTo>
                    <a:pt x="602" y="188"/>
                    <a:pt x="602" y="188"/>
                    <a:pt x="602" y="188"/>
                  </a:cubicBezTo>
                  <a:cubicBezTo>
                    <a:pt x="647" y="188"/>
                    <a:pt x="688" y="153"/>
                    <a:pt x="695" y="111"/>
                  </a:cubicBezTo>
                  <a:cubicBezTo>
                    <a:pt x="705" y="52"/>
                    <a:pt x="660" y="0"/>
                    <a:pt x="605" y="0"/>
                  </a:cubicBezTo>
                  <a:cubicBezTo>
                    <a:pt x="92" y="0"/>
                    <a:pt x="92" y="0"/>
                    <a:pt x="92" y="0"/>
                  </a:cubicBezTo>
                  <a:cubicBezTo>
                    <a:pt x="47" y="0"/>
                    <a:pt x="8" y="32"/>
                    <a:pt x="2" y="77"/>
                  </a:cubicBezTo>
                  <a:cubicBezTo>
                    <a:pt x="-9" y="135"/>
                    <a:pt x="36" y="188"/>
                    <a:pt x="92" y="188"/>
                  </a:cubicBezTo>
                  <a:moveTo>
                    <a:pt x="95" y="59"/>
                  </a:moveTo>
                  <a:lnTo>
                    <a:pt x="95" y="59"/>
                  </a:lnTo>
                  <a:cubicBezTo>
                    <a:pt x="602" y="59"/>
                    <a:pt x="602" y="59"/>
                    <a:pt x="602" y="59"/>
                  </a:cubicBezTo>
                  <a:cubicBezTo>
                    <a:pt x="615" y="59"/>
                    <a:pt x="629" y="70"/>
                    <a:pt x="633" y="87"/>
                  </a:cubicBezTo>
                  <a:cubicBezTo>
                    <a:pt x="640" y="108"/>
                    <a:pt x="622" y="129"/>
                    <a:pt x="602" y="129"/>
                  </a:cubicBezTo>
                  <a:cubicBezTo>
                    <a:pt x="95" y="129"/>
                    <a:pt x="95" y="129"/>
                    <a:pt x="95" y="129"/>
                  </a:cubicBezTo>
                  <a:cubicBezTo>
                    <a:pt x="78" y="129"/>
                    <a:pt x="64" y="118"/>
                    <a:pt x="61" y="101"/>
                  </a:cubicBezTo>
                  <a:cubicBezTo>
                    <a:pt x="57" y="80"/>
                    <a:pt x="74" y="59"/>
                    <a:pt x="95" y="59"/>
                  </a:cubicBezTo>
                  <a:close/>
                </a:path>
              </a:pathLst>
            </a:custGeom>
            <a:solidFill>
              <a:srgbClr val="2C392F"/>
            </a:solidFill>
            <a:ln>
              <a:noFill/>
            </a:ln>
          </p:spPr>
          <p:txBody>
            <a:bodyPr spcFirstLastPara="1" wrap="square" lIns="90000" tIns="22675" rIns="90000" bIns="226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8" name="Google Shape;4903;p69">
              <a:extLst>
                <a:ext uri="{FF2B5EF4-FFF2-40B4-BE49-F238E27FC236}">
                  <a16:creationId xmlns:a16="http://schemas.microsoft.com/office/drawing/2014/main" id="{D5653612-58A8-2645-EDD4-204ABCAB90C3}"/>
                </a:ext>
              </a:extLst>
            </p:cNvPr>
            <p:cNvSpPr/>
            <p:nvPr/>
          </p:nvSpPr>
          <p:spPr>
            <a:xfrm>
              <a:off x="7334203" y="4078746"/>
              <a:ext cx="480430" cy="531641"/>
            </a:xfrm>
            <a:custGeom>
              <a:avLst/>
              <a:gdLst/>
              <a:ahLst/>
              <a:cxnLst/>
              <a:rect l="l" t="t" r="r" b="b"/>
              <a:pathLst>
                <a:path w="1820" h="2014" extrusionOk="0">
                  <a:moveTo>
                    <a:pt x="1789" y="745"/>
                  </a:moveTo>
                  <a:lnTo>
                    <a:pt x="1789" y="745"/>
                  </a:lnTo>
                  <a:cubicBezTo>
                    <a:pt x="1806" y="745"/>
                    <a:pt x="1820" y="732"/>
                    <a:pt x="1820" y="718"/>
                  </a:cubicBezTo>
                  <a:cubicBezTo>
                    <a:pt x="1820" y="652"/>
                    <a:pt x="1820" y="652"/>
                    <a:pt x="1820" y="652"/>
                  </a:cubicBezTo>
                  <a:cubicBezTo>
                    <a:pt x="1820" y="631"/>
                    <a:pt x="1810" y="610"/>
                    <a:pt x="1796" y="596"/>
                  </a:cubicBezTo>
                  <a:cubicBezTo>
                    <a:pt x="1775" y="575"/>
                    <a:pt x="1747" y="568"/>
                    <a:pt x="1720" y="575"/>
                  </a:cubicBezTo>
                  <a:cubicBezTo>
                    <a:pt x="1692" y="586"/>
                    <a:pt x="1692" y="586"/>
                    <a:pt x="1692" y="586"/>
                  </a:cubicBezTo>
                  <a:cubicBezTo>
                    <a:pt x="1692" y="544"/>
                    <a:pt x="1692" y="544"/>
                    <a:pt x="1692" y="544"/>
                  </a:cubicBezTo>
                  <a:cubicBezTo>
                    <a:pt x="1692" y="520"/>
                    <a:pt x="1681" y="492"/>
                    <a:pt x="1657" y="478"/>
                  </a:cubicBezTo>
                  <a:cubicBezTo>
                    <a:pt x="1633" y="465"/>
                    <a:pt x="1602" y="461"/>
                    <a:pt x="1577" y="475"/>
                  </a:cubicBezTo>
                  <a:cubicBezTo>
                    <a:pt x="1577" y="198"/>
                    <a:pt x="1577" y="198"/>
                    <a:pt x="1577" y="198"/>
                  </a:cubicBezTo>
                  <a:cubicBezTo>
                    <a:pt x="1577" y="90"/>
                    <a:pt x="1491" y="0"/>
                    <a:pt x="1380" y="0"/>
                  </a:cubicBezTo>
                  <a:cubicBezTo>
                    <a:pt x="31" y="0"/>
                    <a:pt x="31" y="0"/>
                    <a:pt x="31" y="0"/>
                  </a:cubicBezTo>
                  <a:cubicBezTo>
                    <a:pt x="14" y="0"/>
                    <a:pt x="0" y="14"/>
                    <a:pt x="0" y="31"/>
                  </a:cubicBezTo>
                  <a:cubicBezTo>
                    <a:pt x="0" y="250"/>
                    <a:pt x="0" y="250"/>
                    <a:pt x="0" y="250"/>
                  </a:cubicBezTo>
                  <a:cubicBezTo>
                    <a:pt x="0" y="250"/>
                    <a:pt x="0" y="253"/>
                    <a:pt x="3" y="253"/>
                  </a:cubicBezTo>
                  <a:cubicBezTo>
                    <a:pt x="28" y="281"/>
                    <a:pt x="59" y="263"/>
                    <a:pt x="59" y="239"/>
                  </a:cubicBezTo>
                  <a:cubicBezTo>
                    <a:pt x="59" y="79"/>
                    <a:pt x="59" y="79"/>
                    <a:pt x="59" y="79"/>
                  </a:cubicBezTo>
                  <a:cubicBezTo>
                    <a:pt x="59" y="69"/>
                    <a:pt x="69" y="59"/>
                    <a:pt x="83" y="59"/>
                  </a:cubicBezTo>
                  <a:cubicBezTo>
                    <a:pt x="1380" y="59"/>
                    <a:pt x="1380" y="59"/>
                    <a:pt x="1380" y="59"/>
                  </a:cubicBezTo>
                  <a:cubicBezTo>
                    <a:pt x="1456" y="59"/>
                    <a:pt x="1519" y="121"/>
                    <a:pt x="1519" y="198"/>
                  </a:cubicBezTo>
                  <a:cubicBezTo>
                    <a:pt x="1519" y="517"/>
                    <a:pt x="1519" y="517"/>
                    <a:pt x="1519" y="517"/>
                  </a:cubicBezTo>
                  <a:cubicBezTo>
                    <a:pt x="1460" y="561"/>
                    <a:pt x="1460" y="561"/>
                    <a:pt x="1460" y="561"/>
                  </a:cubicBezTo>
                  <a:cubicBezTo>
                    <a:pt x="1460" y="198"/>
                    <a:pt x="1460" y="198"/>
                    <a:pt x="1460" y="198"/>
                  </a:cubicBezTo>
                  <a:cubicBezTo>
                    <a:pt x="1460" y="149"/>
                    <a:pt x="1425" y="114"/>
                    <a:pt x="1380" y="114"/>
                  </a:cubicBezTo>
                  <a:cubicBezTo>
                    <a:pt x="201" y="114"/>
                    <a:pt x="201" y="114"/>
                    <a:pt x="201" y="114"/>
                  </a:cubicBezTo>
                  <a:cubicBezTo>
                    <a:pt x="156" y="114"/>
                    <a:pt x="118" y="149"/>
                    <a:pt x="118" y="198"/>
                  </a:cubicBezTo>
                  <a:cubicBezTo>
                    <a:pt x="118" y="1813"/>
                    <a:pt x="118" y="1813"/>
                    <a:pt x="118" y="1813"/>
                  </a:cubicBezTo>
                  <a:cubicBezTo>
                    <a:pt x="118" y="1858"/>
                    <a:pt x="156" y="1897"/>
                    <a:pt x="201" y="1897"/>
                  </a:cubicBezTo>
                  <a:cubicBezTo>
                    <a:pt x="1380" y="1897"/>
                    <a:pt x="1380" y="1897"/>
                    <a:pt x="1380" y="1897"/>
                  </a:cubicBezTo>
                  <a:cubicBezTo>
                    <a:pt x="1425" y="1897"/>
                    <a:pt x="1460" y="1858"/>
                    <a:pt x="1460" y="1813"/>
                  </a:cubicBezTo>
                  <a:cubicBezTo>
                    <a:pt x="1460" y="1446"/>
                    <a:pt x="1460" y="1446"/>
                    <a:pt x="1460" y="1446"/>
                  </a:cubicBezTo>
                  <a:cubicBezTo>
                    <a:pt x="1519" y="1446"/>
                    <a:pt x="1519" y="1446"/>
                    <a:pt x="1519" y="1446"/>
                  </a:cubicBezTo>
                  <a:cubicBezTo>
                    <a:pt x="1519" y="1817"/>
                    <a:pt x="1519" y="1817"/>
                    <a:pt x="1519" y="1817"/>
                  </a:cubicBezTo>
                  <a:cubicBezTo>
                    <a:pt x="1519" y="1893"/>
                    <a:pt x="1456" y="1955"/>
                    <a:pt x="1380" y="1955"/>
                  </a:cubicBezTo>
                  <a:cubicBezTo>
                    <a:pt x="90" y="1955"/>
                    <a:pt x="90" y="1955"/>
                    <a:pt x="90" y="1955"/>
                  </a:cubicBezTo>
                  <a:cubicBezTo>
                    <a:pt x="73" y="1955"/>
                    <a:pt x="59" y="1941"/>
                    <a:pt x="59" y="1924"/>
                  </a:cubicBezTo>
                  <a:cubicBezTo>
                    <a:pt x="59" y="364"/>
                    <a:pt x="59" y="364"/>
                    <a:pt x="59" y="364"/>
                  </a:cubicBezTo>
                  <a:cubicBezTo>
                    <a:pt x="59" y="360"/>
                    <a:pt x="59" y="360"/>
                    <a:pt x="59" y="360"/>
                  </a:cubicBezTo>
                  <a:cubicBezTo>
                    <a:pt x="31" y="333"/>
                    <a:pt x="0" y="350"/>
                    <a:pt x="0" y="374"/>
                  </a:cubicBezTo>
                  <a:cubicBezTo>
                    <a:pt x="0" y="1817"/>
                    <a:pt x="0" y="1817"/>
                    <a:pt x="0" y="1817"/>
                  </a:cubicBezTo>
                  <a:cubicBezTo>
                    <a:pt x="0" y="1924"/>
                    <a:pt x="90" y="2014"/>
                    <a:pt x="201" y="2014"/>
                  </a:cubicBezTo>
                  <a:cubicBezTo>
                    <a:pt x="1383" y="2014"/>
                    <a:pt x="1383" y="2014"/>
                    <a:pt x="1383" y="2014"/>
                  </a:cubicBezTo>
                  <a:cubicBezTo>
                    <a:pt x="1494" y="2014"/>
                    <a:pt x="1584" y="1924"/>
                    <a:pt x="1584" y="1817"/>
                  </a:cubicBezTo>
                  <a:cubicBezTo>
                    <a:pt x="1584" y="1446"/>
                    <a:pt x="1584" y="1446"/>
                    <a:pt x="1584" y="1446"/>
                  </a:cubicBezTo>
                  <a:cubicBezTo>
                    <a:pt x="1734" y="1446"/>
                    <a:pt x="1734" y="1446"/>
                    <a:pt x="1734" y="1446"/>
                  </a:cubicBezTo>
                  <a:cubicBezTo>
                    <a:pt x="1782" y="1446"/>
                    <a:pt x="1820" y="1408"/>
                    <a:pt x="1820" y="1359"/>
                  </a:cubicBezTo>
                  <a:cubicBezTo>
                    <a:pt x="1820" y="856"/>
                    <a:pt x="1820" y="856"/>
                    <a:pt x="1820" y="856"/>
                  </a:cubicBezTo>
                  <a:cubicBezTo>
                    <a:pt x="1820" y="842"/>
                    <a:pt x="1806" y="828"/>
                    <a:pt x="1793" y="828"/>
                  </a:cubicBezTo>
                  <a:cubicBezTo>
                    <a:pt x="1775" y="825"/>
                    <a:pt x="1761" y="839"/>
                    <a:pt x="1761" y="856"/>
                  </a:cubicBezTo>
                  <a:cubicBezTo>
                    <a:pt x="1761" y="1109"/>
                    <a:pt x="1761" y="1109"/>
                    <a:pt x="1761" y="1109"/>
                  </a:cubicBezTo>
                  <a:lnTo>
                    <a:pt x="1761" y="1109"/>
                  </a:lnTo>
                  <a:lnTo>
                    <a:pt x="1761" y="1109"/>
                  </a:lnTo>
                  <a:cubicBezTo>
                    <a:pt x="1761" y="1130"/>
                    <a:pt x="1747" y="1148"/>
                    <a:pt x="1727" y="1151"/>
                  </a:cubicBezTo>
                  <a:cubicBezTo>
                    <a:pt x="1425" y="1234"/>
                    <a:pt x="1425" y="1234"/>
                    <a:pt x="1425" y="1234"/>
                  </a:cubicBezTo>
                  <a:cubicBezTo>
                    <a:pt x="1654" y="1068"/>
                    <a:pt x="1654" y="1068"/>
                    <a:pt x="1654" y="1068"/>
                  </a:cubicBezTo>
                  <a:cubicBezTo>
                    <a:pt x="1678" y="1047"/>
                    <a:pt x="1692" y="1019"/>
                    <a:pt x="1692" y="988"/>
                  </a:cubicBezTo>
                  <a:cubicBezTo>
                    <a:pt x="1692" y="645"/>
                    <a:pt x="1692" y="645"/>
                    <a:pt x="1692" y="645"/>
                  </a:cubicBezTo>
                  <a:cubicBezTo>
                    <a:pt x="1737" y="634"/>
                    <a:pt x="1737" y="634"/>
                    <a:pt x="1737" y="634"/>
                  </a:cubicBezTo>
                  <a:cubicBezTo>
                    <a:pt x="1744" y="631"/>
                    <a:pt x="1751" y="634"/>
                    <a:pt x="1754" y="638"/>
                  </a:cubicBezTo>
                  <a:cubicBezTo>
                    <a:pt x="1754" y="638"/>
                    <a:pt x="1761" y="645"/>
                    <a:pt x="1761" y="652"/>
                  </a:cubicBezTo>
                  <a:cubicBezTo>
                    <a:pt x="1761" y="718"/>
                    <a:pt x="1761" y="718"/>
                    <a:pt x="1761" y="718"/>
                  </a:cubicBezTo>
                  <a:cubicBezTo>
                    <a:pt x="1761" y="732"/>
                    <a:pt x="1772" y="745"/>
                    <a:pt x="1789" y="745"/>
                  </a:cubicBezTo>
                  <a:moveTo>
                    <a:pt x="1404" y="1813"/>
                  </a:moveTo>
                  <a:lnTo>
                    <a:pt x="1404" y="1813"/>
                  </a:lnTo>
                  <a:cubicBezTo>
                    <a:pt x="1404" y="1827"/>
                    <a:pt x="1394" y="1838"/>
                    <a:pt x="1383" y="1838"/>
                  </a:cubicBezTo>
                  <a:cubicBezTo>
                    <a:pt x="201" y="1838"/>
                    <a:pt x="201" y="1838"/>
                    <a:pt x="201" y="1838"/>
                  </a:cubicBezTo>
                  <a:cubicBezTo>
                    <a:pt x="187" y="1838"/>
                    <a:pt x="177" y="1827"/>
                    <a:pt x="177" y="1813"/>
                  </a:cubicBezTo>
                  <a:cubicBezTo>
                    <a:pt x="177" y="201"/>
                    <a:pt x="177" y="201"/>
                    <a:pt x="177" y="201"/>
                  </a:cubicBezTo>
                  <a:cubicBezTo>
                    <a:pt x="177" y="187"/>
                    <a:pt x="187" y="177"/>
                    <a:pt x="201" y="177"/>
                  </a:cubicBezTo>
                  <a:cubicBezTo>
                    <a:pt x="1383" y="177"/>
                    <a:pt x="1383" y="177"/>
                    <a:pt x="1383" y="177"/>
                  </a:cubicBezTo>
                  <a:cubicBezTo>
                    <a:pt x="1394" y="177"/>
                    <a:pt x="1404" y="187"/>
                    <a:pt x="1404" y="201"/>
                  </a:cubicBezTo>
                  <a:cubicBezTo>
                    <a:pt x="1404" y="607"/>
                    <a:pt x="1404" y="607"/>
                    <a:pt x="1404" y="607"/>
                  </a:cubicBezTo>
                  <a:cubicBezTo>
                    <a:pt x="1283" y="697"/>
                    <a:pt x="1283" y="697"/>
                    <a:pt x="1283" y="697"/>
                  </a:cubicBezTo>
                  <a:cubicBezTo>
                    <a:pt x="995" y="482"/>
                    <a:pt x="995" y="482"/>
                    <a:pt x="995" y="482"/>
                  </a:cubicBezTo>
                  <a:cubicBezTo>
                    <a:pt x="967" y="465"/>
                    <a:pt x="932" y="461"/>
                    <a:pt x="905" y="478"/>
                  </a:cubicBezTo>
                  <a:cubicBezTo>
                    <a:pt x="884" y="492"/>
                    <a:pt x="870" y="520"/>
                    <a:pt x="870" y="548"/>
                  </a:cubicBezTo>
                  <a:cubicBezTo>
                    <a:pt x="870" y="579"/>
                    <a:pt x="870" y="579"/>
                    <a:pt x="870" y="579"/>
                  </a:cubicBezTo>
                  <a:cubicBezTo>
                    <a:pt x="843" y="572"/>
                    <a:pt x="843" y="572"/>
                    <a:pt x="843" y="572"/>
                  </a:cubicBezTo>
                  <a:cubicBezTo>
                    <a:pt x="818" y="565"/>
                    <a:pt x="794" y="568"/>
                    <a:pt x="777" y="586"/>
                  </a:cubicBezTo>
                  <a:cubicBezTo>
                    <a:pt x="756" y="600"/>
                    <a:pt x="745" y="620"/>
                    <a:pt x="745" y="648"/>
                  </a:cubicBezTo>
                  <a:cubicBezTo>
                    <a:pt x="745" y="1359"/>
                    <a:pt x="745" y="1359"/>
                    <a:pt x="745" y="1359"/>
                  </a:cubicBezTo>
                  <a:cubicBezTo>
                    <a:pt x="745" y="1383"/>
                    <a:pt x="752" y="1404"/>
                    <a:pt x="770" y="1418"/>
                  </a:cubicBezTo>
                  <a:cubicBezTo>
                    <a:pt x="787" y="1435"/>
                    <a:pt x="808" y="1446"/>
                    <a:pt x="829" y="1446"/>
                  </a:cubicBezTo>
                  <a:cubicBezTo>
                    <a:pt x="1172" y="1446"/>
                    <a:pt x="1172" y="1446"/>
                    <a:pt x="1172" y="1446"/>
                  </a:cubicBezTo>
                  <a:cubicBezTo>
                    <a:pt x="1189" y="1463"/>
                    <a:pt x="1213" y="1470"/>
                    <a:pt x="1238" y="1470"/>
                  </a:cubicBezTo>
                  <a:cubicBezTo>
                    <a:pt x="1331" y="1470"/>
                    <a:pt x="1331" y="1470"/>
                    <a:pt x="1331" y="1470"/>
                  </a:cubicBezTo>
                  <a:cubicBezTo>
                    <a:pt x="1355" y="1470"/>
                    <a:pt x="1376" y="1463"/>
                    <a:pt x="1394" y="1446"/>
                  </a:cubicBezTo>
                  <a:cubicBezTo>
                    <a:pt x="1404" y="1446"/>
                    <a:pt x="1404" y="1446"/>
                    <a:pt x="1404" y="1446"/>
                  </a:cubicBezTo>
                  <a:cubicBezTo>
                    <a:pt x="1404" y="1813"/>
                    <a:pt x="1404" y="1813"/>
                    <a:pt x="1404" y="1813"/>
                  </a:cubicBezTo>
                  <a:moveTo>
                    <a:pt x="1345" y="1404"/>
                  </a:moveTo>
                  <a:lnTo>
                    <a:pt x="1345" y="1404"/>
                  </a:lnTo>
                  <a:cubicBezTo>
                    <a:pt x="1342" y="1411"/>
                    <a:pt x="1335" y="1411"/>
                    <a:pt x="1328" y="1411"/>
                  </a:cubicBezTo>
                  <a:cubicBezTo>
                    <a:pt x="1234" y="1411"/>
                    <a:pt x="1234" y="1411"/>
                    <a:pt x="1234" y="1411"/>
                  </a:cubicBezTo>
                  <a:cubicBezTo>
                    <a:pt x="1224" y="1411"/>
                    <a:pt x="1217" y="1411"/>
                    <a:pt x="1213" y="1404"/>
                  </a:cubicBezTo>
                  <a:cubicBezTo>
                    <a:pt x="1213" y="1335"/>
                    <a:pt x="1213" y="1335"/>
                    <a:pt x="1213" y="1335"/>
                  </a:cubicBezTo>
                  <a:cubicBezTo>
                    <a:pt x="1345" y="1335"/>
                    <a:pt x="1345" y="1335"/>
                    <a:pt x="1345" y="1335"/>
                  </a:cubicBezTo>
                  <a:lnTo>
                    <a:pt x="1345" y="1404"/>
                  </a:lnTo>
                  <a:moveTo>
                    <a:pt x="908" y="1064"/>
                  </a:moveTo>
                  <a:lnTo>
                    <a:pt x="908" y="1064"/>
                  </a:lnTo>
                  <a:cubicBezTo>
                    <a:pt x="1137" y="1234"/>
                    <a:pt x="1137" y="1234"/>
                    <a:pt x="1137" y="1234"/>
                  </a:cubicBezTo>
                  <a:cubicBezTo>
                    <a:pt x="836" y="1151"/>
                    <a:pt x="836" y="1151"/>
                    <a:pt x="836" y="1151"/>
                  </a:cubicBezTo>
                  <a:cubicBezTo>
                    <a:pt x="818" y="1144"/>
                    <a:pt x="804" y="1130"/>
                    <a:pt x="804" y="1109"/>
                  </a:cubicBezTo>
                  <a:cubicBezTo>
                    <a:pt x="804" y="652"/>
                    <a:pt x="804" y="652"/>
                    <a:pt x="804" y="652"/>
                  </a:cubicBezTo>
                  <a:cubicBezTo>
                    <a:pt x="804" y="641"/>
                    <a:pt x="808" y="638"/>
                    <a:pt x="811" y="634"/>
                  </a:cubicBezTo>
                  <a:cubicBezTo>
                    <a:pt x="815" y="634"/>
                    <a:pt x="818" y="631"/>
                    <a:pt x="829" y="631"/>
                  </a:cubicBezTo>
                  <a:cubicBezTo>
                    <a:pt x="870" y="645"/>
                    <a:pt x="870" y="645"/>
                    <a:pt x="870" y="645"/>
                  </a:cubicBezTo>
                  <a:cubicBezTo>
                    <a:pt x="870" y="988"/>
                    <a:pt x="870" y="988"/>
                    <a:pt x="870" y="988"/>
                  </a:cubicBezTo>
                  <a:cubicBezTo>
                    <a:pt x="870" y="1019"/>
                    <a:pt x="884" y="1047"/>
                    <a:pt x="908" y="1064"/>
                  </a:cubicBezTo>
                  <a:moveTo>
                    <a:pt x="1252" y="1244"/>
                  </a:moveTo>
                  <a:lnTo>
                    <a:pt x="1252" y="1244"/>
                  </a:lnTo>
                  <a:cubicBezTo>
                    <a:pt x="946" y="1019"/>
                    <a:pt x="946" y="1019"/>
                    <a:pt x="946" y="1019"/>
                  </a:cubicBezTo>
                  <a:cubicBezTo>
                    <a:pt x="936" y="1009"/>
                    <a:pt x="929" y="998"/>
                    <a:pt x="929" y="988"/>
                  </a:cubicBezTo>
                  <a:cubicBezTo>
                    <a:pt x="929" y="541"/>
                    <a:pt x="929" y="541"/>
                    <a:pt x="929" y="541"/>
                  </a:cubicBezTo>
                  <a:cubicBezTo>
                    <a:pt x="929" y="531"/>
                    <a:pt x="936" y="527"/>
                    <a:pt x="939" y="527"/>
                  </a:cubicBezTo>
                  <a:cubicBezTo>
                    <a:pt x="939" y="524"/>
                    <a:pt x="943" y="524"/>
                    <a:pt x="946" y="524"/>
                  </a:cubicBezTo>
                  <a:cubicBezTo>
                    <a:pt x="950" y="524"/>
                    <a:pt x="953" y="524"/>
                    <a:pt x="960" y="527"/>
                  </a:cubicBezTo>
                  <a:cubicBezTo>
                    <a:pt x="1252" y="745"/>
                    <a:pt x="1252" y="745"/>
                    <a:pt x="1252" y="745"/>
                  </a:cubicBezTo>
                  <a:cubicBezTo>
                    <a:pt x="1252" y="1244"/>
                    <a:pt x="1252" y="1244"/>
                    <a:pt x="1252" y="1244"/>
                  </a:cubicBezTo>
                  <a:moveTo>
                    <a:pt x="1068" y="1276"/>
                  </a:moveTo>
                  <a:lnTo>
                    <a:pt x="1068" y="1276"/>
                  </a:lnTo>
                  <a:cubicBezTo>
                    <a:pt x="829" y="1276"/>
                    <a:pt x="829" y="1276"/>
                    <a:pt x="829" y="1276"/>
                  </a:cubicBezTo>
                  <a:cubicBezTo>
                    <a:pt x="822" y="1276"/>
                    <a:pt x="811" y="1276"/>
                    <a:pt x="804" y="1279"/>
                  </a:cubicBezTo>
                  <a:cubicBezTo>
                    <a:pt x="804" y="1200"/>
                    <a:pt x="804" y="1200"/>
                    <a:pt x="804" y="1200"/>
                  </a:cubicBezTo>
                  <a:cubicBezTo>
                    <a:pt x="808" y="1203"/>
                    <a:pt x="815" y="1203"/>
                    <a:pt x="818" y="1207"/>
                  </a:cubicBezTo>
                  <a:lnTo>
                    <a:pt x="1068" y="1276"/>
                  </a:lnTo>
                  <a:moveTo>
                    <a:pt x="818" y="1335"/>
                  </a:moveTo>
                  <a:lnTo>
                    <a:pt x="818" y="1335"/>
                  </a:lnTo>
                  <a:cubicBezTo>
                    <a:pt x="1154" y="1335"/>
                    <a:pt x="1154" y="1335"/>
                    <a:pt x="1154" y="1335"/>
                  </a:cubicBezTo>
                  <a:cubicBezTo>
                    <a:pt x="1154" y="1383"/>
                    <a:pt x="1154" y="1383"/>
                    <a:pt x="1154" y="1383"/>
                  </a:cubicBezTo>
                  <a:cubicBezTo>
                    <a:pt x="818" y="1383"/>
                    <a:pt x="818" y="1383"/>
                    <a:pt x="818" y="1383"/>
                  </a:cubicBezTo>
                  <a:cubicBezTo>
                    <a:pt x="811" y="1383"/>
                    <a:pt x="804" y="1383"/>
                    <a:pt x="801" y="1376"/>
                  </a:cubicBezTo>
                  <a:cubicBezTo>
                    <a:pt x="794" y="1369"/>
                    <a:pt x="790" y="1363"/>
                    <a:pt x="794" y="1352"/>
                  </a:cubicBezTo>
                  <a:cubicBezTo>
                    <a:pt x="797" y="1342"/>
                    <a:pt x="808" y="1335"/>
                    <a:pt x="818" y="1335"/>
                  </a:cubicBezTo>
                  <a:moveTo>
                    <a:pt x="1740" y="1383"/>
                  </a:moveTo>
                  <a:lnTo>
                    <a:pt x="1740" y="1383"/>
                  </a:lnTo>
                  <a:cubicBezTo>
                    <a:pt x="1404" y="1383"/>
                    <a:pt x="1404" y="1383"/>
                    <a:pt x="1404" y="1383"/>
                  </a:cubicBezTo>
                  <a:cubicBezTo>
                    <a:pt x="1404" y="1335"/>
                    <a:pt x="1404" y="1335"/>
                    <a:pt x="1404" y="1335"/>
                  </a:cubicBezTo>
                  <a:cubicBezTo>
                    <a:pt x="1740" y="1335"/>
                    <a:pt x="1740" y="1335"/>
                    <a:pt x="1740" y="1335"/>
                  </a:cubicBezTo>
                  <a:cubicBezTo>
                    <a:pt x="1758" y="1335"/>
                    <a:pt x="1772" y="1349"/>
                    <a:pt x="1765" y="1366"/>
                  </a:cubicBezTo>
                  <a:cubicBezTo>
                    <a:pt x="1761" y="1380"/>
                    <a:pt x="1751" y="1383"/>
                    <a:pt x="1740" y="1383"/>
                  </a:cubicBezTo>
                  <a:moveTo>
                    <a:pt x="1744" y="1207"/>
                  </a:moveTo>
                  <a:lnTo>
                    <a:pt x="1744" y="1207"/>
                  </a:lnTo>
                  <a:cubicBezTo>
                    <a:pt x="1751" y="1203"/>
                    <a:pt x="1754" y="1203"/>
                    <a:pt x="1761" y="1200"/>
                  </a:cubicBezTo>
                  <a:cubicBezTo>
                    <a:pt x="1761" y="1279"/>
                    <a:pt x="1761" y="1279"/>
                    <a:pt x="1761" y="1279"/>
                  </a:cubicBezTo>
                  <a:cubicBezTo>
                    <a:pt x="1751" y="1276"/>
                    <a:pt x="1744" y="1276"/>
                    <a:pt x="1734" y="1276"/>
                  </a:cubicBezTo>
                  <a:cubicBezTo>
                    <a:pt x="1498" y="1276"/>
                    <a:pt x="1498" y="1276"/>
                    <a:pt x="1498" y="1276"/>
                  </a:cubicBezTo>
                  <a:lnTo>
                    <a:pt x="1744" y="1207"/>
                  </a:lnTo>
                  <a:moveTo>
                    <a:pt x="1633" y="988"/>
                  </a:moveTo>
                  <a:lnTo>
                    <a:pt x="1633" y="988"/>
                  </a:lnTo>
                  <a:cubicBezTo>
                    <a:pt x="1633" y="998"/>
                    <a:pt x="1629" y="1009"/>
                    <a:pt x="1619" y="1019"/>
                  </a:cubicBezTo>
                  <a:cubicBezTo>
                    <a:pt x="1311" y="1244"/>
                    <a:pt x="1311" y="1244"/>
                    <a:pt x="1311" y="1244"/>
                  </a:cubicBezTo>
                  <a:cubicBezTo>
                    <a:pt x="1311" y="745"/>
                    <a:pt x="1311" y="745"/>
                    <a:pt x="1311" y="745"/>
                  </a:cubicBezTo>
                  <a:cubicBezTo>
                    <a:pt x="1605" y="527"/>
                    <a:pt x="1605" y="527"/>
                    <a:pt x="1605" y="527"/>
                  </a:cubicBezTo>
                  <a:cubicBezTo>
                    <a:pt x="1612" y="520"/>
                    <a:pt x="1622" y="524"/>
                    <a:pt x="1622" y="527"/>
                  </a:cubicBezTo>
                  <a:cubicBezTo>
                    <a:pt x="1626" y="527"/>
                    <a:pt x="1633" y="531"/>
                    <a:pt x="1633" y="541"/>
                  </a:cubicBezTo>
                  <a:cubicBezTo>
                    <a:pt x="1633" y="988"/>
                    <a:pt x="1633" y="988"/>
                    <a:pt x="1633" y="988"/>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09" name="Google Shape;4904;p69">
              <a:extLst>
                <a:ext uri="{FF2B5EF4-FFF2-40B4-BE49-F238E27FC236}">
                  <a16:creationId xmlns:a16="http://schemas.microsoft.com/office/drawing/2014/main" id="{22D2BCD2-58A6-23A1-D336-4734253772CD}"/>
                </a:ext>
              </a:extLst>
            </p:cNvPr>
            <p:cNvSpPr/>
            <p:nvPr/>
          </p:nvSpPr>
          <p:spPr>
            <a:xfrm>
              <a:off x="7687661" y="4243200"/>
              <a:ext cx="71009" cy="57018"/>
            </a:xfrm>
            <a:custGeom>
              <a:avLst/>
              <a:gdLst/>
              <a:ahLst/>
              <a:cxnLst/>
              <a:rect l="l" t="t" r="r" b="b"/>
              <a:pathLst>
                <a:path w="269" h="216" extrusionOk="0">
                  <a:moveTo>
                    <a:pt x="221" y="4"/>
                  </a:moveTo>
                  <a:lnTo>
                    <a:pt x="221" y="4"/>
                  </a:lnTo>
                  <a:cubicBezTo>
                    <a:pt x="9" y="160"/>
                    <a:pt x="9" y="160"/>
                    <a:pt x="9" y="160"/>
                  </a:cubicBezTo>
                  <a:cubicBezTo>
                    <a:pt x="-1" y="171"/>
                    <a:pt x="-4" y="188"/>
                    <a:pt x="6" y="202"/>
                  </a:cubicBezTo>
                  <a:cubicBezTo>
                    <a:pt x="9" y="212"/>
                    <a:pt x="20" y="216"/>
                    <a:pt x="27" y="216"/>
                  </a:cubicBezTo>
                  <a:cubicBezTo>
                    <a:pt x="34" y="216"/>
                    <a:pt x="41" y="212"/>
                    <a:pt x="48" y="209"/>
                  </a:cubicBezTo>
                  <a:cubicBezTo>
                    <a:pt x="256" y="53"/>
                    <a:pt x="256" y="53"/>
                    <a:pt x="256" y="53"/>
                  </a:cubicBezTo>
                  <a:cubicBezTo>
                    <a:pt x="270" y="43"/>
                    <a:pt x="273" y="25"/>
                    <a:pt x="263" y="11"/>
                  </a:cubicBezTo>
                  <a:cubicBezTo>
                    <a:pt x="252" y="-3"/>
                    <a:pt x="235" y="-3"/>
                    <a:pt x="221" y="4"/>
                  </a:cubicBezTo>
                  <a:close/>
                </a:path>
              </a:pathLst>
            </a:custGeom>
            <a:solidFill>
              <a:srgbClr val="2C392F"/>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0" name="Google Shape;4905;p69">
              <a:extLst>
                <a:ext uri="{FF2B5EF4-FFF2-40B4-BE49-F238E27FC236}">
                  <a16:creationId xmlns:a16="http://schemas.microsoft.com/office/drawing/2014/main" id="{A9DDFDCC-3E69-791D-FF6D-8D5E475809F4}"/>
                </a:ext>
              </a:extLst>
            </p:cNvPr>
            <p:cNvSpPr/>
            <p:nvPr/>
          </p:nvSpPr>
          <p:spPr>
            <a:xfrm>
              <a:off x="7687661" y="4280157"/>
              <a:ext cx="71009" cy="56754"/>
            </a:xfrm>
            <a:custGeom>
              <a:avLst/>
              <a:gdLst/>
              <a:ahLst/>
              <a:cxnLst/>
              <a:rect l="l" t="t" r="r" b="b"/>
              <a:pathLst>
                <a:path w="269" h="215" extrusionOk="0">
                  <a:moveTo>
                    <a:pt x="221" y="6"/>
                  </a:moveTo>
                  <a:lnTo>
                    <a:pt x="221" y="6"/>
                  </a:lnTo>
                  <a:cubicBezTo>
                    <a:pt x="9" y="163"/>
                    <a:pt x="9" y="163"/>
                    <a:pt x="9" y="163"/>
                  </a:cubicBezTo>
                  <a:cubicBezTo>
                    <a:pt x="-1" y="173"/>
                    <a:pt x="-4" y="190"/>
                    <a:pt x="6" y="204"/>
                  </a:cubicBezTo>
                  <a:cubicBezTo>
                    <a:pt x="9" y="211"/>
                    <a:pt x="20" y="215"/>
                    <a:pt x="27" y="215"/>
                  </a:cubicBezTo>
                  <a:cubicBezTo>
                    <a:pt x="34" y="215"/>
                    <a:pt x="41" y="215"/>
                    <a:pt x="48" y="211"/>
                  </a:cubicBezTo>
                  <a:cubicBezTo>
                    <a:pt x="256" y="55"/>
                    <a:pt x="256" y="55"/>
                    <a:pt x="256" y="55"/>
                  </a:cubicBezTo>
                  <a:cubicBezTo>
                    <a:pt x="270" y="45"/>
                    <a:pt x="273" y="27"/>
                    <a:pt x="263" y="13"/>
                  </a:cubicBezTo>
                  <a:cubicBezTo>
                    <a:pt x="252" y="0"/>
                    <a:pt x="235" y="-4"/>
                    <a:pt x="221" y="6"/>
                  </a:cubicBezTo>
                  <a:close/>
                </a:path>
              </a:pathLst>
            </a:custGeom>
            <a:solidFill>
              <a:srgbClr val="2C392F"/>
            </a:solidFill>
            <a:ln>
              <a:noFill/>
            </a:ln>
          </p:spPr>
          <p:txBody>
            <a:bodyPr spcFirstLastPara="1" wrap="square" lIns="90000" tIns="32400" rIns="90000" bIns="32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1" name="Google Shape;4906;p69">
              <a:extLst>
                <a:ext uri="{FF2B5EF4-FFF2-40B4-BE49-F238E27FC236}">
                  <a16:creationId xmlns:a16="http://schemas.microsoft.com/office/drawing/2014/main" id="{A9E79863-8BC6-057B-5A3A-7D902ACF6B36}"/>
                </a:ext>
              </a:extLst>
            </p:cNvPr>
            <p:cNvSpPr/>
            <p:nvPr/>
          </p:nvSpPr>
          <p:spPr>
            <a:xfrm>
              <a:off x="7687661" y="4317905"/>
              <a:ext cx="71009" cy="56490"/>
            </a:xfrm>
            <a:custGeom>
              <a:avLst/>
              <a:gdLst/>
              <a:ahLst/>
              <a:cxnLst/>
              <a:rect l="l" t="t" r="r" b="b"/>
              <a:pathLst>
                <a:path w="269" h="214" extrusionOk="0">
                  <a:moveTo>
                    <a:pt x="221" y="6"/>
                  </a:moveTo>
                  <a:lnTo>
                    <a:pt x="221" y="6"/>
                  </a:lnTo>
                  <a:cubicBezTo>
                    <a:pt x="9" y="162"/>
                    <a:pt x="9" y="162"/>
                    <a:pt x="9" y="162"/>
                  </a:cubicBezTo>
                  <a:cubicBezTo>
                    <a:pt x="-1" y="172"/>
                    <a:pt x="-4" y="189"/>
                    <a:pt x="6" y="203"/>
                  </a:cubicBezTo>
                  <a:cubicBezTo>
                    <a:pt x="9" y="210"/>
                    <a:pt x="20" y="214"/>
                    <a:pt x="27" y="214"/>
                  </a:cubicBezTo>
                  <a:cubicBezTo>
                    <a:pt x="34" y="214"/>
                    <a:pt x="41" y="214"/>
                    <a:pt x="48" y="210"/>
                  </a:cubicBezTo>
                  <a:cubicBezTo>
                    <a:pt x="256" y="54"/>
                    <a:pt x="256" y="54"/>
                    <a:pt x="256" y="54"/>
                  </a:cubicBezTo>
                  <a:cubicBezTo>
                    <a:pt x="270" y="44"/>
                    <a:pt x="273" y="27"/>
                    <a:pt x="263" y="13"/>
                  </a:cubicBezTo>
                  <a:cubicBezTo>
                    <a:pt x="252" y="-1"/>
                    <a:pt x="235" y="-5"/>
                    <a:pt x="221" y="6"/>
                  </a:cubicBezTo>
                  <a:close/>
                </a:path>
              </a:pathLst>
            </a:custGeom>
            <a:solidFill>
              <a:srgbClr val="2C392F"/>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2" name="Google Shape;4907;p69">
              <a:extLst>
                <a:ext uri="{FF2B5EF4-FFF2-40B4-BE49-F238E27FC236}">
                  <a16:creationId xmlns:a16="http://schemas.microsoft.com/office/drawing/2014/main" id="{5166407B-9E08-1392-0D73-DD492C1A2A48}"/>
                </a:ext>
              </a:extLst>
            </p:cNvPr>
            <p:cNvSpPr/>
            <p:nvPr/>
          </p:nvSpPr>
          <p:spPr>
            <a:xfrm>
              <a:off x="7586296" y="4243200"/>
              <a:ext cx="71273" cy="57018"/>
            </a:xfrm>
            <a:custGeom>
              <a:avLst/>
              <a:gdLst/>
              <a:ahLst/>
              <a:cxnLst/>
              <a:rect l="l" t="t" r="r" b="b"/>
              <a:pathLst>
                <a:path w="270" h="216" extrusionOk="0">
                  <a:moveTo>
                    <a:pt x="12" y="53"/>
                  </a:moveTo>
                  <a:lnTo>
                    <a:pt x="12" y="53"/>
                  </a:lnTo>
                  <a:cubicBezTo>
                    <a:pt x="224" y="209"/>
                    <a:pt x="224" y="209"/>
                    <a:pt x="224" y="209"/>
                  </a:cubicBezTo>
                  <a:cubicBezTo>
                    <a:pt x="227" y="212"/>
                    <a:pt x="234" y="216"/>
                    <a:pt x="241" y="216"/>
                  </a:cubicBezTo>
                  <a:cubicBezTo>
                    <a:pt x="248" y="216"/>
                    <a:pt x="258" y="212"/>
                    <a:pt x="265" y="202"/>
                  </a:cubicBezTo>
                  <a:cubicBezTo>
                    <a:pt x="272" y="188"/>
                    <a:pt x="272" y="171"/>
                    <a:pt x="258" y="160"/>
                  </a:cubicBezTo>
                  <a:cubicBezTo>
                    <a:pt x="47" y="4"/>
                    <a:pt x="47" y="4"/>
                    <a:pt x="47" y="4"/>
                  </a:cubicBezTo>
                  <a:cubicBezTo>
                    <a:pt x="36" y="-3"/>
                    <a:pt x="16" y="-3"/>
                    <a:pt x="5" y="11"/>
                  </a:cubicBezTo>
                  <a:cubicBezTo>
                    <a:pt x="-2" y="25"/>
                    <a:pt x="-2" y="43"/>
                    <a:pt x="12" y="53"/>
                  </a:cubicBezTo>
                  <a:close/>
                </a:path>
              </a:pathLst>
            </a:custGeom>
            <a:solidFill>
              <a:srgbClr val="2C392F"/>
            </a:solidFill>
            <a:ln>
              <a:noFill/>
            </a:ln>
          </p:spPr>
          <p:txBody>
            <a:bodyPr spcFirstLastPara="1" wrap="square" lIns="90000" tIns="32750" rIns="90000" bIns="327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3" name="Google Shape;4908;p69">
              <a:extLst>
                <a:ext uri="{FF2B5EF4-FFF2-40B4-BE49-F238E27FC236}">
                  <a16:creationId xmlns:a16="http://schemas.microsoft.com/office/drawing/2014/main" id="{F13DB725-4654-60AF-9264-808A3B7A9074}"/>
                </a:ext>
              </a:extLst>
            </p:cNvPr>
            <p:cNvSpPr/>
            <p:nvPr/>
          </p:nvSpPr>
          <p:spPr>
            <a:xfrm>
              <a:off x="7586296" y="4280157"/>
              <a:ext cx="71273" cy="56754"/>
            </a:xfrm>
            <a:custGeom>
              <a:avLst/>
              <a:gdLst/>
              <a:ahLst/>
              <a:cxnLst/>
              <a:rect l="l" t="t" r="r" b="b"/>
              <a:pathLst>
                <a:path w="270" h="215" extrusionOk="0">
                  <a:moveTo>
                    <a:pt x="258" y="163"/>
                  </a:moveTo>
                  <a:lnTo>
                    <a:pt x="258" y="163"/>
                  </a:lnTo>
                  <a:cubicBezTo>
                    <a:pt x="47" y="6"/>
                    <a:pt x="47" y="6"/>
                    <a:pt x="47" y="6"/>
                  </a:cubicBezTo>
                  <a:cubicBezTo>
                    <a:pt x="36" y="-4"/>
                    <a:pt x="16" y="0"/>
                    <a:pt x="5" y="13"/>
                  </a:cubicBezTo>
                  <a:cubicBezTo>
                    <a:pt x="-2" y="27"/>
                    <a:pt x="-2" y="45"/>
                    <a:pt x="12" y="55"/>
                  </a:cubicBezTo>
                  <a:cubicBezTo>
                    <a:pt x="224" y="211"/>
                    <a:pt x="224" y="211"/>
                    <a:pt x="224" y="211"/>
                  </a:cubicBezTo>
                  <a:cubicBezTo>
                    <a:pt x="227" y="215"/>
                    <a:pt x="234" y="215"/>
                    <a:pt x="241" y="215"/>
                  </a:cubicBezTo>
                  <a:cubicBezTo>
                    <a:pt x="248" y="215"/>
                    <a:pt x="258" y="211"/>
                    <a:pt x="265" y="204"/>
                  </a:cubicBezTo>
                  <a:cubicBezTo>
                    <a:pt x="272" y="190"/>
                    <a:pt x="272" y="173"/>
                    <a:pt x="258" y="163"/>
                  </a:cubicBezTo>
                  <a:close/>
                </a:path>
              </a:pathLst>
            </a:custGeom>
            <a:solidFill>
              <a:srgbClr val="2C392F"/>
            </a:solidFill>
            <a:ln>
              <a:noFill/>
            </a:ln>
          </p:spPr>
          <p:txBody>
            <a:bodyPr spcFirstLastPara="1" wrap="square" lIns="90000" tIns="32400" rIns="90000" bIns="32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4114" name="Google Shape;4909;p69">
              <a:extLst>
                <a:ext uri="{FF2B5EF4-FFF2-40B4-BE49-F238E27FC236}">
                  <a16:creationId xmlns:a16="http://schemas.microsoft.com/office/drawing/2014/main" id="{B9C4754A-D125-3DA4-0BBA-16D4245F3F61}"/>
                </a:ext>
              </a:extLst>
            </p:cNvPr>
            <p:cNvSpPr/>
            <p:nvPr/>
          </p:nvSpPr>
          <p:spPr>
            <a:xfrm>
              <a:off x="7586296" y="4317905"/>
              <a:ext cx="71273" cy="56490"/>
            </a:xfrm>
            <a:custGeom>
              <a:avLst/>
              <a:gdLst/>
              <a:ahLst/>
              <a:cxnLst/>
              <a:rect l="l" t="t" r="r" b="b"/>
              <a:pathLst>
                <a:path w="270" h="214" extrusionOk="0">
                  <a:moveTo>
                    <a:pt x="258" y="162"/>
                  </a:moveTo>
                  <a:lnTo>
                    <a:pt x="258" y="162"/>
                  </a:lnTo>
                  <a:cubicBezTo>
                    <a:pt x="47" y="6"/>
                    <a:pt x="47" y="6"/>
                    <a:pt x="47" y="6"/>
                  </a:cubicBezTo>
                  <a:cubicBezTo>
                    <a:pt x="36" y="-5"/>
                    <a:pt x="16" y="-1"/>
                    <a:pt x="5" y="13"/>
                  </a:cubicBezTo>
                  <a:cubicBezTo>
                    <a:pt x="-2" y="27"/>
                    <a:pt x="-2" y="44"/>
                    <a:pt x="12" y="54"/>
                  </a:cubicBezTo>
                  <a:cubicBezTo>
                    <a:pt x="224" y="210"/>
                    <a:pt x="224" y="210"/>
                    <a:pt x="224" y="210"/>
                  </a:cubicBezTo>
                  <a:cubicBezTo>
                    <a:pt x="227" y="214"/>
                    <a:pt x="234" y="214"/>
                    <a:pt x="241" y="214"/>
                  </a:cubicBezTo>
                  <a:cubicBezTo>
                    <a:pt x="248" y="214"/>
                    <a:pt x="258" y="210"/>
                    <a:pt x="265" y="203"/>
                  </a:cubicBezTo>
                  <a:cubicBezTo>
                    <a:pt x="272" y="189"/>
                    <a:pt x="272" y="172"/>
                    <a:pt x="258" y="162"/>
                  </a:cubicBezTo>
                  <a:close/>
                </a:path>
              </a:pathLst>
            </a:custGeom>
            <a:solidFill>
              <a:srgbClr val="2C392F"/>
            </a:solidFill>
            <a:ln>
              <a:noFill/>
            </a:ln>
          </p:spPr>
          <p:txBody>
            <a:bodyPr spcFirstLastPara="1" wrap="square" lIns="90000" tIns="32025" rIns="90000" bIns="320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1684" name="Google Shape;1684;p37"/>
          <p:cNvSpPr txBox="1">
            <a:spLocks noGrp="1"/>
          </p:cNvSpPr>
          <p:nvPr>
            <p:ph type="title"/>
          </p:nvPr>
        </p:nvSpPr>
        <p:spPr>
          <a:xfrm>
            <a:off x="713225" y="1620750"/>
            <a:ext cx="4872900" cy="2275686"/>
          </a:xfrm>
          <a:prstGeom prst="rect">
            <a:avLst/>
          </a:prstGeom>
        </p:spPr>
        <p:txBody>
          <a:bodyPr spcFirstLastPara="1" wrap="square" lIns="91425" tIns="91425" rIns="91425" bIns="91425" anchor="b" anchorCtr="0">
            <a:noAutofit/>
          </a:bodyPr>
          <a:lstStyle/>
          <a:p>
            <a:pPr lvl="0"/>
            <a:r>
              <a:rPr lang="en-US" sz="4400" dirty="0">
                <a:solidFill>
                  <a:srgbClr val="C00000"/>
                </a:solidFill>
              </a:rPr>
              <a:t>“There is no friend as loyal as a book.”</a:t>
            </a:r>
            <a:endParaRPr sz="4400" dirty="0">
              <a:solidFill>
                <a:srgbClr val="C00000"/>
              </a:solidFill>
            </a:endParaRPr>
          </a:p>
        </p:txBody>
      </p:sp>
      <p:cxnSp>
        <p:nvCxnSpPr>
          <p:cNvPr id="1686" name="Google Shape;1686;p37"/>
          <p:cNvCxnSpPr/>
          <p:nvPr/>
        </p:nvCxnSpPr>
        <p:spPr>
          <a:xfrm>
            <a:off x="1055406" y="3990673"/>
            <a:ext cx="3806400" cy="0"/>
          </a:xfrm>
          <a:prstGeom prst="straightConnector1">
            <a:avLst/>
          </a:prstGeom>
          <a:noFill/>
          <a:ln w="9525" cap="flat" cmpd="sng">
            <a:solidFill>
              <a:schemeClr val="dk1"/>
            </a:solidFill>
            <a:prstDash val="solid"/>
            <a:round/>
            <a:headEnd type="none" w="med" len="med"/>
            <a:tailEnd type="none" w="med" len="med"/>
          </a:ln>
        </p:spPr>
      </p:cxnSp>
      <p:grpSp>
        <p:nvGrpSpPr>
          <p:cNvPr id="1687" name="Google Shape;1687;p37"/>
          <p:cNvGrpSpPr/>
          <p:nvPr/>
        </p:nvGrpSpPr>
        <p:grpSpPr>
          <a:xfrm>
            <a:off x="5465385" y="1419676"/>
            <a:ext cx="3162186" cy="2558774"/>
            <a:chOff x="5465385" y="1419676"/>
            <a:chExt cx="3162186" cy="2558774"/>
          </a:xfrm>
        </p:grpSpPr>
        <p:sp>
          <p:nvSpPr>
            <p:cNvPr id="1688" name="Google Shape;1688;p37"/>
            <p:cNvSpPr/>
            <p:nvPr/>
          </p:nvSpPr>
          <p:spPr>
            <a:xfrm>
              <a:off x="5897888" y="3559050"/>
              <a:ext cx="2112000" cy="4194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nvGrpSpPr>
            <p:cNvPr id="1689" name="Google Shape;1689;p37"/>
            <p:cNvGrpSpPr/>
            <p:nvPr/>
          </p:nvGrpSpPr>
          <p:grpSpPr>
            <a:xfrm flipH="1">
              <a:off x="6324553" y="2227674"/>
              <a:ext cx="483151" cy="660969"/>
              <a:chOff x="7597383" y="945485"/>
              <a:chExt cx="446040" cy="610200"/>
            </a:xfrm>
          </p:grpSpPr>
          <p:sp>
            <p:nvSpPr>
              <p:cNvPr id="1690" name="Google Shape;1690;p37"/>
              <p:cNvSpPr/>
              <p:nvPr/>
            </p:nvSpPr>
            <p:spPr>
              <a:xfrm>
                <a:off x="7699263" y="949445"/>
                <a:ext cx="111240" cy="233280"/>
              </a:xfrm>
              <a:custGeom>
                <a:avLst/>
                <a:gdLst/>
                <a:ahLst/>
                <a:cxnLst/>
                <a:rect l="l" t="t" r="r" b="b"/>
                <a:pathLst>
                  <a:path w="309" h="648" extrusionOk="0">
                    <a:moveTo>
                      <a:pt x="185" y="648"/>
                    </a:moveTo>
                    <a:lnTo>
                      <a:pt x="185" y="648"/>
                    </a:lnTo>
                    <a:cubicBezTo>
                      <a:pt x="235" y="529"/>
                      <a:pt x="320" y="480"/>
                      <a:pt x="308" y="386"/>
                    </a:cubicBezTo>
                    <a:cubicBezTo>
                      <a:pt x="296" y="287"/>
                      <a:pt x="189" y="0"/>
                      <a:pt x="189" y="0"/>
                    </a:cubicBezTo>
                    <a:cubicBezTo>
                      <a:pt x="189" y="0"/>
                      <a:pt x="-12" y="106"/>
                      <a:pt x="1" y="340"/>
                    </a:cubicBezTo>
                    <a:cubicBezTo>
                      <a:pt x="9" y="574"/>
                      <a:pt x="185" y="648"/>
                      <a:pt x="185" y="64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1" name="Google Shape;1691;p37"/>
              <p:cNvSpPr/>
              <p:nvPr/>
            </p:nvSpPr>
            <p:spPr>
              <a:xfrm>
                <a:off x="7600263" y="1104605"/>
                <a:ext cx="158040" cy="170280"/>
              </a:xfrm>
              <a:custGeom>
                <a:avLst/>
                <a:gdLst/>
                <a:ahLst/>
                <a:cxnLst/>
                <a:rect l="l" t="t" r="r" b="b"/>
                <a:pathLst>
                  <a:path w="439" h="473" extrusionOk="0">
                    <a:moveTo>
                      <a:pt x="13" y="0"/>
                    </a:moveTo>
                    <a:lnTo>
                      <a:pt x="13" y="0"/>
                    </a:lnTo>
                    <a:cubicBezTo>
                      <a:pt x="95" y="57"/>
                      <a:pt x="329" y="135"/>
                      <a:pt x="374" y="217"/>
                    </a:cubicBezTo>
                    <a:cubicBezTo>
                      <a:pt x="419" y="300"/>
                      <a:pt x="460" y="369"/>
                      <a:pt x="427" y="442"/>
                    </a:cubicBezTo>
                    <a:cubicBezTo>
                      <a:pt x="284" y="520"/>
                      <a:pt x="148" y="434"/>
                      <a:pt x="95" y="344"/>
                    </a:cubicBezTo>
                    <a:cubicBezTo>
                      <a:pt x="41" y="254"/>
                      <a:pt x="-28" y="82"/>
                      <a:pt x="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2" name="Google Shape;1692;p37"/>
              <p:cNvSpPr/>
              <p:nvPr/>
            </p:nvSpPr>
            <p:spPr>
              <a:xfrm>
                <a:off x="7839663" y="1230965"/>
                <a:ext cx="201240" cy="93960"/>
              </a:xfrm>
              <a:custGeom>
                <a:avLst/>
                <a:gdLst/>
                <a:ahLst/>
                <a:cxnLst/>
                <a:rect l="l" t="t" r="r" b="b"/>
                <a:pathLst>
                  <a:path w="559" h="261" extrusionOk="0">
                    <a:moveTo>
                      <a:pt x="0" y="214"/>
                    </a:moveTo>
                    <a:lnTo>
                      <a:pt x="0" y="214"/>
                    </a:lnTo>
                    <a:cubicBezTo>
                      <a:pt x="58" y="165"/>
                      <a:pt x="42" y="70"/>
                      <a:pt x="136" y="18"/>
                    </a:cubicBezTo>
                    <a:cubicBezTo>
                      <a:pt x="185" y="-11"/>
                      <a:pt x="296" y="2"/>
                      <a:pt x="390" y="10"/>
                    </a:cubicBezTo>
                    <a:cubicBezTo>
                      <a:pt x="468" y="22"/>
                      <a:pt x="538" y="30"/>
                      <a:pt x="559" y="14"/>
                    </a:cubicBezTo>
                    <a:cubicBezTo>
                      <a:pt x="477" y="70"/>
                      <a:pt x="370" y="230"/>
                      <a:pt x="267" y="255"/>
                    </a:cubicBezTo>
                    <a:cubicBezTo>
                      <a:pt x="165" y="280"/>
                      <a:pt x="0" y="214"/>
                      <a:pt x="0" y="2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3" name="Google Shape;1693;p37"/>
              <p:cNvSpPr/>
              <p:nvPr/>
            </p:nvSpPr>
            <p:spPr>
              <a:xfrm>
                <a:off x="7699623" y="1063205"/>
                <a:ext cx="0" cy="5760"/>
              </a:xfrm>
              <a:custGeom>
                <a:avLst/>
                <a:gdLst/>
                <a:ahLst/>
                <a:cxnLst/>
                <a:rect l="l" t="t" r="r" b="b"/>
                <a:pathLst>
                  <a:path w="120000" h="16" extrusionOk="0">
                    <a:moveTo>
                      <a:pt x="0" y="0"/>
                    </a:moveTo>
                    <a:lnTo>
                      <a:pt x="0" y="0"/>
                    </a:lnTo>
                    <a:cubicBezTo>
                      <a:pt x="0" y="4"/>
                      <a:pt x="0" y="12"/>
                      <a:pt x="0" y="16"/>
                    </a:cubicBezTo>
                    <a:cubicBezTo>
                      <a:pt x="0" y="8"/>
                      <a:pt x="0"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4" name="Google Shape;1694;p37"/>
              <p:cNvSpPr/>
              <p:nvPr/>
            </p:nvSpPr>
            <p:spPr>
              <a:xfrm>
                <a:off x="7699623" y="955205"/>
                <a:ext cx="66600" cy="189360"/>
              </a:xfrm>
              <a:custGeom>
                <a:avLst/>
                <a:gdLst/>
                <a:ahLst/>
                <a:cxnLst/>
                <a:rect l="l" t="t" r="r" b="b"/>
                <a:pathLst>
                  <a:path w="185" h="526" extrusionOk="0">
                    <a:moveTo>
                      <a:pt x="180" y="0"/>
                    </a:moveTo>
                    <a:lnTo>
                      <a:pt x="180" y="0"/>
                    </a:lnTo>
                    <a:cubicBezTo>
                      <a:pt x="176" y="0"/>
                      <a:pt x="176" y="0"/>
                      <a:pt x="176" y="0"/>
                    </a:cubicBezTo>
                    <a:cubicBezTo>
                      <a:pt x="164" y="8"/>
                      <a:pt x="151" y="8"/>
                      <a:pt x="143" y="17"/>
                    </a:cubicBezTo>
                    <a:cubicBezTo>
                      <a:pt x="131" y="25"/>
                      <a:pt x="122" y="37"/>
                      <a:pt x="115" y="45"/>
                    </a:cubicBezTo>
                    <a:cubicBezTo>
                      <a:pt x="98" y="66"/>
                      <a:pt x="82" y="86"/>
                      <a:pt x="69" y="107"/>
                    </a:cubicBezTo>
                    <a:cubicBezTo>
                      <a:pt x="41" y="148"/>
                      <a:pt x="16" y="197"/>
                      <a:pt x="3" y="246"/>
                    </a:cubicBezTo>
                    <a:cubicBezTo>
                      <a:pt x="0" y="263"/>
                      <a:pt x="0" y="283"/>
                      <a:pt x="0" y="300"/>
                    </a:cubicBezTo>
                    <a:cubicBezTo>
                      <a:pt x="0" y="304"/>
                      <a:pt x="0" y="308"/>
                      <a:pt x="0" y="316"/>
                    </a:cubicBezTo>
                    <a:cubicBezTo>
                      <a:pt x="0" y="394"/>
                      <a:pt x="37" y="468"/>
                      <a:pt x="98" y="517"/>
                    </a:cubicBezTo>
                    <a:cubicBezTo>
                      <a:pt x="102" y="521"/>
                      <a:pt x="106" y="526"/>
                      <a:pt x="115" y="526"/>
                    </a:cubicBezTo>
                    <a:cubicBezTo>
                      <a:pt x="119" y="526"/>
                      <a:pt x="122" y="521"/>
                      <a:pt x="122" y="521"/>
                    </a:cubicBezTo>
                    <a:cubicBezTo>
                      <a:pt x="122" y="501"/>
                      <a:pt x="119" y="480"/>
                      <a:pt x="119" y="460"/>
                    </a:cubicBezTo>
                    <a:cubicBezTo>
                      <a:pt x="115" y="452"/>
                      <a:pt x="110" y="443"/>
                      <a:pt x="106" y="439"/>
                    </a:cubicBezTo>
                    <a:cubicBezTo>
                      <a:pt x="98" y="419"/>
                      <a:pt x="86" y="402"/>
                      <a:pt x="78" y="382"/>
                    </a:cubicBezTo>
                    <a:cubicBezTo>
                      <a:pt x="61" y="341"/>
                      <a:pt x="61" y="296"/>
                      <a:pt x="69" y="251"/>
                    </a:cubicBezTo>
                    <a:cubicBezTo>
                      <a:pt x="78" y="205"/>
                      <a:pt x="98" y="164"/>
                      <a:pt x="122" y="127"/>
                    </a:cubicBezTo>
                    <a:cubicBezTo>
                      <a:pt x="131" y="107"/>
                      <a:pt x="147" y="90"/>
                      <a:pt x="160" y="70"/>
                    </a:cubicBezTo>
                    <a:cubicBezTo>
                      <a:pt x="172" y="49"/>
                      <a:pt x="180" y="33"/>
                      <a:pt x="184" y="8"/>
                    </a:cubicBezTo>
                    <a:cubicBezTo>
                      <a:pt x="188" y="4"/>
                      <a:pt x="184" y="0"/>
                      <a:pt x="18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5" name="Google Shape;1695;p37"/>
              <p:cNvSpPr/>
              <p:nvPr/>
            </p:nvSpPr>
            <p:spPr>
              <a:xfrm>
                <a:off x="7601342" y="1114685"/>
                <a:ext cx="127080" cy="135720"/>
              </a:xfrm>
              <a:custGeom>
                <a:avLst/>
                <a:gdLst/>
                <a:ahLst/>
                <a:cxnLst/>
                <a:rect l="l" t="t" r="r" b="b"/>
                <a:pathLst>
                  <a:path w="353" h="377" extrusionOk="0">
                    <a:moveTo>
                      <a:pt x="30" y="0"/>
                    </a:moveTo>
                    <a:lnTo>
                      <a:pt x="30" y="0"/>
                    </a:lnTo>
                    <a:cubicBezTo>
                      <a:pt x="14" y="0"/>
                      <a:pt x="-2" y="13"/>
                      <a:pt x="1" y="34"/>
                    </a:cubicBezTo>
                    <a:cubicBezTo>
                      <a:pt x="10" y="103"/>
                      <a:pt x="30" y="173"/>
                      <a:pt x="59" y="243"/>
                    </a:cubicBezTo>
                    <a:cubicBezTo>
                      <a:pt x="71" y="272"/>
                      <a:pt x="84" y="304"/>
                      <a:pt x="104" y="333"/>
                    </a:cubicBezTo>
                    <a:cubicBezTo>
                      <a:pt x="117" y="353"/>
                      <a:pt x="141" y="377"/>
                      <a:pt x="170" y="377"/>
                    </a:cubicBezTo>
                    <a:cubicBezTo>
                      <a:pt x="174" y="377"/>
                      <a:pt x="178" y="377"/>
                      <a:pt x="182" y="373"/>
                    </a:cubicBezTo>
                    <a:cubicBezTo>
                      <a:pt x="191" y="373"/>
                      <a:pt x="195" y="366"/>
                      <a:pt x="191" y="357"/>
                    </a:cubicBezTo>
                    <a:cubicBezTo>
                      <a:pt x="186" y="333"/>
                      <a:pt x="166" y="312"/>
                      <a:pt x="154" y="288"/>
                    </a:cubicBezTo>
                    <a:cubicBezTo>
                      <a:pt x="137" y="263"/>
                      <a:pt x="125" y="234"/>
                      <a:pt x="113" y="210"/>
                    </a:cubicBezTo>
                    <a:cubicBezTo>
                      <a:pt x="96" y="173"/>
                      <a:pt x="84" y="132"/>
                      <a:pt x="76" y="91"/>
                    </a:cubicBezTo>
                    <a:cubicBezTo>
                      <a:pt x="120" y="115"/>
                      <a:pt x="162" y="132"/>
                      <a:pt x="211" y="148"/>
                    </a:cubicBezTo>
                    <a:cubicBezTo>
                      <a:pt x="236" y="160"/>
                      <a:pt x="264" y="173"/>
                      <a:pt x="289" y="189"/>
                    </a:cubicBezTo>
                    <a:cubicBezTo>
                      <a:pt x="301" y="197"/>
                      <a:pt x="314" y="210"/>
                      <a:pt x="326" y="214"/>
                    </a:cubicBezTo>
                    <a:cubicBezTo>
                      <a:pt x="330" y="214"/>
                      <a:pt x="338" y="218"/>
                      <a:pt x="342" y="218"/>
                    </a:cubicBezTo>
                    <a:lnTo>
                      <a:pt x="346" y="218"/>
                    </a:lnTo>
                    <a:cubicBezTo>
                      <a:pt x="355" y="214"/>
                      <a:pt x="355" y="202"/>
                      <a:pt x="351" y="193"/>
                    </a:cubicBezTo>
                    <a:cubicBezTo>
                      <a:pt x="351" y="177"/>
                      <a:pt x="338" y="165"/>
                      <a:pt x="330" y="153"/>
                    </a:cubicBezTo>
                    <a:cubicBezTo>
                      <a:pt x="305" y="128"/>
                      <a:pt x="276" y="111"/>
                      <a:pt x="244" y="99"/>
                    </a:cubicBezTo>
                    <a:cubicBezTo>
                      <a:pt x="211" y="83"/>
                      <a:pt x="178" y="74"/>
                      <a:pt x="145" y="58"/>
                    </a:cubicBezTo>
                    <a:cubicBezTo>
                      <a:pt x="113" y="41"/>
                      <a:pt x="79" y="25"/>
                      <a:pt x="47" y="5"/>
                    </a:cubicBezTo>
                    <a:cubicBezTo>
                      <a:pt x="43" y="0"/>
                      <a:pt x="38" y="0"/>
                      <a:pt x="3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6" name="Google Shape;1696;p37"/>
              <p:cNvSpPr/>
              <p:nvPr/>
            </p:nvSpPr>
            <p:spPr>
              <a:xfrm>
                <a:off x="7857303" y="1231685"/>
                <a:ext cx="168840" cy="41040"/>
              </a:xfrm>
              <a:custGeom>
                <a:avLst/>
                <a:gdLst/>
                <a:ahLst/>
                <a:cxnLst/>
                <a:rect l="l" t="t" r="r" b="b"/>
                <a:pathLst>
                  <a:path w="469" h="114" extrusionOk="0">
                    <a:moveTo>
                      <a:pt x="469" y="45"/>
                    </a:moveTo>
                    <a:lnTo>
                      <a:pt x="469" y="45"/>
                    </a:lnTo>
                    <a:cubicBezTo>
                      <a:pt x="465" y="52"/>
                      <a:pt x="456" y="56"/>
                      <a:pt x="452" y="60"/>
                    </a:cubicBezTo>
                    <a:cubicBezTo>
                      <a:pt x="456" y="60"/>
                      <a:pt x="460" y="56"/>
                      <a:pt x="465" y="52"/>
                    </a:cubicBezTo>
                    <a:cubicBezTo>
                      <a:pt x="469" y="52"/>
                      <a:pt x="469" y="48"/>
                      <a:pt x="469" y="45"/>
                    </a:cubicBezTo>
                    <a:moveTo>
                      <a:pt x="50" y="41"/>
                    </a:moveTo>
                    <a:lnTo>
                      <a:pt x="50" y="41"/>
                    </a:lnTo>
                    <a:cubicBezTo>
                      <a:pt x="25" y="56"/>
                      <a:pt x="0" y="73"/>
                      <a:pt x="0" y="102"/>
                    </a:cubicBezTo>
                    <a:cubicBezTo>
                      <a:pt x="0" y="106"/>
                      <a:pt x="5" y="109"/>
                      <a:pt x="5" y="114"/>
                    </a:cubicBezTo>
                    <a:cubicBezTo>
                      <a:pt x="17" y="89"/>
                      <a:pt x="29" y="65"/>
                      <a:pt x="50" y="41"/>
                    </a:cubicBezTo>
                    <a:moveTo>
                      <a:pt x="226" y="0"/>
                    </a:moveTo>
                    <a:lnTo>
                      <a:pt x="226" y="0"/>
                    </a:lnTo>
                    <a:cubicBezTo>
                      <a:pt x="218" y="0"/>
                      <a:pt x="210" y="0"/>
                      <a:pt x="202" y="0"/>
                    </a:cubicBezTo>
                    <a:lnTo>
                      <a:pt x="202" y="0"/>
                    </a:lnTo>
                    <a:cubicBezTo>
                      <a:pt x="235" y="0"/>
                      <a:pt x="272" y="4"/>
                      <a:pt x="309" y="8"/>
                    </a:cubicBezTo>
                    <a:cubicBezTo>
                      <a:pt x="280" y="0"/>
                      <a:pt x="255" y="0"/>
                      <a:pt x="22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7" name="Google Shape;1697;p37"/>
              <p:cNvSpPr/>
              <p:nvPr/>
            </p:nvSpPr>
            <p:spPr>
              <a:xfrm>
                <a:off x="7859103" y="1231685"/>
                <a:ext cx="167040" cy="42480"/>
              </a:xfrm>
              <a:custGeom>
                <a:avLst/>
                <a:gdLst/>
                <a:ahLst/>
                <a:cxnLst/>
                <a:rect l="l" t="t" r="r" b="b"/>
                <a:pathLst>
                  <a:path w="464" h="118" extrusionOk="0">
                    <a:moveTo>
                      <a:pt x="197" y="0"/>
                    </a:moveTo>
                    <a:lnTo>
                      <a:pt x="197" y="0"/>
                    </a:lnTo>
                    <a:cubicBezTo>
                      <a:pt x="156" y="4"/>
                      <a:pt x="119" y="12"/>
                      <a:pt x="82" y="28"/>
                    </a:cubicBezTo>
                    <a:cubicBezTo>
                      <a:pt x="70" y="32"/>
                      <a:pt x="57" y="37"/>
                      <a:pt x="45" y="41"/>
                    </a:cubicBezTo>
                    <a:cubicBezTo>
                      <a:pt x="24" y="65"/>
                      <a:pt x="12" y="89"/>
                      <a:pt x="0" y="114"/>
                    </a:cubicBezTo>
                    <a:cubicBezTo>
                      <a:pt x="4" y="114"/>
                      <a:pt x="4" y="114"/>
                      <a:pt x="8" y="118"/>
                    </a:cubicBezTo>
                    <a:cubicBezTo>
                      <a:pt x="12" y="118"/>
                      <a:pt x="16" y="118"/>
                      <a:pt x="20" y="118"/>
                    </a:cubicBezTo>
                    <a:cubicBezTo>
                      <a:pt x="33" y="118"/>
                      <a:pt x="49" y="114"/>
                      <a:pt x="57" y="106"/>
                    </a:cubicBezTo>
                    <a:cubicBezTo>
                      <a:pt x="74" y="97"/>
                      <a:pt x="90" y="85"/>
                      <a:pt x="111" y="77"/>
                    </a:cubicBezTo>
                    <a:cubicBezTo>
                      <a:pt x="143" y="65"/>
                      <a:pt x="185" y="52"/>
                      <a:pt x="221" y="52"/>
                    </a:cubicBezTo>
                    <a:cubicBezTo>
                      <a:pt x="226" y="52"/>
                      <a:pt x="230" y="52"/>
                      <a:pt x="230" y="52"/>
                    </a:cubicBezTo>
                    <a:cubicBezTo>
                      <a:pt x="271" y="52"/>
                      <a:pt x="308" y="60"/>
                      <a:pt x="345" y="68"/>
                    </a:cubicBezTo>
                    <a:cubicBezTo>
                      <a:pt x="361" y="68"/>
                      <a:pt x="382" y="73"/>
                      <a:pt x="398" y="73"/>
                    </a:cubicBezTo>
                    <a:cubicBezTo>
                      <a:pt x="418" y="73"/>
                      <a:pt x="431" y="68"/>
                      <a:pt x="447" y="60"/>
                    </a:cubicBezTo>
                    <a:cubicBezTo>
                      <a:pt x="451" y="56"/>
                      <a:pt x="460" y="52"/>
                      <a:pt x="464" y="45"/>
                    </a:cubicBezTo>
                    <a:cubicBezTo>
                      <a:pt x="464" y="41"/>
                      <a:pt x="460" y="37"/>
                      <a:pt x="455" y="32"/>
                    </a:cubicBezTo>
                    <a:cubicBezTo>
                      <a:pt x="435" y="25"/>
                      <a:pt x="414" y="28"/>
                      <a:pt x="394" y="25"/>
                    </a:cubicBezTo>
                    <a:cubicBezTo>
                      <a:pt x="369" y="20"/>
                      <a:pt x="349" y="16"/>
                      <a:pt x="328" y="12"/>
                    </a:cubicBezTo>
                    <a:cubicBezTo>
                      <a:pt x="320" y="8"/>
                      <a:pt x="312" y="8"/>
                      <a:pt x="304" y="8"/>
                    </a:cubicBezTo>
                    <a:cubicBezTo>
                      <a:pt x="267" y="4"/>
                      <a:pt x="230" y="0"/>
                      <a:pt x="197"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8" name="Google Shape;1698;p37"/>
              <p:cNvSpPr/>
              <p:nvPr/>
            </p:nvSpPr>
            <p:spPr>
              <a:xfrm>
                <a:off x="7765863" y="1157525"/>
                <a:ext cx="16920" cy="26640"/>
              </a:xfrm>
              <a:custGeom>
                <a:avLst/>
                <a:gdLst/>
                <a:ahLst/>
                <a:cxnLst/>
                <a:rect l="l" t="t" r="r" b="b"/>
                <a:pathLst>
                  <a:path w="47" h="74" extrusionOk="0">
                    <a:moveTo>
                      <a:pt x="37" y="0"/>
                    </a:moveTo>
                    <a:lnTo>
                      <a:pt x="37" y="0"/>
                    </a:lnTo>
                    <a:cubicBezTo>
                      <a:pt x="25" y="21"/>
                      <a:pt x="13" y="46"/>
                      <a:pt x="0" y="70"/>
                    </a:cubicBezTo>
                    <a:cubicBezTo>
                      <a:pt x="4" y="74"/>
                      <a:pt x="8" y="74"/>
                      <a:pt x="13" y="74"/>
                    </a:cubicBezTo>
                    <a:cubicBezTo>
                      <a:pt x="33" y="74"/>
                      <a:pt x="54" y="54"/>
                      <a:pt x="45" y="34"/>
                    </a:cubicBezTo>
                    <a:cubicBezTo>
                      <a:pt x="45" y="21"/>
                      <a:pt x="41" y="9"/>
                      <a:pt x="37"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9" name="Google Shape;1699;p37"/>
              <p:cNvSpPr/>
              <p:nvPr/>
            </p:nvSpPr>
            <p:spPr>
              <a:xfrm>
                <a:off x="7741383" y="1026125"/>
                <a:ext cx="37800" cy="156600"/>
              </a:xfrm>
              <a:custGeom>
                <a:avLst/>
                <a:gdLst/>
                <a:ahLst/>
                <a:cxnLst/>
                <a:rect l="l" t="t" r="r" b="b"/>
                <a:pathLst>
                  <a:path w="105" h="435" extrusionOk="0">
                    <a:moveTo>
                      <a:pt x="56" y="0"/>
                    </a:moveTo>
                    <a:lnTo>
                      <a:pt x="56" y="0"/>
                    </a:lnTo>
                    <a:cubicBezTo>
                      <a:pt x="52" y="0"/>
                      <a:pt x="48" y="4"/>
                      <a:pt x="44" y="8"/>
                    </a:cubicBezTo>
                    <a:cubicBezTo>
                      <a:pt x="15" y="29"/>
                      <a:pt x="6" y="70"/>
                      <a:pt x="3" y="107"/>
                    </a:cubicBezTo>
                    <a:cubicBezTo>
                      <a:pt x="-1" y="148"/>
                      <a:pt x="-1" y="189"/>
                      <a:pt x="3" y="230"/>
                    </a:cubicBezTo>
                    <a:cubicBezTo>
                      <a:pt x="3" y="238"/>
                      <a:pt x="3" y="251"/>
                      <a:pt x="3" y="263"/>
                    </a:cubicBezTo>
                    <a:cubicBezTo>
                      <a:pt x="6" y="275"/>
                      <a:pt x="15" y="287"/>
                      <a:pt x="19" y="300"/>
                    </a:cubicBezTo>
                    <a:cubicBezTo>
                      <a:pt x="23" y="312"/>
                      <a:pt x="19" y="320"/>
                      <a:pt x="6" y="324"/>
                    </a:cubicBezTo>
                    <a:cubicBezTo>
                      <a:pt x="15" y="365"/>
                      <a:pt x="27" y="406"/>
                      <a:pt x="60" y="431"/>
                    </a:cubicBezTo>
                    <a:cubicBezTo>
                      <a:pt x="64" y="431"/>
                      <a:pt x="68" y="435"/>
                      <a:pt x="68" y="435"/>
                    </a:cubicBezTo>
                    <a:cubicBezTo>
                      <a:pt x="81" y="411"/>
                      <a:pt x="93" y="386"/>
                      <a:pt x="105" y="365"/>
                    </a:cubicBezTo>
                    <a:cubicBezTo>
                      <a:pt x="101" y="349"/>
                      <a:pt x="93" y="329"/>
                      <a:pt x="93" y="312"/>
                    </a:cubicBezTo>
                    <a:cubicBezTo>
                      <a:pt x="85" y="287"/>
                      <a:pt x="85" y="259"/>
                      <a:pt x="85" y="230"/>
                    </a:cubicBezTo>
                    <a:cubicBezTo>
                      <a:pt x="81" y="197"/>
                      <a:pt x="81" y="164"/>
                      <a:pt x="81" y="127"/>
                    </a:cubicBezTo>
                    <a:cubicBezTo>
                      <a:pt x="81" y="99"/>
                      <a:pt x="76" y="66"/>
                      <a:pt x="81" y="37"/>
                    </a:cubicBezTo>
                    <a:cubicBezTo>
                      <a:pt x="85" y="21"/>
                      <a:pt x="72" y="0"/>
                      <a:pt x="5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0" name="Google Shape;1700;p37"/>
              <p:cNvSpPr/>
              <p:nvPr/>
            </p:nvSpPr>
            <p:spPr>
              <a:xfrm>
                <a:off x="7742463" y="1120805"/>
                <a:ext cx="6120" cy="21960"/>
              </a:xfrm>
              <a:custGeom>
                <a:avLst/>
                <a:gdLst/>
                <a:ahLst/>
                <a:cxnLst/>
                <a:rect l="l" t="t" r="r" b="b"/>
                <a:pathLst>
                  <a:path w="17" h="61" extrusionOk="0">
                    <a:moveTo>
                      <a:pt x="0" y="0"/>
                    </a:moveTo>
                    <a:lnTo>
                      <a:pt x="0" y="0"/>
                    </a:lnTo>
                    <a:cubicBezTo>
                      <a:pt x="0" y="20"/>
                      <a:pt x="3" y="41"/>
                      <a:pt x="3" y="61"/>
                    </a:cubicBezTo>
                    <a:cubicBezTo>
                      <a:pt x="16" y="57"/>
                      <a:pt x="20" y="49"/>
                      <a:pt x="16" y="37"/>
                    </a:cubicBezTo>
                    <a:cubicBezTo>
                      <a:pt x="12" y="24"/>
                      <a:pt x="3" y="12"/>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1" name="Google Shape;1701;p37"/>
              <p:cNvSpPr/>
              <p:nvPr/>
            </p:nvSpPr>
            <p:spPr>
              <a:xfrm>
                <a:off x="7659663" y="1181285"/>
                <a:ext cx="93240" cy="88560"/>
              </a:xfrm>
              <a:custGeom>
                <a:avLst/>
                <a:gdLst/>
                <a:ahLst/>
                <a:cxnLst/>
                <a:rect l="l" t="t" r="r" b="b"/>
                <a:pathLst>
                  <a:path w="259" h="246" extrusionOk="0">
                    <a:moveTo>
                      <a:pt x="180" y="229"/>
                    </a:moveTo>
                    <a:lnTo>
                      <a:pt x="180" y="229"/>
                    </a:lnTo>
                    <a:cubicBezTo>
                      <a:pt x="180" y="229"/>
                      <a:pt x="184" y="229"/>
                      <a:pt x="184" y="233"/>
                    </a:cubicBezTo>
                    <a:cubicBezTo>
                      <a:pt x="184" y="229"/>
                      <a:pt x="180" y="229"/>
                      <a:pt x="180" y="229"/>
                    </a:cubicBezTo>
                    <a:moveTo>
                      <a:pt x="176" y="131"/>
                    </a:moveTo>
                    <a:lnTo>
                      <a:pt x="176" y="131"/>
                    </a:lnTo>
                    <a:lnTo>
                      <a:pt x="176" y="131"/>
                    </a:lnTo>
                    <a:lnTo>
                      <a:pt x="176" y="136"/>
                    </a:lnTo>
                    <a:lnTo>
                      <a:pt x="180" y="136"/>
                    </a:lnTo>
                    <a:cubicBezTo>
                      <a:pt x="176" y="131"/>
                      <a:pt x="176" y="131"/>
                      <a:pt x="176" y="131"/>
                    </a:cubicBezTo>
                    <a:moveTo>
                      <a:pt x="33" y="0"/>
                    </a:moveTo>
                    <a:lnTo>
                      <a:pt x="33" y="0"/>
                    </a:lnTo>
                    <a:cubicBezTo>
                      <a:pt x="29" y="0"/>
                      <a:pt x="20" y="4"/>
                      <a:pt x="16" y="8"/>
                    </a:cubicBezTo>
                    <a:cubicBezTo>
                      <a:pt x="-13" y="29"/>
                      <a:pt x="4" y="70"/>
                      <a:pt x="20" y="95"/>
                    </a:cubicBezTo>
                    <a:cubicBezTo>
                      <a:pt x="36" y="115"/>
                      <a:pt x="53" y="136"/>
                      <a:pt x="74" y="148"/>
                    </a:cubicBezTo>
                    <a:cubicBezTo>
                      <a:pt x="78" y="152"/>
                      <a:pt x="82" y="156"/>
                      <a:pt x="90" y="156"/>
                    </a:cubicBezTo>
                    <a:lnTo>
                      <a:pt x="90" y="156"/>
                    </a:lnTo>
                    <a:cubicBezTo>
                      <a:pt x="90" y="160"/>
                      <a:pt x="90" y="160"/>
                      <a:pt x="94" y="160"/>
                    </a:cubicBezTo>
                    <a:cubicBezTo>
                      <a:pt x="94" y="165"/>
                      <a:pt x="94" y="165"/>
                      <a:pt x="94" y="165"/>
                    </a:cubicBezTo>
                    <a:cubicBezTo>
                      <a:pt x="98" y="168"/>
                      <a:pt x="98" y="168"/>
                      <a:pt x="98" y="168"/>
                    </a:cubicBezTo>
                    <a:cubicBezTo>
                      <a:pt x="102" y="177"/>
                      <a:pt x="106" y="185"/>
                      <a:pt x="114" y="188"/>
                    </a:cubicBezTo>
                    <a:cubicBezTo>
                      <a:pt x="127" y="205"/>
                      <a:pt x="143" y="213"/>
                      <a:pt x="164" y="221"/>
                    </a:cubicBezTo>
                    <a:cubicBezTo>
                      <a:pt x="168" y="221"/>
                      <a:pt x="176" y="225"/>
                      <a:pt x="184" y="229"/>
                    </a:cubicBezTo>
                    <a:cubicBezTo>
                      <a:pt x="189" y="233"/>
                      <a:pt x="189" y="233"/>
                      <a:pt x="189" y="233"/>
                    </a:cubicBezTo>
                    <a:lnTo>
                      <a:pt x="184" y="233"/>
                    </a:lnTo>
                    <a:lnTo>
                      <a:pt x="184" y="233"/>
                    </a:lnTo>
                    <a:cubicBezTo>
                      <a:pt x="197" y="242"/>
                      <a:pt x="205" y="246"/>
                      <a:pt x="217" y="246"/>
                    </a:cubicBezTo>
                    <a:cubicBezTo>
                      <a:pt x="217" y="246"/>
                      <a:pt x="221" y="246"/>
                      <a:pt x="226" y="246"/>
                    </a:cubicBezTo>
                    <a:cubicBezTo>
                      <a:pt x="254" y="242"/>
                      <a:pt x="267" y="208"/>
                      <a:pt x="254" y="185"/>
                    </a:cubicBezTo>
                    <a:cubicBezTo>
                      <a:pt x="246" y="172"/>
                      <a:pt x="233" y="165"/>
                      <a:pt x="221" y="156"/>
                    </a:cubicBezTo>
                    <a:cubicBezTo>
                      <a:pt x="209" y="148"/>
                      <a:pt x="193" y="144"/>
                      <a:pt x="180" y="136"/>
                    </a:cubicBezTo>
                    <a:lnTo>
                      <a:pt x="180" y="136"/>
                    </a:lnTo>
                    <a:lnTo>
                      <a:pt x="176" y="136"/>
                    </a:lnTo>
                    <a:lnTo>
                      <a:pt x="176" y="136"/>
                    </a:lnTo>
                    <a:cubicBezTo>
                      <a:pt x="176" y="131"/>
                      <a:pt x="176" y="131"/>
                      <a:pt x="176" y="131"/>
                    </a:cubicBezTo>
                    <a:lnTo>
                      <a:pt x="176" y="131"/>
                    </a:lnTo>
                    <a:cubicBezTo>
                      <a:pt x="172" y="131"/>
                      <a:pt x="172" y="131"/>
                      <a:pt x="172" y="131"/>
                    </a:cubicBezTo>
                    <a:cubicBezTo>
                      <a:pt x="172" y="127"/>
                      <a:pt x="172" y="127"/>
                      <a:pt x="172" y="127"/>
                    </a:cubicBezTo>
                    <a:cubicBezTo>
                      <a:pt x="164" y="115"/>
                      <a:pt x="155" y="107"/>
                      <a:pt x="148" y="99"/>
                    </a:cubicBezTo>
                    <a:cubicBezTo>
                      <a:pt x="139" y="90"/>
                      <a:pt x="131" y="87"/>
                      <a:pt x="123" y="82"/>
                    </a:cubicBezTo>
                    <a:lnTo>
                      <a:pt x="119" y="78"/>
                    </a:lnTo>
                    <a:cubicBezTo>
                      <a:pt x="114" y="74"/>
                      <a:pt x="114" y="74"/>
                      <a:pt x="114" y="74"/>
                    </a:cubicBezTo>
                    <a:cubicBezTo>
                      <a:pt x="111" y="74"/>
                      <a:pt x="111" y="74"/>
                      <a:pt x="111" y="74"/>
                    </a:cubicBezTo>
                    <a:cubicBezTo>
                      <a:pt x="111" y="74"/>
                      <a:pt x="114" y="74"/>
                      <a:pt x="114" y="78"/>
                    </a:cubicBezTo>
                    <a:lnTo>
                      <a:pt x="114" y="78"/>
                    </a:lnTo>
                    <a:lnTo>
                      <a:pt x="102" y="66"/>
                    </a:lnTo>
                    <a:cubicBezTo>
                      <a:pt x="98" y="62"/>
                      <a:pt x="94" y="58"/>
                      <a:pt x="90" y="53"/>
                    </a:cubicBezTo>
                    <a:lnTo>
                      <a:pt x="90" y="53"/>
                    </a:lnTo>
                    <a:lnTo>
                      <a:pt x="90" y="53"/>
                    </a:lnTo>
                    <a:cubicBezTo>
                      <a:pt x="86" y="49"/>
                      <a:pt x="86" y="46"/>
                      <a:pt x="86" y="46"/>
                    </a:cubicBezTo>
                    <a:cubicBezTo>
                      <a:pt x="82" y="41"/>
                      <a:pt x="78" y="33"/>
                      <a:pt x="74" y="29"/>
                    </a:cubicBezTo>
                    <a:cubicBezTo>
                      <a:pt x="65" y="17"/>
                      <a:pt x="49" y="0"/>
                      <a:pt x="33" y="0"/>
                    </a:cubicBezTo>
                    <a:close/>
                  </a:path>
                </a:pathLst>
              </a:custGeom>
              <a:solidFill>
                <a:schemeClr val="accent3"/>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2" name="Google Shape;1702;p37"/>
              <p:cNvSpPr/>
              <p:nvPr/>
            </p:nvSpPr>
            <p:spPr>
              <a:xfrm>
                <a:off x="7852983" y="1312685"/>
                <a:ext cx="10440" cy="2880"/>
              </a:xfrm>
              <a:custGeom>
                <a:avLst/>
                <a:gdLst/>
                <a:ahLst/>
                <a:cxnLst/>
                <a:rect l="l" t="t" r="r" b="b"/>
                <a:pathLst>
                  <a:path w="29" h="8" extrusionOk="0">
                    <a:moveTo>
                      <a:pt x="0" y="0"/>
                    </a:moveTo>
                    <a:lnTo>
                      <a:pt x="0" y="0"/>
                    </a:lnTo>
                    <a:cubicBezTo>
                      <a:pt x="9" y="8"/>
                      <a:pt x="17" y="8"/>
                      <a:pt x="25" y="8"/>
                    </a:cubicBezTo>
                    <a:cubicBezTo>
                      <a:pt x="29" y="8"/>
                      <a:pt x="29" y="8"/>
                      <a:pt x="29" y="8"/>
                    </a:cubicBezTo>
                    <a:cubicBezTo>
                      <a:pt x="21" y="8"/>
                      <a:pt x="9" y="3"/>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3" name="Google Shape;1703;p37"/>
              <p:cNvSpPr/>
              <p:nvPr/>
            </p:nvSpPr>
            <p:spPr>
              <a:xfrm>
                <a:off x="7848663" y="1268405"/>
                <a:ext cx="111960" cy="47160"/>
              </a:xfrm>
              <a:custGeom>
                <a:avLst/>
                <a:gdLst/>
                <a:ahLst/>
                <a:cxnLst/>
                <a:rect l="l" t="t" r="r" b="b"/>
                <a:pathLst>
                  <a:path w="311" h="131" extrusionOk="0">
                    <a:moveTo>
                      <a:pt x="255" y="0"/>
                    </a:moveTo>
                    <a:lnTo>
                      <a:pt x="255" y="0"/>
                    </a:lnTo>
                    <a:cubicBezTo>
                      <a:pt x="246" y="0"/>
                      <a:pt x="234" y="0"/>
                      <a:pt x="226" y="0"/>
                    </a:cubicBezTo>
                    <a:cubicBezTo>
                      <a:pt x="201" y="4"/>
                      <a:pt x="177" y="7"/>
                      <a:pt x="152" y="12"/>
                    </a:cubicBezTo>
                    <a:cubicBezTo>
                      <a:pt x="131" y="16"/>
                      <a:pt x="107" y="24"/>
                      <a:pt x="86" y="32"/>
                    </a:cubicBezTo>
                    <a:cubicBezTo>
                      <a:pt x="62" y="41"/>
                      <a:pt x="33" y="53"/>
                      <a:pt x="12" y="69"/>
                    </a:cubicBezTo>
                    <a:cubicBezTo>
                      <a:pt x="0" y="82"/>
                      <a:pt x="-4" y="102"/>
                      <a:pt x="4" y="114"/>
                    </a:cubicBezTo>
                    <a:cubicBezTo>
                      <a:pt x="8" y="119"/>
                      <a:pt x="8" y="119"/>
                      <a:pt x="12" y="123"/>
                    </a:cubicBezTo>
                    <a:cubicBezTo>
                      <a:pt x="21" y="126"/>
                      <a:pt x="33" y="131"/>
                      <a:pt x="41" y="131"/>
                    </a:cubicBezTo>
                    <a:cubicBezTo>
                      <a:pt x="45" y="131"/>
                      <a:pt x="45" y="131"/>
                      <a:pt x="49" y="131"/>
                    </a:cubicBezTo>
                    <a:cubicBezTo>
                      <a:pt x="74" y="126"/>
                      <a:pt x="90" y="110"/>
                      <a:pt x="111" y="102"/>
                    </a:cubicBezTo>
                    <a:cubicBezTo>
                      <a:pt x="131" y="94"/>
                      <a:pt x="152" y="90"/>
                      <a:pt x="172" y="82"/>
                    </a:cubicBezTo>
                    <a:cubicBezTo>
                      <a:pt x="197" y="77"/>
                      <a:pt x="218" y="73"/>
                      <a:pt x="238" y="69"/>
                    </a:cubicBezTo>
                    <a:cubicBezTo>
                      <a:pt x="259" y="65"/>
                      <a:pt x="287" y="65"/>
                      <a:pt x="304" y="49"/>
                    </a:cubicBezTo>
                    <a:cubicBezTo>
                      <a:pt x="316" y="36"/>
                      <a:pt x="312" y="24"/>
                      <a:pt x="304" y="16"/>
                    </a:cubicBezTo>
                    <a:lnTo>
                      <a:pt x="304" y="16"/>
                    </a:lnTo>
                    <a:cubicBezTo>
                      <a:pt x="292" y="4"/>
                      <a:pt x="271" y="0"/>
                      <a:pt x="255" y="0"/>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4" name="Google Shape;1704;p37"/>
              <p:cNvSpPr/>
              <p:nvPr/>
            </p:nvSpPr>
            <p:spPr>
              <a:xfrm>
                <a:off x="7630863" y="1027565"/>
                <a:ext cx="156240" cy="528120"/>
              </a:xfrm>
              <a:custGeom>
                <a:avLst/>
                <a:gdLst/>
                <a:ahLst/>
                <a:cxnLst/>
                <a:rect l="l" t="t" r="r" b="b"/>
                <a:pathLst>
                  <a:path w="434" h="1467" extrusionOk="0">
                    <a:moveTo>
                      <a:pt x="330" y="0"/>
                    </a:moveTo>
                    <a:lnTo>
                      <a:pt x="330" y="0"/>
                    </a:lnTo>
                    <a:cubicBezTo>
                      <a:pt x="322" y="107"/>
                      <a:pt x="334" y="218"/>
                      <a:pt x="355" y="325"/>
                    </a:cubicBezTo>
                    <a:cubicBezTo>
                      <a:pt x="371" y="431"/>
                      <a:pt x="400" y="538"/>
                      <a:pt x="412" y="644"/>
                    </a:cubicBezTo>
                    <a:cubicBezTo>
                      <a:pt x="420" y="751"/>
                      <a:pt x="416" y="857"/>
                      <a:pt x="383" y="956"/>
                    </a:cubicBezTo>
                    <a:cubicBezTo>
                      <a:pt x="351" y="1050"/>
                      <a:pt x="297" y="1136"/>
                      <a:pt x="235" y="1210"/>
                    </a:cubicBezTo>
                    <a:cubicBezTo>
                      <a:pt x="203" y="1255"/>
                      <a:pt x="166" y="1296"/>
                      <a:pt x="125" y="1337"/>
                    </a:cubicBezTo>
                    <a:cubicBezTo>
                      <a:pt x="104" y="1354"/>
                      <a:pt x="84" y="1374"/>
                      <a:pt x="63" y="1395"/>
                    </a:cubicBezTo>
                    <a:cubicBezTo>
                      <a:pt x="43" y="1411"/>
                      <a:pt x="22" y="1432"/>
                      <a:pt x="2" y="1452"/>
                    </a:cubicBezTo>
                    <a:cubicBezTo>
                      <a:pt x="-3" y="1461"/>
                      <a:pt x="6" y="1469"/>
                      <a:pt x="14" y="1465"/>
                    </a:cubicBezTo>
                    <a:cubicBezTo>
                      <a:pt x="35" y="1452"/>
                      <a:pt x="51" y="1436"/>
                      <a:pt x="72" y="1420"/>
                    </a:cubicBezTo>
                    <a:cubicBezTo>
                      <a:pt x="88" y="1399"/>
                      <a:pt x="109" y="1383"/>
                      <a:pt x="125" y="1366"/>
                    </a:cubicBezTo>
                    <a:cubicBezTo>
                      <a:pt x="162" y="1329"/>
                      <a:pt x="199" y="1292"/>
                      <a:pt x="232" y="1251"/>
                    </a:cubicBezTo>
                    <a:cubicBezTo>
                      <a:pt x="293" y="1177"/>
                      <a:pt x="351" y="1091"/>
                      <a:pt x="388" y="1001"/>
                    </a:cubicBezTo>
                    <a:cubicBezTo>
                      <a:pt x="425" y="902"/>
                      <a:pt x="441" y="795"/>
                      <a:pt x="432" y="693"/>
                    </a:cubicBezTo>
                    <a:cubicBezTo>
                      <a:pt x="425" y="583"/>
                      <a:pt x="400" y="476"/>
                      <a:pt x="375" y="370"/>
                    </a:cubicBezTo>
                    <a:cubicBezTo>
                      <a:pt x="351" y="251"/>
                      <a:pt x="322" y="128"/>
                      <a:pt x="33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5" name="Google Shape;1705;p37"/>
              <p:cNvSpPr/>
              <p:nvPr/>
            </p:nvSpPr>
            <p:spPr>
              <a:xfrm>
                <a:off x="7761542" y="1265165"/>
                <a:ext cx="175680" cy="129240"/>
              </a:xfrm>
              <a:custGeom>
                <a:avLst/>
                <a:gdLst/>
                <a:ahLst/>
                <a:cxnLst/>
                <a:rect l="l" t="t" r="r" b="b"/>
                <a:pathLst>
                  <a:path w="488" h="359" extrusionOk="0">
                    <a:moveTo>
                      <a:pt x="484" y="0"/>
                    </a:moveTo>
                    <a:lnTo>
                      <a:pt x="484" y="0"/>
                    </a:lnTo>
                    <a:cubicBezTo>
                      <a:pt x="447" y="13"/>
                      <a:pt x="410" y="21"/>
                      <a:pt x="369" y="37"/>
                    </a:cubicBezTo>
                    <a:cubicBezTo>
                      <a:pt x="332" y="53"/>
                      <a:pt x="300" y="74"/>
                      <a:pt x="263" y="94"/>
                    </a:cubicBezTo>
                    <a:cubicBezTo>
                      <a:pt x="197" y="132"/>
                      <a:pt x="131" y="181"/>
                      <a:pt x="78" y="242"/>
                    </a:cubicBezTo>
                    <a:cubicBezTo>
                      <a:pt x="66" y="255"/>
                      <a:pt x="49" y="275"/>
                      <a:pt x="37" y="291"/>
                    </a:cubicBezTo>
                    <a:cubicBezTo>
                      <a:pt x="29" y="300"/>
                      <a:pt x="25" y="308"/>
                      <a:pt x="16" y="320"/>
                    </a:cubicBezTo>
                    <a:cubicBezTo>
                      <a:pt x="12" y="329"/>
                      <a:pt x="4" y="337"/>
                      <a:pt x="0" y="349"/>
                    </a:cubicBezTo>
                    <a:cubicBezTo>
                      <a:pt x="0" y="357"/>
                      <a:pt x="8" y="361"/>
                      <a:pt x="12" y="357"/>
                    </a:cubicBezTo>
                    <a:cubicBezTo>
                      <a:pt x="20" y="349"/>
                      <a:pt x="25" y="341"/>
                      <a:pt x="29" y="332"/>
                    </a:cubicBezTo>
                    <a:cubicBezTo>
                      <a:pt x="33" y="325"/>
                      <a:pt x="41" y="316"/>
                      <a:pt x="45" y="308"/>
                    </a:cubicBezTo>
                    <a:cubicBezTo>
                      <a:pt x="57" y="291"/>
                      <a:pt x="69" y="275"/>
                      <a:pt x="82" y="263"/>
                    </a:cubicBezTo>
                    <a:cubicBezTo>
                      <a:pt x="107" y="234"/>
                      <a:pt x="135" y="206"/>
                      <a:pt x="164" y="181"/>
                    </a:cubicBezTo>
                    <a:cubicBezTo>
                      <a:pt x="226" y="132"/>
                      <a:pt x="295" y="94"/>
                      <a:pt x="365" y="58"/>
                    </a:cubicBezTo>
                    <a:cubicBezTo>
                      <a:pt x="402" y="37"/>
                      <a:pt x="443" y="21"/>
                      <a:pt x="488" y="4"/>
                    </a:cubicBezTo>
                    <a:cubicBezTo>
                      <a:pt x="488" y="4"/>
                      <a:pt x="488" y="0"/>
                      <a:pt x="48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6" name="Google Shape;1706;p37"/>
              <p:cNvSpPr/>
              <p:nvPr/>
            </p:nvSpPr>
            <p:spPr>
              <a:xfrm>
                <a:off x="7833903" y="1225565"/>
                <a:ext cx="209520" cy="104760"/>
              </a:xfrm>
              <a:custGeom>
                <a:avLst/>
                <a:gdLst/>
                <a:ahLst/>
                <a:cxnLst/>
                <a:rect l="l" t="t" r="r" b="b"/>
                <a:pathLst>
                  <a:path w="582" h="291" extrusionOk="0">
                    <a:moveTo>
                      <a:pt x="0" y="254"/>
                    </a:moveTo>
                    <a:lnTo>
                      <a:pt x="0" y="254"/>
                    </a:lnTo>
                    <a:cubicBezTo>
                      <a:pt x="58" y="192"/>
                      <a:pt x="70" y="98"/>
                      <a:pt x="144" y="49"/>
                    </a:cubicBezTo>
                    <a:cubicBezTo>
                      <a:pt x="218" y="-4"/>
                      <a:pt x="316" y="21"/>
                      <a:pt x="402" y="33"/>
                    </a:cubicBezTo>
                    <a:cubicBezTo>
                      <a:pt x="460" y="45"/>
                      <a:pt x="517" y="54"/>
                      <a:pt x="575" y="37"/>
                    </a:cubicBezTo>
                    <a:cubicBezTo>
                      <a:pt x="575" y="33"/>
                      <a:pt x="571" y="29"/>
                      <a:pt x="566" y="25"/>
                    </a:cubicBezTo>
                    <a:cubicBezTo>
                      <a:pt x="534" y="58"/>
                      <a:pt x="501" y="90"/>
                      <a:pt x="468" y="119"/>
                    </a:cubicBezTo>
                    <a:cubicBezTo>
                      <a:pt x="439" y="147"/>
                      <a:pt x="410" y="176"/>
                      <a:pt x="382" y="201"/>
                    </a:cubicBezTo>
                    <a:cubicBezTo>
                      <a:pt x="353" y="225"/>
                      <a:pt x="324" y="245"/>
                      <a:pt x="287" y="258"/>
                    </a:cubicBezTo>
                    <a:cubicBezTo>
                      <a:pt x="246" y="274"/>
                      <a:pt x="205" y="274"/>
                      <a:pt x="164" y="266"/>
                    </a:cubicBezTo>
                    <a:cubicBezTo>
                      <a:pt x="119" y="258"/>
                      <a:pt x="70" y="242"/>
                      <a:pt x="25" y="229"/>
                    </a:cubicBezTo>
                    <a:cubicBezTo>
                      <a:pt x="12" y="225"/>
                      <a:pt x="8" y="245"/>
                      <a:pt x="21" y="245"/>
                    </a:cubicBezTo>
                    <a:cubicBezTo>
                      <a:pt x="62" y="258"/>
                      <a:pt x="107" y="274"/>
                      <a:pt x="152" y="282"/>
                    </a:cubicBezTo>
                    <a:cubicBezTo>
                      <a:pt x="193" y="291"/>
                      <a:pt x="234" y="295"/>
                      <a:pt x="275" y="282"/>
                    </a:cubicBezTo>
                    <a:cubicBezTo>
                      <a:pt x="349" y="258"/>
                      <a:pt x="410" y="201"/>
                      <a:pt x="464" y="147"/>
                    </a:cubicBezTo>
                    <a:cubicBezTo>
                      <a:pt x="501" y="110"/>
                      <a:pt x="542" y="73"/>
                      <a:pt x="579" y="37"/>
                    </a:cubicBezTo>
                    <a:cubicBezTo>
                      <a:pt x="587" y="29"/>
                      <a:pt x="579" y="21"/>
                      <a:pt x="571" y="21"/>
                    </a:cubicBezTo>
                    <a:cubicBezTo>
                      <a:pt x="468" y="45"/>
                      <a:pt x="369" y="0"/>
                      <a:pt x="267" y="0"/>
                    </a:cubicBezTo>
                    <a:cubicBezTo>
                      <a:pt x="222" y="0"/>
                      <a:pt x="181" y="8"/>
                      <a:pt x="144" y="29"/>
                    </a:cubicBezTo>
                    <a:cubicBezTo>
                      <a:pt x="107" y="49"/>
                      <a:pt x="82" y="85"/>
                      <a:pt x="65" y="123"/>
                    </a:cubicBezTo>
                    <a:cubicBezTo>
                      <a:pt x="53" y="143"/>
                      <a:pt x="45" y="163"/>
                      <a:pt x="37" y="188"/>
                    </a:cubicBezTo>
                    <a:cubicBezTo>
                      <a:pt x="25" y="209"/>
                      <a:pt x="12" y="233"/>
                      <a:pt x="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7" name="Google Shape;1707;p37"/>
              <p:cNvSpPr/>
              <p:nvPr/>
            </p:nvSpPr>
            <p:spPr>
              <a:xfrm>
                <a:off x="7697103" y="945485"/>
                <a:ext cx="114480" cy="241920"/>
              </a:xfrm>
              <a:custGeom>
                <a:avLst/>
                <a:gdLst/>
                <a:ahLst/>
                <a:cxnLst/>
                <a:rect l="l" t="t" r="r" b="b"/>
                <a:pathLst>
                  <a:path w="318" h="672" extrusionOk="0">
                    <a:moveTo>
                      <a:pt x="212" y="672"/>
                    </a:moveTo>
                    <a:lnTo>
                      <a:pt x="212" y="672"/>
                    </a:lnTo>
                    <a:cubicBezTo>
                      <a:pt x="208" y="623"/>
                      <a:pt x="236" y="589"/>
                      <a:pt x="257" y="548"/>
                    </a:cubicBezTo>
                    <a:cubicBezTo>
                      <a:pt x="282" y="511"/>
                      <a:pt x="302" y="470"/>
                      <a:pt x="310" y="425"/>
                    </a:cubicBezTo>
                    <a:cubicBezTo>
                      <a:pt x="323" y="380"/>
                      <a:pt x="319" y="339"/>
                      <a:pt x="306" y="294"/>
                    </a:cubicBezTo>
                    <a:cubicBezTo>
                      <a:pt x="294" y="245"/>
                      <a:pt x="282" y="200"/>
                      <a:pt x="265" y="154"/>
                    </a:cubicBezTo>
                    <a:cubicBezTo>
                      <a:pt x="245" y="105"/>
                      <a:pt x="224" y="56"/>
                      <a:pt x="204" y="7"/>
                    </a:cubicBezTo>
                    <a:cubicBezTo>
                      <a:pt x="199" y="3"/>
                      <a:pt x="195" y="-2"/>
                      <a:pt x="191" y="3"/>
                    </a:cubicBezTo>
                    <a:cubicBezTo>
                      <a:pt x="101" y="56"/>
                      <a:pt x="35" y="146"/>
                      <a:pt x="10" y="249"/>
                    </a:cubicBezTo>
                    <a:cubicBezTo>
                      <a:pt x="-14" y="351"/>
                      <a:pt x="7" y="462"/>
                      <a:pt x="64" y="548"/>
                    </a:cubicBezTo>
                    <a:cubicBezTo>
                      <a:pt x="97" y="598"/>
                      <a:pt x="138" y="639"/>
                      <a:pt x="187" y="667"/>
                    </a:cubicBezTo>
                    <a:cubicBezTo>
                      <a:pt x="199" y="676"/>
                      <a:pt x="208" y="659"/>
                      <a:pt x="199" y="651"/>
                    </a:cubicBezTo>
                    <a:cubicBezTo>
                      <a:pt x="113" y="602"/>
                      <a:pt x="51" y="516"/>
                      <a:pt x="31" y="417"/>
                    </a:cubicBezTo>
                    <a:cubicBezTo>
                      <a:pt x="7" y="319"/>
                      <a:pt x="27" y="216"/>
                      <a:pt x="80" y="134"/>
                    </a:cubicBezTo>
                    <a:cubicBezTo>
                      <a:pt x="113" y="89"/>
                      <a:pt x="150" y="48"/>
                      <a:pt x="199" y="15"/>
                    </a:cubicBezTo>
                    <a:cubicBezTo>
                      <a:pt x="195" y="15"/>
                      <a:pt x="191" y="15"/>
                      <a:pt x="187" y="11"/>
                    </a:cubicBezTo>
                    <a:cubicBezTo>
                      <a:pt x="224" y="97"/>
                      <a:pt x="261" y="187"/>
                      <a:pt x="286" y="278"/>
                    </a:cubicBezTo>
                    <a:cubicBezTo>
                      <a:pt x="294" y="302"/>
                      <a:pt x="298" y="327"/>
                      <a:pt x="302" y="351"/>
                    </a:cubicBezTo>
                    <a:cubicBezTo>
                      <a:pt x="306" y="372"/>
                      <a:pt x="302" y="397"/>
                      <a:pt x="298" y="417"/>
                    </a:cubicBezTo>
                    <a:cubicBezTo>
                      <a:pt x="286" y="462"/>
                      <a:pt x="269" y="507"/>
                      <a:pt x="248" y="544"/>
                    </a:cubicBezTo>
                    <a:cubicBezTo>
                      <a:pt x="228" y="581"/>
                      <a:pt x="191" y="626"/>
                      <a:pt x="208" y="672"/>
                    </a:cubicBezTo>
                    <a:lnTo>
                      <a:pt x="212" y="6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8" name="Google Shape;1708;p37"/>
              <p:cNvSpPr/>
              <p:nvPr/>
            </p:nvSpPr>
            <p:spPr>
              <a:xfrm>
                <a:off x="7666863" y="1191725"/>
                <a:ext cx="119520" cy="133560"/>
              </a:xfrm>
              <a:custGeom>
                <a:avLst/>
                <a:gdLst/>
                <a:ahLst/>
                <a:cxnLst/>
                <a:rect l="l" t="t" r="r" b="b"/>
                <a:pathLst>
                  <a:path w="332" h="371" extrusionOk="0">
                    <a:moveTo>
                      <a:pt x="0" y="0"/>
                    </a:moveTo>
                    <a:lnTo>
                      <a:pt x="0" y="0"/>
                    </a:lnTo>
                    <a:cubicBezTo>
                      <a:pt x="25" y="20"/>
                      <a:pt x="50" y="41"/>
                      <a:pt x="74" y="61"/>
                    </a:cubicBezTo>
                    <a:cubicBezTo>
                      <a:pt x="99" y="82"/>
                      <a:pt x="123" y="102"/>
                      <a:pt x="148" y="127"/>
                    </a:cubicBezTo>
                    <a:cubicBezTo>
                      <a:pt x="197" y="167"/>
                      <a:pt x="242" y="217"/>
                      <a:pt x="279" y="270"/>
                    </a:cubicBezTo>
                    <a:cubicBezTo>
                      <a:pt x="288" y="286"/>
                      <a:pt x="296" y="303"/>
                      <a:pt x="304" y="319"/>
                    </a:cubicBezTo>
                    <a:cubicBezTo>
                      <a:pt x="308" y="327"/>
                      <a:pt x="312" y="336"/>
                      <a:pt x="312" y="344"/>
                    </a:cubicBezTo>
                    <a:cubicBezTo>
                      <a:pt x="312" y="352"/>
                      <a:pt x="312" y="360"/>
                      <a:pt x="316" y="368"/>
                    </a:cubicBezTo>
                    <a:cubicBezTo>
                      <a:pt x="320" y="368"/>
                      <a:pt x="325" y="373"/>
                      <a:pt x="325" y="368"/>
                    </a:cubicBezTo>
                    <a:cubicBezTo>
                      <a:pt x="337" y="356"/>
                      <a:pt x="332" y="339"/>
                      <a:pt x="329" y="327"/>
                    </a:cubicBezTo>
                    <a:cubicBezTo>
                      <a:pt x="325" y="311"/>
                      <a:pt x="316" y="295"/>
                      <a:pt x="308" y="282"/>
                    </a:cubicBezTo>
                    <a:cubicBezTo>
                      <a:pt x="292" y="254"/>
                      <a:pt x="271" y="225"/>
                      <a:pt x="247" y="200"/>
                    </a:cubicBezTo>
                    <a:cubicBezTo>
                      <a:pt x="206" y="148"/>
                      <a:pt x="152" y="102"/>
                      <a:pt x="99" y="61"/>
                    </a:cubicBezTo>
                    <a:cubicBezTo>
                      <a:pt x="70" y="37"/>
                      <a:pt x="37" y="20"/>
                      <a:pt x="4"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09" name="Google Shape;1709;p37"/>
              <p:cNvSpPr/>
              <p:nvPr/>
            </p:nvSpPr>
            <p:spPr>
              <a:xfrm>
                <a:off x="7597383" y="1099205"/>
                <a:ext cx="161640" cy="177840"/>
              </a:xfrm>
              <a:custGeom>
                <a:avLst/>
                <a:gdLst/>
                <a:ahLst/>
                <a:cxnLst/>
                <a:rect l="l" t="t" r="r" b="b"/>
                <a:pathLst>
                  <a:path w="449" h="494" extrusionOk="0">
                    <a:moveTo>
                      <a:pt x="440" y="457"/>
                    </a:moveTo>
                    <a:lnTo>
                      <a:pt x="440" y="457"/>
                    </a:lnTo>
                    <a:cubicBezTo>
                      <a:pt x="464" y="384"/>
                      <a:pt x="440" y="294"/>
                      <a:pt x="394" y="232"/>
                    </a:cubicBezTo>
                    <a:cubicBezTo>
                      <a:pt x="366" y="196"/>
                      <a:pt x="333" y="171"/>
                      <a:pt x="292" y="150"/>
                    </a:cubicBezTo>
                    <a:cubicBezTo>
                      <a:pt x="251" y="130"/>
                      <a:pt x="206" y="113"/>
                      <a:pt x="160" y="93"/>
                    </a:cubicBezTo>
                    <a:cubicBezTo>
                      <a:pt x="111" y="68"/>
                      <a:pt x="62" y="39"/>
                      <a:pt x="17" y="2"/>
                    </a:cubicBezTo>
                    <a:cubicBezTo>
                      <a:pt x="9" y="-2"/>
                      <a:pt x="0" y="2"/>
                      <a:pt x="0" y="11"/>
                    </a:cubicBezTo>
                    <a:cubicBezTo>
                      <a:pt x="0" y="117"/>
                      <a:pt x="12" y="228"/>
                      <a:pt x="66" y="318"/>
                    </a:cubicBezTo>
                    <a:cubicBezTo>
                      <a:pt x="87" y="359"/>
                      <a:pt x="119" y="396"/>
                      <a:pt x="156" y="424"/>
                    </a:cubicBezTo>
                    <a:cubicBezTo>
                      <a:pt x="197" y="457"/>
                      <a:pt x="243" y="477"/>
                      <a:pt x="292" y="486"/>
                    </a:cubicBezTo>
                    <a:cubicBezTo>
                      <a:pt x="321" y="490"/>
                      <a:pt x="349" y="494"/>
                      <a:pt x="378" y="494"/>
                    </a:cubicBezTo>
                    <a:cubicBezTo>
                      <a:pt x="399" y="490"/>
                      <a:pt x="423" y="486"/>
                      <a:pt x="435" y="461"/>
                    </a:cubicBezTo>
                    <a:cubicBezTo>
                      <a:pt x="440" y="453"/>
                      <a:pt x="423" y="441"/>
                      <a:pt x="415" y="453"/>
                    </a:cubicBezTo>
                    <a:cubicBezTo>
                      <a:pt x="406" y="470"/>
                      <a:pt x="386" y="474"/>
                      <a:pt x="370" y="474"/>
                    </a:cubicBezTo>
                    <a:cubicBezTo>
                      <a:pt x="345" y="474"/>
                      <a:pt x="321" y="470"/>
                      <a:pt x="300" y="465"/>
                    </a:cubicBezTo>
                    <a:cubicBezTo>
                      <a:pt x="251" y="457"/>
                      <a:pt x="206" y="441"/>
                      <a:pt x="168" y="413"/>
                    </a:cubicBezTo>
                    <a:cubicBezTo>
                      <a:pt x="95" y="355"/>
                      <a:pt x="54" y="269"/>
                      <a:pt x="33" y="183"/>
                    </a:cubicBezTo>
                    <a:cubicBezTo>
                      <a:pt x="21" y="126"/>
                      <a:pt x="21" y="68"/>
                      <a:pt x="17" y="11"/>
                    </a:cubicBezTo>
                    <a:cubicBezTo>
                      <a:pt x="12" y="15"/>
                      <a:pt x="9" y="15"/>
                      <a:pt x="5" y="19"/>
                    </a:cubicBezTo>
                    <a:cubicBezTo>
                      <a:pt x="41" y="48"/>
                      <a:pt x="82" y="72"/>
                      <a:pt x="124" y="93"/>
                    </a:cubicBezTo>
                    <a:cubicBezTo>
                      <a:pt x="165" y="113"/>
                      <a:pt x="209" y="130"/>
                      <a:pt x="255" y="150"/>
                    </a:cubicBezTo>
                    <a:cubicBezTo>
                      <a:pt x="296" y="167"/>
                      <a:pt x="333" y="191"/>
                      <a:pt x="362" y="220"/>
                    </a:cubicBezTo>
                    <a:cubicBezTo>
                      <a:pt x="390" y="249"/>
                      <a:pt x="411" y="286"/>
                      <a:pt x="423" y="323"/>
                    </a:cubicBezTo>
                    <a:cubicBezTo>
                      <a:pt x="435" y="368"/>
                      <a:pt x="435" y="413"/>
                      <a:pt x="431" y="457"/>
                    </a:cubicBezTo>
                    <a:cubicBezTo>
                      <a:pt x="431" y="461"/>
                      <a:pt x="440" y="465"/>
                      <a:pt x="440" y="4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10" name="Google Shape;1710;p37"/>
            <p:cNvGrpSpPr/>
            <p:nvPr/>
          </p:nvGrpSpPr>
          <p:grpSpPr>
            <a:xfrm rot="1280091" flipH="1">
              <a:off x="5535384" y="2895662"/>
              <a:ext cx="1070842" cy="586506"/>
              <a:chOff x="7433298" y="2123405"/>
              <a:chExt cx="988560" cy="541440"/>
            </a:xfrm>
          </p:grpSpPr>
          <p:sp>
            <p:nvSpPr>
              <p:cNvPr id="1711" name="Google Shape;1711;p37"/>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2" name="Google Shape;1712;p37"/>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3" name="Google Shape;1713;p37"/>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4" name="Google Shape;1714;p37"/>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5" name="Google Shape;1715;p37"/>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6" name="Google Shape;1716;p37"/>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7" name="Google Shape;1717;p37"/>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8" name="Google Shape;1718;p37"/>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9" name="Google Shape;1719;p37"/>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0" name="Google Shape;1720;p37"/>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1" name="Google Shape;1721;p37"/>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2" name="Google Shape;1722;p37"/>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3" name="Google Shape;1723;p37"/>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4" name="Google Shape;1724;p37"/>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5" name="Google Shape;1725;p37"/>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6" name="Google Shape;1726;p37"/>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7" name="Google Shape;1727;p37"/>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8" name="Google Shape;1728;p37"/>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29" name="Google Shape;1729;p37"/>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0" name="Google Shape;1730;p37"/>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1" name="Google Shape;1731;p37"/>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2" name="Google Shape;1732;p37"/>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3" name="Google Shape;1733;p37"/>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4" name="Google Shape;1734;p37"/>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5" name="Google Shape;1735;p37"/>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36" name="Google Shape;1736;p37"/>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37" name="Google Shape;1737;p37"/>
            <p:cNvGrpSpPr/>
            <p:nvPr/>
          </p:nvGrpSpPr>
          <p:grpSpPr>
            <a:xfrm>
              <a:off x="7556763" y="2803849"/>
              <a:ext cx="1070808" cy="586488"/>
              <a:chOff x="7433298" y="2123405"/>
              <a:chExt cx="988560" cy="541440"/>
            </a:xfrm>
          </p:grpSpPr>
          <p:sp>
            <p:nvSpPr>
              <p:cNvPr id="1738" name="Google Shape;1738;p37"/>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7"/>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7"/>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7"/>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7"/>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3" name="Google Shape;1743;p37"/>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4" name="Google Shape;1744;p37"/>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5" name="Google Shape;1745;p37"/>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7"/>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7"/>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7"/>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7"/>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0" name="Google Shape;1750;p37"/>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7"/>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7"/>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7"/>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7"/>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5" name="Google Shape;1755;p37"/>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6" name="Google Shape;1756;p37"/>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7" name="Google Shape;1757;p37"/>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7"/>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7"/>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0" name="Google Shape;1760;p37"/>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1" name="Google Shape;1761;p37"/>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2" name="Google Shape;1762;p37"/>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3" name="Google Shape;1763;p37"/>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64" name="Google Shape;1764;p37"/>
            <p:cNvGrpSpPr/>
            <p:nvPr/>
          </p:nvGrpSpPr>
          <p:grpSpPr>
            <a:xfrm>
              <a:off x="6988825" y="2107547"/>
              <a:ext cx="483151" cy="660969"/>
              <a:chOff x="7597383" y="945485"/>
              <a:chExt cx="446040" cy="610200"/>
            </a:xfrm>
          </p:grpSpPr>
          <p:sp>
            <p:nvSpPr>
              <p:cNvPr id="1765" name="Google Shape;1765;p37"/>
              <p:cNvSpPr/>
              <p:nvPr/>
            </p:nvSpPr>
            <p:spPr>
              <a:xfrm>
                <a:off x="7699263" y="949445"/>
                <a:ext cx="111240" cy="233280"/>
              </a:xfrm>
              <a:custGeom>
                <a:avLst/>
                <a:gdLst/>
                <a:ahLst/>
                <a:cxnLst/>
                <a:rect l="l" t="t" r="r" b="b"/>
                <a:pathLst>
                  <a:path w="309" h="648" extrusionOk="0">
                    <a:moveTo>
                      <a:pt x="185" y="648"/>
                    </a:moveTo>
                    <a:lnTo>
                      <a:pt x="185" y="648"/>
                    </a:lnTo>
                    <a:cubicBezTo>
                      <a:pt x="235" y="529"/>
                      <a:pt x="320" y="480"/>
                      <a:pt x="308" y="386"/>
                    </a:cubicBezTo>
                    <a:cubicBezTo>
                      <a:pt x="296" y="287"/>
                      <a:pt x="189" y="0"/>
                      <a:pt x="189" y="0"/>
                    </a:cubicBezTo>
                    <a:cubicBezTo>
                      <a:pt x="189" y="0"/>
                      <a:pt x="-12" y="106"/>
                      <a:pt x="1" y="340"/>
                    </a:cubicBezTo>
                    <a:cubicBezTo>
                      <a:pt x="9" y="574"/>
                      <a:pt x="185" y="648"/>
                      <a:pt x="185" y="64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7"/>
              <p:cNvSpPr/>
              <p:nvPr/>
            </p:nvSpPr>
            <p:spPr>
              <a:xfrm>
                <a:off x="7600263" y="1104605"/>
                <a:ext cx="158040" cy="170280"/>
              </a:xfrm>
              <a:custGeom>
                <a:avLst/>
                <a:gdLst/>
                <a:ahLst/>
                <a:cxnLst/>
                <a:rect l="l" t="t" r="r" b="b"/>
                <a:pathLst>
                  <a:path w="439" h="473" extrusionOk="0">
                    <a:moveTo>
                      <a:pt x="13" y="0"/>
                    </a:moveTo>
                    <a:lnTo>
                      <a:pt x="13" y="0"/>
                    </a:lnTo>
                    <a:cubicBezTo>
                      <a:pt x="95" y="57"/>
                      <a:pt x="329" y="135"/>
                      <a:pt x="374" y="217"/>
                    </a:cubicBezTo>
                    <a:cubicBezTo>
                      <a:pt x="419" y="300"/>
                      <a:pt x="460" y="369"/>
                      <a:pt x="427" y="442"/>
                    </a:cubicBezTo>
                    <a:cubicBezTo>
                      <a:pt x="284" y="520"/>
                      <a:pt x="148" y="434"/>
                      <a:pt x="95" y="344"/>
                    </a:cubicBezTo>
                    <a:cubicBezTo>
                      <a:pt x="41" y="254"/>
                      <a:pt x="-28" y="82"/>
                      <a:pt x="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7"/>
              <p:cNvSpPr/>
              <p:nvPr/>
            </p:nvSpPr>
            <p:spPr>
              <a:xfrm>
                <a:off x="7839663" y="1230965"/>
                <a:ext cx="201240" cy="93960"/>
              </a:xfrm>
              <a:custGeom>
                <a:avLst/>
                <a:gdLst/>
                <a:ahLst/>
                <a:cxnLst/>
                <a:rect l="l" t="t" r="r" b="b"/>
                <a:pathLst>
                  <a:path w="559" h="261" extrusionOk="0">
                    <a:moveTo>
                      <a:pt x="0" y="214"/>
                    </a:moveTo>
                    <a:lnTo>
                      <a:pt x="0" y="214"/>
                    </a:lnTo>
                    <a:cubicBezTo>
                      <a:pt x="58" y="165"/>
                      <a:pt x="42" y="70"/>
                      <a:pt x="136" y="18"/>
                    </a:cubicBezTo>
                    <a:cubicBezTo>
                      <a:pt x="185" y="-11"/>
                      <a:pt x="296" y="2"/>
                      <a:pt x="390" y="10"/>
                    </a:cubicBezTo>
                    <a:cubicBezTo>
                      <a:pt x="468" y="22"/>
                      <a:pt x="538" y="30"/>
                      <a:pt x="559" y="14"/>
                    </a:cubicBezTo>
                    <a:cubicBezTo>
                      <a:pt x="477" y="70"/>
                      <a:pt x="370" y="230"/>
                      <a:pt x="267" y="255"/>
                    </a:cubicBezTo>
                    <a:cubicBezTo>
                      <a:pt x="165" y="280"/>
                      <a:pt x="0" y="214"/>
                      <a:pt x="0" y="2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8" name="Google Shape;1768;p37"/>
              <p:cNvSpPr/>
              <p:nvPr/>
            </p:nvSpPr>
            <p:spPr>
              <a:xfrm>
                <a:off x="7699623" y="1063205"/>
                <a:ext cx="0" cy="5760"/>
              </a:xfrm>
              <a:custGeom>
                <a:avLst/>
                <a:gdLst/>
                <a:ahLst/>
                <a:cxnLst/>
                <a:rect l="l" t="t" r="r" b="b"/>
                <a:pathLst>
                  <a:path w="120000" h="16" extrusionOk="0">
                    <a:moveTo>
                      <a:pt x="0" y="0"/>
                    </a:moveTo>
                    <a:lnTo>
                      <a:pt x="0" y="0"/>
                    </a:lnTo>
                    <a:cubicBezTo>
                      <a:pt x="0" y="4"/>
                      <a:pt x="0" y="12"/>
                      <a:pt x="0" y="16"/>
                    </a:cubicBezTo>
                    <a:cubicBezTo>
                      <a:pt x="0" y="8"/>
                      <a:pt x="0"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7"/>
              <p:cNvSpPr/>
              <p:nvPr/>
            </p:nvSpPr>
            <p:spPr>
              <a:xfrm>
                <a:off x="7699623" y="955205"/>
                <a:ext cx="66600" cy="189360"/>
              </a:xfrm>
              <a:custGeom>
                <a:avLst/>
                <a:gdLst/>
                <a:ahLst/>
                <a:cxnLst/>
                <a:rect l="l" t="t" r="r" b="b"/>
                <a:pathLst>
                  <a:path w="185" h="526" extrusionOk="0">
                    <a:moveTo>
                      <a:pt x="180" y="0"/>
                    </a:moveTo>
                    <a:lnTo>
                      <a:pt x="180" y="0"/>
                    </a:lnTo>
                    <a:cubicBezTo>
                      <a:pt x="176" y="0"/>
                      <a:pt x="176" y="0"/>
                      <a:pt x="176" y="0"/>
                    </a:cubicBezTo>
                    <a:cubicBezTo>
                      <a:pt x="164" y="8"/>
                      <a:pt x="151" y="8"/>
                      <a:pt x="143" y="17"/>
                    </a:cubicBezTo>
                    <a:cubicBezTo>
                      <a:pt x="131" y="25"/>
                      <a:pt x="122" y="37"/>
                      <a:pt x="115" y="45"/>
                    </a:cubicBezTo>
                    <a:cubicBezTo>
                      <a:pt x="98" y="66"/>
                      <a:pt x="82" y="86"/>
                      <a:pt x="69" y="107"/>
                    </a:cubicBezTo>
                    <a:cubicBezTo>
                      <a:pt x="41" y="148"/>
                      <a:pt x="16" y="197"/>
                      <a:pt x="3" y="246"/>
                    </a:cubicBezTo>
                    <a:cubicBezTo>
                      <a:pt x="0" y="263"/>
                      <a:pt x="0" y="283"/>
                      <a:pt x="0" y="300"/>
                    </a:cubicBezTo>
                    <a:cubicBezTo>
                      <a:pt x="0" y="304"/>
                      <a:pt x="0" y="308"/>
                      <a:pt x="0" y="316"/>
                    </a:cubicBezTo>
                    <a:cubicBezTo>
                      <a:pt x="0" y="394"/>
                      <a:pt x="37" y="468"/>
                      <a:pt x="98" y="517"/>
                    </a:cubicBezTo>
                    <a:cubicBezTo>
                      <a:pt x="102" y="521"/>
                      <a:pt x="106" y="526"/>
                      <a:pt x="115" y="526"/>
                    </a:cubicBezTo>
                    <a:cubicBezTo>
                      <a:pt x="119" y="526"/>
                      <a:pt x="122" y="521"/>
                      <a:pt x="122" y="521"/>
                    </a:cubicBezTo>
                    <a:cubicBezTo>
                      <a:pt x="122" y="501"/>
                      <a:pt x="119" y="480"/>
                      <a:pt x="119" y="460"/>
                    </a:cubicBezTo>
                    <a:cubicBezTo>
                      <a:pt x="115" y="452"/>
                      <a:pt x="110" y="443"/>
                      <a:pt x="106" y="439"/>
                    </a:cubicBezTo>
                    <a:cubicBezTo>
                      <a:pt x="98" y="419"/>
                      <a:pt x="86" y="402"/>
                      <a:pt x="78" y="382"/>
                    </a:cubicBezTo>
                    <a:cubicBezTo>
                      <a:pt x="61" y="341"/>
                      <a:pt x="61" y="296"/>
                      <a:pt x="69" y="251"/>
                    </a:cubicBezTo>
                    <a:cubicBezTo>
                      <a:pt x="78" y="205"/>
                      <a:pt x="98" y="164"/>
                      <a:pt x="122" y="127"/>
                    </a:cubicBezTo>
                    <a:cubicBezTo>
                      <a:pt x="131" y="107"/>
                      <a:pt x="147" y="90"/>
                      <a:pt x="160" y="70"/>
                    </a:cubicBezTo>
                    <a:cubicBezTo>
                      <a:pt x="172" y="49"/>
                      <a:pt x="180" y="33"/>
                      <a:pt x="184" y="8"/>
                    </a:cubicBezTo>
                    <a:cubicBezTo>
                      <a:pt x="188" y="4"/>
                      <a:pt x="184" y="0"/>
                      <a:pt x="18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7"/>
              <p:cNvSpPr/>
              <p:nvPr/>
            </p:nvSpPr>
            <p:spPr>
              <a:xfrm>
                <a:off x="7601342" y="1114685"/>
                <a:ext cx="127080" cy="135720"/>
              </a:xfrm>
              <a:custGeom>
                <a:avLst/>
                <a:gdLst/>
                <a:ahLst/>
                <a:cxnLst/>
                <a:rect l="l" t="t" r="r" b="b"/>
                <a:pathLst>
                  <a:path w="353" h="377" extrusionOk="0">
                    <a:moveTo>
                      <a:pt x="30" y="0"/>
                    </a:moveTo>
                    <a:lnTo>
                      <a:pt x="30" y="0"/>
                    </a:lnTo>
                    <a:cubicBezTo>
                      <a:pt x="14" y="0"/>
                      <a:pt x="-2" y="13"/>
                      <a:pt x="1" y="34"/>
                    </a:cubicBezTo>
                    <a:cubicBezTo>
                      <a:pt x="10" y="103"/>
                      <a:pt x="30" y="173"/>
                      <a:pt x="59" y="243"/>
                    </a:cubicBezTo>
                    <a:cubicBezTo>
                      <a:pt x="71" y="272"/>
                      <a:pt x="84" y="304"/>
                      <a:pt x="104" y="333"/>
                    </a:cubicBezTo>
                    <a:cubicBezTo>
                      <a:pt x="117" y="353"/>
                      <a:pt x="141" y="377"/>
                      <a:pt x="170" y="377"/>
                    </a:cubicBezTo>
                    <a:cubicBezTo>
                      <a:pt x="174" y="377"/>
                      <a:pt x="178" y="377"/>
                      <a:pt x="182" y="373"/>
                    </a:cubicBezTo>
                    <a:cubicBezTo>
                      <a:pt x="191" y="373"/>
                      <a:pt x="195" y="366"/>
                      <a:pt x="191" y="357"/>
                    </a:cubicBezTo>
                    <a:cubicBezTo>
                      <a:pt x="186" y="333"/>
                      <a:pt x="166" y="312"/>
                      <a:pt x="154" y="288"/>
                    </a:cubicBezTo>
                    <a:cubicBezTo>
                      <a:pt x="137" y="263"/>
                      <a:pt x="125" y="234"/>
                      <a:pt x="113" y="210"/>
                    </a:cubicBezTo>
                    <a:cubicBezTo>
                      <a:pt x="96" y="173"/>
                      <a:pt x="84" y="132"/>
                      <a:pt x="76" y="91"/>
                    </a:cubicBezTo>
                    <a:cubicBezTo>
                      <a:pt x="120" y="115"/>
                      <a:pt x="162" y="132"/>
                      <a:pt x="211" y="148"/>
                    </a:cubicBezTo>
                    <a:cubicBezTo>
                      <a:pt x="236" y="160"/>
                      <a:pt x="264" y="173"/>
                      <a:pt x="289" y="189"/>
                    </a:cubicBezTo>
                    <a:cubicBezTo>
                      <a:pt x="301" y="197"/>
                      <a:pt x="314" y="210"/>
                      <a:pt x="326" y="214"/>
                    </a:cubicBezTo>
                    <a:cubicBezTo>
                      <a:pt x="330" y="214"/>
                      <a:pt x="338" y="218"/>
                      <a:pt x="342" y="218"/>
                    </a:cubicBezTo>
                    <a:lnTo>
                      <a:pt x="346" y="218"/>
                    </a:lnTo>
                    <a:cubicBezTo>
                      <a:pt x="355" y="214"/>
                      <a:pt x="355" y="202"/>
                      <a:pt x="351" y="193"/>
                    </a:cubicBezTo>
                    <a:cubicBezTo>
                      <a:pt x="351" y="177"/>
                      <a:pt x="338" y="165"/>
                      <a:pt x="330" y="153"/>
                    </a:cubicBezTo>
                    <a:cubicBezTo>
                      <a:pt x="305" y="128"/>
                      <a:pt x="276" y="111"/>
                      <a:pt x="244" y="99"/>
                    </a:cubicBezTo>
                    <a:cubicBezTo>
                      <a:pt x="211" y="83"/>
                      <a:pt x="178" y="74"/>
                      <a:pt x="145" y="58"/>
                    </a:cubicBezTo>
                    <a:cubicBezTo>
                      <a:pt x="113" y="41"/>
                      <a:pt x="79" y="25"/>
                      <a:pt x="47" y="5"/>
                    </a:cubicBezTo>
                    <a:cubicBezTo>
                      <a:pt x="43" y="0"/>
                      <a:pt x="38" y="0"/>
                      <a:pt x="3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1" name="Google Shape;1771;p37"/>
              <p:cNvSpPr/>
              <p:nvPr/>
            </p:nvSpPr>
            <p:spPr>
              <a:xfrm>
                <a:off x="7857303" y="1231685"/>
                <a:ext cx="168840" cy="41040"/>
              </a:xfrm>
              <a:custGeom>
                <a:avLst/>
                <a:gdLst/>
                <a:ahLst/>
                <a:cxnLst/>
                <a:rect l="l" t="t" r="r" b="b"/>
                <a:pathLst>
                  <a:path w="469" h="114" extrusionOk="0">
                    <a:moveTo>
                      <a:pt x="469" y="45"/>
                    </a:moveTo>
                    <a:lnTo>
                      <a:pt x="469" y="45"/>
                    </a:lnTo>
                    <a:cubicBezTo>
                      <a:pt x="465" y="52"/>
                      <a:pt x="456" y="56"/>
                      <a:pt x="452" y="60"/>
                    </a:cubicBezTo>
                    <a:cubicBezTo>
                      <a:pt x="456" y="60"/>
                      <a:pt x="460" y="56"/>
                      <a:pt x="465" y="52"/>
                    </a:cubicBezTo>
                    <a:cubicBezTo>
                      <a:pt x="469" y="52"/>
                      <a:pt x="469" y="48"/>
                      <a:pt x="469" y="45"/>
                    </a:cubicBezTo>
                    <a:moveTo>
                      <a:pt x="50" y="41"/>
                    </a:moveTo>
                    <a:lnTo>
                      <a:pt x="50" y="41"/>
                    </a:lnTo>
                    <a:cubicBezTo>
                      <a:pt x="25" y="56"/>
                      <a:pt x="0" y="73"/>
                      <a:pt x="0" y="102"/>
                    </a:cubicBezTo>
                    <a:cubicBezTo>
                      <a:pt x="0" y="106"/>
                      <a:pt x="5" y="109"/>
                      <a:pt x="5" y="114"/>
                    </a:cubicBezTo>
                    <a:cubicBezTo>
                      <a:pt x="17" y="89"/>
                      <a:pt x="29" y="65"/>
                      <a:pt x="50" y="41"/>
                    </a:cubicBezTo>
                    <a:moveTo>
                      <a:pt x="226" y="0"/>
                    </a:moveTo>
                    <a:lnTo>
                      <a:pt x="226" y="0"/>
                    </a:lnTo>
                    <a:cubicBezTo>
                      <a:pt x="218" y="0"/>
                      <a:pt x="210" y="0"/>
                      <a:pt x="202" y="0"/>
                    </a:cubicBezTo>
                    <a:lnTo>
                      <a:pt x="202" y="0"/>
                    </a:lnTo>
                    <a:cubicBezTo>
                      <a:pt x="235" y="0"/>
                      <a:pt x="272" y="4"/>
                      <a:pt x="309" y="8"/>
                    </a:cubicBezTo>
                    <a:cubicBezTo>
                      <a:pt x="280" y="0"/>
                      <a:pt x="255" y="0"/>
                      <a:pt x="22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2" name="Google Shape;1772;p37"/>
              <p:cNvSpPr/>
              <p:nvPr/>
            </p:nvSpPr>
            <p:spPr>
              <a:xfrm>
                <a:off x="7859103" y="1231685"/>
                <a:ext cx="167040" cy="42480"/>
              </a:xfrm>
              <a:custGeom>
                <a:avLst/>
                <a:gdLst/>
                <a:ahLst/>
                <a:cxnLst/>
                <a:rect l="l" t="t" r="r" b="b"/>
                <a:pathLst>
                  <a:path w="464" h="118" extrusionOk="0">
                    <a:moveTo>
                      <a:pt x="197" y="0"/>
                    </a:moveTo>
                    <a:lnTo>
                      <a:pt x="197" y="0"/>
                    </a:lnTo>
                    <a:cubicBezTo>
                      <a:pt x="156" y="4"/>
                      <a:pt x="119" y="12"/>
                      <a:pt x="82" y="28"/>
                    </a:cubicBezTo>
                    <a:cubicBezTo>
                      <a:pt x="70" y="32"/>
                      <a:pt x="57" y="37"/>
                      <a:pt x="45" y="41"/>
                    </a:cubicBezTo>
                    <a:cubicBezTo>
                      <a:pt x="24" y="65"/>
                      <a:pt x="12" y="89"/>
                      <a:pt x="0" y="114"/>
                    </a:cubicBezTo>
                    <a:cubicBezTo>
                      <a:pt x="4" y="114"/>
                      <a:pt x="4" y="114"/>
                      <a:pt x="8" y="118"/>
                    </a:cubicBezTo>
                    <a:cubicBezTo>
                      <a:pt x="12" y="118"/>
                      <a:pt x="16" y="118"/>
                      <a:pt x="20" y="118"/>
                    </a:cubicBezTo>
                    <a:cubicBezTo>
                      <a:pt x="33" y="118"/>
                      <a:pt x="49" y="114"/>
                      <a:pt x="57" y="106"/>
                    </a:cubicBezTo>
                    <a:cubicBezTo>
                      <a:pt x="74" y="97"/>
                      <a:pt x="90" y="85"/>
                      <a:pt x="111" y="77"/>
                    </a:cubicBezTo>
                    <a:cubicBezTo>
                      <a:pt x="143" y="65"/>
                      <a:pt x="185" y="52"/>
                      <a:pt x="221" y="52"/>
                    </a:cubicBezTo>
                    <a:cubicBezTo>
                      <a:pt x="226" y="52"/>
                      <a:pt x="230" y="52"/>
                      <a:pt x="230" y="52"/>
                    </a:cubicBezTo>
                    <a:cubicBezTo>
                      <a:pt x="271" y="52"/>
                      <a:pt x="308" y="60"/>
                      <a:pt x="345" y="68"/>
                    </a:cubicBezTo>
                    <a:cubicBezTo>
                      <a:pt x="361" y="68"/>
                      <a:pt x="382" y="73"/>
                      <a:pt x="398" y="73"/>
                    </a:cubicBezTo>
                    <a:cubicBezTo>
                      <a:pt x="418" y="73"/>
                      <a:pt x="431" y="68"/>
                      <a:pt x="447" y="60"/>
                    </a:cubicBezTo>
                    <a:cubicBezTo>
                      <a:pt x="451" y="56"/>
                      <a:pt x="460" y="52"/>
                      <a:pt x="464" y="45"/>
                    </a:cubicBezTo>
                    <a:cubicBezTo>
                      <a:pt x="464" y="41"/>
                      <a:pt x="460" y="37"/>
                      <a:pt x="455" y="32"/>
                    </a:cubicBezTo>
                    <a:cubicBezTo>
                      <a:pt x="435" y="25"/>
                      <a:pt x="414" y="28"/>
                      <a:pt x="394" y="25"/>
                    </a:cubicBezTo>
                    <a:cubicBezTo>
                      <a:pt x="369" y="20"/>
                      <a:pt x="349" y="16"/>
                      <a:pt x="328" y="12"/>
                    </a:cubicBezTo>
                    <a:cubicBezTo>
                      <a:pt x="320" y="8"/>
                      <a:pt x="312" y="8"/>
                      <a:pt x="304" y="8"/>
                    </a:cubicBezTo>
                    <a:cubicBezTo>
                      <a:pt x="267" y="4"/>
                      <a:pt x="230" y="0"/>
                      <a:pt x="197"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7"/>
              <p:cNvSpPr/>
              <p:nvPr/>
            </p:nvSpPr>
            <p:spPr>
              <a:xfrm>
                <a:off x="7765863" y="1157525"/>
                <a:ext cx="16920" cy="26640"/>
              </a:xfrm>
              <a:custGeom>
                <a:avLst/>
                <a:gdLst/>
                <a:ahLst/>
                <a:cxnLst/>
                <a:rect l="l" t="t" r="r" b="b"/>
                <a:pathLst>
                  <a:path w="47" h="74" extrusionOk="0">
                    <a:moveTo>
                      <a:pt x="37" y="0"/>
                    </a:moveTo>
                    <a:lnTo>
                      <a:pt x="37" y="0"/>
                    </a:lnTo>
                    <a:cubicBezTo>
                      <a:pt x="25" y="21"/>
                      <a:pt x="13" y="46"/>
                      <a:pt x="0" y="70"/>
                    </a:cubicBezTo>
                    <a:cubicBezTo>
                      <a:pt x="4" y="74"/>
                      <a:pt x="8" y="74"/>
                      <a:pt x="13" y="74"/>
                    </a:cubicBezTo>
                    <a:cubicBezTo>
                      <a:pt x="33" y="74"/>
                      <a:pt x="54" y="54"/>
                      <a:pt x="45" y="34"/>
                    </a:cubicBezTo>
                    <a:cubicBezTo>
                      <a:pt x="45" y="21"/>
                      <a:pt x="41" y="9"/>
                      <a:pt x="37"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7"/>
              <p:cNvSpPr/>
              <p:nvPr/>
            </p:nvSpPr>
            <p:spPr>
              <a:xfrm>
                <a:off x="7741383" y="1026125"/>
                <a:ext cx="37800" cy="156600"/>
              </a:xfrm>
              <a:custGeom>
                <a:avLst/>
                <a:gdLst/>
                <a:ahLst/>
                <a:cxnLst/>
                <a:rect l="l" t="t" r="r" b="b"/>
                <a:pathLst>
                  <a:path w="105" h="435" extrusionOk="0">
                    <a:moveTo>
                      <a:pt x="56" y="0"/>
                    </a:moveTo>
                    <a:lnTo>
                      <a:pt x="56" y="0"/>
                    </a:lnTo>
                    <a:cubicBezTo>
                      <a:pt x="52" y="0"/>
                      <a:pt x="48" y="4"/>
                      <a:pt x="44" y="8"/>
                    </a:cubicBezTo>
                    <a:cubicBezTo>
                      <a:pt x="15" y="29"/>
                      <a:pt x="6" y="70"/>
                      <a:pt x="3" y="107"/>
                    </a:cubicBezTo>
                    <a:cubicBezTo>
                      <a:pt x="-1" y="148"/>
                      <a:pt x="-1" y="189"/>
                      <a:pt x="3" y="230"/>
                    </a:cubicBezTo>
                    <a:cubicBezTo>
                      <a:pt x="3" y="238"/>
                      <a:pt x="3" y="251"/>
                      <a:pt x="3" y="263"/>
                    </a:cubicBezTo>
                    <a:cubicBezTo>
                      <a:pt x="6" y="275"/>
                      <a:pt x="15" y="287"/>
                      <a:pt x="19" y="300"/>
                    </a:cubicBezTo>
                    <a:cubicBezTo>
                      <a:pt x="23" y="312"/>
                      <a:pt x="19" y="320"/>
                      <a:pt x="6" y="324"/>
                    </a:cubicBezTo>
                    <a:cubicBezTo>
                      <a:pt x="15" y="365"/>
                      <a:pt x="27" y="406"/>
                      <a:pt x="60" y="431"/>
                    </a:cubicBezTo>
                    <a:cubicBezTo>
                      <a:pt x="64" y="431"/>
                      <a:pt x="68" y="435"/>
                      <a:pt x="68" y="435"/>
                    </a:cubicBezTo>
                    <a:cubicBezTo>
                      <a:pt x="81" y="411"/>
                      <a:pt x="93" y="386"/>
                      <a:pt x="105" y="365"/>
                    </a:cubicBezTo>
                    <a:cubicBezTo>
                      <a:pt x="101" y="349"/>
                      <a:pt x="93" y="329"/>
                      <a:pt x="93" y="312"/>
                    </a:cubicBezTo>
                    <a:cubicBezTo>
                      <a:pt x="85" y="287"/>
                      <a:pt x="85" y="259"/>
                      <a:pt x="85" y="230"/>
                    </a:cubicBezTo>
                    <a:cubicBezTo>
                      <a:pt x="81" y="197"/>
                      <a:pt x="81" y="164"/>
                      <a:pt x="81" y="127"/>
                    </a:cubicBezTo>
                    <a:cubicBezTo>
                      <a:pt x="81" y="99"/>
                      <a:pt x="76" y="66"/>
                      <a:pt x="81" y="37"/>
                    </a:cubicBezTo>
                    <a:cubicBezTo>
                      <a:pt x="85" y="21"/>
                      <a:pt x="72" y="0"/>
                      <a:pt x="5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7"/>
              <p:cNvSpPr/>
              <p:nvPr/>
            </p:nvSpPr>
            <p:spPr>
              <a:xfrm>
                <a:off x="7742463" y="1120805"/>
                <a:ext cx="6120" cy="21960"/>
              </a:xfrm>
              <a:custGeom>
                <a:avLst/>
                <a:gdLst/>
                <a:ahLst/>
                <a:cxnLst/>
                <a:rect l="l" t="t" r="r" b="b"/>
                <a:pathLst>
                  <a:path w="17" h="61" extrusionOk="0">
                    <a:moveTo>
                      <a:pt x="0" y="0"/>
                    </a:moveTo>
                    <a:lnTo>
                      <a:pt x="0" y="0"/>
                    </a:lnTo>
                    <a:cubicBezTo>
                      <a:pt x="0" y="20"/>
                      <a:pt x="3" y="41"/>
                      <a:pt x="3" y="61"/>
                    </a:cubicBezTo>
                    <a:cubicBezTo>
                      <a:pt x="16" y="57"/>
                      <a:pt x="20" y="49"/>
                      <a:pt x="16" y="37"/>
                    </a:cubicBezTo>
                    <a:cubicBezTo>
                      <a:pt x="12" y="24"/>
                      <a:pt x="3" y="12"/>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7"/>
              <p:cNvSpPr/>
              <p:nvPr/>
            </p:nvSpPr>
            <p:spPr>
              <a:xfrm>
                <a:off x="7659663" y="1181285"/>
                <a:ext cx="93240" cy="88560"/>
              </a:xfrm>
              <a:custGeom>
                <a:avLst/>
                <a:gdLst/>
                <a:ahLst/>
                <a:cxnLst/>
                <a:rect l="l" t="t" r="r" b="b"/>
                <a:pathLst>
                  <a:path w="259" h="246" extrusionOk="0">
                    <a:moveTo>
                      <a:pt x="180" y="229"/>
                    </a:moveTo>
                    <a:lnTo>
                      <a:pt x="180" y="229"/>
                    </a:lnTo>
                    <a:cubicBezTo>
                      <a:pt x="180" y="229"/>
                      <a:pt x="184" y="229"/>
                      <a:pt x="184" y="233"/>
                    </a:cubicBezTo>
                    <a:cubicBezTo>
                      <a:pt x="184" y="229"/>
                      <a:pt x="180" y="229"/>
                      <a:pt x="180" y="229"/>
                    </a:cubicBezTo>
                    <a:moveTo>
                      <a:pt x="176" y="131"/>
                    </a:moveTo>
                    <a:lnTo>
                      <a:pt x="176" y="131"/>
                    </a:lnTo>
                    <a:lnTo>
                      <a:pt x="176" y="131"/>
                    </a:lnTo>
                    <a:lnTo>
                      <a:pt x="176" y="136"/>
                    </a:lnTo>
                    <a:lnTo>
                      <a:pt x="180" y="136"/>
                    </a:lnTo>
                    <a:cubicBezTo>
                      <a:pt x="176" y="131"/>
                      <a:pt x="176" y="131"/>
                      <a:pt x="176" y="131"/>
                    </a:cubicBezTo>
                    <a:moveTo>
                      <a:pt x="33" y="0"/>
                    </a:moveTo>
                    <a:lnTo>
                      <a:pt x="33" y="0"/>
                    </a:lnTo>
                    <a:cubicBezTo>
                      <a:pt x="29" y="0"/>
                      <a:pt x="20" y="4"/>
                      <a:pt x="16" y="8"/>
                    </a:cubicBezTo>
                    <a:cubicBezTo>
                      <a:pt x="-13" y="29"/>
                      <a:pt x="4" y="70"/>
                      <a:pt x="20" y="95"/>
                    </a:cubicBezTo>
                    <a:cubicBezTo>
                      <a:pt x="36" y="115"/>
                      <a:pt x="53" y="136"/>
                      <a:pt x="74" y="148"/>
                    </a:cubicBezTo>
                    <a:cubicBezTo>
                      <a:pt x="78" y="152"/>
                      <a:pt x="82" y="156"/>
                      <a:pt x="90" y="156"/>
                    </a:cubicBezTo>
                    <a:lnTo>
                      <a:pt x="90" y="156"/>
                    </a:lnTo>
                    <a:cubicBezTo>
                      <a:pt x="90" y="160"/>
                      <a:pt x="90" y="160"/>
                      <a:pt x="94" y="160"/>
                    </a:cubicBezTo>
                    <a:cubicBezTo>
                      <a:pt x="94" y="165"/>
                      <a:pt x="94" y="165"/>
                      <a:pt x="94" y="165"/>
                    </a:cubicBezTo>
                    <a:cubicBezTo>
                      <a:pt x="98" y="168"/>
                      <a:pt x="98" y="168"/>
                      <a:pt x="98" y="168"/>
                    </a:cubicBezTo>
                    <a:cubicBezTo>
                      <a:pt x="102" y="177"/>
                      <a:pt x="106" y="185"/>
                      <a:pt x="114" y="188"/>
                    </a:cubicBezTo>
                    <a:cubicBezTo>
                      <a:pt x="127" y="205"/>
                      <a:pt x="143" y="213"/>
                      <a:pt x="164" y="221"/>
                    </a:cubicBezTo>
                    <a:cubicBezTo>
                      <a:pt x="168" y="221"/>
                      <a:pt x="176" y="225"/>
                      <a:pt x="184" y="229"/>
                    </a:cubicBezTo>
                    <a:cubicBezTo>
                      <a:pt x="189" y="233"/>
                      <a:pt x="189" y="233"/>
                      <a:pt x="189" y="233"/>
                    </a:cubicBezTo>
                    <a:lnTo>
                      <a:pt x="184" y="233"/>
                    </a:lnTo>
                    <a:lnTo>
                      <a:pt x="184" y="233"/>
                    </a:lnTo>
                    <a:cubicBezTo>
                      <a:pt x="197" y="242"/>
                      <a:pt x="205" y="246"/>
                      <a:pt x="217" y="246"/>
                    </a:cubicBezTo>
                    <a:cubicBezTo>
                      <a:pt x="217" y="246"/>
                      <a:pt x="221" y="246"/>
                      <a:pt x="226" y="246"/>
                    </a:cubicBezTo>
                    <a:cubicBezTo>
                      <a:pt x="254" y="242"/>
                      <a:pt x="267" y="208"/>
                      <a:pt x="254" y="185"/>
                    </a:cubicBezTo>
                    <a:cubicBezTo>
                      <a:pt x="246" y="172"/>
                      <a:pt x="233" y="165"/>
                      <a:pt x="221" y="156"/>
                    </a:cubicBezTo>
                    <a:cubicBezTo>
                      <a:pt x="209" y="148"/>
                      <a:pt x="193" y="144"/>
                      <a:pt x="180" y="136"/>
                    </a:cubicBezTo>
                    <a:lnTo>
                      <a:pt x="180" y="136"/>
                    </a:lnTo>
                    <a:lnTo>
                      <a:pt x="176" y="136"/>
                    </a:lnTo>
                    <a:lnTo>
                      <a:pt x="176" y="136"/>
                    </a:lnTo>
                    <a:cubicBezTo>
                      <a:pt x="176" y="131"/>
                      <a:pt x="176" y="131"/>
                      <a:pt x="176" y="131"/>
                    </a:cubicBezTo>
                    <a:lnTo>
                      <a:pt x="176" y="131"/>
                    </a:lnTo>
                    <a:cubicBezTo>
                      <a:pt x="172" y="131"/>
                      <a:pt x="172" y="131"/>
                      <a:pt x="172" y="131"/>
                    </a:cubicBezTo>
                    <a:cubicBezTo>
                      <a:pt x="172" y="127"/>
                      <a:pt x="172" y="127"/>
                      <a:pt x="172" y="127"/>
                    </a:cubicBezTo>
                    <a:cubicBezTo>
                      <a:pt x="164" y="115"/>
                      <a:pt x="155" y="107"/>
                      <a:pt x="148" y="99"/>
                    </a:cubicBezTo>
                    <a:cubicBezTo>
                      <a:pt x="139" y="90"/>
                      <a:pt x="131" y="87"/>
                      <a:pt x="123" y="82"/>
                    </a:cubicBezTo>
                    <a:lnTo>
                      <a:pt x="119" y="78"/>
                    </a:lnTo>
                    <a:cubicBezTo>
                      <a:pt x="114" y="74"/>
                      <a:pt x="114" y="74"/>
                      <a:pt x="114" y="74"/>
                    </a:cubicBezTo>
                    <a:cubicBezTo>
                      <a:pt x="111" y="74"/>
                      <a:pt x="111" y="74"/>
                      <a:pt x="111" y="74"/>
                    </a:cubicBezTo>
                    <a:cubicBezTo>
                      <a:pt x="111" y="74"/>
                      <a:pt x="114" y="74"/>
                      <a:pt x="114" y="78"/>
                    </a:cubicBezTo>
                    <a:lnTo>
                      <a:pt x="114" y="78"/>
                    </a:lnTo>
                    <a:lnTo>
                      <a:pt x="102" y="66"/>
                    </a:lnTo>
                    <a:cubicBezTo>
                      <a:pt x="98" y="62"/>
                      <a:pt x="94" y="58"/>
                      <a:pt x="90" y="53"/>
                    </a:cubicBezTo>
                    <a:lnTo>
                      <a:pt x="90" y="53"/>
                    </a:lnTo>
                    <a:lnTo>
                      <a:pt x="90" y="53"/>
                    </a:lnTo>
                    <a:cubicBezTo>
                      <a:pt x="86" y="49"/>
                      <a:pt x="86" y="46"/>
                      <a:pt x="86" y="46"/>
                    </a:cubicBezTo>
                    <a:cubicBezTo>
                      <a:pt x="82" y="41"/>
                      <a:pt x="78" y="33"/>
                      <a:pt x="74" y="29"/>
                    </a:cubicBezTo>
                    <a:cubicBezTo>
                      <a:pt x="65" y="17"/>
                      <a:pt x="49" y="0"/>
                      <a:pt x="33" y="0"/>
                    </a:cubicBezTo>
                    <a:close/>
                  </a:path>
                </a:pathLst>
              </a:custGeom>
              <a:solidFill>
                <a:schemeClr val="accent3"/>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7" name="Google Shape;1777;p37"/>
              <p:cNvSpPr/>
              <p:nvPr/>
            </p:nvSpPr>
            <p:spPr>
              <a:xfrm>
                <a:off x="7852983" y="1312685"/>
                <a:ext cx="10440" cy="2880"/>
              </a:xfrm>
              <a:custGeom>
                <a:avLst/>
                <a:gdLst/>
                <a:ahLst/>
                <a:cxnLst/>
                <a:rect l="l" t="t" r="r" b="b"/>
                <a:pathLst>
                  <a:path w="29" h="8" extrusionOk="0">
                    <a:moveTo>
                      <a:pt x="0" y="0"/>
                    </a:moveTo>
                    <a:lnTo>
                      <a:pt x="0" y="0"/>
                    </a:lnTo>
                    <a:cubicBezTo>
                      <a:pt x="9" y="8"/>
                      <a:pt x="17" y="8"/>
                      <a:pt x="25" y="8"/>
                    </a:cubicBezTo>
                    <a:cubicBezTo>
                      <a:pt x="29" y="8"/>
                      <a:pt x="29" y="8"/>
                      <a:pt x="29" y="8"/>
                    </a:cubicBezTo>
                    <a:cubicBezTo>
                      <a:pt x="21" y="8"/>
                      <a:pt x="9" y="3"/>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8" name="Google Shape;1778;p37"/>
              <p:cNvSpPr/>
              <p:nvPr/>
            </p:nvSpPr>
            <p:spPr>
              <a:xfrm>
                <a:off x="7848663" y="1268405"/>
                <a:ext cx="111960" cy="47160"/>
              </a:xfrm>
              <a:custGeom>
                <a:avLst/>
                <a:gdLst/>
                <a:ahLst/>
                <a:cxnLst/>
                <a:rect l="l" t="t" r="r" b="b"/>
                <a:pathLst>
                  <a:path w="311" h="131" extrusionOk="0">
                    <a:moveTo>
                      <a:pt x="255" y="0"/>
                    </a:moveTo>
                    <a:lnTo>
                      <a:pt x="255" y="0"/>
                    </a:lnTo>
                    <a:cubicBezTo>
                      <a:pt x="246" y="0"/>
                      <a:pt x="234" y="0"/>
                      <a:pt x="226" y="0"/>
                    </a:cubicBezTo>
                    <a:cubicBezTo>
                      <a:pt x="201" y="4"/>
                      <a:pt x="177" y="7"/>
                      <a:pt x="152" y="12"/>
                    </a:cubicBezTo>
                    <a:cubicBezTo>
                      <a:pt x="131" y="16"/>
                      <a:pt x="107" y="24"/>
                      <a:pt x="86" y="32"/>
                    </a:cubicBezTo>
                    <a:cubicBezTo>
                      <a:pt x="62" y="41"/>
                      <a:pt x="33" y="53"/>
                      <a:pt x="12" y="69"/>
                    </a:cubicBezTo>
                    <a:cubicBezTo>
                      <a:pt x="0" y="82"/>
                      <a:pt x="-4" y="102"/>
                      <a:pt x="4" y="114"/>
                    </a:cubicBezTo>
                    <a:cubicBezTo>
                      <a:pt x="8" y="119"/>
                      <a:pt x="8" y="119"/>
                      <a:pt x="12" y="123"/>
                    </a:cubicBezTo>
                    <a:cubicBezTo>
                      <a:pt x="21" y="126"/>
                      <a:pt x="33" y="131"/>
                      <a:pt x="41" y="131"/>
                    </a:cubicBezTo>
                    <a:cubicBezTo>
                      <a:pt x="45" y="131"/>
                      <a:pt x="45" y="131"/>
                      <a:pt x="49" y="131"/>
                    </a:cubicBezTo>
                    <a:cubicBezTo>
                      <a:pt x="74" y="126"/>
                      <a:pt x="90" y="110"/>
                      <a:pt x="111" y="102"/>
                    </a:cubicBezTo>
                    <a:cubicBezTo>
                      <a:pt x="131" y="94"/>
                      <a:pt x="152" y="90"/>
                      <a:pt x="172" y="82"/>
                    </a:cubicBezTo>
                    <a:cubicBezTo>
                      <a:pt x="197" y="77"/>
                      <a:pt x="218" y="73"/>
                      <a:pt x="238" y="69"/>
                    </a:cubicBezTo>
                    <a:cubicBezTo>
                      <a:pt x="259" y="65"/>
                      <a:pt x="287" y="65"/>
                      <a:pt x="304" y="49"/>
                    </a:cubicBezTo>
                    <a:cubicBezTo>
                      <a:pt x="316" y="36"/>
                      <a:pt x="312" y="24"/>
                      <a:pt x="304" y="16"/>
                    </a:cubicBezTo>
                    <a:lnTo>
                      <a:pt x="304" y="16"/>
                    </a:lnTo>
                    <a:cubicBezTo>
                      <a:pt x="292" y="4"/>
                      <a:pt x="271" y="0"/>
                      <a:pt x="255" y="0"/>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7"/>
              <p:cNvSpPr/>
              <p:nvPr/>
            </p:nvSpPr>
            <p:spPr>
              <a:xfrm>
                <a:off x="7630863" y="1027565"/>
                <a:ext cx="156240" cy="528120"/>
              </a:xfrm>
              <a:custGeom>
                <a:avLst/>
                <a:gdLst/>
                <a:ahLst/>
                <a:cxnLst/>
                <a:rect l="l" t="t" r="r" b="b"/>
                <a:pathLst>
                  <a:path w="434" h="1467" extrusionOk="0">
                    <a:moveTo>
                      <a:pt x="330" y="0"/>
                    </a:moveTo>
                    <a:lnTo>
                      <a:pt x="330" y="0"/>
                    </a:lnTo>
                    <a:cubicBezTo>
                      <a:pt x="322" y="107"/>
                      <a:pt x="334" y="218"/>
                      <a:pt x="355" y="325"/>
                    </a:cubicBezTo>
                    <a:cubicBezTo>
                      <a:pt x="371" y="431"/>
                      <a:pt x="400" y="538"/>
                      <a:pt x="412" y="644"/>
                    </a:cubicBezTo>
                    <a:cubicBezTo>
                      <a:pt x="420" y="751"/>
                      <a:pt x="416" y="857"/>
                      <a:pt x="383" y="956"/>
                    </a:cubicBezTo>
                    <a:cubicBezTo>
                      <a:pt x="351" y="1050"/>
                      <a:pt x="297" y="1136"/>
                      <a:pt x="235" y="1210"/>
                    </a:cubicBezTo>
                    <a:cubicBezTo>
                      <a:pt x="203" y="1255"/>
                      <a:pt x="166" y="1296"/>
                      <a:pt x="125" y="1337"/>
                    </a:cubicBezTo>
                    <a:cubicBezTo>
                      <a:pt x="104" y="1354"/>
                      <a:pt x="84" y="1374"/>
                      <a:pt x="63" y="1395"/>
                    </a:cubicBezTo>
                    <a:cubicBezTo>
                      <a:pt x="43" y="1411"/>
                      <a:pt x="22" y="1432"/>
                      <a:pt x="2" y="1452"/>
                    </a:cubicBezTo>
                    <a:cubicBezTo>
                      <a:pt x="-3" y="1461"/>
                      <a:pt x="6" y="1469"/>
                      <a:pt x="14" y="1465"/>
                    </a:cubicBezTo>
                    <a:cubicBezTo>
                      <a:pt x="35" y="1452"/>
                      <a:pt x="51" y="1436"/>
                      <a:pt x="72" y="1420"/>
                    </a:cubicBezTo>
                    <a:cubicBezTo>
                      <a:pt x="88" y="1399"/>
                      <a:pt x="109" y="1383"/>
                      <a:pt x="125" y="1366"/>
                    </a:cubicBezTo>
                    <a:cubicBezTo>
                      <a:pt x="162" y="1329"/>
                      <a:pt x="199" y="1292"/>
                      <a:pt x="232" y="1251"/>
                    </a:cubicBezTo>
                    <a:cubicBezTo>
                      <a:pt x="293" y="1177"/>
                      <a:pt x="351" y="1091"/>
                      <a:pt x="388" y="1001"/>
                    </a:cubicBezTo>
                    <a:cubicBezTo>
                      <a:pt x="425" y="902"/>
                      <a:pt x="441" y="795"/>
                      <a:pt x="432" y="693"/>
                    </a:cubicBezTo>
                    <a:cubicBezTo>
                      <a:pt x="425" y="583"/>
                      <a:pt x="400" y="476"/>
                      <a:pt x="375" y="370"/>
                    </a:cubicBezTo>
                    <a:cubicBezTo>
                      <a:pt x="351" y="251"/>
                      <a:pt x="322" y="128"/>
                      <a:pt x="33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7"/>
              <p:cNvSpPr/>
              <p:nvPr/>
            </p:nvSpPr>
            <p:spPr>
              <a:xfrm>
                <a:off x="7761542" y="1265165"/>
                <a:ext cx="175680" cy="129240"/>
              </a:xfrm>
              <a:custGeom>
                <a:avLst/>
                <a:gdLst/>
                <a:ahLst/>
                <a:cxnLst/>
                <a:rect l="l" t="t" r="r" b="b"/>
                <a:pathLst>
                  <a:path w="488" h="359" extrusionOk="0">
                    <a:moveTo>
                      <a:pt x="484" y="0"/>
                    </a:moveTo>
                    <a:lnTo>
                      <a:pt x="484" y="0"/>
                    </a:lnTo>
                    <a:cubicBezTo>
                      <a:pt x="447" y="13"/>
                      <a:pt x="410" y="21"/>
                      <a:pt x="369" y="37"/>
                    </a:cubicBezTo>
                    <a:cubicBezTo>
                      <a:pt x="332" y="53"/>
                      <a:pt x="300" y="74"/>
                      <a:pt x="263" y="94"/>
                    </a:cubicBezTo>
                    <a:cubicBezTo>
                      <a:pt x="197" y="132"/>
                      <a:pt x="131" y="181"/>
                      <a:pt x="78" y="242"/>
                    </a:cubicBezTo>
                    <a:cubicBezTo>
                      <a:pt x="66" y="255"/>
                      <a:pt x="49" y="275"/>
                      <a:pt x="37" y="291"/>
                    </a:cubicBezTo>
                    <a:cubicBezTo>
                      <a:pt x="29" y="300"/>
                      <a:pt x="25" y="308"/>
                      <a:pt x="16" y="320"/>
                    </a:cubicBezTo>
                    <a:cubicBezTo>
                      <a:pt x="12" y="329"/>
                      <a:pt x="4" y="337"/>
                      <a:pt x="0" y="349"/>
                    </a:cubicBezTo>
                    <a:cubicBezTo>
                      <a:pt x="0" y="357"/>
                      <a:pt x="8" y="361"/>
                      <a:pt x="12" y="357"/>
                    </a:cubicBezTo>
                    <a:cubicBezTo>
                      <a:pt x="20" y="349"/>
                      <a:pt x="25" y="341"/>
                      <a:pt x="29" y="332"/>
                    </a:cubicBezTo>
                    <a:cubicBezTo>
                      <a:pt x="33" y="325"/>
                      <a:pt x="41" y="316"/>
                      <a:pt x="45" y="308"/>
                    </a:cubicBezTo>
                    <a:cubicBezTo>
                      <a:pt x="57" y="291"/>
                      <a:pt x="69" y="275"/>
                      <a:pt x="82" y="263"/>
                    </a:cubicBezTo>
                    <a:cubicBezTo>
                      <a:pt x="107" y="234"/>
                      <a:pt x="135" y="206"/>
                      <a:pt x="164" y="181"/>
                    </a:cubicBezTo>
                    <a:cubicBezTo>
                      <a:pt x="226" y="132"/>
                      <a:pt x="295" y="94"/>
                      <a:pt x="365" y="58"/>
                    </a:cubicBezTo>
                    <a:cubicBezTo>
                      <a:pt x="402" y="37"/>
                      <a:pt x="443" y="21"/>
                      <a:pt x="488" y="4"/>
                    </a:cubicBezTo>
                    <a:cubicBezTo>
                      <a:pt x="488" y="4"/>
                      <a:pt x="488" y="0"/>
                      <a:pt x="48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7"/>
              <p:cNvSpPr/>
              <p:nvPr/>
            </p:nvSpPr>
            <p:spPr>
              <a:xfrm>
                <a:off x="7833903" y="1225565"/>
                <a:ext cx="209520" cy="104760"/>
              </a:xfrm>
              <a:custGeom>
                <a:avLst/>
                <a:gdLst/>
                <a:ahLst/>
                <a:cxnLst/>
                <a:rect l="l" t="t" r="r" b="b"/>
                <a:pathLst>
                  <a:path w="582" h="291" extrusionOk="0">
                    <a:moveTo>
                      <a:pt x="0" y="254"/>
                    </a:moveTo>
                    <a:lnTo>
                      <a:pt x="0" y="254"/>
                    </a:lnTo>
                    <a:cubicBezTo>
                      <a:pt x="58" y="192"/>
                      <a:pt x="70" y="98"/>
                      <a:pt x="144" y="49"/>
                    </a:cubicBezTo>
                    <a:cubicBezTo>
                      <a:pt x="218" y="-4"/>
                      <a:pt x="316" y="21"/>
                      <a:pt x="402" y="33"/>
                    </a:cubicBezTo>
                    <a:cubicBezTo>
                      <a:pt x="460" y="45"/>
                      <a:pt x="517" y="54"/>
                      <a:pt x="575" y="37"/>
                    </a:cubicBezTo>
                    <a:cubicBezTo>
                      <a:pt x="575" y="33"/>
                      <a:pt x="571" y="29"/>
                      <a:pt x="566" y="25"/>
                    </a:cubicBezTo>
                    <a:cubicBezTo>
                      <a:pt x="534" y="58"/>
                      <a:pt x="501" y="90"/>
                      <a:pt x="468" y="119"/>
                    </a:cubicBezTo>
                    <a:cubicBezTo>
                      <a:pt x="439" y="147"/>
                      <a:pt x="410" y="176"/>
                      <a:pt x="382" y="201"/>
                    </a:cubicBezTo>
                    <a:cubicBezTo>
                      <a:pt x="353" y="225"/>
                      <a:pt x="324" y="245"/>
                      <a:pt x="287" y="258"/>
                    </a:cubicBezTo>
                    <a:cubicBezTo>
                      <a:pt x="246" y="274"/>
                      <a:pt x="205" y="274"/>
                      <a:pt x="164" y="266"/>
                    </a:cubicBezTo>
                    <a:cubicBezTo>
                      <a:pt x="119" y="258"/>
                      <a:pt x="70" y="242"/>
                      <a:pt x="25" y="229"/>
                    </a:cubicBezTo>
                    <a:cubicBezTo>
                      <a:pt x="12" y="225"/>
                      <a:pt x="8" y="245"/>
                      <a:pt x="21" y="245"/>
                    </a:cubicBezTo>
                    <a:cubicBezTo>
                      <a:pt x="62" y="258"/>
                      <a:pt x="107" y="274"/>
                      <a:pt x="152" y="282"/>
                    </a:cubicBezTo>
                    <a:cubicBezTo>
                      <a:pt x="193" y="291"/>
                      <a:pt x="234" y="295"/>
                      <a:pt x="275" y="282"/>
                    </a:cubicBezTo>
                    <a:cubicBezTo>
                      <a:pt x="349" y="258"/>
                      <a:pt x="410" y="201"/>
                      <a:pt x="464" y="147"/>
                    </a:cubicBezTo>
                    <a:cubicBezTo>
                      <a:pt x="501" y="110"/>
                      <a:pt x="542" y="73"/>
                      <a:pt x="579" y="37"/>
                    </a:cubicBezTo>
                    <a:cubicBezTo>
                      <a:pt x="587" y="29"/>
                      <a:pt x="579" y="21"/>
                      <a:pt x="571" y="21"/>
                    </a:cubicBezTo>
                    <a:cubicBezTo>
                      <a:pt x="468" y="45"/>
                      <a:pt x="369" y="0"/>
                      <a:pt x="267" y="0"/>
                    </a:cubicBezTo>
                    <a:cubicBezTo>
                      <a:pt x="222" y="0"/>
                      <a:pt x="181" y="8"/>
                      <a:pt x="144" y="29"/>
                    </a:cubicBezTo>
                    <a:cubicBezTo>
                      <a:pt x="107" y="49"/>
                      <a:pt x="82" y="85"/>
                      <a:pt x="65" y="123"/>
                    </a:cubicBezTo>
                    <a:cubicBezTo>
                      <a:pt x="53" y="143"/>
                      <a:pt x="45" y="163"/>
                      <a:pt x="37" y="188"/>
                    </a:cubicBezTo>
                    <a:cubicBezTo>
                      <a:pt x="25" y="209"/>
                      <a:pt x="12" y="233"/>
                      <a:pt x="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2" name="Google Shape;1782;p37"/>
              <p:cNvSpPr/>
              <p:nvPr/>
            </p:nvSpPr>
            <p:spPr>
              <a:xfrm>
                <a:off x="7697103" y="945485"/>
                <a:ext cx="114480" cy="241920"/>
              </a:xfrm>
              <a:custGeom>
                <a:avLst/>
                <a:gdLst/>
                <a:ahLst/>
                <a:cxnLst/>
                <a:rect l="l" t="t" r="r" b="b"/>
                <a:pathLst>
                  <a:path w="318" h="672" extrusionOk="0">
                    <a:moveTo>
                      <a:pt x="212" y="672"/>
                    </a:moveTo>
                    <a:lnTo>
                      <a:pt x="212" y="672"/>
                    </a:lnTo>
                    <a:cubicBezTo>
                      <a:pt x="208" y="623"/>
                      <a:pt x="236" y="589"/>
                      <a:pt x="257" y="548"/>
                    </a:cubicBezTo>
                    <a:cubicBezTo>
                      <a:pt x="282" y="511"/>
                      <a:pt x="302" y="470"/>
                      <a:pt x="310" y="425"/>
                    </a:cubicBezTo>
                    <a:cubicBezTo>
                      <a:pt x="323" y="380"/>
                      <a:pt x="319" y="339"/>
                      <a:pt x="306" y="294"/>
                    </a:cubicBezTo>
                    <a:cubicBezTo>
                      <a:pt x="294" y="245"/>
                      <a:pt x="282" y="200"/>
                      <a:pt x="265" y="154"/>
                    </a:cubicBezTo>
                    <a:cubicBezTo>
                      <a:pt x="245" y="105"/>
                      <a:pt x="224" y="56"/>
                      <a:pt x="204" y="7"/>
                    </a:cubicBezTo>
                    <a:cubicBezTo>
                      <a:pt x="199" y="3"/>
                      <a:pt x="195" y="-2"/>
                      <a:pt x="191" y="3"/>
                    </a:cubicBezTo>
                    <a:cubicBezTo>
                      <a:pt x="101" y="56"/>
                      <a:pt x="35" y="146"/>
                      <a:pt x="10" y="249"/>
                    </a:cubicBezTo>
                    <a:cubicBezTo>
                      <a:pt x="-14" y="351"/>
                      <a:pt x="7" y="462"/>
                      <a:pt x="64" y="548"/>
                    </a:cubicBezTo>
                    <a:cubicBezTo>
                      <a:pt x="97" y="598"/>
                      <a:pt x="138" y="639"/>
                      <a:pt x="187" y="667"/>
                    </a:cubicBezTo>
                    <a:cubicBezTo>
                      <a:pt x="199" y="676"/>
                      <a:pt x="208" y="659"/>
                      <a:pt x="199" y="651"/>
                    </a:cubicBezTo>
                    <a:cubicBezTo>
                      <a:pt x="113" y="602"/>
                      <a:pt x="51" y="516"/>
                      <a:pt x="31" y="417"/>
                    </a:cubicBezTo>
                    <a:cubicBezTo>
                      <a:pt x="7" y="319"/>
                      <a:pt x="27" y="216"/>
                      <a:pt x="80" y="134"/>
                    </a:cubicBezTo>
                    <a:cubicBezTo>
                      <a:pt x="113" y="89"/>
                      <a:pt x="150" y="48"/>
                      <a:pt x="199" y="15"/>
                    </a:cubicBezTo>
                    <a:cubicBezTo>
                      <a:pt x="195" y="15"/>
                      <a:pt x="191" y="15"/>
                      <a:pt x="187" y="11"/>
                    </a:cubicBezTo>
                    <a:cubicBezTo>
                      <a:pt x="224" y="97"/>
                      <a:pt x="261" y="187"/>
                      <a:pt x="286" y="278"/>
                    </a:cubicBezTo>
                    <a:cubicBezTo>
                      <a:pt x="294" y="302"/>
                      <a:pt x="298" y="327"/>
                      <a:pt x="302" y="351"/>
                    </a:cubicBezTo>
                    <a:cubicBezTo>
                      <a:pt x="306" y="372"/>
                      <a:pt x="302" y="397"/>
                      <a:pt x="298" y="417"/>
                    </a:cubicBezTo>
                    <a:cubicBezTo>
                      <a:pt x="286" y="462"/>
                      <a:pt x="269" y="507"/>
                      <a:pt x="248" y="544"/>
                    </a:cubicBezTo>
                    <a:cubicBezTo>
                      <a:pt x="228" y="581"/>
                      <a:pt x="191" y="626"/>
                      <a:pt x="208" y="672"/>
                    </a:cubicBezTo>
                    <a:lnTo>
                      <a:pt x="212" y="6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3" name="Google Shape;1783;p37"/>
              <p:cNvSpPr/>
              <p:nvPr/>
            </p:nvSpPr>
            <p:spPr>
              <a:xfrm>
                <a:off x="7666863" y="1191725"/>
                <a:ext cx="119520" cy="133560"/>
              </a:xfrm>
              <a:custGeom>
                <a:avLst/>
                <a:gdLst/>
                <a:ahLst/>
                <a:cxnLst/>
                <a:rect l="l" t="t" r="r" b="b"/>
                <a:pathLst>
                  <a:path w="332" h="371" extrusionOk="0">
                    <a:moveTo>
                      <a:pt x="0" y="0"/>
                    </a:moveTo>
                    <a:lnTo>
                      <a:pt x="0" y="0"/>
                    </a:lnTo>
                    <a:cubicBezTo>
                      <a:pt x="25" y="20"/>
                      <a:pt x="50" y="41"/>
                      <a:pt x="74" y="61"/>
                    </a:cubicBezTo>
                    <a:cubicBezTo>
                      <a:pt x="99" y="82"/>
                      <a:pt x="123" y="102"/>
                      <a:pt x="148" y="127"/>
                    </a:cubicBezTo>
                    <a:cubicBezTo>
                      <a:pt x="197" y="167"/>
                      <a:pt x="242" y="217"/>
                      <a:pt x="279" y="270"/>
                    </a:cubicBezTo>
                    <a:cubicBezTo>
                      <a:pt x="288" y="286"/>
                      <a:pt x="296" y="303"/>
                      <a:pt x="304" y="319"/>
                    </a:cubicBezTo>
                    <a:cubicBezTo>
                      <a:pt x="308" y="327"/>
                      <a:pt x="312" y="336"/>
                      <a:pt x="312" y="344"/>
                    </a:cubicBezTo>
                    <a:cubicBezTo>
                      <a:pt x="312" y="352"/>
                      <a:pt x="312" y="360"/>
                      <a:pt x="316" y="368"/>
                    </a:cubicBezTo>
                    <a:cubicBezTo>
                      <a:pt x="320" y="368"/>
                      <a:pt x="325" y="373"/>
                      <a:pt x="325" y="368"/>
                    </a:cubicBezTo>
                    <a:cubicBezTo>
                      <a:pt x="337" y="356"/>
                      <a:pt x="332" y="339"/>
                      <a:pt x="329" y="327"/>
                    </a:cubicBezTo>
                    <a:cubicBezTo>
                      <a:pt x="325" y="311"/>
                      <a:pt x="316" y="295"/>
                      <a:pt x="308" y="282"/>
                    </a:cubicBezTo>
                    <a:cubicBezTo>
                      <a:pt x="292" y="254"/>
                      <a:pt x="271" y="225"/>
                      <a:pt x="247" y="200"/>
                    </a:cubicBezTo>
                    <a:cubicBezTo>
                      <a:pt x="206" y="148"/>
                      <a:pt x="152" y="102"/>
                      <a:pt x="99" y="61"/>
                    </a:cubicBezTo>
                    <a:cubicBezTo>
                      <a:pt x="70" y="37"/>
                      <a:pt x="37" y="20"/>
                      <a:pt x="4"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4" name="Google Shape;1784;p37"/>
              <p:cNvSpPr/>
              <p:nvPr/>
            </p:nvSpPr>
            <p:spPr>
              <a:xfrm>
                <a:off x="7597383" y="1099205"/>
                <a:ext cx="161640" cy="177840"/>
              </a:xfrm>
              <a:custGeom>
                <a:avLst/>
                <a:gdLst/>
                <a:ahLst/>
                <a:cxnLst/>
                <a:rect l="l" t="t" r="r" b="b"/>
                <a:pathLst>
                  <a:path w="449" h="494" extrusionOk="0">
                    <a:moveTo>
                      <a:pt x="440" y="457"/>
                    </a:moveTo>
                    <a:lnTo>
                      <a:pt x="440" y="457"/>
                    </a:lnTo>
                    <a:cubicBezTo>
                      <a:pt x="464" y="384"/>
                      <a:pt x="440" y="294"/>
                      <a:pt x="394" y="232"/>
                    </a:cubicBezTo>
                    <a:cubicBezTo>
                      <a:pt x="366" y="196"/>
                      <a:pt x="333" y="171"/>
                      <a:pt x="292" y="150"/>
                    </a:cubicBezTo>
                    <a:cubicBezTo>
                      <a:pt x="251" y="130"/>
                      <a:pt x="206" y="113"/>
                      <a:pt x="160" y="93"/>
                    </a:cubicBezTo>
                    <a:cubicBezTo>
                      <a:pt x="111" y="68"/>
                      <a:pt x="62" y="39"/>
                      <a:pt x="17" y="2"/>
                    </a:cubicBezTo>
                    <a:cubicBezTo>
                      <a:pt x="9" y="-2"/>
                      <a:pt x="0" y="2"/>
                      <a:pt x="0" y="11"/>
                    </a:cubicBezTo>
                    <a:cubicBezTo>
                      <a:pt x="0" y="117"/>
                      <a:pt x="12" y="228"/>
                      <a:pt x="66" y="318"/>
                    </a:cubicBezTo>
                    <a:cubicBezTo>
                      <a:pt x="87" y="359"/>
                      <a:pt x="119" y="396"/>
                      <a:pt x="156" y="424"/>
                    </a:cubicBezTo>
                    <a:cubicBezTo>
                      <a:pt x="197" y="457"/>
                      <a:pt x="243" y="477"/>
                      <a:pt x="292" y="486"/>
                    </a:cubicBezTo>
                    <a:cubicBezTo>
                      <a:pt x="321" y="490"/>
                      <a:pt x="349" y="494"/>
                      <a:pt x="378" y="494"/>
                    </a:cubicBezTo>
                    <a:cubicBezTo>
                      <a:pt x="399" y="490"/>
                      <a:pt x="423" y="486"/>
                      <a:pt x="435" y="461"/>
                    </a:cubicBezTo>
                    <a:cubicBezTo>
                      <a:pt x="440" y="453"/>
                      <a:pt x="423" y="441"/>
                      <a:pt x="415" y="453"/>
                    </a:cubicBezTo>
                    <a:cubicBezTo>
                      <a:pt x="406" y="470"/>
                      <a:pt x="386" y="474"/>
                      <a:pt x="370" y="474"/>
                    </a:cubicBezTo>
                    <a:cubicBezTo>
                      <a:pt x="345" y="474"/>
                      <a:pt x="321" y="470"/>
                      <a:pt x="300" y="465"/>
                    </a:cubicBezTo>
                    <a:cubicBezTo>
                      <a:pt x="251" y="457"/>
                      <a:pt x="206" y="441"/>
                      <a:pt x="168" y="413"/>
                    </a:cubicBezTo>
                    <a:cubicBezTo>
                      <a:pt x="95" y="355"/>
                      <a:pt x="54" y="269"/>
                      <a:pt x="33" y="183"/>
                    </a:cubicBezTo>
                    <a:cubicBezTo>
                      <a:pt x="21" y="126"/>
                      <a:pt x="21" y="68"/>
                      <a:pt x="17" y="11"/>
                    </a:cubicBezTo>
                    <a:cubicBezTo>
                      <a:pt x="12" y="15"/>
                      <a:pt x="9" y="15"/>
                      <a:pt x="5" y="19"/>
                    </a:cubicBezTo>
                    <a:cubicBezTo>
                      <a:pt x="41" y="48"/>
                      <a:pt x="82" y="72"/>
                      <a:pt x="124" y="93"/>
                    </a:cubicBezTo>
                    <a:cubicBezTo>
                      <a:pt x="165" y="113"/>
                      <a:pt x="209" y="130"/>
                      <a:pt x="255" y="150"/>
                    </a:cubicBezTo>
                    <a:cubicBezTo>
                      <a:pt x="296" y="167"/>
                      <a:pt x="333" y="191"/>
                      <a:pt x="362" y="220"/>
                    </a:cubicBezTo>
                    <a:cubicBezTo>
                      <a:pt x="390" y="249"/>
                      <a:pt x="411" y="286"/>
                      <a:pt x="423" y="323"/>
                    </a:cubicBezTo>
                    <a:cubicBezTo>
                      <a:pt x="435" y="368"/>
                      <a:pt x="435" y="413"/>
                      <a:pt x="431" y="457"/>
                    </a:cubicBezTo>
                    <a:cubicBezTo>
                      <a:pt x="431" y="461"/>
                      <a:pt x="440" y="465"/>
                      <a:pt x="440" y="4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785" name="Google Shape;1785;p37"/>
            <p:cNvGrpSpPr/>
            <p:nvPr/>
          </p:nvGrpSpPr>
          <p:grpSpPr>
            <a:xfrm>
              <a:off x="5967642" y="2048311"/>
              <a:ext cx="175618" cy="219885"/>
              <a:chOff x="6475205" y="1095765"/>
              <a:chExt cx="241200" cy="302040"/>
            </a:xfrm>
          </p:grpSpPr>
          <p:sp>
            <p:nvSpPr>
              <p:cNvPr id="1786" name="Google Shape;1786;p37"/>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7"/>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8" name="Google Shape;1788;p37"/>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9" name="Google Shape;1789;p37"/>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0" name="Google Shape;1790;p37"/>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791" name="Google Shape;1791;p37"/>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792" name="Google Shape;1792;p37"/>
            <p:cNvGrpSpPr/>
            <p:nvPr/>
          </p:nvGrpSpPr>
          <p:grpSpPr>
            <a:xfrm>
              <a:off x="7897174" y="2107508"/>
              <a:ext cx="175618" cy="219885"/>
              <a:chOff x="6475205" y="1095765"/>
              <a:chExt cx="241200" cy="302040"/>
            </a:xfrm>
          </p:grpSpPr>
          <p:sp>
            <p:nvSpPr>
              <p:cNvPr id="1793" name="Google Shape;1793;p37"/>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4" name="Google Shape;1794;p37"/>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5" name="Google Shape;1795;p37"/>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6" name="Google Shape;1796;p37"/>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97" name="Google Shape;1797;p37"/>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798" name="Google Shape;1798;p37"/>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799" name="Google Shape;1799;p37"/>
            <p:cNvGrpSpPr/>
            <p:nvPr/>
          </p:nvGrpSpPr>
          <p:grpSpPr>
            <a:xfrm>
              <a:off x="6865426" y="1419676"/>
              <a:ext cx="175618" cy="219885"/>
              <a:chOff x="6475205" y="1095765"/>
              <a:chExt cx="241200" cy="302040"/>
            </a:xfrm>
          </p:grpSpPr>
          <p:sp>
            <p:nvSpPr>
              <p:cNvPr id="1800" name="Google Shape;1800;p37"/>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1" name="Google Shape;1801;p37"/>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2" name="Google Shape;1802;p37"/>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3" name="Google Shape;1803;p37"/>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04" name="Google Shape;1804;p37"/>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805" name="Google Shape;1805;p37"/>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sp>
          <p:nvSpPr>
            <p:cNvPr id="1806" name="Google Shape;1806;p37"/>
            <p:cNvSpPr/>
            <p:nvPr/>
          </p:nvSpPr>
          <p:spPr>
            <a:xfrm>
              <a:off x="6161008" y="3513182"/>
              <a:ext cx="1579618" cy="257681"/>
            </a:xfrm>
            <a:custGeom>
              <a:avLst/>
              <a:gdLst/>
              <a:ahLst/>
              <a:cxnLst/>
              <a:rect l="l" t="t" r="r" b="b"/>
              <a:pathLst>
                <a:path w="5370" h="876" extrusionOk="0">
                  <a:moveTo>
                    <a:pt x="76" y="8"/>
                  </a:moveTo>
                  <a:lnTo>
                    <a:pt x="76" y="8"/>
                  </a:lnTo>
                  <a:cubicBezTo>
                    <a:pt x="-14" y="173"/>
                    <a:pt x="-6" y="444"/>
                    <a:pt x="10" y="568"/>
                  </a:cubicBezTo>
                  <a:cubicBezTo>
                    <a:pt x="27" y="691"/>
                    <a:pt x="76" y="864"/>
                    <a:pt x="76" y="864"/>
                  </a:cubicBezTo>
                  <a:cubicBezTo>
                    <a:pt x="3059" y="855"/>
                    <a:pt x="3059" y="855"/>
                    <a:pt x="3059" y="855"/>
                  </a:cubicBezTo>
                  <a:cubicBezTo>
                    <a:pt x="3059" y="855"/>
                    <a:pt x="5320" y="888"/>
                    <a:pt x="5320" y="871"/>
                  </a:cubicBezTo>
                  <a:cubicBezTo>
                    <a:pt x="5320" y="847"/>
                    <a:pt x="5394" y="510"/>
                    <a:pt x="5361" y="337"/>
                  </a:cubicBezTo>
                  <a:cubicBezTo>
                    <a:pt x="5337" y="173"/>
                    <a:pt x="5303" y="0"/>
                    <a:pt x="5303" y="0"/>
                  </a:cubicBezTo>
                  <a:cubicBezTo>
                    <a:pt x="1917" y="0"/>
                    <a:pt x="1917" y="0"/>
                    <a:pt x="1917" y="0"/>
                  </a:cubicBezTo>
                  <a:cubicBezTo>
                    <a:pt x="76" y="8"/>
                    <a:pt x="76" y="8"/>
                    <a:pt x="76" y="8"/>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7" name="Google Shape;1807;p37"/>
            <p:cNvSpPr/>
            <p:nvPr/>
          </p:nvSpPr>
          <p:spPr>
            <a:xfrm>
              <a:off x="6106001" y="3199024"/>
              <a:ext cx="1654333" cy="325631"/>
            </a:xfrm>
            <a:custGeom>
              <a:avLst/>
              <a:gdLst/>
              <a:ahLst/>
              <a:cxnLst/>
              <a:rect l="l" t="t" r="r" b="b"/>
              <a:pathLst>
                <a:path w="5624" h="1107" extrusionOk="0">
                  <a:moveTo>
                    <a:pt x="49" y="0"/>
                  </a:moveTo>
                  <a:lnTo>
                    <a:pt x="49" y="0"/>
                  </a:lnTo>
                  <a:cubicBezTo>
                    <a:pt x="41" y="48"/>
                    <a:pt x="57" y="98"/>
                    <a:pt x="57" y="98"/>
                  </a:cubicBezTo>
                  <a:cubicBezTo>
                    <a:pt x="5375" y="98"/>
                    <a:pt x="5375" y="98"/>
                    <a:pt x="5375" y="98"/>
                  </a:cubicBezTo>
                  <a:cubicBezTo>
                    <a:pt x="5375" y="98"/>
                    <a:pt x="5531" y="369"/>
                    <a:pt x="5490" y="633"/>
                  </a:cubicBezTo>
                  <a:cubicBezTo>
                    <a:pt x="5457" y="887"/>
                    <a:pt x="5359" y="977"/>
                    <a:pt x="5359" y="977"/>
                  </a:cubicBezTo>
                  <a:cubicBezTo>
                    <a:pt x="24" y="986"/>
                    <a:pt x="24" y="986"/>
                    <a:pt x="24" y="986"/>
                  </a:cubicBezTo>
                  <a:cubicBezTo>
                    <a:pt x="0" y="1085"/>
                    <a:pt x="0" y="1085"/>
                    <a:pt x="0" y="1085"/>
                  </a:cubicBezTo>
                  <a:cubicBezTo>
                    <a:pt x="0" y="1085"/>
                    <a:pt x="5457" y="1134"/>
                    <a:pt x="5466" y="1085"/>
                  </a:cubicBezTo>
                  <a:cubicBezTo>
                    <a:pt x="5474" y="1035"/>
                    <a:pt x="5606" y="871"/>
                    <a:pt x="5622" y="534"/>
                  </a:cubicBezTo>
                  <a:cubicBezTo>
                    <a:pt x="5639" y="205"/>
                    <a:pt x="5524" y="0"/>
                    <a:pt x="5524" y="0"/>
                  </a:cubicBezTo>
                  <a:cubicBezTo>
                    <a:pt x="49" y="0"/>
                    <a:pt x="49" y="0"/>
                    <a:pt x="4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8" name="Google Shape;1808;p37"/>
            <p:cNvSpPr/>
            <p:nvPr/>
          </p:nvSpPr>
          <p:spPr>
            <a:xfrm>
              <a:off x="6178363" y="2898984"/>
              <a:ext cx="1710811" cy="300039"/>
            </a:xfrm>
            <a:custGeom>
              <a:avLst/>
              <a:gdLst/>
              <a:ahLst/>
              <a:cxnLst/>
              <a:rect l="l" t="t" r="r" b="b"/>
              <a:pathLst>
                <a:path w="5816" h="1020" extrusionOk="0">
                  <a:moveTo>
                    <a:pt x="9" y="57"/>
                  </a:moveTo>
                  <a:lnTo>
                    <a:pt x="9" y="57"/>
                  </a:lnTo>
                  <a:cubicBezTo>
                    <a:pt x="9" y="65"/>
                    <a:pt x="17" y="156"/>
                    <a:pt x="17" y="156"/>
                  </a:cubicBezTo>
                  <a:cubicBezTo>
                    <a:pt x="403" y="181"/>
                    <a:pt x="403" y="181"/>
                    <a:pt x="403" y="181"/>
                  </a:cubicBezTo>
                  <a:cubicBezTo>
                    <a:pt x="403" y="181"/>
                    <a:pt x="1291" y="156"/>
                    <a:pt x="1324" y="148"/>
                  </a:cubicBezTo>
                  <a:cubicBezTo>
                    <a:pt x="1357" y="148"/>
                    <a:pt x="2515" y="123"/>
                    <a:pt x="2581" y="123"/>
                  </a:cubicBezTo>
                  <a:cubicBezTo>
                    <a:pt x="2646" y="123"/>
                    <a:pt x="2844" y="148"/>
                    <a:pt x="2844" y="148"/>
                  </a:cubicBezTo>
                  <a:cubicBezTo>
                    <a:pt x="2844" y="148"/>
                    <a:pt x="2926" y="164"/>
                    <a:pt x="2918" y="460"/>
                  </a:cubicBezTo>
                  <a:cubicBezTo>
                    <a:pt x="2901" y="765"/>
                    <a:pt x="2811" y="863"/>
                    <a:pt x="2811" y="863"/>
                  </a:cubicBezTo>
                  <a:cubicBezTo>
                    <a:pt x="0" y="880"/>
                    <a:pt x="0" y="880"/>
                    <a:pt x="0" y="880"/>
                  </a:cubicBezTo>
                  <a:cubicBezTo>
                    <a:pt x="17" y="1020"/>
                    <a:pt x="17" y="1020"/>
                    <a:pt x="17" y="1020"/>
                  </a:cubicBezTo>
                  <a:cubicBezTo>
                    <a:pt x="2926" y="1020"/>
                    <a:pt x="2926" y="1020"/>
                    <a:pt x="2926" y="1020"/>
                  </a:cubicBezTo>
                  <a:cubicBezTo>
                    <a:pt x="2926" y="1020"/>
                    <a:pt x="5705" y="1020"/>
                    <a:pt x="5705" y="1003"/>
                  </a:cubicBezTo>
                  <a:cubicBezTo>
                    <a:pt x="5713" y="979"/>
                    <a:pt x="5803" y="756"/>
                    <a:pt x="5812" y="534"/>
                  </a:cubicBezTo>
                  <a:cubicBezTo>
                    <a:pt x="5820" y="320"/>
                    <a:pt x="5812" y="181"/>
                    <a:pt x="5812" y="181"/>
                  </a:cubicBezTo>
                  <a:cubicBezTo>
                    <a:pt x="5680" y="57"/>
                    <a:pt x="5680" y="57"/>
                    <a:pt x="5680" y="57"/>
                  </a:cubicBezTo>
                  <a:cubicBezTo>
                    <a:pt x="4168" y="33"/>
                    <a:pt x="4168" y="33"/>
                    <a:pt x="4168" y="33"/>
                  </a:cubicBezTo>
                  <a:cubicBezTo>
                    <a:pt x="2967" y="0"/>
                    <a:pt x="2967" y="0"/>
                    <a:pt x="2967" y="0"/>
                  </a:cubicBezTo>
                  <a:cubicBezTo>
                    <a:pt x="1496" y="24"/>
                    <a:pt x="1496" y="24"/>
                    <a:pt x="1496" y="24"/>
                  </a:cubicBezTo>
                  <a:cubicBezTo>
                    <a:pt x="9" y="57"/>
                    <a:pt x="9" y="57"/>
                    <a:pt x="9" y="5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9" name="Google Shape;1809;p37"/>
            <p:cNvSpPr/>
            <p:nvPr/>
          </p:nvSpPr>
          <p:spPr>
            <a:xfrm>
              <a:off x="6212191" y="2937813"/>
              <a:ext cx="819519" cy="219440"/>
            </a:xfrm>
            <a:custGeom>
              <a:avLst/>
              <a:gdLst/>
              <a:ahLst/>
              <a:cxnLst/>
              <a:rect l="l" t="t" r="r" b="b"/>
              <a:pathLst>
                <a:path w="2786" h="746" extrusionOk="0">
                  <a:moveTo>
                    <a:pt x="91" y="41"/>
                  </a:moveTo>
                  <a:lnTo>
                    <a:pt x="91" y="41"/>
                  </a:lnTo>
                  <a:cubicBezTo>
                    <a:pt x="164" y="229"/>
                    <a:pt x="157" y="353"/>
                    <a:pt x="132" y="460"/>
                  </a:cubicBezTo>
                  <a:cubicBezTo>
                    <a:pt x="99" y="558"/>
                    <a:pt x="0" y="731"/>
                    <a:pt x="0" y="731"/>
                  </a:cubicBezTo>
                  <a:cubicBezTo>
                    <a:pt x="1966" y="715"/>
                    <a:pt x="1966" y="715"/>
                    <a:pt x="1966" y="715"/>
                  </a:cubicBezTo>
                  <a:cubicBezTo>
                    <a:pt x="1966" y="715"/>
                    <a:pt x="2713" y="764"/>
                    <a:pt x="2713" y="739"/>
                  </a:cubicBezTo>
                  <a:cubicBezTo>
                    <a:pt x="2713" y="723"/>
                    <a:pt x="2778" y="493"/>
                    <a:pt x="2786" y="386"/>
                  </a:cubicBezTo>
                  <a:cubicBezTo>
                    <a:pt x="2786" y="270"/>
                    <a:pt x="2729" y="16"/>
                    <a:pt x="2729" y="16"/>
                  </a:cubicBezTo>
                  <a:cubicBezTo>
                    <a:pt x="1472" y="0"/>
                    <a:pt x="1472" y="0"/>
                    <a:pt x="1472" y="0"/>
                  </a:cubicBezTo>
                  <a:cubicBezTo>
                    <a:pt x="1472" y="0"/>
                    <a:pt x="724" y="49"/>
                    <a:pt x="700" y="49"/>
                  </a:cubicBezTo>
                  <a:cubicBezTo>
                    <a:pt x="674" y="49"/>
                    <a:pt x="91" y="41"/>
                    <a:pt x="91" y="4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0" name="Google Shape;1810;p37"/>
            <p:cNvSpPr/>
            <p:nvPr/>
          </p:nvSpPr>
          <p:spPr>
            <a:xfrm>
              <a:off x="6181010" y="3227851"/>
              <a:ext cx="1543437" cy="258563"/>
            </a:xfrm>
            <a:custGeom>
              <a:avLst/>
              <a:gdLst/>
              <a:ahLst/>
              <a:cxnLst/>
              <a:rect l="l" t="t" r="r" b="b"/>
              <a:pathLst>
                <a:path w="5247" h="879" extrusionOk="0">
                  <a:moveTo>
                    <a:pt x="5235" y="518"/>
                  </a:moveTo>
                  <a:lnTo>
                    <a:pt x="5235" y="518"/>
                  </a:lnTo>
                  <a:lnTo>
                    <a:pt x="5235" y="518"/>
                  </a:lnTo>
                  <a:cubicBezTo>
                    <a:pt x="5228" y="576"/>
                    <a:pt x="5219" y="633"/>
                    <a:pt x="5211" y="682"/>
                  </a:cubicBezTo>
                  <a:cubicBezTo>
                    <a:pt x="5194" y="781"/>
                    <a:pt x="5161" y="830"/>
                    <a:pt x="5137" y="855"/>
                  </a:cubicBezTo>
                  <a:cubicBezTo>
                    <a:pt x="5120" y="872"/>
                    <a:pt x="5104" y="879"/>
                    <a:pt x="5104" y="879"/>
                  </a:cubicBezTo>
                  <a:cubicBezTo>
                    <a:pt x="16" y="879"/>
                    <a:pt x="16" y="879"/>
                    <a:pt x="16" y="879"/>
                  </a:cubicBezTo>
                  <a:cubicBezTo>
                    <a:pt x="147" y="715"/>
                    <a:pt x="156" y="444"/>
                    <a:pt x="90" y="222"/>
                  </a:cubicBezTo>
                  <a:lnTo>
                    <a:pt x="90" y="222"/>
                  </a:lnTo>
                  <a:cubicBezTo>
                    <a:pt x="73" y="164"/>
                    <a:pt x="49" y="115"/>
                    <a:pt x="24" y="66"/>
                  </a:cubicBezTo>
                  <a:cubicBezTo>
                    <a:pt x="16" y="49"/>
                    <a:pt x="8" y="41"/>
                    <a:pt x="0" y="25"/>
                  </a:cubicBezTo>
                  <a:cubicBezTo>
                    <a:pt x="8" y="0"/>
                    <a:pt x="8" y="0"/>
                    <a:pt x="8" y="0"/>
                  </a:cubicBezTo>
                  <a:lnTo>
                    <a:pt x="246" y="0"/>
                  </a:lnTo>
                  <a:cubicBezTo>
                    <a:pt x="255" y="0"/>
                    <a:pt x="3246" y="0"/>
                    <a:pt x="3246" y="0"/>
                  </a:cubicBezTo>
                  <a:cubicBezTo>
                    <a:pt x="5129" y="0"/>
                    <a:pt x="5129" y="0"/>
                    <a:pt x="5129" y="0"/>
                  </a:cubicBezTo>
                  <a:cubicBezTo>
                    <a:pt x="5129" y="0"/>
                    <a:pt x="5178" y="99"/>
                    <a:pt x="5219" y="214"/>
                  </a:cubicBezTo>
                  <a:cubicBezTo>
                    <a:pt x="5252" y="296"/>
                    <a:pt x="5252" y="403"/>
                    <a:pt x="5235" y="51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1" name="Google Shape;1811;p37"/>
            <p:cNvSpPr/>
            <p:nvPr/>
          </p:nvSpPr>
          <p:spPr>
            <a:xfrm>
              <a:off x="6341031" y="3571131"/>
              <a:ext cx="123546" cy="138253"/>
            </a:xfrm>
            <a:custGeom>
              <a:avLst/>
              <a:gdLst/>
              <a:ahLst/>
              <a:cxnLst/>
              <a:rect l="l" t="t" r="r" b="b"/>
              <a:pathLst>
                <a:path w="420" h="470" extrusionOk="0">
                  <a:moveTo>
                    <a:pt x="245" y="0"/>
                  </a:moveTo>
                  <a:lnTo>
                    <a:pt x="245" y="0"/>
                  </a:lnTo>
                  <a:cubicBezTo>
                    <a:pt x="121" y="0"/>
                    <a:pt x="-34" y="140"/>
                    <a:pt x="7" y="280"/>
                  </a:cubicBezTo>
                  <a:cubicBezTo>
                    <a:pt x="56" y="428"/>
                    <a:pt x="105" y="477"/>
                    <a:pt x="204" y="469"/>
                  </a:cubicBezTo>
                  <a:cubicBezTo>
                    <a:pt x="294" y="453"/>
                    <a:pt x="401" y="412"/>
                    <a:pt x="409" y="321"/>
                  </a:cubicBezTo>
                  <a:cubicBezTo>
                    <a:pt x="426" y="239"/>
                    <a:pt x="426" y="165"/>
                    <a:pt x="393" y="107"/>
                  </a:cubicBezTo>
                  <a:cubicBezTo>
                    <a:pt x="368" y="49"/>
                    <a:pt x="303" y="0"/>
                    <a:pt x="24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2" name="Google Shape;1812;p37"/>
            <p:cNvSpPr/>
            <p:nvPr/>
          </p:nvSpPr>
          <p:spPr>
            <a:xfrm>
              <a:off x="6630775" y="2990761"/>
              <a:ext cx="84717" cy="96777"/>
            </a:xfrm>
            <a:custGeom>
              <a:avLst/>
              <a:gdLst/>
              <a:ahLst/>
              <a:cxnLst/>
              <a:rect l="l" t="t" r="r" b="b"/>
              <a:pathLst>
                <a:path w="288" h="329" extrusionOk="0">
                  <a:moveTo>
                    <a:pt x="0" y="8"/>
                  </a:moveTo>
                  <a:lnTo>
                    <a:pt x="0" y="329"/>
                  </a:lnTo>
                  <a:lnTo>
                    <a:pt x="131" y="247"/>
                  </a:lnTo>
                  <a:lnTo>
                    <a:pt x="247" y="329"/>
                  </a:lnTo>
                  <a:lnTo>
                    <a:pt x="288" y="0"/>
                  </a:lnTo>
                  <a:lnTo>
                    <a:pt x="0" y="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3" name="Google Shape;1813;p37"/>
            <p:cNvSpPr/>
            <p:nvPr/>
          </p:nvSpPr>
          <p:spPr>
            <a:xfrm>
              <a:off x="7723564" y="3515535"/>
              <a:ext cx="10884" cy="31475"/>
            </a:xfrm>
            <a:custGeom>
              <a:avLst/>
              <a:gdLst/>
              <a:ahLst/>
              <a:cxnLst/>
              <a:rect l="l" t="t" r="r" b="b"/>
              <a:pathLst>
                <a:path w="37" h="107" extrusionOk="0">
                  <a:moveTo>
                    <a:pt x="0" y="0"/>
                  </a:moveTo>
                  <a:lnTo>
                    <a:pt x="0" y="0"/>
                  </a:lnTo>
                  <a:cubicBezTo>
                    <a:pt x="0" y="17"/>
                    <a:pt x="8" y="58"/>
                    <a:pt x="16" y="107"/>
                  </a:cubicBezTo>
                  <a:cubicBezTo>
                    <a:pt x="41" y="82"/>
                    <a:pt x="49" y="25"/>
                    <a:pt x="8" y="9"/>
                  </a:cubicBezTo>
                  <a:lnTo>
                    <a:pt x="0" y="0"/>
                  </a:ln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4" name="Google Shape;1814;p37"/>
            <p:cNvSpPr/>
            <p:nvPr/>
          </p:nvSpPr>
          <p:spPr>
            <a:xfrm>
              <a:off x="7517949" y="3513182"/>
              <a:ext cx="198261" cy="9707"/>
            </a:xfrm>
            <a:custGeom>
              <a:avLst/>
              <a:gdLst/>
              <a:ahLst/>
              <a:cxnLst/>
              <a:rect l="l" t="t" r="r" b="b"/>
              <a:pathLst>
                <a:path w="674" h="33" extrusionOk="0">
                  <a:moveTo>
                    <a:pt x="41" y="33"/>
                  </a:moveTo>
                  <a:lnTo>
                    <a:pt x="41" y="33"/>
                  </a:lnTo>
                  <a:cubicBezTo>
                    <a:pt x="24" y="33"/>
                    <a:pt x="8" y="33"/>
                    <a:pt x="0" y="33"/>
                  </a:cubicBezTo>
                  <a:cubicBezTo>
                    <a:pt x="57" y="33"/>
                    <a:pt x="115" y="33"/>
                    <a:pt x="164" y="33"/>
                  </a:cubicBezTo>
                  <a:lnTo>
                    <a:pt x="164" y="33"/>
                  </a:lnTo>
                  <a:cubicBezTo>
                    <a:pt x="132" y="33"/>
                    <a:pt x="98" y="33"/>
                    <a:pt x="74" y="33"/>
                  </a:cubicBezTo>
                  <a:cubicBezTo>
                    <a:pt x="57" y="33"/>
                    <a:pt x="50" y="33"/>
                    <a:pt x="41" y="33"/>
                  </a:cubicBezTo>
                  <a:moveTo>
                    <a:pt x="649" y="0"/>
                  </a:moveTo>
                  <a:lnTo>
                    <a:pt x="649" y="0"/>
                  </a:lnTo>
                  <a:cubicBezTo>
                    <a:pt x="608" y="0"/>
                    <a:pt x="559" y="17"/>
                    <a:pt x="526" y="17"/>
                  </a:cubicBezTo>
                  <a:cubicBezTo>
                    <a:pt x="469" y="25"/>
                    <a:pt x="411" y="33"/>
                    <a:pt x="353" y="33"/>
                  </a:cubicBezTo>
                  <a:cubicBezTo>
                    <a:pt x="551" y="33"/>
                    <a:pt x="666" y="25"/>
                    <a:pt x="666" y="17"/>
                  </a:cubicBezTo>
                  <a:cubicBezTo>
                    <a:pt x="666" y="17"/>
                    <a:pt x="666" y="8"/>
                    <a:pt x="674" y="8"/>
                  </a:cubicBezTo>
                  <a:cubicBezTo>
                    <a:pt x="666" y="0"/>
                    <a:pt x="657" y="0"/>
                    <a:pt x="649" y="0"/>
                  </a:cubicBezTo>
                  <a:close/>
                </a:path>
              </a:pathLst>
            </a:custGeom>
            <a:solidFill>
              <a:srgbClr val="A4BE9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5" name="Google Shape;1815;p37"/>
            <p:cNvSpPr/>
            <p:nvPr/>
          </p:nvSpPr>
          <p:spPr>
            <a:xfrm>
              <a:off x="6181599" y="3506122"/>
              <a:ext cx="1545496" cy="12649"/>
            </a:xfrm>
            <a:custGeom>
              <a:avLst/>
              <a:gdLst/>
              <a:ahLst/>
              <a:cxnLst/>
              <a:rect l="l" t="t" r="r" b="b"/>
              <a:pathLst>
                <a:path w="5254" h="43" extrusionOk="0">
                  <a:moveTo>
                    <a:pt x="6" y="32"/>
                  </a:moveTo>
                  <a:lnTo>
                    <a:pt x="6" y="32"/>
                  </a:lnTo>
                  <a:cubicBezTo>
                    <a:pt x="179" y="49"/>
                    <a:pt x="351" y="41"/>
                    <a:pt x="523" y="41"/>
                  </a:cubicBezTo>
                  <a:cubicBezTo>
                    <a:pt x="696" y="41"/>
                    <a:pt x="860" y="41"/>
                    <a:pt x="1033" y="41"/>
                  </a:cubicBezTo>
                  <a:cubicBezTo>
                    <a:pt x="1370" y="41"/>
                    <a:pt x="1716" y="41"/>
                    <a:pt x="2053" y="41"/>
                  </a:cubicBezTo>
                  <a:cubicBezTo>
                    <a:pt x="2734" y="41"/>
                    <a:pt x="3409" y="41"/>
                    <a:pt x="4091" y="41"/>
                  </a:cubicBezTo>
                  <a:cubicBezTo>
                    <a:pt x="4189" y="41"/>
                    <a:pt x="4288" y="32"/>
                    <a:pt x="4387" y="32"/>
                  </a:cubicBezTo>
                  <a:cubicBezTo>
                    <a:pt x="4477" y="32"/>
                    <a:pt x="4576" y="32"/>
                    <a:pt x="4666" y="32"/>
                  </a:cubicBezTo>
                  <a:cubicBezTo>
                    <a:pt x="4863" y="32"/>
                    <a:pt x="5053" y="32"/>
                    <a:pt x="5242" y="32"/>
                  </a:cubicBezTo>
                  <a:cubicBezTo>
                    <a:pt x="5258" y="32"/>
                    <a:pt x="5258" y="15"/>
                    <a:pt x="5242" y="15"/>
                  </a:cubicBezTo>
                  <a:cubicBezTo>
                    <a:pt x="4904" y="15"/>
                    <a:pt x="4559" y="15"/>
                    <a:pt x="4214" y="8"/>
                  </a:cubicBezTo>
                  <a:cubicBezTo>
                    <a:pt x="3877" y="0"/>
                    <a:pt x="3540" y="0"/>
                    <a:pt x="3203" y="0"/>
                  </a:cubicBezTo>
                  <a:cubicBezTo>
                    <a:pt x="2521" y="0"/>
                    <a:pt x="1839" y="0"/>
                    <a:pt x="1165" y="0"/>
                  </a:cubicBezTo>
                  <a:cubicBezTo>
                    <a:pt x="968" y="0"/>
                    <a:pt x="778" y="0"/>
                    <a:pt x="590" y="0"/>
                  </a:cubicBezTo>
                  <a:cubicBezTo>
                    <a:pt x="491" y="0"/>
                    <a:pt x="400" y="0"/>
                    <a:pt x="302" y="0"/>
                  </a:cubicBezTo>
                  <a:cubicBezTo>
                    <a:pt x="203" y="8"/>
                    <a:pt x="104" y="0"/>
                    <a:pt x="6" y="8"/>
                  </a:cubicBezTo>
                  <a:cubicBezTo>
                    <a:pt x="-2" y="8"/>
                    <a:pt x="-2" y="32"/>
                    <a:pt x="6"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6" name="Google Shape;1816;p37"/>
            <p:cNvSpPr/>
            <p:nvPr/>
          </p:nvSpPr>
          <p:spPr>
            <a:xfrm>
              <a:off x="6341031" y="3565248"/>
              <a:ext cx="129429" cy="146196"/>
            </a:xfrm>
            <a:custGeom>
              <a:avLst/>
              <a:gdLst/>
              <a:ahLst/>
              <a:cxnLst/>
              <a:rect l="l" t="t" r="r" b="b"/>
              <a:pathLst>
                <a:path w="440" h="497" extrusionOk="0">
                  <a:moveTo>
                    <a:pt x="113" y="95"/>
                  </a:moveTo>
                  <a:lnTo>
                    <a:pt x="113" y="95"/>
                  </a:lnTo>
                  <a:cubicBezTo>
                    <a:pt x="-2" y="103"/>
                    <a:pt x="-10" y="259"/>
                    <a:pt x="7" y="341"/>
                  </a:cubicBezTo>
                  <a:cubicBezTo>
                    <a:pt x="22" y="432"/>
                    <a:pt x="105" y="497"/>
                    <a:pt x="204" y="497"/>
                  </a:cubicBezTo>
                  <a:cubicBezTo>
                    <a:pt x="253" y="497"/>
                    <a:pt x="311" y="473"/>
                    <a:pt x="360" y="448"/>
                  </a:cubicBezTo>
                  <a:cubicBezTo>
                    <a:pt x="401" y="415"/>
                    <a:pt x="434" y="382"/>
                    <a:pt x="434" y="324"/>
                  </a:cubicBezTo>
                  <a:cubicBezTo>
                    <a:pt x="442" y="300"/>
                    <a:pt x="442" y="275"/>
                    <a:pt x="434" y="242"/>
                  </a:cubicBezTo>
                  <a:cubicBezTo>
                    <a:pt x="434" y="218"/>
                    <a:pt x="434" y="185"/>
                    <a:pt x="426" y="160"/>
                  </a:cubicBezTo>
                  <a:cubicBezTo>
                    <a:pt x="409" y="110"/>
                    <a:pt x="385" y="69"/>
                    <a:pt x="344" y="37"/>
                  </a:cubicBezTo>
                  <a:cubicBezTo>
                    <a:pt x="253" y="-29"/>
                    <a:pt x="121" y="-4"/>
                    <a:pt x="48" y="95"/>
                  </a:cubicBezTo>
                  <a:cubicBezTo>
                    <a:pt x="39" y="110"/>
                    <a:pt x="64" y="127"/>
                    <a:pt x="72" y="110"/>
                  </a:cubicBezTo>
                  <a:cubicBezTo>
                    <a:pt x="130" y="45"/>
                    <a:pt x="220" y="12"/>
                    <a:pt x="294" y="54"/>
                  </a:cubicBezTo>
                  <a:cubicBezTo>
                    <a:pt x="335" y="69"/>
                    <a:pt x="360" y="95"/>
                    <a:pt x="376" y="136"/>
                  </a:cubicBezTo>
                  <a:cubicBezTo>
                    <a:pt x="401" y="177"/>
                    <a:pt x="401" y="226"/>
                    <a:pt x="401" y="275"/>
                  </a:cubicBezTo>
                  <a:cubicBezTo>
                    <a:pt x="409" y="316"/>
                    <a:pt x="401" y="365"/>
                    <a:pt x="368" y="399"/>
                  </a:cubicBezTo>
                  <a:cubicBezTo>
                    <a:pt x="335" y="423"/>
                    <a:pt x="286" y="448"/>
                    <a:pt x="245" y="456"/>
                  </a:cubicBezTo>
                  <a:cubicBezTo>
                    <a:pt x="171" y="481"/>
                    <a:pt x="89" y="440"/>
                    <a:pt x="48" y="374"/>
                  </a:cubicBezTo>
                  <a:cubicBezTo>
                    <a:pt x="22" y="333"/>
                    <a:pt x="22" y="275"/>
                    <a:pt x="31" y="226"/>
                  </a:cubicBezTo>
                  <a:cubicBezTo>
                    <a:pt x="31" y="177"/>
                    <a:pt x="56" y="110"/>
                    <a:pt x="113" y="103"/>
                  </a:cubicBezTo>
                  <a:cubicBezTo>
                    <a:pt x="113" y="95"/>
                    <a:pt x="113" y="95"/>
                    <a:pt x="113" y="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7" name="Google Shape;1817;p37"/>
            <p:cNvSpPr/>
            <p:nvPr/>
          </p:nvSpPr>
          <p:spPr>
            <a:xfrm>
              <a:off x="6098647" y="3506122"/>
              <a:ext cx="119133" cy="13825"/>
            </a:xfrm>
            <a:custGeom>
              <a:avLst/>
              <a:gdLst/>
              <a:ahLst/>
              <a:cxnLst/>
              <a:rect l="l" t="t" r="r" b="b"/>
              <a:pathLst>
                <a:path w="405" h="47" extrusionOk="0">
                  <a:moveTo>
                    <a:pt x="8" y="41"/>
                  </a:moveTo>
                  <a:lnTo>
                    <a:pt x="8" y="41"/>
                  </a:lnTo>
                  <a:cubicBezTo>
                    <a:pt x="74" y="24"/>
                    <a:pt x="140" y="32"/>
                    <a:pt x="213" y="41"/>
                  </a:cubicBezTo>
                  <a:cubicBezTo>
                    <a:pt x="271" y="49"/>
                    <a:pt x="345" y="57"/>
                    <a:pt x="403" y="15"/>
                  </a:cubicBezTo>
                  <a:cubicBezTo>
                    <a:pt x="411" y="8"/>
                    <a:pt x="395" y="0"/>
                    <a:pt x="386" y="0"/>
                  </a:cubicBezTo>
                  <a:cubicBezTo>
                    <a:pt x="353" y="8"/>
                    <a:pt x="321" y="15"/>
                    <a:pt x="288" y="15"/>
                  </a:cubicBezTo>
                  <a:cubicBezTo>
                    <a:pt x="255" y="15"/>
                    <a:pt x="222" y="15"/>
                    <a:pt x="189" y="8"/>
                  </a:cubicBezTo>
                  <a:cubicBezTo>
                    <a:pt x="131" y="8"/>
                    <a:pt x="57" y="0"/>
                    <a:pt x="0" y="32"/>
                  </a:cubicBezTo>
                  <a:lnTo>
                    <a:pt x="8" y="41"/>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8" name="Google Shape;1818;p37"/>
            <p:cNvSpPr/>
            <p:nvPr/>
          </p:nvSpPr>
          <p:spPr>
            <a:xfrm>
              <a:off x="6106001" y="3484355"/>
              <a:ext cx="12943" cy="33828"/>
            </a:xfrm>
            <a:custGeom>
              <a:avLst/>
              <a:gdLst/>
              <a:ahLst/>
              <a:cxnLst/>
              <a:rect l="l" t="t" r="r" b="b"/>
              <a:pathLst>
                <a:path w="44" h="115" extrusionOk="0">
                  <a:moveTo>
                    <a:pt x="8" y="115"/>
                  </a:moveTo>
                  <a:lnTo>
                    <a:pt x="8" y="115"/>
                  </a:lnTo>
                  <a:cubicBezTo>
                    <a:pt x="16" y="106"/>
                    <a:pt x="16" y="106"/>
                    <a:pt x="16" y="106"/>
                  </a:cubicBezTo>
                  <a:cubicBezTo>
                    <a:pt x="16" y="98"/>
                    <a:pt x="16" y="98"/>
                    <a:pt x="16" y="98"/>
                  </a:cubicBezTo>
                  <a:cubicBezTo>
                    <a:pt x="8" y="106"/>
                    <a:pt x="8" y="106"/>
                    <a:pt x="8" y="106"/>
                  </a:cubicBezTo>
                  <a:cubicBezTo>
                    <a:pt x="16" y="98"/>
                    <a:pt x="16" y="89"/>
                    <a:pt x="16" y="82"/>
                  </a:cubicBezTo>
                  <a:cubicBezTo>
                    <a:pt x="16" y="82"/>
                    <a:pt x="24" y="74"/>
                    <a:pt x="24" y="65"/>
                  </a:cubicBezTo>
                  <a:lnTo>
                    <a:pt x="24" y="57"/>
                  </a:lnTo>
                  <a:cubicBezTo>
                    <a:pt x="32" y="48"/>
                    <a:pt x="32" y="41"/>
                    <a:pt x="32" y="33"/>
                  </a:cubicBezTo>
                  <a:cubicBezTo>
                    <a:pt x="41" y="24"/>
                    <a:pt x="49" y="16"/>
                    <a:pt x="41" y="7"/>
                  </a:cubicBezTo>
                  <a:cubicBezTo>
                    <a:pt x="41" y="0"/>
                    <a:pt x="32" y="0"/>
                    <a:pt x="32" y="0"/>
                  </a:cubicBezTo>
                  <a:cubicBezTo>
                    <a:pt x="16" y="0"/>
                    <a:pt x="16" y="16"/>
                    <a:pt x="8" y="24"/>
                  </a:cubicBezTo>
                  <a:cubicBezTo>
                    <a:pt x="8" y="41"/>
                    <a:pt x="0" y="48"/>
                    <a:pt x="0" y="57"/>
                  </a:cubicBezTo>
                  <a:cubicBezTo>
                    <a:pt x="0" y="65"/>
                    <a:pt x="0" y="74"/>
                    <a:pt x="0" y="89"/>
                  </a:cubicBezTo>
                  <a:lnTo>
                    <a:pt x="0" y="98"/>
                  </a:lnTo>
                  <a:cubicBezTo>
                    <a:pt x="8" y="106"/>
                    <a:pt x="8" y="106"/>
                    <a:pt x="8" y="106"/>
                  </a:cubicBezTo>
                  <a:lnTo>
                    <a:pt x="8" y="106"/>
                  </a:lnTo>
                  <a:cubicBezTo>
                    <a:pt x="8" y="115"/>
                    <a:pt x="8" y="115"/>
                    <a:pt x="8"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19" name="Google Shape;1819;p37"/>
            <p:cNvSpPr/>
            <p:nvPr/>
          </p:nvSpPr>
          <p:spPr>
            <a:xfrm>
              <a:off x="6118649" y="3479354"/>
              <a:ext cx="1567851" cy="10590"/>
            </a:xfrm>
            <a:custGeom>
              <a:avLst/>
              <a:gdLst/>
              <a:ahLst/>
              <a:cxnLst/>
              <a:rect l="l" t="t" r="r" b="b"/>
              <a:pathLst>
                <a:path w="5330" h="36" extrusionOk="0">
                  <a:moveTo>
                    <a:pt x="6" y="33"/>
                  </a:moveTo>
                  <a:lnTo>
                    <a:pt x="6" y="33"/>
                  </a:lnTo>
                  <a:cubicBezTo>
                    <a:pt x="179" y="41"/>
                    <a:pt x="359" y="33"/>
                    <a:pt x="532" y="33"/>
                  </a:cubicBezTo>
                  <a:cubicBezTo>
                    <a:pt x="705" y="33"/>
                    <a:pt x="877" y="33"/>
                    <a:pt x="1050" y="33"/>
                  </a:cubicBezTo>
                  <a:cubicBezTo>
                    <a:pt x="1396" y="33"/>
                    <a:pt x="1741" y="33"/>
                    <a:pt x="2086" y="33"/>
                  </a:cubicBezTo>
                  <a:cubicBezTo>
                    <a:pt x="2776" y="33"/>
                    <a:pt x="3466" y="33"/>
                    <a:pt x="4157" y="33"/>
                  </a:cubicBezTo>
                  <a:cubicBezTo>
                    <a:pt x="4543" y="33"/>
                    <a:pt x="4930" y="24"/>
                    <a:pt x="5324" y="24"/>
                  </a:cubicBezTo>
                  <a:cubicBezTo>
                    <a:pt x="5332" y="24"/>
                    <a:pt x="5332" y="8"/>
                    <a:pt x="5324" y="8"/>
                  </a:cubicBezTo>
                  <a:cubicBezTo>
                    <a:pt x="4634" y="8"/>
                    <a:pt x="3934" y="8"/>
                    <a:pt x="3244" y="0"/>
                  </a:cubicBezTo>
                  <a:cubicBezTo>
                    <a:pt x="2553" y="0"/>
                    <a:pt x="1864" y="0"/>
                    <a:pt x="1173" y="0"/>
                  </a:cubicBezTo>
                  <a:cubicBezTo>
                    <a:pt x="984" y="0"/>
                    <a:pt x="787" y="0"/>
                    <a:pt x="590" y="0"/>
                  </a:cubicBezTo>
                  <a:cubicBezTo>
                    <a:pt x="499" y="0"/>
                    <a:pt x="400" y="0"/>
                    <a:pt x="310" y="0"/>
                  </a:cubicBezTo>
                  <a:cubicBezTo>
                    <a:pt x="212" y="0"/>
                    <a:pt x="113" y="0"/>
                    <a:pt x="6" y="8"/>
                  </a:cubicBezTo>
                  <a:cubicBezTo>
                    <a:pt x="-2" y="8"/>
                    <a:pt x="-2" y="33"/>
                    <a:pt x="6" y="33"/>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0" name="Google Shape;1820;p37"/>
            <p:cNvSpPr/>
            <p:nvPr/>
          </p:nvSpPr>
          <p:spPr>
            <a:xfrm>
              <a:off x="7684736" y="3484355"/>
              <a:ext cx="0" cy="0"/>
            </a:xfrm>
            <a:custGeom>
              <a:avLst/>
              <a:gdLst/>
              <a:ahLst/>
              <a:cxnLst/>
              <a:rect l="l" t="t" r="r" b="b"/>
              <a:pathLst>
                <a:path w="120000" h="120000" extrusionOk="0">
                  <a:moveTo>
                    <a:pt x="0" y="0"/>
                  </a:moveTo>
                  <a:lnTo>
                    <a:pt x="0" y="0"/>
                  </a:ln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1" name="Google Shape;1821;p37"/>
            <p:cNvSpPr/>
            <p:nvPr/>
          </p:nvSpPr>
          <p:spPr>
            <a:xfrm>
              <a:off x="7687089" y="3221968"/>
              <a:ext cx="42064" cy="264446"/>
            </a:xfrm>
            <a:custGeom>
              <a:avLst/>
              <a:gdLst/>
              <a:ahLst/>
              <a:cxnLst/>
              <a:rect l="l" t="t" r="r" b="b"/>
              <a:pathLst>
                <a:path w="143" h="899" extrusionOk="0">
                  <a:moveTo>
                    <a:pt x="0" y="899"/>
                  </a:moveTo>
                  <a:lnTo>
                    <a:pt x="0" y="899"/>
                  </a:lnTo>
                  <a:cubicBezTo>
                    <a:pt x="50" y="867"/>
                    <a:pt x="74" y="817"/>
                    <a:pt x="91" y="760"/>
                  </a:cubicBezTo>
                  <a:cubicBezTo>
                    <a:pt x="108" y="702"/>
                    <a:pt x="124" y="637"/>
                    <a:pt x="132" y="571"/>
                  </a:cubicBezTo>
                  <a:cubicBezTo>
                    <a:pt x="149" y="447"/>
                    <a:pt x="149" y="316"/>
                    <a:pt x="115" y="192"/>
                  </a:cubicBezTo>
                  <a:cubicBezTo>
                    <a:pt x="99" y="160"/>
                    <a:pt x="91" y="127"/>
                    <a:pt x="74" y="94"/>
                  </a:cubicBezTo>
                  <a:cubicBezTo>
                    <a:pt x="66" y="61"/>
                    <a:pt x="50" y="28"/>
                    <a:pt x="25" y="4"/>
                  </a:cubicBezTo>
                  <a:cubicBezTo>
                    <a:pt x="17" y="-5"/>
                    <a:pt x="0" y="4"/>
                    <a:pt x="0" y="20"/>
                  </a:cubicBezTo>
                  <a:cubicBezTo>
                    <a:pt x="9" y="45"/>
                    <a:pt x="25" y="69"/>
                    <a:pt x="41" y="94"/>
                  </a:cubicBezTo>
                  <a:cubicBezTo>
                    <a:pt x="50" y="119"/>
                    <a:pt x="66" y="143"/>
                    <a:pt x="74" y="176"/>
                  </a:cubicBezTo>
                  <a:cubicBezTo>
                    <a:pt x="91" y="234"/>
                    <a:pt x="99" y="291"/>
                    <a:pt x="108" y="349"/>
                  </a:cubicBezTo>
                  <a:cubicBezTo>
                    <a:pt x="115" y="472"/>
                    <a:pt x="99" y="596"/>
                    <a:pt x="74" y="711"/>
                  </a:cubicBezTo>
                  <a:cubicBezTo>
                    <a:pt x="58" y="776"/>
                    <a:pt x="50" y="850"/>
                    <a:pt x="0" y="892"/>
                  </a:cubicBezTo>
                  <a:lnTo>
                    <a:pt x="0" y="8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2" name="Google Shape;1822;p37"/>
            <p:cNvSpPr/>
            <p:nvPr/>
          </p:nvSpPr>
          <p:spPr>
            <a:xfrm>
              <a:off x="7718858" y="3201671"/>
              <a:ext cx="48830" cy="301804"/>
            </a:xfrm>
            <a:custGeom>
              <a:avLst/>
              <a:gdLst/>
              <a:ahLst/>
              <a:cxnLst/>
              <a:rect l="l" t="t" r="r" b="b"/>
              <a:pathLst>
                <a:path w="166" h="1026" extrusionOk="0">
                  <a:moveTo>
                    <a:pt x="0" y="1026"/>
                  </a:moveTo>
                  <a:lnTo>
                    <a:pt x="0" y="1026"/>
                  </a:lnTo>
                  <a:cubicBezTo>
                    <a:pt x="57" y="1002"/>
                    <a:pt x="82" y="936"/>
                    <a:pt x="98" y="886"/>
                  </a:cubicBezTo>
                  <a:cubicBezTo>
                    <a:pt x="115" y="812"/>
                    <a:pt x="131" y="739"/>
                    <a:pt x="139" y="665"/>
                  </a:cubicBezTo>
                  <a:cubicBezTo>
                    <a:pt x="164" y="516"/>
                    <a:pt x="180" y="369"/>
                    <a:pt x="147" y="220"/>
                  </a:cubicBezTo>
                  <a:cubicBezTo>
                    <a:pt x="139" y="147"/>
                    <a:pt x="115" y="64"/>
                    <a:pt x="65" y="7"/>
                  </a:cubicBezTo>
                  <a:cubicBezTo>
                    <a:pt x="57" y="-9"/>
                    <a:pt x="32" y="7"/>
                    <a:pt x="41" y="23"/>
                  </a:cubicBezTo>
                  <a:cubicBezTo>
                    <a:pt x="73" y="81"/>
                    <a:pt x="98" y="138"/>
                    <a:pt x="115" y="204"/>
                  </a:cubicBezTo>
                  <a:cubicBezTo>
                    <a:pt x="131" y="261"/>
                    <a:pt x="131" y="328"/>
                    <a:pt x="131" y="393"/>
                  </a:cubicBezTo>
                  <a:cubicBezTo>
                    <a:pt x="131" y="541"/>
                    <a:pt x="106" y="698"/>
                    <a:pt x="73" y="837"/>
                  </a:cubicBezTo>
                  <a:cubicBezTo>
                    <a:pt x="65" y="870"/>
                    <a:pt x="57" y="903"/>
                    <a:pt x="48" y="936"/>
                  </a:cubicBezTo>
                  <a:cubicBezTo>
                    <a:pt x="32" y="968"/>
                    <a:pt x="16" y="994"/>
                    <a:pt x="0" y="102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3" name="Google Shape;1823;p37"/>
            <p:cNvSpPr/>
            <p:nvPr/>
          </p:nvSpPr>
          <p:spPr>
            <a:xfrm>
              <a:off x="6121591" y="3221968"/>
              <a:ext cx="1571676" cy="10884"/>
            </a:xfrm>
            <a:custGeom>
              <a:avLst/>
              <a:gdLst/>
              <a:ahLst/>
              <a:cxnLst/>
              <a:rect l="l" t="t" r="r" b="b"/>
              <a:pathLst>
                <a:path w="5343" h="37" extrusionOk="0">
                  <a:moveTo>
                    <a:pt x="5331" y="4"/>
                  </a:moveTo>
                  <a:lnTo>
                    <a:pt x="5331" y="4"/>
                  </a:lnTo>
                  <a:cubicBezTo>
                    <a:pt x="4985" y="-5"/>
                    <a:pt x="4640" y="4"/>
                    <a:pt x="4295" y="4"/>
                  </a:cubicBezTo>
                  <a:cubicBezTo>
                    <a:pt x="3950" y="4"/>
                    <a:pt x="3596" y="4"/>
                    <a:pt x="3250" y="4"/>
                  </a:cubicBezTo>
                  <a:cubicBezTo>
                    <a:pt x="2560" y="4"/>
                    <a:pt x="1870" y="4"/>
                    <a:pt x="1180" y="4"/>
                  </a:cubicBezTo>
                  <a:cubicBezTo>
                    <a:pt x="794" y="4"/>
                    <a:pt x="399" y="-5"/>
                    <a:pt x="12" y="4"/>
                  </a:cubicBezTo>
                  <a:cubicBezTo>
                    <a:pt x="-4" y="4"/>
                    <a:pt x="-4" y="37"/>
                    <a:pt x="12" y="37"/>
                  </a:cubicBezTo>
                  <a:cubicBezTo>
                    <a:pt x="358" y="37"/>
                    <a:pt x="703" y="37"/>
                    <a:pt x="1057" y="37"/>
                  </a:cubicBezTo>
                  <a:cubicBezTo>
                    <a:pt x="1402" y="37"/>
                    <a:pt x="1747" y="37"/>
                    <a:pt x="2093" y="37"/>
                  </a:cubicBezTo>
                  <a:cubicBezTo>
                    <a:pt x="2782" y="37"/>
                    <a:pt x="3473" y="37"/>
                    <a:pt x="4164" y="37"/>
                  </a:cubicBezTo>
                  <a:cubicBezTo>
                    <a:pt x="4361" y="37"/>
                    <a:pt x="4558" y="37"/>
                    <a:pt x="4747" y="37"/>
                  </a:cubicBezTo>
                  <a:cubicBezTo>
                    <a:pt x="4944" y="37"/>
                    <a:pt x="5141" y="37"/>
                    <a:pt x="5331" y="28"/>
                  </a:cubicBezTo>
                  <a:cubicBezTo>
                    <a:pt x="5347" y="28"/>
                    <a:pt x="5347" y="4"/>
                    <a:pt x="5331" y="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4" name="Google Shape;1824;p37"/>
            <p:cNvSpPr/>
            <p:nvPr/>
          </p:nvSpPr>
          <p:spPr>
            <a:xfrm>
              <a:off x="6115414" y="3194023"/>
              <a:ext cx="11472" cy="34710"/>
            </a:xfrm>
            <a:custGeom>
              <a:avLst/>
              <a:gdLst/>
              <a:ahLst/>
              <a:cxnLst/>
              <a:rect l="l" t="t" r="r" b="b"/>
              <a:pathLst>
                <a:path w="39" h="118" extrusionOk="0">
                  <a:moveTo>
                    <a:pt x="33" y="107"/>
                  </a:moveTo>
                  <a:lnTo>
                    <a:pt x="33" y="107"/>
                  </a:lnTo>
                  <a:lnTo>
                    <a:pt x="33" y="107"/>
                  </a:lnTo>
                  <a:lnTo>
                    <a:pt x="33" y="107"/>
                  </a:lnTo>
                  <a:cubicBezTo>
                    <a:pt x="33" y="99"/>
                    <a:pt x="33" y="90"/>
                    <a:pt x="25" y="82"/>
                  </a:cubicBezTo>
                  <a:lnTo>
                    <a:pt x="25" y="74"/>
                  </a:lnTo>
                  <a:cubicBezTo>
                    <a:pt x="25" y="74"/>
                    <a:pt x="25" y="65"/>
                    <a:pt x="33" y="65"/>
                  </a:cubicBezTo>
                  <a:cubicBezTo>
                    <a:pt x="33" y="49"/>
                    <a:pt x="33" y="41"/>
                    <a:pt x="33" y="24"/>
                  </a:cubicBezTo>
                  <a:cubicBezTo>
                    <a:pt x="42" y="17"/>
                    <a:pt x="42" y="0"/>
                    <a:pt x="33" y="0"/>
                  </a:cubicBezTo>
                  <a:cubicBezTo>
                    <a:pt x="17" y="0"/>
                    <a:pt x="17" y="17"/>
                    <a:pt x="9" y="24"/>
                  </a:cubicBezTo>
                  <a:cubicBezTo>
                    <a:pt x="9" y="33"/>
                    <a:pt x="0" y="49"/>
                    <a:pt x="0" y="65"/>
                  </a:cubicBezTo>
                  <a:cubicBezTo>
                    <a:pt x="0" y="74"/>
                    <a:pt x="9" y="74"/>
                    <a:pt x="9" y="82"/>
                  </a:cubicBezTo>
                  <a:lnTo>
                    <a:pt x="9" y="90"/>
                  </a:lnTo>
                  <a:cubicBezTo>
                    <a:pt x="9" y="99"/>
                    <a:pt x="17" y="99"/>
                    <a:pt x="17" y="107"/>
                  </a:cubicBezTo>
                  <a:lnTo>
                    <a:pt x="25" y="115"/>
                  </a:lnTo>
                  <a:cubicBezTo>
                    <a:pt x="25" y="123"/>
                    <a:pt x="42" y="115"/>
                    <a:pt x="33" y="10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5" name="Google Shape;1825;p37"/>
            <p:cNvSpPr/>
            <p:nvPr/>
          </p:nvSpPr>
          <p:spPr>
            <a:xfrm>
              <a:off x="6121003" y="3194023"/>
              <a:ext cx="1615799" cy="7060"/>
            </a:xfrm>
            <a:custGeom>
              <a:avLst/>
              <a:gdLst/>
              <a:ahLst/>
              <a:cxnLst/>
              <a:rect l="l" t="t" r="r" b="b"/>
              <a:pathLst>
                <a:path w="5493" h="24" extrusionOk="0">
                  <a:moveTo>
                    <a:pt x="6" y="24"/>
                  </a:moveTo>
                  <a:lnTo>
                    <a:pt x="6" y="24"/>
                  </a:lnTo>
                  <a:cubicBezTo>
                    <a:pt x="96" y="24"/>
                    <a:pt x="187" y="24"/>
                    <a:pt x="286" y="24"/>
                  </a:cubicBezTo>
                  <a:cubicBezTo>
                    <a:pt x="368" y="24"/>
                    <a:pt x="459" y="24"/>
                    <a:pt x="541" y="24"/>
                  </a:cubicBezTo>
                  <a:cubicBezTo>
                    <a:pt x="722" y="24"/>
                    <a:pt x="902" y="24"/>
                    <a:pt x="1075" y="24"/>
                  </a:cubicBezTo>
                  <a:cubicBezTo>
                    <a:pt x="1437" y="24"/>
                    <a:pt x="1790" y="24"/>
                    <a:pt x="2152" y="24"/>
                  </a:cubicBezTo>
                  <a:cubicBezTo>
                    <a:pt x="2858" y="24"/>
                    <a:pt x="3565" y="24"/>
                    <a:pt x="4280" y="24"/>
                  </a:cubicBezTo>
                  <a:cubicBezTo>
                    <a:pt x="4675" y="24"/>
                    <a:pt x="5078" y="24"/>
                    <a:pt x="5480" y="24"/>
                  </a:cubicBezTo>
                  <a:cubicBezTo>
                    <a:pt x="5497" y="24"/>
                    <a:pt x="5497" y="0"/>
                    <a:pt x="5480" y="0"/>
                  </a:cubicBezTo>
                  <a:cubicBezTo>
                    <a:pt x="4765" y="0"/>
                    <a:pt x="4050" y="0"/>
                    <a:pt x="3334" y="0"/>
                  </a:cubicBezTo>
                  <a:cubicBezTo>
                    <a:pt x="2628" y="0"/>
                    <a:pt x="1922" y="0"/>
                    <a:pt x="1207" y="0"/>
                  </a:cubicBezTo>
                  <a:cubicBezTo>
                    <a:pt x="1010" y="0"/>
                    <a:pt x="812" y="0"/>
                    <a:pt x="606" y="0"/>
                  </a:cubicBezTo>
                  <a:cubicBezTo>
                    <a:pt x="508" y="0"/>
                    <a:pt x="418" y="0"/>
                    <a:pt x="319" y="0"/>
                  </a:cubicBezTo>
                  <a:cubicBezTo>
                    <a:pt x="212" y="0"/>
                    <a:pt x="113" y="0"/>
                    <a:pt x="6" y="8"/>
                  </a:cubicBezTo>
                  <a:cubicBezTo>
                    <a:pt x="-2" y="8"/>
                    <a:pt x="-2" y="17"/>
                    <a:pt x="6"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6" name="Google Shape;1826;p37"/>
            <p:cNvSpPr/>
            <p:nvPr/>
          </p:nvSpPr>
          <p:spPr>
            <a:xfrm>
              <a:off x="6180422" y="3230204"/>
              <a:ext cx="45594" cy="265623"/>
            </a:xfrm>
            <a:custGeom>
              <a:avLst/>
              <a:gdLst/>
              <a:ahLst/>
              <a:cxnLst/>
              <a:rect l="l" t="t" r="r" b="b"/>
              <a:pathLst>
                <a:path w="155" h="903" extrusionOk="0">
                  <a:moveTo>
                    <a:pt x="2" y="0"/>
                  </a:moveTo>
                  <a:lnTo>
                    <a:pt x="2" y="0"/>
                  </a:lnTo>
                  <a:cubicBezTo>
                    <a:pt x="2" y="33"/>
                    <a:pt x="18" y="58"/>
                    <a:pt x="34" y="82"/>
                  </a:cubicBezTo>
                  <a:cubicBezTo>
                    <a:pt x="43" y="107"/>
                    <a:pt x="59" y="132"/>
                    <a:pt x="67" y="164"/>
                  </a:cubicBezTo>
                  <a:cubicBezTo>
                    <a:pt x="92" y="214"/>
                    <a:pt x="108" y="272"/>
                    <a:pt x="117" y="329"/>
                  </a:cubicBezTo>
                  <a:cubicBezTo>
                    <a:pt x="133" y="452"/>
                    <a:pt x="117" y="575"/>
                    <a:pt x="84" y="691"/>
                  </a:cubicBezTo>
                  <a:cubicBezTo>
                    <a:pt x="75" y="724"/>
                    <a:pt x="59" y="756"/>
                    <a:pt x="51" y="789"/>
                  </a:cubicBezTo>
                  <a:cubicBezTo>
                    <a:pt x="43" y="806"/>
                    <a:pt x="34" y="822"/>
                    <a:pt x="26" y="839"/>
                  </a:cubicBezTo>
                  <a:cubicBezTo>
                    <a:pt x="18" y="855"/>
                    <a:pt x="2" y="864"/>
                    <a:pt x="2" y="880"/>
                  </a:cubicBezTo>
                  <a:cubicBezTo>
                    <a:pt x="-7" y="897"/>
                    <a:pt x="18" y="912"/>
                    <a:pt x="26" y="897"/>
                  </a:cubicBezTo>
                  <a:cubicBezTo>
                    <a:pt x="51" y="880"/>
                    <a:pt x="59" y="839"/>
                    <a:pt x="75" y="814"/>
                  </a:cubicBezTo>
                  <a:cubicBezTo>
                    <a:pt x="92" y="789"/>
                    <a:pt x="100" y="756"/>
                    <a:pt x="108" y="732"/>
                  </a:cubicBezTo>
                  <a:cubicBezTo>
                    <a:pt x="133" y="666"/>
                    <a:pt x="141" y="609"/>
                    <a:pt x="149" y="543"/>
                  </a:cubicBezTo>
                  <a:cubicBezTo>
                    <a:pt x="166" y="419"/>
                    <a:pt x="149" y="288"/>
                    <a:pt x="108" y="173"/>
                  </a:cubicBezTo>
                  <a:cubicBezTo>
                    <a:pt x="100" y="140"/>
                    <a:pt x="84" y="107"/>
                    <a:pt x="67" y="74"/>
                  </a:cubicBezTo>
                  <a:cubicBezTo>
                    <a:pt x="51" y="50"/>
                    <a:pt x="34" y="17"/>
                    <a:pt x="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7" name="Google Shape;1827;p37"/>
            <p:cNvSpPr/>
            <p:nvPr/>
          </p:nvSpPr>
          <p:spPr>
            <a:xfrm>
              <a:off x="7036122" y="2894572"/>
              <a:ext cx="55595" cy="303569"/>
            </a:xfrm>
            <a:custGeom>
              <a:avLst/>
              <a:gdLst/>
              <a:ahLst/>
              <a:cxnLst/>
              <a:rect l="l" t="t" r="r" b="b"/>
              <a:pathLst>
                <a:path w="189" h="1032" extrusionOk="0">
                  <a:moveTo>
                    <a:pt x="35" y="23"/>
                  </a:moveTo>
                  <a:lnTo>
                    <a:pt x="35" y="23"/>
                  </a:lnTo>
                  <a:cubicBezTo>
                    <a:pt x="167" y="253"/>
                    <a:pt x="182" y="541"/>
                    <a:pt x="100" y="796"/>
                  </a:cubicBezTo>
                  <a:cubicBezTo>
                    <a:pt x="84" y="837"/>
                    <a:pt x="76" y="870"/>
                    <a:pt x="59" y="903"/>
                  </a:cubicBezTo>
                  <a:cubicBezTo>
                    <a:pt x="43" y="944"/>
                    <a:pt x="18" y="977"/>
                    <a:pt x="2" y="1009"/>
                  </a:cubicBezTo>
                  <a:cubicBezTo>
                    <a:pt x="-6" y="1026"/>
                    <a:pt x="10" y="1042"/>
                    <a:pt x="26" y="1026"/>
                  </a:cubicBezTo>
                  <a:cubicBezTo>
                    <a:pt x="51" y="1001"/>
                    <a:pt x="68" y="968"/>
                    <a:pt x="84" y="936"/>
                  </a:cubicBezTo>
                  <a:cubicBezTo>
                    <a:pt x="92" y="903"/>
                    <a:pt x="109" y="878"/>
                    <a:pt x="125" y="845"/>
                  </a:cubicBezTo>
                  <a:cubicBezTo>
                    <a:pt x="150" y="780"/>
                    <a:pt x="167" y="705"/>
                    <a:pt x="175" y="640"/>
                  </a:cubicBezTo>
                  <a:cubicBezTo>
                    <a:pt x="199" y="500"/>
                    <a:pt x="191" y="361"/>
                    <a:pt x="158" y="229"/>
                  </a:cubicBezTo>
                  <a:cubicBezTo>
                    <a:pt x="134" y="147"/>
                    <a:pt x="100" y="80"/>
                    <a:pt x="68" y="7"/>
                  </a:cubicBezTo>
                  <a:cubicBezTo>
                    <a:pt x="59" y="-10"/>
                    <a:pt x="26" y="7"/>
                    <a:pt x="35" y="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8" name="Google Shape;1828;p37"/>
            <p:cNvSpPr/>
            <p:nvPr/>
          </p:nvSpPr>
          <p:spPr>
            <a:xfrm>
              <a:off x="7050241" y="2893984"/>
              <a:ext cx="802163" cy="31769"/>
            </a:xfrm>
            <a:custGeom>
              <a:avLst/>
              <a:gdLst/>
              <a:ahLst/>
              <a:cxnLst/>
              <a:rect l="l" t="t" r="r" b="b"/>
              <a:pathLst>
                <a:path w="2727" h="108" extrusionOk="0">
                  <a:moveTo>
                    <a:pt x="3" y="17"/>
                  </a:moveTo>
                  <a:lnTo>
                    <a:pt x="3" y="17"/>
                  </a:lnTo>
                  <a:cubicBezTo>
                    <a:pt x="28" y="25"/>
                    <a:pt x="44" y="25"/>
                    <a:pt x="61" y="33"/>
                  </a:cubicBezTo>
                  <a:cubicBezTo>
                    <a:pt x="86" y="33"/>
                    <a:pt x="110" y="33"/>
                    <a:pt x="134" y="33"/>
                  </a:cubicBezTo>
                  <a:cubicBezTo>
                    <a:pt x="175" y="41"/>
                    <a:pt x="217" y="41"/>
                    <a:pt x="258" y="50"/>
                  </a:cubicBezTo>
                  <a:cubicBezTo>
                    <a:pt x="348" y="50"/>
                    <a:pt x="439" y="58"/>
                    <a:pt x="529" y="58"/>
                  </a:cubicBezTo>
                  <a:cubicBezTo>
                    <a:pt x="702" y="67"/>
                    <a:pt x="875" y="74"/>
                    <a:pt x="1055" y="67"/>
                  </a:cubicBezTo>
                  <a:cubicBezTo>
                    <a:pt x="1228" y="67"/>
                    <a:pt x="1409" y="67"/>
                    <a:pt x="1582" y="58"/>
                  </a:cubicBezTo>
                  <a:cubicBezTo>
                    <a:pt x="1763" y="58"/>
                    <a:pt x="1936" y="58"/>
                    <a:pt x="2116" y="67"/>
                  </a:cubicBezTo>
                  <a:cubicBezTo>
                    <a:pt x="2314" y="74"/>
                    <a:pt x="2511" y="91"/>
                    <a:pt x="2708" y="108"/>
                  </a:cubicBezTo>
                  <a:cubicBezTo>
                    <a:pt x="2733" y="108"/>
                    <a:pt x="2733" y="74"/>
                    <a:pt x="2708" y="67"/>
                  </a:cubicBezTo>
                  <a:cubicBezTo>
                    <a:pt x="2355" y="41"/>
                    <a:pt x="2001" y="25"/>
                    <a:pt x="1647" y="25"/>
                  </a:cubicBezTo>
                  <a:cubicBezTo>
                    <a:pt x="1475" y="25"/>
                    <a:pt x="1294" y="33"/>
                    <a:pt x="1121" y="33"/>
                  </a:cubicBezTo>
                  <a:cubicBezTo>
                    <a:pt x="940" y="33"/>
                    <a:pt x="767" y="33"/>
                    <a:pt x="595" y="33"/>
                  </a:cubicBezTo>
                  <a:cubicBezTo>
                    <a:pt x="497" y="25"/>
                    <a:pt x="398" y="25"/>
                    <a:pt x="299" y="17"/>
                  </a:cubicBezTo>
                  <a:cubicBezTo>
                    <a:pt x="250" y="9"/>
                    <a:pt x="201" y="9"/>
                    <a:pt x="151" y="9"/>
                  </a:cubicBezTo>
                  <a:cubicBezTo>
                    <a:pt x="127" y="0"/>
                    <a:pt x="102" y="0"/>
                    <a:pt x="77" y="0"/>
                  </a:cubicBezTo>
                  <a:cubicBezTo>
                    <a:pt x="61" y="0"/>
                    <a:pt x="52" y="0"/>
                    <a:pt x="44" y="0"/>
                  </a:cubicBezTo>
                  <a:cubicBezTo>
                    <a:pt x="28" y="0"/>
                    <a:pt x="20" y="0"/>
                    <a:pt x="3" y="0"/>
                  </a:cubicBezTo>
                  <a:cubicBezTo>
                    <a:pt x="-5" y="0"/>
                    <a:pt x="3" y="17"/>
                    <a:pt x="3"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29" name="Google Shape;1829;p37"/>
            <p:cNvSpPr/>
            <p:nvPr/>
          </p:nvSpPr>
          <p:spPr>
            <a:xfrm>
              <a:off x="7727388" y="2913692"/>
              <a:ext cx="170316" cy="291803"/>
            </a:xfrm>
            <a:custGeom>
              <a:avLst/>
              <a:gdLst/>
              <a:ahLst/>
              <a:cxnLst/>
              <a:rect l="l" t="t" r="r" b="b"/>
              <a:pathLst>
                <a:path w="579" h="992" extrusionOk="0">
                  <a:moveTo>
                    <a:pt x="3" y="986"/>
                  </a:moveTo>
                  <a:lnTo>
                    <a:pt x="3" y="986"/>
                  </a:lnTo>
                  <a:cubicBezTo>
                    <a:pt x="36" y="994"/>
                    <a:pt x="77" y="994"/>
                    <a:pt x="110" y="986"/>
                  </a:cubicBezTo>
                  <a:cubicBezTo>
                    <a:pt x="151" y="986"/>
                    <a:pt x="184" y="986"/>
                    <a:pt x="225" y="986"/>
                  </a:cubicBezTo>
                  <a:cubicBezTo>
                    <a:pt x="299" y="977"/>
                    <a:pt x="373" y="970"/>
                    <a:pt x="447" y="961"/>
                  </a:cubicBezTo>
                  <a:cubicBezTo>
                    <a:pt x="455" y="961"/>
                    <a:pt x="464" y="961"/>
                    <a:pt x="464" y="953"/>
                  </a:cubicBezTo>
                  <a:cubicBezTo>
                    <a:pt x="513" y="813"/>
                    <a:pt x="546" y="674"/>
                    <a:pt x="562" y="525"/>
                  </a:cubicBezTo>
                  <a:cubicBezTo>
                    <a:pt x="570" y="460"/>
                    <a:pt x="579" y="386"/>
                    <a:pt x="579" y="320"/>
                  </a:cubicBezTo>
                  <a:cubicBezTo>
                    <a:pt x="579" y="254"/>
                    <a:pt x="579" y="188"/>
                    <a:pt x="554" y="123"/>
                  </a:cubicBezTo>
                  <a:cubicBezTo>
                    <a:pt x="537" y="98"/>
                    <a:pt x="521" y="73"/>
                    <a:pt x="505" y="49"/>
                  </a:cubicBezTo>
                  <a:cubicBezTo>
                    <a:pt x="488" y="24"/>
                    <a:pt x="455" y="0"/>
                    <a:pt x="431" y="0"/>
                  </a:cubicBezTo>
                  <a:cubicBezTo>
                    <a:pt x="414" y="0"/>
                    <a:pt x="406" y="15"/>
                    <a:pt x="414" y="24"/>
                  </a:cubicBezTo>
                  <a:cubicBezTo>
                    <a:pt x="431" y="41"/>
                    <a:pt x="455" y="56"/>
                    <a:pt x="480" y="73"/>
                  </a:cubicBezTo>
                  <a:cubicBezTo>
                    <a:pt x="496" y="98"/>
                    <a:pt x="505" y="114"/>
                    <a:pt x="521" y="139"/>
                  </a:cubicBezTo>
                  <a:cubicBezTo>
                    <a:pt x="537" y="197"/>
                    <a:pt x="546" y="262"/>
                    <a:pt x="546" y="328"/>
                  </a:cubicBezTo>
                  <a:cubicBezTo>
                    <a:pt x="537" y="460"/>
                    <a:pt x="521" y="591"/>
                    <a:pt x="496" y="723"/>
                  </a:cubicBezTo>
                  <a:cubicBezTo>
                    <a:pt x="480" y="797"/>
                    <a:pt x="455" y="871"/>
                    <a:pt x="431" y="944"/>
                  </a:cubicBezTo>
                  <a:cubicBezTo>
                    <a:pt x="439" y="936"/>
                    <a:pt x="447" y="936"/>
                    <a:pt x="447" y="929"/>
                  </a:cubicBezTo>
                  <a:cubicBezTo>
                    <a:pt x="373" y="936"/>
                    <a:pt x="299" y="944"/>
                    <a:pt x="217" y="953"/>
                  </a:cubicBezTo>
                  <a:cubicBezTo>
                    <a:pt x="184" y="953"/>
                    <a:pt x="143" y="953"/>
                    <a:pt x="110" y="961"/>
                  </a:cubicBezTo>
                  <a:cubicBezTo>
                    <a:pt x="77" y="961"/>
                    <a:pt x="36" y="961"/>
                    <a:pt x="3" y="970"/>
                  </a:cubicBezTo>
                  <a:cubicBezTo>
                    <a:pt x="-5" y="977"/>
                    <a:pt x="3" y="986"/>
                    <a:pt x="3" y="9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0" name="Google Shape;1830;p37"/>
            <p:cNvSpPr/>
            <p:nvPr/>
          </p:nvSpPr>
          <p:spPr>
            <a:xfrm>
              <a:off x="6181599" y="2895455"/>
              <a:ext cx="865407" cy="22650"/>
            </a:xfrm>
            <a:custGeom>
              <a:avLst/>
              <a:gdLst/>
              <a:ahLst/>
              <a:cxnLst/>
              <a:rect l="l" t="t" r="r" b="b"/>
              <a:pathLst>
                <a:path w="2942" h="77" extrusionOk="0">
                  <a:moveTo>
                    <a:pt x="6" y="69"/>
                  </a:moveTo>
                  <a:lnTo>
                    <a:pt x="6" y="69"/>
                  </a:lnTo>
                  <a:cubicBezTo>
                    <a:pt x="55" y="77"/>
                    <a:pt x="104" y="77"/>
                    <a:pt x="145" y="77"/>
                  </a:cubicBezTo>
                  <a:cubicBezTo>
                    <a:pt x="195" y="77"/>
                    <a:pt x="244" y="77"/>
                    <a:pt x="294" y="77"/>
                  </a:cubicBezTo>
                  <a:cubicBezTo>
                    <a:pt x="384" y="77"/>
                    <a:pt x="482" y="77"/>
                    <a:pt x="573" y="69"/>
                  </a:cubicBezTo>
                  <a:cubicBezTo>
                    <a:pt x="762" y="69"/>
                    <a:pt x="959" y="69"/>
                    <a:pt x="1148" y="62"/>
                  </a:cubicBezTo>
                  <a:cubicBezTo>
                    <a:pt x="1527" y="53"/>
                    <a:pt x="1905" y="53"/>
                    <a:pt x="2282" y="45"/>
                  </a:cubicBezTo>
                  <a:cubicBezTo>
                    <a:pt x="2389" y="45"/>
                    <a:pt x="2496" y="36"/>
                    <a:pt x="2603" y="36"/>
                  </a:cubicBezTo>
                  <a:cubicBezTo>
                    <a:pt x="2709" y="36"/>
                    <a:pt x="2817" y="36"/>
                    <a:pt x="2923" y="28"/>
                  </a:cubicBezTo>
                  <a:cubicBezTo>
                    <a:pt x="2948" y="28"/>
                    <a:pt x="2948" y="4"/>
                    <a:pt x="2923" y="4"/>
                  </a:cubicBezTo>
                  <a:cubicBezTo>
                    <a:pt x="2833" y="-5"/>
                    <a:pt x="2734" y="4"/>
                    <a:pt x="2635" y="4"/>
                  </a:cubicBezTo>
                  <a:cubicBezTo>
                    <a:pt x="2545" y="4"/>
                    <a:pt x="2447" y="12"/>
                    <a:pt x="2356" y="12"/>
                  </a:cubicBezTo>
                  <a:cubicBezTo>
                    <a:pt x="2167" y="12"/>
                    <a:pt x="1979" y="20"/>
                    <a:pt x="1790" y="20"/>
                  </a:cubicBezTo>
                  <a:cubicBezTo>
                    <a:pt x="1403" y="28"/>
                    <a:pt x="1025" y="36"/>
                    <a:pt x="647" y="45"/>
                  </a:cubicBezTo>
                  <a:cubicBezTo>
                    <a:pt x="433" y="45"/>
                    <a:pt x="220" y="45"/>
                    <a:pt x="6" y="62"/>
                  </a:cubicBezTo>
                  <a:cubicBezTo>
                    <a:pt x="-2" y="62"/>
                    <a:pt x="-2" y="69"/>
                    <a:pt x="6" y="6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1" name="Google Shape;1831;p37"/>
            <p:cNvSpPr/>
            <p:nvPr/>
          </p:nvSpPr>
          <p:spPr>
            <a:xfrm>
              <a:off x="6181010" y="2914281"/>
              <a:ext cx="841874" cy="42653"/>
            </a:xfrm>
            <a:custGeom>
              <a:avLst/>
              <a:gdLst/>
              <a:ahLst/>
              <a:cxnLst/>
              <a:rect l="l" t="t" r="r" b="b"/>
              <a:pathLst>
                <a:path w="2862" h="145" extrusionOk="0">
                  <a:moveTo>
                    <a:pt x="8" y="5"/>
                  </a:moveTo>
                  <a:lnTo>
                    <a:pt x="8" y="5"/>
                  </a:lnTo>
                  <a:cubicBezTo>
                    <a:pt x="8" y="39"/>
                    <a:pt x="8" y="71"/>
                    <a:pt x="0" y="96"/>
                  </a:cubicBezTo>
                  <a:cubicBezTo>
                    <a:pt x="0" y="104"/>
                    <a:pt x="8" y="112"/>
                    <a:pt x="16" y="121"/>
                  </a:cubicBezTo>
                  <a:cubicBezTo>
                    <a:pt x="197" y="137"/>
                    <a:pt x="378" y="145"/>
                    <a:pt x="559" y="145"/>
                  </a:cubicBezTo>
                  <a:cubicBezTo>
                    <a:pt x="748" y="145"/>
                    <a:pt x="929" y="145"/>
                    <a:pt x="1109" y="129"/>
                  </a:cubicBezTo>
                  <a:cubicBezTo>
                    <a:pt x="1298" y="112"/>
                    <a:pt x="1480" y="104"/>
                    <a:pt x="1668" y="96"/>
                  </a:cubicBezTo>
                  <a:cubicBezTo>
                    <a:pt x="1849" y="88"/>
                    <a:pt x="2038" y="88"/>
                    <a:pt x="2218" y="88"/>
                  </a:cubicBezTo>
                  <a:cubicBezTo>
                    <a:pt x="2432" y="88"/>
                    <a:pt x="2637" y="96"/>
                    <a:pt x="2843" y="104"/>
                  </a:cubicBezTo>
                  <a:cubicBezTo>
                    <a:pt x="2868" y="112"/>
                    <a:pt x="2868" y="80"/>
                    <a:pt x="2843" y="71"/>
                  </a:cubicBezTo>
                  <a:cubicBezTo>
                    <a:pt x="2482" y="47"/>
                    <a:pt x="2112" y="47"/>
                    <a:pt x="1742" y="54"/>
                  </a:cubicBezTo>
                  <a:cubicBezTo>
                    <a:pt x="1372" y="71"/>
                    <a:pt x="1011" y="112"/>
                    <a:pt x="641" y="112"/>
                  </a:cubicBezTo>
                  <a:cubicBezTo>
                    <a:pt x="534" y="112"/>
                    <a:pt x="435" y="112"/>
                    <a:pt x="328" y="104"/>
                  </a:cubicBezTo>
                  <a:cubicBezTo>
                    <a:pt x="222" y="104"/>
                    <a:pt x="123" y="96"/>
                    <a:pt x="16" y="88"/>
                  </a:cubicBezTo>
                  <a:cubicBezTo>
                    <a:pt x="24" y="96"/>
                    <a:pt x="32" y="96"/>
                    <a:pt x="32" y="104"/>
                  </a:cubicBezTo>
                  <a:cubicBezTo>
                    <a:pt x="41" y="63"/>
                    <a:pt x="32" y="30"/>
                    <a:pt x="24" y="5"/>
                  </a:cubicBezTo>
                  <a:cubicBezTo>
                    <a:pt x="16" y="-2"/>
                    <a:pt x="8" y="-2"/>
                    <a:pt x="8" y="5"/>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2" name="Google Shape;1832;p37"/>
            <p:cNvSpPr/>
            <p:nvPr/>
          </p:nvSpPr>
          <p:spPr>
            <a:xfrm>
              <a:off x="7000529" y="2940166"/>
              <a:ext cx="43829" cy="224441"/>
            </a:xfrm>
            <a:custGeom>
              <a:avLst/>
              <a:gdLst/>
              <a:ahLst/>
              <a:cxnLst/>
              <a:rect l="l" t="t" r="r" b="b"/>
              <a:pathLst>
                <a:path w="149" h="763" extrusionOk="0">
                  <a:moveTo>
                    <a:pt x="57" y="8"/>
                  </a:moveTo>
                  <a:lnTo>
                    <a:pt x="57" y="8"/>
                  </a:lnTo>
                  <a:cubicBezTo>
                    <a:pt x="65" y="16"/>
                    <a:pt x="65" y="33"/>
                    <a:pt x="74" y="49"/>
                  </a:cubicBezTo>
                  <a:cubicBezTo>
                    <a:pt x="74" y="57"/>
                    <a:pt x="82" y="74"/>
                    <a:pt x="90" y="90"/>
                  </a:cubicBezTo>
                  <a:cubicBezTo>
                    <a:pt x="98" y="115"/>
                    <a:pt x="106" y="148"/>
                    <a:pt x="106" y="172"/>
                  </a:cubicBezTo>
                  <a:cubicBezTo>
                    <a:pt x="115" y="238"/>
                    <a:pt x="106" y="296"/>
                    <a:pt x="98" y="361"/>
                  </a:cubicBezTo>
                  <a:cubicBezTo>
                    <a:pt x="82" y="427"/>
                    <a:pt x="74" y="493"/>
                    <a:pt x="65" y="558"/>
                  </a:cubicBezTo>
                  <a:cubicBezTo>
                    <a:pt x="57" y="616"/>
                    <a:pt x="49" y="682"/>
                    <a:pt x="7" y="731"/>
                  </a:cubicBezTo>
                  <a:cubicBezTo>
                    <a:pt x="16" y="731"/>
                    <a:pt x="33" y="740"/>
                    <a:pt x="41" y="740"/>
                  </a:cubicBezTo>
                  <a:cubicBezTo>
                    <a:pt x="41" y="731"/>
                    <a:pt x="41" y="731"/>
                    <a:pt x="41" y="715"/>
                  </a:cubicBezTo>
                  <a:cubicBezTo>
                    <a:pt x="33" y="707"/>
                    <a:pt x="24" y="707"/>
                    <a:pt x="16" y="715"/>
                  </a:cubicBezTo>
                  <a:cubicBezTo>
                    <a:pt x="7" y="723"/>
                    <a:pt x="7" y="731"/>
                    <a:pt x="0" y="740"/>
                  </a:cubicBezTo>
                  <a:cubicBezTo>
                    <a:pt x="0" y="756"/>
                    <a:pt x="24" y="772"/>
                    <a:pt x="33" y="756"/>
                  </a:cubicBezTo>
                  <a:cubicBezTo>
                    <a:pt x="74" y="707"/>
                    <a:pt x="90" y="641"/>
                    <a:pt x="98" y="584"/>
                  </a:cubicBezTo>
                  <a:cubicBezTo>
                    <a:pt x="115" y="509"/>
                    <a:pt x="123" y="435"/>
                    <a:pt x="131" y="361"/>
                  </a:cubicBezTo>
                  <a:cubicBezTo>
                    <a:pt x="147" y="296"/>
                    <a:pt x="156" y="230"/>
                    <a:pt x="139" y="164"/>
                  </a:cubicBezTo>
                  <a:cubicBezTo>
                    <a:pt x="139" y="131"/>
                    <a:pt x="131" y="107"/>
                    <a:pt x="115" y="74"/>
                  </a:cubicBezTo>
                  <a:cubicBezTo>
                    <a:pt x="106" y="41"/>
                    <a:pt x="90" y="24"/>
                    <a:pt x="65" y="0"/>
                  </a:cubicBezTo>
                  <a:lnTo>
                    <a:pt x="57"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3" name="Google Shape;1833;p37"/>
            <p:cNvSpPr/>
            <p:nvPr/>
          </p:nvSpPr>
          <p:spPr>
            <a:xfrm>
              <a:off x="6181010" y="3155194"/>
              <a:ext cx="9413" cy="46477"/>
            </a:xfrm>
            <a:custGeom>
              <a:avLst/>
              <a:gdLst/>
              <a:ahLst/>
              <a:cxnLst/>
              <a:rect l="l" t="t" r="r" b="b"/>
              <a:pathLst>
                <a:path w="32" h="158" extrusionOk="0">
                  <a:moveTo>
                    <a:pt x="8" y="0"/>
                  </a:moveTo>
                  <a:lnTo>
                    <a:pt x="8" y="0"/>
                  </a:lnTo>
                  <a:cubicBezTo>
                    <a:pt x="8" y="9"/>
                    <a:pt x="8" y="17"/>
                    <a:pt x="0" y="25"/>
                  </a:cubicBezTo>
                  <a:cubicBezTo>
                    <a:pt x="0" y="25"/>
                    <a:pt x="0" y="33"/>
                    <a:pt x="0" y="41"/>
                  </a:cubicBezTo>
                  <a:cubicBezTo>
                    <a:pt x="0" y="50"/>
                    <a:pt x="0" y="66"/>
                    <a:pt x="0" y="74"/>
                  </a:cubicBezTo>
                  <a:cubicBezTo>
                    <a:pt x="0" y="91"/>
                    <a:pt x="0" y="99"/>
                    <a:pt x="0" y="115"/>
                  </a:cubicBezTo>
                  <a:cubicBezTo>
                    <a:pt x="0" y="115"/>
                    <a:pt x="0" y="123"/>
                    <a:pt x="0" y="132"/>
                  </a:cubicBezTo>
                  <a:cubicBezTo>
                    <a:pt x="0" y="140"/>
                    <a:pt x="0" y="140"/>
                    <a:pt x="0" y="140"/>
                  </a:cubicBezTo>
                  <a:lnTo>
                    <a:pt x="0" y="149"/>
                  </a:lnTo>
                  <a:cubicBezTo>
                    <a:pt x="8" y="165"/>
                    <a:pt x="24" y="156"/>
                    <a:pt x="32" y="149"/>
                  </a:cubicBezTo>
                  <a:cubicBezTo>
                    <a:pt x="32" y="132"/>
                    <a:pt x="32" y="123"/>
                    <a:pt x="32" y="108"/>
                  </a:cubicBezTo>
                  <a:cubicBezTo>
                    <a:pt x="32" y="99"/>
                    <a:pt x="24" y="82"/>
                    <a:pt x="24" y="74"/>
                  </a:cubicBezTo>
                  <a:cubicBezTo>
                    <a:pt x="24" y="58"/>
                    <a:pt x="24" y="50"/>
                    <a:pt x="16" y="41"/>
                  </a:cubicBezTo>
                  <a:cubicBezTo>
                    <a:pt x="16" y="33"/>
                    <a:pt x="16" y="25"/>
                    <a:pt x="16" y="25"/>
                  </a:cubicBezTo>
                  <a:cubicBezTo>
                    <a:pt x="16" y="17"/>
                    <a:pt x="16" y="17"/>
                    <a:pt x="16" y="17"/>
                  </a:cubicBezTo>
                  <a:cubicBezTo>
                    <a:pt x="8" y="9"/>
                    <a:pt x="8" y="9"/>
                    <a:pt x="8" y="0"/>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4" name="Google Shape;1834;p37"/>
            <p:cNvSpPr/>
            <p:nvPr/>
          </p:nvSpPr>
          <p:spPr>
            <a:xfrm>
              <a:off x="6178951" y="3140781"/>
              <a:ext cx="837168" cy="19414"/>
            </a:xfrm>
            <a:custGeom>
              <a:avLst/>
              <a:gdLst/>
              <a:ahLst/>
              <a:cxnLst/>
              <a:rect l="l" t="t" r="r" b="b"/>
              <a:pathLst>
                <a:path w="2846" h="66" extrusionOk="0">
                  <a:moveTo>
                    <a:pt x="7" y="58"/>
                  </a:moveTo>
                  <a:lnTo>
                    <a:pt x="7" y="58"/>
                  </a:lnTo>
                  <a:cubicBezTo>
                    <a:pt x="97" y="66"/>
                    <a:pt x="188" y="58"/>
                    <a:pt x="286" y="58"/>
                  </a:cubicBezTo>
                  <a:cubicBezTo>
                    <a:pt x="376" y="58"/>
                    <a:pt x="467" y="49"/>
                    <a:pt x="558" y="49"/>
                  </a:cubicBezTo>
                  <a:cubicBezTo>
                    <a:pt x="746" y="49"/>
                    <a:pt x="927" y="41"/>
                    <a:pt x="1109" y="41"/>
                  </a:cubicBezTo>
                  <a:cubicBezTo>
                    <a:pt x="1478" y="33"/>
                    <a:pt x="1848" y="33"/>
                    <a:pt x="2217" y="41"/>
                  </a:cubicBezTo>
                  <a:cubicBezTo>
                    <a:pt x="2422" y="41"/>
                    <a:pt x="2628" y="49"/>
                    <a:pt x="2834" y="66"/>
                  </a:cubicBezTo>
                  <a:cubicBezTo>
                    <a:pt x="2850" y="66"/>
                    <a:pt x="2850" y="33"/>
                    <a:pt x="2834" y="33"/>
                  </a:cubicBezTo>
                  <a:cubicBezTo>
                    <a:pt x="2463" y="8"/>
                    <a:pt x="2102" y="0"/>
                    <a:pt x="1733" y="0"/>
                  </a:cubicBezTo>
                  <a:cubicBezTo>
                    <a:pt x="1363" y="0"/>
                    <a:pt x="993" y="8"/>
                    <a:pt x="623" y="25"/>
                  </a:cubicBezTo>
                  <a:cubicBezTo>
                    <a:pt x="525" y="25"/>
                    <a:pt x="418" y="25"/>
                    <a:pt x="319" y="33"/>
                  </a:cubicBezTo>
                  <a:cubicBezTo>
                    <a:pt x="212" y="33"/>
                    <a:pt x="113" y="33"/>
                    <a:pt x="7" y="49"/>
                  </a:cubicBezTo>
                  <a:cubicBezTo>
                    <a:pt x="-2" y="49"/>
                    <a:pt x="-2" y="58"/>
                    <a:pt x="7" y="5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5" name="Google Shape;1835;p37"/>
            <p:cNvSpPr/>
            <p:nvPr/>
          </p:nvSpPr>
          <p:spPr>
            <a:xfrm>
              <a:off x="6209838" y="2949873"/>
              <a:ext cx="52360" cy="207968"/>
            </a:xfrm>
            <a:custGeom>
              <a:avLst/>
              <a:gdLst/>
              <a:ahLst/>
              <a:cxnLst/>
              <a:rect l="l" t="t" r="r" b="b"/>
              <a:pathLst>
                <a:path w="178" h="707" extrusionOk="0">
                  <a:moveTo>
                    <a:pt x="74" y="0"/>
                  </a:moveTo>
                  <a:lnTo>
                    <a:pt x="74" y="0"/>
                  </a:lnTo>
                  <a:cubicBezTo>
                    <a:pt x="90" y="24"/>
                    <a:pt x="99" y="49"/>
                    <a:pt x="107" y="74"/>
                  </a:cubicBezTo>
                  <a:cubicBezTo>
                    <a:pt x="124" y="98"/>
                    <a:pt x="131" y="123"/>
                    <a:pt x="140" y="156"/>
                  </a:cubicBezTo>
                  <a:cubicBezTo>
                    <a:pt x="148" y="214"/>
                    <a:pt x="148" y="279"/>
                    <a:pt x="140" y="345"/>
                  </a:cubicBezTo>
                  <a:cubicBezTo>
                    <a:pt x="131" y="402"/>
                    <a:pt x="116" y="460"/>
                    <a:pt x="99" y="517"/>
                  </a:cubicBezTo>
                  <a:cubicBezTo>
                    <a:pt x="83" y="551"/>
                    <a:pt x="74" y="575"/>
                    <a:pt x="58" y="600"/>
                  </a:cubicBezTo>
                  <a:cubicBezTo>
                    <a:pt x="49" y="616"/>
                    <a:pt x="49" y="624"/>
                    <a:pt x="41" y="641"/>
                  </a:cubicBezTo>
                  <a:cubicBezTo>
                    <a:pt x="33" y="649"/>
                    <a:pt x="33" y="657"/>
                    <a:pt x="25" y="657"/>
                  </a:cubicBezTo>
                  <a:cubicBezTo>
                    <a:pt x="25" y="666"/>
                    <a:pt x="17" y="674"/>
                    <a:pt x="17" y="674"/>
                  </a:cubicBezTo>
                  <a:cubicBezTo>
                    <a:pt x="8" y="674"/>
                    <a:pt x="0" y="682"/>
                    <a:pt x="0" y="690"/>
                  </a:cubicBezTo>
                  <a:cubicBezTo>
                    <a:pt x="8" y="698"/>
                    <a:pt x="8" y="707"/>
                    <a:pt x="25" y="707"/>
                  </a:cubicBezTo>
                  <a:cubicBezTo>
                    <a:pt x="41" y="707"/>
                    <a:pt x="49" y="698"/>
                    <a:pt x="58" y="682"/>
                  </a:cubicBezTo>
                  <a:cubicBezTo>
                    <a:pt x="74" y="657"/>
                    <a:pt x="90" y="624"/>
                    <a:pt x="107" y="592"/>
                  </a:cubicBezTo>
                  <a:cubicBezTo>
                    <a:pt x="140" y="517"/>
                    <a:pt x="157" y="452"/>
                    <a:pt x="172" y="378"/>
                  </a:cubicBezTo>
                  <a:cubicBezTo>
                    <a:pt x="181" y="304"/>
                    <a:pt x="181" y="229"/>
                    <a:pt x="172" y="156"/>
                  </a:cubicBezTo>
                  <a:cubicBezTo>
                    <a:pt x="165" y="123"/>
                    <a:pt x="157" y="90"/>
                    <a:pt x="140" y="57"/>
                  </a:cubicBezTo>
                  <a:cubicBezTo>
                    <a:pt x="124" y="24"/>
                    <a:pt x="116" y="0"/>
                    <a:pt x="83" y="0"/>
                  </a:cubicBezTo>
                  <a:lnTo>
                    <a:pt x="7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6" name="Google Shape;1836;p37"/>
            <p:cNvSpPr/>
            <p:nvPr/>
          </p:nvSpPr>
          <p:spPr>
            <a:xfrm>
              <a:off x="6246313" y="3089303"/>
              <a:ext cx="113544" cy="12649"/>
            </a:xfrm>
            <a:custGeom>
              <a:avLst/>
              <a:gdLst/>
              <a:ahLst/>
              <a:cxnLst/>
              <a:rect l="l" t="t" r="r" b="b"/>
              <a:pathLst>
                <a:path w="386" h="43" extrusionOk="0">
                  <a:moveTo>
                    <a:pt x="386" y="10"/>
                  </a:moveTo>
                  <a:lnTo>
                    <a:pt x="386" y="10"/>
                  </a:lnTo>
                  <a:cubicBezTo>
                    <a:pt x="329" y="2"/>
                    <a:pt x="271" y="10"/>
                    <a:pt x="213" y="10"/>
                  </a:cubicBezTo>
                  <a:cubicBezTo>
                    <a:pt x="180" y="10"/>
                    <a:pt x="147" y="10"/>
                    <a:pt x="115" y="10"/>
                  </a:cubicBezTo>
                  <a:cubicBezTo>
                    <a:pt x="106" y="10"/>
                    <a:pt x="90" y="10"/>
                    <a:pt x="74" y="10"/>
                  </a:cubicBezTo>
                  <a:cubicBezTo>
                    <a:pt x="65" y="10"/>
                    <a:pt x="57" y="10"/>
                    <a:pt x="57" y="10"/>
                  </a:cubicBezTo>
                  <a:cubicBezTo>
                    <a:pt x="48" y="10"/>
                    <a:pt x="41" y="10"/>
                    <a:pt x="41" y="2"/>
                  </a:cubicBezTo>
                  <a:cubicBezTo>
                    <a:pt x="33" y="2"/>
                    <a:pt x="24" y="2"/>
                    <a:pt x="33" y="10"/>
                  </a:cubicBezTo>
                  <a:cubicBezTo>
                    <a:pt x="33" y="19"/>
                    <a:pt x="33" y="19"/>
                    <a:pt x="33" y="27"/>
                  </a:cubicBezTo>
                  <a:lnTo>
                    <a:pt x="33" y="27"/>
                  </a:lnTo>
                  <a:cubicBezTo>
                    <a:pt x="24" y="27"/>
                    <a:pt x="24" y="27"/>
                    <a:pt x="16" y="27"/>
                  </a:cubicBezTo>
                  <a:lnTo>
                    <a:pt x="24" y="27"/>
                  </a:lnTo>
                  <a:cubicBezTo>
                    <a:pt x="33" y="27"/>
                    <a:pt x="33" y="19"/>
                    <a:pt x="33" y="19"/>
                  </a:cubicBezTo>
                  <a:lnTo>
                    <a:pt x="33" y="19"/>
                  </a:lnTo>
                  <a:cubicBezTo>
                    <a:pt x="33" y="10"/>
                    <a:pt x="33" y="2"/>
                    <a:pt x="24" y="2"/>
                  </a:cubicBezTo>
                  <a:lnTo>
                    <a:pt x="24" y="2"/>
                  </a:lnTo>
                  <a:cubicBezTo>
                    <a:pt x="16" y="-6"/>
                    <a:pt x="0" y="10"/>
                    <a:pt x="0" y="19"/>
                  </a:cubicBezTo>
                  <a:lnTo>
                    <a:pt x="0" y="19"/>
                  </a:lnTo>
                  <a:cubicBezTo>
                    <a:pt x="0" y="27"/>
                    <a:pt x="7" y="36"/>
                    <a:pt x="7" y="36"/>
                  </a:cubicBezTo>
                  <a:cubicBezTo>
                    <a:pt x="24" y="43"/>
                    <a:pt x="33" y="36"/>
                    <a:pt x="48" y="43"/>
                  </a:cubicBezTo>
                  <a:cubicBezTo>
                    <a:pt x="65" y="43"/>
                    <a:pt x="82" y="43"/>
                    <a:pt x="98" y="43"/>
                  </a:cubicBezTo>
                  <a:cubicBezTo>
                    <a:pt x="131" y="43"/>
                    <a:pt x="164" y="43"/>
                    <a:pt x="189" y="43"/>
                  </a:cubicBezTo>
                  <a:cubicBezTo>
                    <a:pt x="221" y="36"/>
                    <a:pt x="254" y="36"/>
                    <a:pt x="288" y="27"/>
                  </a:cubicBezTo>
                  <a:cubicBezTo>
                    <a:pt x="320" y="19"/>
                    <a:pt x="353" y="10"/>
                    <a:pt x="386" y="1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7" name="Google Shape;1837;p37"/>
            <p:cNvSpPr/>
            <p:nvPr/>
          </p:nvSpPr>
          <p:spPr>
            <a:xfrm>
              <a:off x="6565472" y="2986055"/>
              <a:ext cx="217381" cy="13237"/>
            </a:xfrm>
            <a:custGeom>
              <a:avLst/>
              <a:gdLst/>
              <a:ahLst/>
              <a:cxnLst/>
              <a:rect l="l" t="t" r="r" b="b"/>
              <a:pathLst>
                <a:path w="739" h="45" extrusionOk="0">
                  <a:moveTo>
                    <a:pt x="739" y="0"/>
                  </a:moveTo>
                  <a:lnTo>
                    <a:pt x="739" y="0"/>
                  </a:lnTo>
                  <a:cubicBezTo>
                    <a:pt x="616" y="0"/>
                    <a:pt x="493" y="0"/>
                    <a:pt x="370" y="8"/>
                  </a:cubicBezTo>
                  <a:cubicBezTo>
                    <a:pt x="304" y="8"/>
                    <a:pt x="246" y="8"/>
                    <a:pt x="180" y="8"/>
                  </a:cubicBezTo>
                  <a:cubicBezTo>
                    <a:pt x="147" y="8"/>
                    <a:pt x="123" y="8"/>
                    <a:pt x="91" y="8"/>
                  </a:cubicBezTo>
                  <a:cubicBezTo>
                    <a:pt x="65" y="8"/>
                    <a:pt x="24" y="8"/>
                    <a:pt x="0" y="24"/>
                  </a:cubicBezTo>
                  <a:cubicBezTo>
                    <a:pt x="0" y="24"/>
                    <a:pt x="0" y="33"/>
                    <a:pt x="0" y="41"/>
                  </a:cubicBezTo>
                  <a:cubicBezTo>
                    <a:pt x="24" y="50"/>
                    <a:pt x="57" y="41"/>
                    <a:pt x="82" y="41"/>
                  </a:cubicBezTo>
                  <a:cubicBezTo>
                    <a:pt x="115" y="41"/>
                    <a:pt x="147" y="41"/>
                    <a:pt x="180" y="41"/>
                  </a:cubicBezTo>
                  <a:cubicBezTo>
                    <a:pt x="238" y="33"/>
                    <a:pt x="304" y="33"/>
                    <a:pt x="370" y="24"/>
                  </a:cubicBezTo>
                  <a:cubicBezTo>
                    <a:pt x="493" y="16"/>
                    <a:pt x="616" y="16"/>
                    <a:pt x="739"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8" name="Google Shape;1838;p37"/>
            <p:cNvSpPr/>
            <p:nvPr/>
          </p:nvSpPr>
          <p:spPr>
            <a:xfrm>
              <a:off x="6623421" y="2991349"/>
              <a:ext cx="14414" cy="105896"/>
            </a:xfrm>
            <a:custGeom>
              <a:avLst/>
              <a:gdLst/>
              <a:ahLst/>
              <a:cxnLst/>
              <a:rect l="l" t="t" r="r" b="b"/>
              <a:pathLst>
                <a:path w="49" h="360" extrusionOk="0">
                  <a:moveTo>
                    <a:pt x="25" y="360"/>
                  </a:moveTo>
                  <a:lnTo>
                    <a:pt x="25" y="360"/>
                  </a:lnTo>
                  <a:cubicBezTo>
                    <a:pt x="33" y="343"/>
                    <a:pt x="41" y="335"/>
                    <a:pt x="49" y="319"/>
                  </a:cubicBezTo>
                  <a:cubicBezTo>
                    <a:pt x="49" y="311"/>
                    <a:pt x="49" y="294"/>
                    <a:pt x="49" y="278"/>
                  </a:cubicBezTo>
                  <a:cubicBezTo>
                    <a:pt x="41" y="245"/>
                    <a:pt x="41" y="220"/>
                    <a:pt x="41" y="187"/>
                  </a:cubicBezTo>
                  <a:cubicBezTo>
                    <a:pt x="33" y="155"/>
                    <a:pt x="41" y="130"/>
                    <a:pt x="41" y="97"/>
                  </a:cubicBezTo>
                  <a:cubicBezTo>
                    <a:pt x="41" y="80"/>
                    <a:pt x="41" y="64"/>
                    <a:pt x="41" y="47"/>
                  </a:cubicBezTo>
                  <a:cubicBezTo>
                    <a:pt x="41" y="39"/>
                    <a:pt x="49" y="32"/>
                    <a:pt x="41" y="23"/>
                  </a:cubicBezTo>
                  <a:cubicBezTo>
                    <a:pt x="41" y="15"/>
                    <a:pt x="41" y="15"/>
                    <a:pt x="41" y="15"/>
                  </a:cubicBezTo>
                  <a:cubicBezTo>
                    <a:pt x="41" y="6"/>
                    <a:pt x="33" y="15"/>
                    <a:pt x="41" y="23"/>
                  </a:cubicBezTo>
                  <a:cubicBezTo>
                    <a:pt x="41" y="15"/>
                    <a:pt x="41" y="15"/>
                    <a:pt x="41" y="6"/>
                  </a:cubicBezTo>
                  <a:lnTo>
                    <a:pt x="41" y="6"/>
                  </a:lnTo>
                  <a:cubicBezTo>
                    <a:pt x="33" y="-2"/>
                    <a:pt x="17" y="-2"/>
                    <a:pt x="8" y="6"/>
                  </a:cubicBezTo>
                  <a:lnTo>
                    <a:pt x="8" y="6"/>
                  </a:lnTo>
                  <a:cubicBezTo>
                    <a:pt x="8" y="15"/>
                    <a:pt x="8" y="23"/>
                    <a:pt x="8" y="23"/>
                  </a:cubicBezTo>
                  <a:cubicBezTo>
                    <a:pt x="8" y="32"/>
                    <a:pt x="8" y="32"/>
                    <a:pt x="8" y="32"/>
                  </a:cubicBezTo>
                  <a:cubicBezTo>
                    <a:pt x="8" y="39"/>
                    <a:pt x="8" y="39"/>
                    <a:pt x="8" y="39"/>
                  </a:cubicBezTo>
                  <a:cubicBezTo>
                    <a:pt x="8" y="47"/>
                    <a:pt x="8" y="56"/>
                    <a:pt x="8" y="64"/>
                  </a:cubicBezTo>
                  <a:cubicBezTo>
                    <a:pt x="8" y="73"/>
                    <a:pt x="8" y="88"/>
                    <a:pt x="8" y="105"/>
                  </a:cubicBezTo>
                  <a:cubicBezTo>
                    <a:pt x="8" y="130"/>
                    <a:pt x="0" y="163"/>
                    <a:pt x="0" y="187"/>
                  </a:cubicBezTo>
                  <a:cubicBezTo>
                    <a:pt x="0" y="220"/>
                    <a:pt x="8" y="245"/>
                    <a:pt x="8" y="270"/>
                  </a:cubicBezTo>
                  <a:cubicBezTo>
                    <a:pt x="17" y="286"/>
                    <a:pt x="17" y="302"/>
                    <a:pt x="17" y="311"/>
                  </a:cubicBezTo>
                  <a:cubicBezTo>
                    <a:pt x="25" y="327"/>
                    <a:pt x="33" y="343"/>
                    <a:pt x="25" y="3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39" name="Google Shape;1839;p37"/>
            <p:cNvSpPr/>
            <p:nvPr/>
          </p:nvSpPr>
          <p:spPr>
            <a:xfrm>
              <a:off x="6630775" y="2988996"/>
              <a:ext cx="89718" cy="105896"/>
            </a:xfrm>
            <a:custGeom>
              <a:avLst/>
              <a:gdLst/>
              <a:ahLst/>
              <a:cxnLst/>
              <a:rect l="l" t="t" r="r" b="b"/>
              <a:pathLst>
                <a:path w="305" h="360" extrusionOk="0">
                  <a:moveTo>
                    <a:pt x="8" y="360"/>
                  </a:moveTo>
                  <a:lnTo>
                    <a:pt x="8" y="360"/>
                  </a:lnTo>
                  <a:cubicBezTo>
                    <a:pt x="33" y="351"/>
                    <a:pt x="57" y="327"/>
                    <a:pt x="74" y="310"/>
                  </a:cubicBezTo>
                  <a:cubicBezTo>
                    <a:pt x="90" y="294"/>
                    <a:pt x="123" y="269"/>
                    <a:pt x="148" y="278"/>
                  </a:cubicBezTo>
                  <a:cubicBezTo>
                    <a:pt x="156" y="286"/>
                    <a:pt x="164" y="294"/>
                    <a:pt x="172" y="302"/>
                  </a:cubicBezTo>
                  <a:cubicBezTo>
                    <a:pt x="189" y="319"/>
                    <a:pt x="197" y="327"/>
                    <a:pt x="206" y="335"/>
                  </a:cubicBezTo>
                  <a:cubicBezTo>
                    <a:pt x="221" y="351"/>
                    <a:pt x="238" y="368"/>
                    <a:pt x="263" y="343"/>
                  </a:cubicBezTo>
                  <a:cubicBezTo>
                    <a:pt x="295" y="310"/>
                    <a:pt x="288" y="253"/>
                    <a:pt x="288" y="204"/>
                  </a:cubicBezTo>
                  <a:cubicBezTo>
                    <a:pt x="288" y="146"/>
                    <a:pt x="295" y="81"/>
                    <a:pt x="304" y="23"/>
                  </a:cubicBezTo>
                  <a:cubicBezTo>
                    <a:pt x="312" y="-2"/>
                    <a:pt x="279" y="-10"/>
                    <a:pt x="271" y="14"/>
                  </a:cubicBezTo>
                  <a:cubicBezTo>
                    <a:pt x="263" y="72"/>
                    <a:pt x="254" y="130"/>
                    <a:pt x="254" y="187"/>
                  </a:cubicBezTo>
                  <a:cubicBezTo>
                    <a:pt x="254" y="220"/>
                    <a:pt x="254" y="245"/>
                    <a:pt x="254" y="269"/>
                  </a:cubicBezTo>
                  <a:cubicBezTo>
                    <a:pt x="247" y="286"/>
                    <a:pt x="247" y="294"/>
                    <a:pt x="247" y="302"/>
                  </a:cubicBezTo>
                  <a:cubicBezTo>
                    <a:pt x="238" y="310"/>
                    <a:pt x="238" y="319"/>
                    <a:pt x="238" y="319"/>
                  </a:cubicBezTo>
                  <a:cubicBezTo>
                    <a:pt x="230" y="327"/>
                    <a:pt x="238" y="327"/>
                    <a:pt x="247" y="319"/>
                  </a:cubicBezTo>
                  <a:cubicBezTo>
                    <a:pt x="247" y="319"/>
                    <a:pt x="238" y="319"/>
                    <a:pt x="238" y="310"/>
                  </a:cubicBezTo>
                  <a:cubicBezTo>
                    <a:pt x="213" y="294"/>
                    <a:pt x="197" y="278"/>
                    <a:pt x="180" y="261"/>
                  </a:cubicBezTo>
                  <a:cubicBezTo>
                    <a:pt x="156" y="245"/>
                    <a:pt x="139" y="237"/>
                    <a:pt x="115" y="245"/>
                  </a:cubicBezTo>
                  <a:cubicBezTo>
                    <a:pt x="90" y="253"/>
                    <a:pt x="74" y="278"/>
                    <a:pt x="57" y="294"/>
                  </a:cubicBezTo>
                  <a:cubicBezTo>
                    <a:pt x="33" y="310"/>
                    <a:pt x="8" y="327"/>
                    <a:pt x="0" y="351"/>
                  </a:cubicBezTo>
                  <a:lnTo>
                    <a:pt x="8" y="36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0" name="Google Shape;1840;p37"/>
            <p:cNvSpPr/>
            <p:nvPr/>
          </p:nvSpPr>
          <p:spPr>
            <a:xfrm>
              <a:off x="6168950" y="3711443"/>
              <a:ext cx="1569028" cy="53242"/>
            </a:xfrm>
            <a:custGeom>
              <a:avLst/>
              <a:gdLst/>
              <a:ahLst/>
              <a:cxnLst/>
              <a:rect l="l" t="t" r="r" b="b"/>
              <a:pathLst>
                <a:path w="5334" h="181" extrusionOk="0">
                  <a:moveTo>
                    <a:pt x="0" y="8"/>
                  </a:moveTo>
                  <a:lnTo>
                    <a:pt x="0" y="8"/>
                  </a:lnTo>
                  <a:cubicBezTo>
                    <a:pt x="0" y="41"/>
                    <a:pt x="8" y="66"/>
                    <a:pt x="16" y="82"/>
                  </a:cubicBezTo>
                  <a:lnTo>
                    <a:pt x="24" y="82"/>
                  </a:lnTo>
                  <a:cubicBezTo>
                    <a:pt x="16" y="58"/>
                    <a:pt x="8" y="33"/>
                    <a:pt x="0" y="8"/>
                  </a:cubicBezTo>
                  <a:moveTo>
                    <a:pt x="5326" y="0"/>
                  </a:moveTo>
                  <a:lnTo>
                    <a:pt x="5326" y="0"/>
                  </a:lnTo>
                  <a:cubicBezTo>
                    <a:pt x="5310" y="82"/>
                    <a:pt x="5301" y="156"/>
                    <a:pt x="5293" y="181"/>
                  </a:cubicBezTo>
                  <a:lnTo>
                    <a:pt x="5301" y="181"/>
                  </a:lnTo>
                  <a:cubicBezTo>
                    <a:pt x="5310" y="140"/>
                    <a:pt x="5351" y="50"/>
                    <a:pt x="5326" y="0"/>
                  </a:cubicBezTo>
                  <a:close/>
                </a:path>
              </a:pathLst>
            </a:custGeom>
            <a:solidFill>
              <a:srgbClr val="D0E0CE"/>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1" name="Google Shape;1841;p37"/>
            <p:cNvSpPr/>
            <p:nvPr/>
          </p:nvSpPr>
          <p:spPr>
            <a:xfrm>
              <a:off x="6168950" y="3672615"/>
              <a:ext cx="1566675" cy="99131"/>
            </a:xfrm>
            <a:custGeom>
              <a:avLst/>
              <a:gdLst/>
              <a:ahLst/>
              <a:cxnLst/>
              <a:rect l="l" t="t" r="r" b="b"/>
              <a:pathLst>
                <a:path w="5326" h="337" extrusionOk="0">
                  <a:moveTo>
                    <a:pt x="5252" y="0"/>
                  </a:moveTo>
                  <a:lnTo>
                    <a:pt x="5252" y="0"/>
                  </a:lnTo>
                  <a:cubicBezTo>
                    <a:pt x="1899" y="0"/>
                    <a:pt x="1899" y="0"/>
                    <a:pt x="1899" y="0"/>
                  </a:cubicBezTo>
                  <a:cubicBezTo>
                    <a:pt x="1011" y="0"/>
                    <a:pt x="1011" y="0"/>
                    <a:pt x="1011" y="0"/>
                  </a:cubicBezTo>
                  <a:cubicBezTo>
                    <a:pt x="1002" y="34"/>
                    <a:pt x="978" y="58"/>
                    <a:pt x="945" y="83"/>
                  </a:cubicBezTo>
                  <a:cubicBezTo>
                    <a:pt x="896" y="108"/>
                    <a:pt x="838" y="132"/>
                    <a:pt x="789" y="132"/>
                  </a:cubicBezTo>
                  <a:lnTo>
                    <a:pt x="780" y="132"/>
                  </a:lnTo>
                  <a:cubicBezTo>
                    <a:pt x="698" y="132"/>
                    <a:pt x="624" y="83"/>
                    <a:pt x="600" y="0"/>
                  </a:cubicBezTo>
                  <a:cubicBezTo>
                    <a:pt x="65" y="0"/>
                    <a:pt x="65" y="0"/>
                    <a:pt x="65" y="0"/>
                  </a:cubicBezTo>
                  <a:cubicBezTo>
                    <a:pt x="16" y="41"/>
                    <a:pt x="0" y="91"/>
                    <a:pt x="0" y="140"/>
                  </a:cubicBezTo>
                  <a:cubicBezTo>
                    <a:pt x="8" y="165"/>
                    <a:pt x="16" y="190"/>
                    <a:pt x="24" y="214"/>
                  </a:cubicBezTo>
                  <a:cubicBezTo>
                    <a:pt x="32" y="247"/>
                    <a:pt x="57" y="281"/>
                    <a:pt x="73" y="305"/>
                  </a:cubicBezTo>
                  <a:cubicBezTo>
                    <a:pt x="123" y="296"/>
                    <a:pt x="180" y="296"/>
                    <a:pt x="229" y="296"/>
                  </a:cubicBezTo>
                  <a:cubicBezTo>
                    <a:pt x="263" y="296"/>
                    <a:pt x="304" y="296"/>
                    <a:pt x="337" y="296"/>
                  </a:cubicBezTo>
                  <a:cubicBezTo>
                    <a:pt x="435" y="296"/>
                    <a:pt x="525" y="296"/>
                    <a:pt x="616" y="296"/>
                  </a:cubicBezTo>
                  <a:cubicBezTo>
                    <a:pt x="813" y="296"/>
                    <a:pt x="1002" y="296"/>
                    <a:pt x="1191" y="296"/>
                  </a:cubicBezTo>
                  <a:cubicBezTo>
                    <a:pt x="1233" y="296"/>
                    <a:pt x="1266" y="296"/>
                    <a:pt x="1298" y="296"/>
                  </a:cubicBezTo>
                  <a:cubicBezTo>
                    <a:pt x="1463" y="296"/>
                    <a:pt x="1627" y="296"/>
                    <a:pt x="1783" y="296"/>
                  </a:cubicBezTo>
                  <a:cubicBezTo>
                    <a:pt x="1956" y="296"/>
                    <a:pt x="2129" y="296"/>
                    <a:pt x="2300" y="296"/>
                  </a:cubicBezTo>
                  <a:cubicBezTo>
                    <a:pt x="2605" y="296"/>
                    <a:pt x="2917" y="296"/>
                    <a:pt x="3221" y="296"/>
                  </a:cubicBezTo>
                  <a:cubicBezTo>
                    <a:pt x="3904" y="296"/>
                    <a:pt x="4586" y="296"/>
                    <a:pt x="5269" y="296"/>
                  </a:cubicBezTo>
                  <a:cubicBezTo>
                    <a:pt x="5285" y="296"/>
                    <a:pt x="5285" y="329"/>
                    <a:pt x="5260" y="329"/>
                  </a:cubicBezTo>
                  <a:cubicBezTo>
                    <a:pt x="4973" y="329"/>
                    <a:pt x="4677" y="329"/>
                    <a:pt x="4389" y="329"/>
                  </a:cubicBezTo>
                  <a:cubicBezTo>
                    <a:pt x="4594" y="329"/>
                    <a:pt x="4792" y="337"/>
                    <a:pt x="4947" y="337"/>
                  </a:cubicBezTo>
                  <a:cubicBezTo>
                    <a:pt x="4956" y="337"/>
                    <a:pt x="4964" y="337"/>
                    <a:pt x="4973" y="337"/>
                  </a:cubicBezTo>
                  <a:lnTo>
                    <a:pt x="4980" y="337"/>
                  </a:lnTo>
                  <a:cubicBezTo>
                    <a:pt x="5170" y="337"/>
                    <a:pt x="5293" y="329"/>
                    <a:pt x="5293" y="329"/>
                  </a:cubicBezTo>
                  <a:cubicBezTo>
                    <a:pt x="5293" y="329"/>
                    <a:pt x="5293" y="322"/>
                    <a:pt x="5293" y="313"/>
                  </a:cubicBezTo>
                  <a:cubicBezTo>
                    <a:pt x="5301" y="288"/>
                    <a:pt x="5310" y="214"/>
                    <a:pt x="5326" y="132"/>
                  </a:cubicBezTo>
                  <a:lnTo>
                    <a:pt x="5326" y="132"/>
                  </a:lnTo>
                  <a:cubicBezTo>
                    <a:pt x="5293" y="67"/>
                    <a:pt x="5252" y="0"/>
                    <a:pt x="5252"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2" name="Google Shape;1842;p37"/>
            <p:cNvSpPr/>
            <p:nvPr/>
          </p:nvSpPr>
          <p:spPr>
            <a:xfrm>
              <a:off x="6190423" y="3759685"/>
              <a:ext cx="1531670" cy="9707"/>
            </a:xfrm>
            <a:custGeom>
              <a:avLst/>
              <a:gdLst/>
              <a:ahLst/>
              <a:cxnLst/>
              <a:rect l="l" t="t" r="r" b="b"/>
              <a:pathLst>
                <a:path w="5207" h="33" extrusionOk="0">
                  <a:moveTo>
                    <a:pt x="156" y="0"/>
                  </a:moveTo>
                  <a:lnTo>
                    <a:pt x="156" y="0"/>
                  </a:lnTo>
                  <a:cubicBezTo>
                    <a:pt x="107" y="0"/>
                    <a:pt x="50" y="0"/>
                    <a:pt x="0" y="9"/>
                  </a:cubicBezTo>
                  <a:cubicBezTo>
                    <a:pt x="9" y="26"/>
                    <a:pt x="17" y="33"/>
                    <a:pt x="17" y="33"/>
                  </a:cubicBezTo>
                  <a:cubicBezTo>
                    <a:pt x="2984" y="33"/>
                    <a:pt x="2984" y="33"/>
                    <a:pt x="2984" y="33"/>
                  </a:cubicBezTo>
                  <a:cubicBezTo>
                    <a:pt x="2984" y="33"/>
                    <a:pt x="3428" y="33"/>
                    <a:pt x="3930" y="33"/>
                  </a:cubicBezTo>
                  <a:cubicBezTo>
                    <a:pt x="3971" y="33"/>
                    <a:pt x="4003" y="33"/>
                    <a:pt x="4044" y="33"/>
                  </a:cubicBezTo>
                  <a:cubicBezTo>
                    <a:pt x="4135" y="33"/>
                    <a:pt x="4226" y="33"/>
                    <a:pt x="4316" y="33"/>
                  </a:cubicBezTo>
                  <a:cubicBezTo>
                    <a:pt x="4604" y="33"/>
                    <a:pt x="4900" y="33"/>
                    <a:pt x="5187" y="33"/>
                  </a:cubicBezTo>
                  <a:cubicBezTo>
                    <a:pt x="5212" y="33"/>
                    <a:pt x="5212" y="0"/>
                    <a:pt x="5196" y="0"/>
                  </a:cubicBezTo>
                  <a:cubicBezTo>
                    <a:pt x="4513" y="0"/>
                    <a:pt x="3831" y="0"/>
                    <a:pt x="3148" y="0"/>
                  </a:cubicBezTo>
                  <a:cubicBezTo>
                    <a:pt x="2844" y="0"/>
                    <a:pt x="2532" y="0"/>
                    <a:pt x="2227" y="0"/>
                  </a:cubicBezTo>
                  <a:cubicBezTo>
                    <a:pt x="2056" y="0"/>
                    <a:pt x="1883" y="0"/>
                    <a:pt x="1710" y="0"/>
                  </a:cubicBezTo>
                  <a:cubicBezTo>
                    <a:pt x="1554" y="0"/>
                    <a:pt x="1390" y="0"/>
                    <a:pt x="1225" y="0"/>
                  </a:cubicBezTo>
                  <a:cubicBezTo>
                    <a:pt x="1193" y="0"/>
                    <a:pt x="1160" y="0"/>
                    <a:pt x="1118" y="0"/>
                  </a:cubicBezTo>
                  <a:cubicBezTo>
                    <a:pt x="929" y="0"/>
                    <a:pt x="740" y="0"/>
                    <a:pt x="543" y="0"/>
                  </a:cubicBezTo>
                  <a:cubicBezTo>
                    <a:pt x="452" y="0"/>
                    <a:pt x="362" y="0"/>
                    <a:pt x="264" y="0"/>
                  </a:cubicBezTo>
                  <a:cubicBezTo>
                    <a:pt x="231" y="0"/>
                    <a:pt x="190" y="0"/>
                    <a:pt x="156"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3" name="Google Shape;1843;p37"/>
            <p:cNvSpPr/>
            <p:nvPr/>
          </p:nvSpPr>
          <p:spPr>
            <a:xfrm>
              <a:off x="6355151" y="3672615"/>
              <a:ext cx="101484" cy="29121"/>
            </a:xfrm>
            <a:custGeom>
              <a:avLst/>
              <a:gdLst/>
              <a:ahLst/>
              <a:cxnLst/>
              <a:rect l="l" t="t" r="r" b="b"/>
              <a:pathLst>
                <a:path w="345" h="99" extrusionOk="0">
                  <a:moveTo>
                    <a:pt x="345" y="0"/>
                  </a:moveTo>
                  <a:lnTo>
                    <a:pt x="345" y="0"/>
                  </a:lnTo>
                  <a:cubicBezTo>
                    <a:pt x="0" y="0"/>
                    <a:pt x="0" y="0"/>
                    <a:pt x="0" y="0"/>
                  </a:cubicBezTo>
                  <a:cubicBezTo>
                    <a:pt x="0" y="9"/>
                    <a:pt x="0" y="9"/>
                    <a:pt x="0" y="9"/>
                  </a:cubicBezTo>
                  <a:cubicBezTo>
                    <a:pt x="32" y="67"/>
                    <a:pt x="90" y="99"/>
                    <a:pt x="156" y="99"/>
                  </a:cubicBezTo>
                  <a:cubicBezTo>
                    <a:pt x="164" y="99"/>
                    <a:pt x="180" y="99"/>
                    <a:pt x="197" y="91"/>
                  </a:cubicBezTo>
                  <a:cubicBezTo>
                    <a:pt x="238" y="83"/>
                    <a:pt x="287" y="58"/>
                    <a:pt x="320" y="34"/>
                  </a:cubicBezTo>
                  <a:cubicBezTo>
                    <a:pt x="328" y="26"/>
                    <a:pt x="337" y="9"/>
                    <a:pt x="345" y="0"/>
                  </a:cubicBezTo>
                  <a:close/>
                </a:path>
              </a:pathLst>
            </a:custGeom>
            <a:solidFill>
              <a:srgbClr val="2C392F">
                <a:alpha val="29750"/>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4" name="Google Shape;1844;p37"/>
            <p:cNvSpPr/>
            <p:nvPr/>
          </p:nvSpPr>
          <p:spPr>
            <a:xfrm>
              <a:off x="6345444" y="3672615"/>
              <a:ext cx="120898" cy="38829"/>
            </a:xfrm>
            <a:custGeom>
              <a:avLst/>
              <a:gdLst/>
              <a:ahLst/>
              <a:cxnLst/>
              <a:rect l="l" t="t" r="r" b="b"/>
              <a:pathLst>
                <a:path w="411" h="132" extrusionOk="0">
                  <a:moveTo>
                    <a:pt x="411" y="0"/>
                  </a:moveTo>
                  <a:lnTo>
                    <a:pt x="411" y="0"/>
                  </a:lnTo>
                  <a:cubicBezTo>
                    <a:pt x="378" y="0"/>
                    <a:pt x="378" y="0"/>
                    <a:pt x="378" y="0"/>
                  </a:cubicBezTo>
                  <a:cubicBezTo>
                    <a:pt x="370" y="9"/>
                    <a:pt x="361" y="26"/>
                    <a:pt x="353" y="34"/>
                  </a:cubicBezTo>
                  <a:cubicBezTo>
                    <a:pt x="320" y="58"/>
                    <a:pt x="271" y="83"/>
                    <a:pt x="230" y="91"/>
                  </a:cubicBezTo>
                  <a:cubicBezTo>
                    <a:pt x="213" y="99"/>
                    <a:pt x="197" y="99"/>
                    <a:pt x="189" y="99"/>
                  </a:cubicBezTo>
                  <a:cubicBezTo>
                    <a:pt x="123" y="99"/>
                    <a:pt x="65" y="67"/>
                    <a:pt x="33" y="9"/>
                  </a:cubicBezTo>
                  <a:lnTo>
                    <a:pt x="33" y="0"/>
                  </a:lnTo>
                  <a:cubicBezTo>
                    <a:pt x="0" y="0"/>
                    <a:pt x="0" y="0"/>
                    <a:pt x="0" y="0"/>
                  </a:cubicBezTo>
                  <a:cubicBezTo>
                    <a:pt x="24" y="83"/>
                    <a:pt x="98" y="132"/>
                    <a:pt x="180" y="132"/>
                  </a:cubicBezTo>
                  <a:lnTo>
                    <a:pt x="189" y="132"/>
                  </a:lnTo>
                  <a:cubicBezTo>
                    <a:pt x="238" y="132"/>
                    <a:pt x="296" y="108"/>
                    <a:pt x="345" y="83"/>
                  </a:cubicBezTo>
                  <a:cubicBezTo>
                    <a:pt x="378" y="58"/>
                    <a:pt x="402" y="34"/>
                    <a:pt x="411" y="0"/>
                  </a:cubicBezTo>
                  <a:close/>
                </a:path>
              </a:pathLst>
            </a:custGeom>
            <a:solidFill>
              <a:schemeClr val="dk1"/>
            </a:solidFill>
            <a:ln>
              <a:noFill/>
            </a:ln>
          </p:spPr>
          <p:txBody>
            <a:bodyPr spcFirstLastPara="1" wrap="square" lIns="90000" tIns="2500" rIns="90000" bIns="25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5" name="Google Shape;1845;p37"/>
            <p:cNvSpPr/>
            <p:nvPr/>
          </p:nvSpPr>
          <p:spPr>
            <a:xfrm>
              <a:off x="6155713" y="3511417"/>
              <a:ext cx="32357" cy="248268"/>
            </a:xfrm>
            <a:custGeom>
              <a:avLst/>
              <a:gdLst/>
              <a:ahLst/>
              <a:cxnLst/>
              <a:rect l="l" t="t" r="r" b="b"/>
              <a:pathLst>
                <a:path w="110" h="844" extrusionOk="0">
                  <a:moveTo>
                    <a:pt x="102" y="844"/>
                  </a:moveTo>
                  <a:lnTo>
                    <a:pt x="102" y="844"/>
                  </a:lnTo>
                  <a:cubicBezTo>
                    <a:pt x="102" y="829"/>
                    <a:pt x="94" y="812"/>
                    <a:pt x="94" y="803"/>
                  </a:cubicBezTo>
                  <a:cubicBezTo>
                    <a:pt x="86" y="787"/>
                    <a:pt x="86" y="771"/>
                    <a:pt x="77" y="754"/>
                  </a:cubicBezTo>
                  <a:cubicBezTo>
                    <a:pt x="69" y="721"/>
                    <a:pt x="69" y="688"/>
                    <a:pt x="61" y="656"/>
                  </a:cubicBezTo>
                  <a:cubicBezTo>
                    <a:pt x="53" y="582"/>
                    <a:pt x="45" y="507"/>
                    <a:pt x="36" y="434"/>
                  </a:cubicBezTo>
                  <a:cubicBezTo>
                    <a:pt x="28" y="360"/>
                    <a:pt x="36" y="286"/>
                    <a:pt x="53" y="211"/>
                  </a:cubicBezTo>
                  <a:cubicBezTo>
                    <a:pt x="53" y="179"/>
                    <a:pt x="61" y="146"/>
                    <a:pt x="77" y="113"/>
                  </a:cubicBezTo>
                  <a:cubicBezTo>
                    <a:pt x="86" y="96"/>
                    <a:pt x="86" y="80"/>
                    <a:pt x="94" y="64"/>
                  </a:cubicBezTo>
                  <a:cubicBezTo>
                    <a:pt x="102" y="47"/>
                    <a:pt x="110" y="31"/>
                    <a:pt x="110" y="14"/>
                  </a:cubicBezTo>
                  <a:cubicBezTo>
                    <a:pt x="110" y="-3"/>
                    <a:pt x="94" y="-3"/>
                    <a:pt x="86" y="6"/>
                  </a:cubicBezTo>
                  <a:cubicBezTo>
                    <a:pt x="69" y="14"/>
                    <a:pt x="69" y="31"/>
                    <a:pt x="61" y="47"/>
                  </a:cubicBezTo>
                  <a:cubicBezTo>
                    <a:pt x="53" y="64"/>
                    <a:pt x="45" y="80"/>
                    <a:pt x="45" y="96"/>
                  </a:cubicBezTo>
                  <a:cubicBezTo>
                    <a:pt x="28" y="138"/>
                    <a:pt x="19" y="170"/>
                    <a:pt x="12" y="211"/>
                  </a:cubicBezTo>
                  <a:cubicBezTo>
                    <a:pt x="4" y="286"/>
                    <a:pt x="-5" y="360"/>
                    <a:pt x="4" y="442"/>
                  </a:cubicBezTo>
                  <a:cubicBezTo>
                    <a:pt x="12" y="516"/>
                    <a:pt x="19" y="589"/>
                    <a:pt x="28" y="664"/>
                  </a:cubicBezTo>
                  <a:cubicBezTo>
                    <a:pt x="36" y="697"/>
                    <a:pt x="45" y="738"/>
                    <a:pt x="53" y="771"/>
                  </a:cubicBezTo>
                  <a:cubicBezTo>
                    <a:pt x="61" y="779"/>
                    <a:pt x="61" y="795"/>
                    <a:pt x="69" y="812"/>
                  </a:cubicBezTo>
                  <a:cubicBezTo>
                    <a:pt x="77" y="820"/>
                    <a:pt x="86" y="836"/>
                    <a:pt x="94" y="844"/>
                  </a:cubicBezTo>
                  <a:lnTo>
                    <a:pt x="102" y="84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6" name="Google Shape;1846;p37"/>
            <p:cNvSpPr/>
            <p:nvPr/>
          </p:nvSpPr>
          <p:spPr>
            <a:xfrm>
              <a:off x="7711210" y="3491415"/>
              <a:ext cx="36475" cy="280625"/>
            </a:xfrm>
            <a:custGeom>
              <a:avLst/>
              <a:gdLst/>
              <a:ahLst/>
              <a:cxnLst/>
              <a:rect l="l" t="t" r="r" b="b"/>
              <a:pathLst>
                <a:path w="124" h="954" extrusionOk="0">
                  <a:moveTo>
                    <a:pt x="0" y="0"/>
                  </a:moveTo>
                  <a:lnTo>
                    <a:pt x="0" y="0"/>
                  </a:lnTo>
                  <a:cubicBezTo>
                    <a:pt x="0" y="65"/>
                    <a:pt x="26" y="123"/>
                    <a:pt x="42" y="181"/>
                  </a:cubicBezTo>
                  <a:cubicBezTo>
                    <a:pt x="58" y="238"/>
                    <a:pt x="67" y="296"/>
                    <a:pt x="74" y="361"/>
                  </a:cubicBezTo>
                  <a:cubicBezTo>
                    <a:pt x="91" y="477"/>
                    <a:pt x="91" y="608"/>
                    <a:pt x="74" y="732"/>
                  </a:cubicBezTo>
                  <a:cubicBezTo>
                    <a:pt x="74" y="765"/>
                    <a:pt x="67" y="798"/>
                    <a:pt x="58" y="839"/>
                  </a:cubicBezTo>
                  <a:cubicBezTo>
                    <a:pt x="50" y="871"/>
                    <a:pt x="42" y="904"/>
                    <a:pt x="42" y="938"/>
                  </a:cubicBezTo>
                  <a:cubicBezTo>
                    <a:pt x="42" y="953"/>
                    <a:pt x="67" y="962"/>
                    <a:pt x="74" y="945"/>
                  </a:cubicBezTo>
                  <a:cubicBezTo>
                    <a:pt x="83" y="921"/>
                    <a:pt x="91" y="888"/>
                    <a:pt x="91" y="855"/>
                  </a:cubicBezTo>
                  <a:cubicBezTo>
                    <a:pt x="99" y="822"/>
                    <a:pt x="108" y="798"/>
                    <a:pt x="108" y="765"/>
                  </a:cubicBezTo>
                  <a:cubicBezTo>
                    <a:pt x="115" y="699"/>
                    <a:pt x="124" y="633"/>
                    <a:pt x="124" y="567"/>
                  </a:cubicBezTo>
                  <a:cubicBezTo>
                    <a:pt x="124" y="444"/>
                    <a:pt x="108" y="313"/>
                    <a:pt x="83" y="189"/>
                  </a:cubicBezTo>
                  <a:cubicBezTo>
                    <a:pt x="67" y="123"/>
                    <a:pt x="50" y="50"/>
                    <a:pt x="9"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47" name="Google Shape;1847;p37"/>
            <p:cNvSpPr/>
            <p:nvPr/>
          </p:nvSpPr>
          <p:spPr>
            <a:xfrm>
              <a:off x="6057465" y="2644834"/>
              <a:ext cx="1738462" cy="256504"/>
            </a:xfrm>
            <a:custGeom>
              <a:avLst/>
              <a:gdLst/>
              <a:ahLst/>
              <a:cxnLst/>
              <a:rect l="l" t="t" r="r" b="b"/>
              <a:pathLst>
                <a:path w="5910" h="872" extrusionOk="0">
                  <a:moveTo>
                    <a:pt x="5886" y="17"/>
                  </a:moveTo>
                  <a:lnTo>
                    <a:pt x="5886" y="17"/>
                  </a:lnTo>
                  <a:cubicBezTo>
                    <a:pt x="5886" y="149"/>
                    <a:pt x="5886" y="149"/>
                    <a:pt x="5886" y="149"/>
                  </a:cubicBezTo>
                  <a:cubicBezTo>
                    <a:pt x="2056" y="149"/>
                    <a:pt x="2056" y="149"/>
                    <a:pt x="2056" y="149"/>
                  </a:cubicBezTo>
                  <a:cubicBezTo>
                    <a:pt x="2056" y="149"/>
                    <a:pt x="1965" y="289"/>
                    <a:pt x="1990" y="428"/>
                  </a:cubicBezTo>
                  <a:cubicBezTo>
                    <a:pt x="2015" y="568"/>
                    <a:pt x="2088" y="724"/>
                    <a:pt x="2088" y="724"/>
                  </a:cubicBezTo>
                  <a:cubicBezTo>
                    <a:pt x="5910" y="732"/>
                    <a:pt x="5910" y="732"/>
                    <a:pt x="5910" y="732"/>
                  </a:cubicBezTo>
                  <a:cubicBezTo>
                    <a:pt x="5902" y="872"/>
                    <a:pt x="5902" y="872"/>
                    <a:pt x="5902" y="872"/>
                  </a:cubicBezTo>
                  <a:cubicBezTo>
                    <a:pt x="107" y="864"/>
                    <a:pt x="107" y="864"/>
                    <a:pt x="107" y="864"/>
                  </a:cubicBezTo>
                  <a:cubicBezTo>
                    <a:pt x="107" y="864"/>
                    <a:pt x="0" y="592"/>
                    <a:pt x="0" y="428"/>
                  </a:cubicBezTo>
                  <a:cubicBezTo>
                    <a:pt x="9" y="264"/>
                    <a:pt x="74" y="0"/>
                    <a:pt x="74" y="0"/>
                  </a:cubicBezTo>
                  <a:cubicBezTo>
                    <a:pt x="5886" y="17"/>
                    <a:pt x="5886" y="17"/>
                    <a:pt x="5886" y="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8" name="Google Shape;1848;p37"/>
            <p:cNvSpPr/>
            <p:nvPr/>
          </p:nvSpPr>
          <p:spPr>
            <a:xfrm>
              <a:off x="6642247" y="2688663"/>
              <a:ext cx="1112792" cy="171493"/>
            </a:xfrm>
            <a:custGeom>
              <a:avLst/>
              <a:gdLst/>
              <a:ahLst/>
              <a:cxnLst/>
              <a:rect l="l" t="t" r="r" b="b"/>
              <a:pathLst>
                <a:path w="3783" h="583" extrusionOk="0">
                  <a:moveTo>
                    <a:pt x="3758" y="0"/>
                  </a:moveTo>
                  <a:lnTo>
                    <a:pt x="3758" y="0"/>
                  </a:lnTo>
                  <a:cubicBezTo>
                    <a:pt x="3708" y="156"/>
                    <a:pt x="3708" y="328"/>
                    <a:pt x="3717" y="378"/>
                  </a:cubicBezTo>
                  <a:cubicBezTo>
                    <a:pt x="3717" y="427"/>
                    <a:pt x="3783" y="567"/>
                    <a:pt x="3783" y="567"/>
                  </a:cubicBezTo>
                  <a:cubicBezTo>
                    <a:pt x="3068" y="583"/>
                    <a:pt x="3068" y="583"/>
                    <a:pt x="3068" y="583"/>
                  </a:cubicBezTo>
                  <a:cubicBezTo>
                    <a:pt x="3068" y="583"/>
                    <a:pt x="1086" y="583"/>
                    <a:pt x="946" y="583"/>
                  </a:cubicBezTo>
                  <a:cubicBezTo>
                    <a:pt x="815" y="583"/>
                    <a:pt x="100" y="575"/>
                    <a:pt x="100" y="575"/>
                  </a:cubicBezTo>
                  <a:cubicBezTo>
                    <a:pt x="100" y="575"/>
                    <a:pt x="-15" y="370"/>
                    <a:pt x="2" y="255"/>
                  </a:cubicBezTo>
                  <a:cubicBezTo>
                    <a:pt x="10" y="131"/>
                    <a:pt x="51" y="0"/>
                    <a:pt x="51" y="0"/>
                  </a:cubicBezTo>
                  <a:lnTo>
                    <a:pt x="3758"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9" name="Google Shape;1849;p37"/>
            <p:cNvSpPr/>
            <p:nvPr/>
          </p:nvSpPr>
          <p:spPr>
            <a:xfrm>
              <a:off x="6056877" y="2705430"/>
              <a:ext cx="215911" cy="195908"/>
            </a:xfrm>
            <a:custGeom>
              <a:avLst/>
              <a:gdLst/>
              <a:ahLst/>
              <a:cxnLst/>
              <a:rect l="l" t="t" r="r" b="b"/>
              <a:pathLst>
                <a:path w="734" h="666" extrusionOk="0">
                  <a:moveTo>
                    <a:pt x="109" y="658"/>
                  </a:moveTo>
                  <a:lnTo>
                    <a:pt x="109" y="658"/>
                  </a:lnTo>
                  <a:cubicBezTo>
                    <a:pt x="109" y="658"/>
                    <a:pt x="405" y="666"/>
                    <a:pt x="586" y="666"/>
                  </a:cubicBezTo>
                  <a:cubicBezTo>
                    <a:pt x="668" y="666"/>
                    <a:pt x="726" y="658"/>
                    <a:pt x="734" y="658"/>
                  </a:cubicBezTo>
                  <a:lnTo>
                    <a:pt x="734" y="658"/>
                  </a:lnTo>
                  <a:cubicBezTo>
                    <a:pt x="109" y="658"/>
                    <a:pt x="109" y="658"/>
                    <a:pt x="109" y="658"/>
                  </a:cubicBezTo>
                  <a:moveTo>
                    <a:pt x="18" y="116"/>
                  </a:moveTo>
                  <a:lnTo>
                    <a:pt x="18" y="116"/>
                  </a:lnTo>
                  <a:cubicBezTo>
                    <a:pt x="11" y="116"/>
                    <a:pt x="2" y="116"/>
                    <a:pt x="2" y="124"/>
                  </a:cubicBezTo>
                  <a:lnTo>
                    <a:pt x="2" y="116"/>
                  </a:lnTo>
                  <a:cubicBezTo>
                    <a:pt x="-6" y="230"/>
                    <a:pt x="11" y="370"/>
                    <a:pt x="11" y="370"/>
                  </a:cubicBezTo>
                  <a:cubicBezTo>
                    <a:pt x="44" y="468"/>
                    <a:pt x="44" y="468"/>
                    <a:pt x="44" y="468"/>
                  </a:cubicBezTo>
                  <a:cubicBezTo>
                    <a:pt x="27" y="386"/>
                    <a:pt x="2" y="296"/>
                    <a:pt x="2" y="222"/>
                  </a:cubicBezTo>
                  <a:cubicBezTo>
                    <a:pt x="11" y="189"/>
                    <a:pt x="11" y="157"/>
                    <a:pt x="18" y="116"/>
                  </a:cubicBezTo>
                  <a:moveTo>
                    <a:pt x="18" y="0"/>
                  </a:moveTo>
                  <a:lnTo>
                    <a:pt x="18" y="0"/>
                  </a:lnTo>
                  <a:cubicBezTo>
                    <a:pt x="11" y="17"/>
                    <a:pt x="11" y="33"/>
                    <a:pt x="2" y="58"/>
                  </a:cubicBezTo>
                  <a:cubicBezTo>
                    <a:pt x="11" y="41"/>
                    <a:pt x="11" y="17"/>
                    <a:pt x="18"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0" name="Google Shape;1850;p37"/>
            <p:cNvSpPr/>
            <p:nvPr/>
          </p:nvSpPr>
          <p:spPr>
            <a:xfrm>
              <a:off x="6057465" y="2739552"/>
              <a:ext cx="1736109" cy="161786"/>
            </a:xfrm>
            <a:custGeom>
              <a:avLst/>
              <a:gdLst/>
              <a:ahLst/>
              <a:cxnLst/>
              <a:rect l="l" t="t" r="r" b="b"/>
              <a:pathLst>
                <a:path w="5902" h="550" extrusionOk="0">
                  <a:moveTo>
                    <a:pt x="16" y="0"/>
                  </a:moveTo>
                  <a:lnTo>
                    <a:pt x="16" y="0"/>
                  </a:lnTo>
                  <a:lnTo>
                    <a:pt x="16" y="0"/>
                  </a:lnTo>
                  <a:cubicBezTo>
                    <a:pt x="9" y="41"/>
                    <a:pt x="9" y="73"/>
                    <a:pt x="0" y="106"/>
                  </a:cubicBezTo>
                  <a:cubicBezTo>
                    <a:pt x="0" y="180"/>
                    <a:pt x="25" y="270"/>
                    <a:pt x="42" y="352"/>
                  </a:cubicBezTo>
                  <a:cubicBezTo>
                    <a:pt x="107" y="542"/>
                    <a:pt x="107" y="542"/>
                    <a:pt x="107" y="542"/>
                  </a:cubicBezTo>
                  <a:lnTo>
                    <a:pt x="107" y="542"/>
                  </a:lnTo>
                  <a:cubicBezTo>
                    <a:pt x="732" y="542"/>
                    <a:pt x="732" y="542"/>
                    <a:pt x="732" y="542"/>
                  </a:cubicBezTo>
                  <a:cubicBezTo>
                    <a:pt x="732" y="542"/>
                    <a:pt x="938" y="542"/>
                    <a:pt x="1267" y="542"/>
                  </a:cubicBezTo>
                  <a:cubicBezTo>
                    <a:pt x="2597" y="542"/>
                    <a:pt x="5902" y="550"/>
                    <a:pt x="5902" y="550"/>
                  </a:cubicBezTo>
                  <a:cubicBezTo>
                    <a:pt x="5902" y="476"/>
                    <a:pt x="5902" y="476"/>
                    <a:pt x="5902" y="476"/>
                  </a:cubicBezTo>
                  <a:cubicBezTo>
                    <a:pt x="5902" y="476"/>
                    <a:pt x="3148" y="451"/>
                    <a:pt x="3090" y="451"/>
                  </a:cubicBezTo>
                  <a:cubicBezTo>
                    <a:pt x="3033" y="451"/>
                    <a:pt x="1949" y="451"/>
                    <a:pt x="1924" y="451"/>
                  </a:cubicBezTo>
                  <a:cubicBezTo>
                    <a:pt x="1891" y="451"/>
                    <a:pt x="690" y="378"/>
                    <a:pt x="379" y="328"/>
                  </a:cubicBezTo>
                  <a:cubicBezTo>
                    <a:pt x="115" y="296"/>
                    <a:pt x="33" y="197"/>
                    <a:pt x="16"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1" name="Google Shape;1851;p37"/>
            <p:cNvSpPr/>
            <p:nvPr/>
          </p:nvSpPr>
          <p:spPr>
            <a:xfrm>
              <a:off x="6062171" y="2644834"/>
              <a:ext cx="1729049" cy="87070"/>
            </a:xfrm>
            <a:custGeom>
              <a:avLst/>
              <a:gdLst/>
              <a:ahLst/>
              <a:cxnLst/>
              <a:rect l="l" t="t" r="r" b="b"/>
              <a:pathLst>
                <a:path w="5878" h="296" extrusionOk="0">
                  <a:moveTo>
                    <a:pt x="34" y="99"/>
                  </a:moveTo>
                  <a:lnTo>
                    <a:pt x="34" y="99"/>
                  </a:lnTo>
                  <a:cubicBezTo>
                    <a:pt x="26" y="132"/>
                    <a:pt x="9" y="173"/>
                    <a:pt x="0" y="206"/>
                  </a:cubicBezTo>
                  <a:lnTo>
                    <a:pt x="0" y="206"/>
                  </a:lnTo>
                  <a:cubicBezTo>
                    <a:pt x="0" y="239"/>
                    <a:pt x="0" y="272"/>
                    <a:pt x="0" y="296"/>
                  </a:cubicBezTo>
                  <a:cubicBezTo>
                    <a:pt x="9" y="231"/>
                    <a:pt x="26" y="157"/>
                    <a:pt x="34" y="99"/>
                  </a:cubicBezTo>
                  <a:moveTo>
                    <a:pt x="91" y="0"/>
                  </a:moveTo>
                  <a:lnTo>
                    <a:pt x="91" y="0"/>
                  </a:lnTo>
                  <a:lnTo>
                    <a:pt x="91" y="0"/>
                  </a:lnTo>
                  <a:cubicBezTo>
                    <a:pt x="5870" y="17"/>
                    <a:pt x="5870" y="17"/>
                    <a:pt x="5870" y="17"/>
                  </a:cubicBezTo>
                  <a:cubicBezTo>
                    <a:pt x="5870" y="67"/>
                    <a:pt x="5870" y="67"/>
                    <a:pt x="5870" y="67"/>
                  </a:cubicBezTo>
                  <a:cubicBezTo>
                    <a:pt x="5878" y="67"/>
                    <a:pt x="5878" y="67"/>
                    <a:pt x="5878" y="67"/>
                  </a:cubicBezTo>
                  <a:cubicBezTo>
                    <a:pt x="5870" y="17"/>
                    <a:pt x="5870" y="17"/>
                    <a:pt x="5870" y="17"/>
                  </a:cubicBezTo>
                  <a:cubicBezTo>
                    <a:pt x="91" y="0"/>
                    <a:pt x="91" y="0"/>
                    <a:pt x="91"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2" name="Google Shape;1852;p37"/>
            <p:cNvSpPr/>
            <p:nvPr/>
          </p:nvSpPr>
          <p:spPr>
            <a:xfrm>
              <a:off x="6057465" y="2722491"/>
              <a:ext cx="0" cy="17061"/>
            </a:xfrm>
            <a:custGeom>
              <a:avLst/>
              <a:gdLst/>
              <a:ahLst/>
              <a:cxnLst/>
              <a:rect l="l" t="t" r="r" b="b"/>
              <a:pathLst>
                <a:path w="120000" h="58" extrusionOk="0">
                  <a:moveTo>
                    <a:pt x="0" y="0"/>
                  </a:moveTo>
                  <a:lnTo>
                    <a:pt x="0" y="0"/>
                  </a:lnTo>
                  <a:cubicBezTo>
                    <a:pt x="0" y="16"/>
                    <a:pt x="0" y="41"/>
                    <a:pt x="0" y="58"/>
                  </a:cubicBezTo>
                  <a:cubicBezTo>
                    <a:pt x="0" y="41"/>
                    <a:pt x="0" y="16"/>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3" name="Google Shape;1853;p37"/>
            <p:cNvSpPr/>
            <p:nvPr/>
          </p:nvSpPr>
          <p:spPr>
            <a:xfrm>
              <a:off x="6057465" y="2705430"/>
              <a:ext cx="4706" cy="36475"/>
            </a:xfrm>
            <a:custGeom>
              <a:avLst/>
              <a:gdLst/>
              <a:ahLst/>
              <a:cxnLst/>
              <a:rect l="l" t="t" r="r" b="b"/>
              <a:pathLst>
                <a:path w="16" h="124" extrusionOk="0">
                  <a:moveTo>
                    <a:pt x="16" y="0"/>
                  </a:moveTo>
                  <a:lnTo>
                    <a:pt x="16" y="0"/>
                  </a:lnTo>
                  <a:lnTo>
                    <a:pt x="16" y="0"/>
                  </a:lnTo>
                  <a:cubicBezTo>
                    <a:pt x="9" y="17"/>
                    <a:pt x="9" y="41"/>
                    <a:pt x="0" y="58"/>
                  </a:cubicBezTo>
                  <a:cubicBezTo>
                    <a:pt x="0" y="74"/>
                    <a:pt x="0" y="99"/>
                    <a:pt x="0" y="116"/>
                  </a:cubicBezTo>
                  <a:lnTo>
                    <a:pt x="0" y="124"/>
                  </a:lnTo>
                  <a:cubicBezTo>
                    <a:pt x="0" y="116"/>
                    <a:pt x="9" y="116"/>
                    <a:pt x="16" y="116"/>
                  </a:cubicBezTo>
                  <a:cubicBezTo>
                    <a:pt x="16" y="107"/>
                    <a:pt x="16" y="99"/>
                    <a:pt x="16" y="90"/>
                  </a:cubicBezTo>
                  <a:cubicBezTo>
                    <a:pt x="16" y="66"/>
                    <a:pt x="16" y="33"/>
                    <a:pt x="16" y="0"/>
                  </a:cubicBezTo>
                  <a:close/>
                </a:path>
              </a:pathLst>
            </a:custGeom>
            <a:solidFill>
              <a:srgbClr val="E7DBB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4" name="Google Shape;1854;p37"/>
            <p:cNvSpPr/>
            <p:nvPr/>
          </p:nvSpPr>
          <p:spPr>
            <a:xfrm>
              <a:off x="6062171" y="2731904"/>
              <a:ext cx="0" cy="7648"/>
            </a:xfrm>
            <a:custGeom>
              <a:avLst/>
              <a:gdLst/>
              <a:ahLst/>
              <a:cxnLst/>
              <a:rect l="l" t="t" r="r" b="b"/>
              <a:pathLst>
                <a:path w="120000" h="26" extrusionOk="0">
                  <a:moveTo>
                    <a:pt x="0" y="0"/>
                  </a:moveTo>
                  <a:lnTo>
                    <a:pt x="0" y="0"/>
                  </a:lnTo>
                  <a:cubicBezTo>
                    <a:pt x="0" y="9"/>
                    <a:pt x="0" y="17"/>
                    <a:pt x="0" y="26"/>
                  </a:cubicBezTo>
                  <a:lnTo>
                    <a:pt x="0" y="26"/>
                  </a:lnTo>
                  <a:cubicBezTo>
                    <a:pt x="0" y="17"/>
                    <a:pt x="0" y="9"/>
                    <a:pt x="0" y="0"/>
                  </a:cubicBezTo>
                  <a:close/>
                </a:path>
              </a:pathLst>
            </a:custGeom>
            <a:solidFill>
              <a:srgbClr val="CE964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5" name="Google Shape;1855;p37"/>
            <p:cNvSpPr/>
            <p:nvPr/>
          </p:nvSpPr>
          <p:spPr>
            <a:xfrm>
              <a:off x="6080703" y="2895455"/>
              <a:ext cx="1716400" cy="10590"/>
            </a:xfrm>
            <a:custGeom>
              <a:avLst/>
              <a:gdLst/>
              <a:ahLst/>
              <a:cxnLst/>
              <a:rect l="l" t="t" r="r" b="b"/>
              <a:pathLst>
                <a:path w="5835" h="36" extrusionOk="0">
                  <a:moveTo>
                    <a:pt x="20" y="36"/>
                  </a:moveTo>
                  <a:lnTo>
                    <a:pt x="20" y="36"/>
                  </a:lnTo>
                  <a:cubicBezTo>
                    <a:pt x="-5" y="36"/>
                    <a:pt x="-5" y="4"/>
                    <a:pt x="12" y="4"/>
                  </a:cubicBezTo>
                  <a:cubicBezTo>
                    <a:pt x="776" y="4"/>
                    <a:pt x="1533" y="4"/>
                    <a:pt x="2289" y="4"/>
                  </a:cubicBezTo>
                  <a:cubicBezTo>
                    <a:pt x="3045" y="4"/>
                    <a:pt x="3793" y="4"/>
                    <a:pt x="4549" y="4"/>
                  </a:cubicBezTo>
                  <a:cubicBezTo>
                    <a:pt x="4977" y="4"/>
                    <a:pt x="5396" y="-5"/>
                    <a:pt x="5823" y="4"/>
                  </a:cubicBezTo>
                  <a:cubicBezTo>
                    <a:pt x="5839" y="4"/>
                    <a:pt x="5839" y="28"/>
                    <a:pt x="5823" y="36"/>
                  </a:cubicBezTo>
                  <a:cubicBezTo>
                    <a:pt x="5823" y="36"/>
                    <a:pt x="439" y="36"/>
                    <a:pt x="20" y="3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6" name="Google Shape;1856;p37"/>
            <p:cNvSpPr/>
            <p:nvPr/>
          </p:nvSpPr>
          <p:spPr>
            <a:xfrm>
              <a:off x="7788867" y="2862803"/>
              <a:ext cx="10590" cy="35593"/>
            </a:xfrm>
            <a:custGeom>
              <a:avLst/>
              <a:gdLst/>
              <a:ahLst/>
              <a:cxnLst/>
              <a:rect l="l" t="t" r="r" b="b"/>
              <a:pathLst>
                <a:path w="36" h="121" extrusionOk="0">
                  <a:moveTo>
                    <a:pt x="16" y="115"/>
                  </a:moveTo>
                  <a:lnTo>
                    <a:pt x="16" y="115"/>
                  </a:lnTo>
                  <a:cubicBezTo>
                    <a:pt x="0" y="98"/>
                    <a:pt x="0" y="82"/>
                    <a:pt x="0" y="57"/>
                  </a:cubicBezTo>
                  <a:cubicBezTo>
                    <a:pt x="0" y="49"/>
                    <a:pt x="0" y="41"/>
                    <a:pt x="0" y="32"/>
                  </a:cubicBezTo>
                  <a:cubicBezTo>
                    <a:pt x="0" y="24"/>
                    <a:pt x="8" y="24"/>
                    <a:pt x="8" y="16"/>
                  </a:cubicBezTo>
                  <a:lnTo>
                    <a:pt x="8" y="8"/>
                  </a:lnTo>
                  <a:lnTo>
                    <a:pt x="16" y="0"/>
                  </a:lnTo>
                  <a:cubicBezTo>
                    <a:pt x="24" y="0"/>
                    <a:pt x="32" y="0"/>
                    <a:pt x="32" y="8"/>
                  </a:cubicBezTo>
                  <a:cubicBezTo>
                    <a:pt x="41" y="16"/>
                    <a:pt x="32" y="32"/>
                    <a:pt x="32" y="41"/>
                  </a:cubicBezTo>
                  <a:cubicBezTo>
                    <a:pt x="24" y="49"/>
                    <a:pt x="24" y="57"/>
                    <a:pt x="24" y="65"/>
                  </a:cubicBezTo>
                  <a:cubicBezTo>
                    <a:pt x="24" y="82"/>
                    <a:pt x="24" y="98"/>
                    <a:pt x="24" y="115"/>
                  </a:cubicBezTo>
                  <a:cubicBezTo>
                    <a:pt x="16" y="123"/>
                    <a:pt x="16" y="123"/>
                    <a:pt x="16"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7" name="Google Shape;1857;p37"/>
            <p:cNvSpPr/>
            <p:nvPr/>
          </p:nvSpPr>
          <p:spPr>
            <a:xfrm>
              <a:off x="6674898" y="2855449"/>
              <a:ext cx="1124853" cy="8531"/>
            </a:xfrm>
            <a:custGeom>
              <a:avLst/>
              <a:gdLst/>
              <a:ahLst/>
              <a:cxnLst/>
              <a:rect l="l" t="t" r="r" b="b"/>
              <a:pathLst>
                <a:path w="3824" h="29" extrusionOk="0">
                  <a:moveTo>
                    <a:pt x="3811" y="25"/>
                  </a:moveTo>
                  <a:lnTo>
                    <a:pt x="3811" y="25"/>
                  </a:lnTo>
                  <a:cubicBezTo>
                    <a:pt x="3565" y="33"/>
                    <a:pt x="3318" y="25"/>
                    <a:pt x="3063" y="25"/>
                  </a:cubicBezTo>
                  <a:cubicBezTo>
                    <a:pt x="2817" y="25"/>
                    <a:pt x="2570" y="25"/>
                    <a:pt x="2324" y="25"/>
                  </a:cubicBezTo>
                  <a:cubicBezTo>
                    <a:pt x="1830" y="25"/>
                    <a:pt x="1337" y="25"/>
                    <a:pt x="844" y="25"/>
                  </a:cubicBezTo>
                  <a:cubicBezTo>
                    <a:pt x="704" y="25"/>
                    <a:pt x="564" y="33"/>
                    <a:pt x="424" y="25"/>
                  </a:cubicBezTo>
                  <a:cubicBezTo>
                    <a:pt x="285" y="25"/>
                    <a:pt x="145" y="25"/>
                    <a:pt x="6" y="25"/>
                  </a:cubicBezTo>
                  <a:cubicBezTo>
                    <a:pt x="-2" y="25"/>
                    <a:pt x="-2" y="8"/>
                    <a:pt x="6" y="8"/>
                  </a:cubicBezTo>
                  <a:cubicBezTo>
                    <a:pt x="253" y="0"/>
                    <a:pt x="498" y="8"/>
                    <a:pt x="753" y="8"/>
                  </a:cubicBezTo>
                  <a:cubicBezTo>
                    <a:pt x="1000" y="8"/>
                    <a:pt x="1246" y="0"/>
                    <a:pt x="1493" y="0"/>
                  </a:cubicBezTo>
                  <a:cubicBezTo>
                    <a:pt x="1987" y="0"/>
                    <a:pt x="2480" y="0"/>
                    <a:pt x="2973" y="0"/>
                  </a:cubicBezTo>
                  <a:cubicBezTo>
                    <a:pt x="3253" y="0"/>
                    <a:pt x="3532" y="0"/>
                    <a:pt x="3811" y="8"/>
                  </a:cubicBezTo>
                  <a:cubicBezTo>
                    <a:pt x="3828" y="8"/>
                    <a:pt x="3828" y="25"/>
                    <a:pt x="3811"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8" name="Google Shape;1858;p37"/>
            <p:cNvSpPr/>
            <p:nvPr/>
          </p:nvSpPr>
          <p:spPr>
            <a:xfrm>
              <a:off x="6638717" y="2678956"/>
              <a:ext cx="37946" cy="184142"/>
            </a:xfrm>
            <a:custGeom>
              <a:avLst/>
              <a:gdLst/>
              <a:ahLst/>
              <a:cxnLst/>
              <a:rect l="l" t="t" r="r" b="b"/>
              <a:pathLst>
                <a:path w="129" h="626" extrusionOk="0">
                  <a:moveTo>
                    <a:pt x="129" y="616"/>
                  </a:moveTo>
                  <a:lnTo>
                    <a:pt x="129" y="616"/>
                  </a:lnTo>
                  <a:lnTo>
                    <a:pt x="129" y="616"/>
                  </a:lnTo>
                  <a:cubicBezTo>
                    <a:pt x="129" y="625"/>
                    <a:pt x="129" y="625"/>
                    <a:pt x="121" y="625"/>
                  </a:cubicBezTo>
                  <a:cubicBezTo>
                    <a:pt x="96" y="633"/>
                    <a:pt x="88" y="592"/>
                    <a:pt x="80" y="567"/>
                  </a:cubicBezTo>
                  <a:cubicBezTo>
                    <a:pt x="63" y="543"/>
                    <a:pt x="55" y="517"/>
                    <a:pt x="47" y="493"/>
                  </a:cubicBezTo>
                  <a:cubicBezTo>
                    <a:pt x="22" y="427"/>
                    <a:pt x="6" y="370"/>
                    <a:pt x="6" y="312"/>
                  </a:cubicBezTo>
                  <a:cubicBezTo>
                    <a:pt x="-3" y="255"/>
                    <a:pt x="-3" y="189"/>
                    <a:pt x="14" y="139"/>
                  </a:cubicBezTo>
                  <a:cubicBezTo>
                    <a:pt x="14" y="107"/>
                    <a:pt x="22" y="82"/>
                    <a:pt x="39" y="57"/>
                  </a:cubicBezTo>
                  <a:cubicBezTo>
                    <a:pt x="47" y="41"/>
                    <a:pt x="55" y="0"/>
                    <a:pt x="80" y="0"/>
                  </a:cubicBezTo>
                  <a:cubicBezTo>
                    <a:pt x="80" y="0"/>
                    <a:pt x="88" y="0"/>
                    <a:pt x="88" y="8"/>
                  </a:cubicBezTo>
                  <a:cubicBezTo>
                    <a:pt x="96" y="24"/>
                    <a:pt x="71" y="49"/>
                    <a:pt x="71" y="65"/>
                  </a:cubicBezTo>
                  <a:cubicBezTo>
                    <a:pt x="55" y="90"/>
                    <a:pt x="47" y="115"/>
                    <a:pt x="47" y="139"/>
                  </a:cubicBezTo>
                  <a:cubicBezTo>
                    <a:pt x="30" y="189"/>
                    <a:pt x="30" y="247"/>
                    <a:pt x="39" y="296"/>
                  </a:cubicBezTo>
                  <a:cubicBezTo>
                    <a:pt x="39" y="353"/>
                    <a:pt x="47" y="403"/>
                    <a:pt x="71" y="460"/>
                  </a:cubicBezTo>
                  <a:cubicBezTo>
                    <a:pt x="80" y="485"/>
                    <a:pt x="88" y="510"/>
                    <a:pt x="96" y="534"/>
                  </a:cubicBezTo>
                  <a:cubicBezTo>
                    <a:pt x="104" y="551"/>
                    <a:pt x="104" y="567"/>
                    <a:pt x="112" y="575"/>
                  </a:cubicBezTo>
                  <a:cubicBezTo>
                    <a:pt x="112" y="584"/>
                    <a:pt x="129" y="608"/>
                    <a:pt x="129" y="608"/>
                  </a:cubicBezTo>
                  <a:lnTo>
                    <a:pt x="129" y="61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59" name="Google Shape;1859;p37"/>
            <p:cNvSpPr/>
            <p:nvPr/>
          </p:nvSpPr>
          <p:spPr>
            <a:xfrm>
              <a:off x="6599006" y="2664542"/>
              <a:ext cx="37358" cy="234442"/>
            </a:xfrm>
            <a:custGeom>
              <a:avLst/>
              <a:gdLst/>
              <a:ahLst/>
              <a:cxnLst/>
              <a:rect l="l" t="t" r="r" b="b"/>
              <a:pathLst>
                <a:path w="127" h="797" extrusionOk="0">
                  <a:moveTo>
                    <a:pt x="100" y="0"/>
                  </a:moveTo>
                  <a:lnTo>
                    <a:pt x="100" y="0"/>
                  </a:lnTo>
                  <a:cubicBezTo>
                    <a:pt x="108" y="16"/>
                    <a:pt x="100" y="32"/>
                    <a:pt x="91" y="49"/>
                  </a:cubicBezTo>
                  <a:cubicBezTo>
                    <a:pt x="83" y="65"/>
                    <a:pt x="83" y="82"/>
                    <a:pt x="75" y="98"/>
                  </a:cubicBezTo>
                  <a:cubicBezTo>
                    <a:pt x="59" y="123"/>
                    <a:pt x="50" y="156"/>
                    <a:pt x="50" y="188"/>
                  </a:cubicBezTo>
                  <a:cubicBezTo>
                    <a:pt x="33" y="255"/>
                    <a:pt x="25" y="328"/>
                    <a:pt x="25" y="394"/>
                  </a:cubicBezTo>
                  <a:cubicBezTo>
                    <a:pt x="33" y="468"/>
                    <a:pt x="42" y="534"/>
                    <a:pt x="59" y="600"/>
                  </a:cubicBezTo>
                  <a:cubicBezTo>
                    <a:pt x="66" y="633"/>
                    <a:pt x="83" y="665"/>
                    <a:pt x="91" y="698"/>
                  </a:cubicBezTo>
                  <a:cubicBezTo>
                    <a:pt x="100" y="715"/>
                    <a:pt x="108" y="731"/>
                    <a:pt x="116" y="748"/>
                  </a:cubicBezTo>
                  <a:cubicBezTo>
                    <a:pt x="124" y="764"/>
                    <a:pt x="132" y="772"/>
                    <a:pt x="124" y="789"/>
                  </a:cubicBezTo>
                  <a:cubicBezTo>
                    <a:pt x="124" y="797"/>
                    <a:pt x="116" y="797"/>
                    <a:pt x="116" y="797"/>
                  </a:cubicBezTo>
                  <a:cubicBezTo>
                    <a:pt x="91" y="789"/>
                    <a:pt x="83" y="756"/>
                    <a:pt x="75" y="739"/>
                  </a:cubicBezTo>
                  <a:cubicBezTo>
                    <a:pt x="59" y="706"/>
                    <a:pt x="50" y="682"/>
                    <a:pt x="42" y="649"/>
                  </a:cubicBezTo>
                  <a:cubicBezTo>
                    <a:pt x="25" y="600"/>
                    <a:pt x="9" y="542"/>
                    <a:pt x="9" y="493"/>
                  </a:cubicBezTo>
                  <a:cubicBezTo>
                    <a:pt x="-8" y="378"/>
                    <a:pt x="1" y="263"/>
                    <a:pt x="25" y="156"/>
                  </a:cubicBezTo>
                  <a:cubicBezTo>
                    <a:pt x="33" y="123"/>
                    <a:pt x="42" y="98"/>
                    <a:pt x="59" y="65"/>
                  </a:cubicBezTo>
                  <a:cubicBezTo>
                    <a:pt x="66" y="41"/>
                    <a:pt x="75" y="8"/>
                    <a:pt x="10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0" name="Google Shape;1860;p37"/>
            <p:cNvSpPr/>
            <p:nvPr/>
          </p:nvSpPr>
          <p:spPr>
            <a:xfrm>
              <a:off x="6660779" y="2681309"/>
              <a:ext cx="1132501" cy="12060"/>
            </a:xfrm>
            <a:custGeom>
              <a:avLst/>
              <a:gdLst/>
              <a:ahLst/>
              <a:cxnLst/>
              <a:rect l="l" t="t" r="r" b="b"/>
              <a:pathLst>
                <a:path w="3850" h="41" extrusionOk="0">
                  <a:moveTo>
                    <a:pt x="13" y="8"/>
                  </a:moveTo>
                  <a:lnTo>
                    <a:pt x="13" y="8"/>
                  </a:lnTo>
                  <a:cubicBezTo>
                    <a:pt x="136" y="0"/>
                    <a:pt x="268" y="0"/>
                    <a:pt x="391" y="0"/>
                  </a:cubicBezTo>
                  <a:cubicBezTo>
                    <a:pt x="513" y="0"/>
                    <a:pt x="637" y="0"/>
                    <a:pt x="760" y="0"/>
                  </a:cubicBezTo>
                  <a:cubicBezTo>
                    <a:pt x="1006" y="0"/>
                    <a:pt x="1253" y="0"/>
                    <a:pt x="1508" y="0"/>
                  </a:cubicBezTo>
                  <a:cubicBezTo>
                    <a:pt x="2001" y="0"/>
                    <a:pt x="2495" y="0"/>
                    <a:pt x="2996" y="0"/>
                  </a:cubicBezTo>
                  <a:cubicBezTo>
                    <a:pt x="3275" y="0"/>
                    <a:pt x="3555" y="0"/>
                    <a:pt x="3835" y="0"/>
                  </a:cubicBezTo>
                  <a:cubicBezTo>
                    <a:pt x="3851" y="0"/>
                    <a:pt x="3859" y="41"/>
                    <a:pt x="3835" y="41"/>
                  </a:cubicBezTo>
                  <a:cubicBezTo>
                    <a:pt x="3333" y="41"/>
                    <a:pt x="2840" y="41"/>
                    <a:pt x="2338" y="41"/>
                  </a:cubicBezTo>
                  <a:cubicBezTo>
                    <a:pt x="1845" y="41"/>
                    <a:pt x="1344" y="41"/>
                    <a:pt x="851" y="41"/>
                  </a:cubicBezTo>
                  <a:cubicBezTo>
                    <a:pt x="710" y="41"/>
                    <a:pt x="571" y="41"/>
                    <a:pt x="432" y="41"/>
                  </a:cubicBezTo>
                  <a:cubicBezTo>
                    <a:pt x="292" y="41"/>
                    <a:pt x="152" y="41"/>
                    <a:pt x="13" y="33"/>
                  </a:cubicBezTo>
                  <a:cubicBezTo>
                    <a:pt x="-4" y="33"/>
                    <a:pt x="-4" y="8"/>
                    <a:pt x="13"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1" name="Google Shape;1861;p37"/>
            <p:cNvSpPr/>
            <p:nvPr/>
          </p:nvSpPr>
          <p:spPr>
            <a:xfrm>
              <a:off x="7788279" y="2652482"/>
              <a:ext cx="6471" cy="42653"/>
            </a:xfrm>
            <a:custGeom>
              <a:avLst/>
              <a:gdLst/>
              <a:ahLst/>
              <a:cxnLst/>
              <a:rect l="l" t="t" r="r" b="b"/>
              <a:pathLst>
                <a:path w="22" h="145" extrusionOk="0">
                  <a:moveTo>
                    <a:pt x="18" y="114"/>
                  </a:moveTo>
                  <a:lnTo>
                    <a:pt x="18" y="114"/>
                  </a:lnTo>
                  <a:cubicBezTo>
                    <a:pt x="18" y="123"/>
                    <a:pt x="18" y="131"/>
                    <a:pt x="18" y="139"/>
                  </a:cubicBezTo>
                  <a:cubicBezTo>
                    <a:pt x="10" y="139"/>
                    <a:pt x="10" y="139"/>
                    <a:pt x="2" y="139"/>
                  </a:cubicBezTo>
                  <a:cubicBezTo>
                    <a:pt x="2" y="114"/>
                    <a:pt x="2" y="90"/>
                    <a:pt x="2" y="65"/>
                  </a:cubicBezTo>
                  <a:cubicBezTo>
                    <a:pt x="2" y="57"/>
                    <a:pt x="2" y="49"/>
                    <a:pt x="2" y="32"/>
                  </a:cubicBezTo>
                  <a:cubicBezTo>
                    <a:pt x="2" y="32"/>
                    <a:pt x="2" y="24"/>
                    <a:pt x="2" y="16"/>
                  </a:cubicBezTo>
                  <a:cubicBezTo>
                    <a:pt x="2" y="8"/>
                    <a:pt x="2" y="8"/>
                    <a:pt x="2" y="0"/>
                  </a:cubicBezTo>
                  <a:cubicBezTo>
                    <a:pt x="10" y="0"/>
                    <a:pt x="10" y="0"/>
                    <a:pt x="18" y="0"/>
                  </a:cubicBezTo>
                  <a:cubicBezTo>
                    <a:pt x="18" y="8"/>
                    <a:pt x="18" y="16"/>
                    <a:pt x="18" y="16"/>
                  </a:cubicBezTo>
                  <a:cubicBezTo>
                    <a:pt x="26" y="24"/>
                    <a:pt x="18" y="32"/>
                    <a:pt x="18" y="32"/>
                  </a:cubicBezTo>
                  <a:cubicBezTo>
                    <a:pt x="18" y="49"/>
                    <a:pt x="18" y="57"/>
                    <a:pt x="18" y="65"/>
                  </a:cubicBezTo>
                  <a:cubicBezTo>
                    <a:pt x="18" y="90"/>
                    <a:pt x="18" y="114"/>
                    <a:pt x="18" y="139"/>
                  </a:cubicBezTo>
                  <a:cubicBezTo>
                    <a:pt x="18" y="147"/>
                    <a:pt x="2" y="147"/>
                    <a:pt x="2" y="139"/>
                  </a:cubicBezTo>
                  <a:cubicBezTo>
                    <a:pt x="2" y="131"/>
                    <a:pt x="2" y="123"/>
                    <a:pt x="2" y="123"/>
                  </a:cubicBezTo>
                  <a:cubicBezTo>
                    <a:pt x="-7" y="114"/>
                    <a:pt x="10" y="106"/>
                    <a:pt x="18" y="114"/>
                  </a:cubicBezTo>
                  <a:close/>
                </a:path>
              </a:pathLst>
            </a:custGeom>
            <a:solidFill>
              <a:schemeClr val="dk1"/>
            </a:solidFill>
            <a:ln>
              <a:noFill/>
            </a:ln>
          </p:spPr>
          <p:txBody>
            <a:bodyPr spcFirstLastPara="1" wrap="square" lIns="90000" tIns="7200" rIns="90000" bIns="7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2" name="Google Shape;1862;p37"/>
            <p:cNvSpPr/>
            <p:nvPr/>
          </p:nvSpPr>
          <p:spPr>
            <a:xfrm>
              <a:off x="6629598" y="2643951"/>
              <a:ext cx="1167505" cy="10884"/>
            </a:xfrm>
            <a:custGeom>
              <a:avLst/>
              <a:gdLst/>
              <a:ahLst/>
              <a:cxnLst/>
              <a:rect l="l" t="t" r="r" b="b"/>
              <a:pathLst>
                <a:path w="3969" h="37" extrusionOk="0">
                  <a:moveTo>
                    <a:pt x="3965" y="29"/>
                  </a:moveTo>
                  <a:lnTo>
                    <a:pt x="3965" y="29"/>
                  </a:lnTo>
                  <a:cubicBezTo>
                    <a:pt x="3900" y="37"/>
                    <a:pt x="3834" y="37"/>
                    <a:pt x="3768" y="37"/>
                  </a:cubicBezTo>
                  <a:cubicBezTo>
                    <a:pt x="3710" y="37"/>
                    <a:pt x="3645" y="37"/>
                    <a:pt x="3579" y="37"/>
                  </a:cubicBezTo>
                  <a:cubicBezTo>
                    <a:pt x="3448" y="37"/>
                    <a:pt x="3316" y="37"/>
                    <a:pt x="3193" y="37"/>
                  </a:cubicBezTo>
                  <a:cubicBezTo>
                    <a:pt x="2930" y="37"/>
                    <a:pt x="2675" y="37"/>
                    <a:pt x="2420" y="37"/>
                  </a:cubicBezTo>
                  <a:cubicBezTo>
                    <a:pt x="1901" y="37"/>
                    <a:pt x="1392" y="37"/>
                    <a:pt x="883" y="37"/>
                  </a:cubicBezTo>
                  <a:cubicBezTo>
                    <a:pt x="587" y="37"/>
                    <a:pt x="299" y="37"/>
                    <a:pt x="12" y="29"/>
                  </a:cubicBezTo>
                  <a:cubicBezTo>
                    <a:pt x="-4" y="29"/>
                    <a:pt x="-4" y="3"/>
                    <a:pt x="12" y="3"/>
                  </a:cubicBezTo>
                  <a:cubicBezTo>
                    <a:pt x="267" y="-4"/>
                    <a:pt x="521" y="3"/>
                    <a:pt x="775" y="3"/>
                  </a:cubicBezTo>
                  <a:cubicBezTo>
                    <a:pt x="1039" y="3"/>
                    <a:pt x="1294" y="3"/>
                    <a:pt x="1549" y="3"/>
                  </a:cubicBezTo>
                  <a:cubicBezTo>
                    <a:pt x="2066" y="3"/>
                    <a:pt x="2576" y="3"/>
                    <a:pt x="3094" y="3"/>
                  </a:cubicBezTo>
                  <a:cubicBezTo>
                    <a:pt x="3234" y="3"/>
                    <a:pt x="3381" y="3"/>
                    <a:pt x="3522" y="3"/>
                  </a:cubicBezTo>
                  <a:cubicBezTo>
                    <a:pt x="3595" y="3"/>
                    <a:pt x="3669" y="3"/>
                    <a:pt x="3735" y="3"/>
                  </a:cubicBezTo>
                  <a:cubicBezTo>
                    <a:pt x="3809" y="3"/>
                    <a:pt x="3883" y="-4"/>
                    <a:pt x="3957" y="12"/>
                  </a:cubicBezTo>
                  <a:cubicBezTo>
                    <a:pt x="3965" y="12"/>
                    <a:pt x="3973" y="20"/>
                    <a:pt x="3965" y="29"/>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3" name="Google Shape;1863;p37"/>
            <p:cNvSpPr/>
            <p:nvPr/>
          </p:nvSpPr>
          <p:spPr>
            <a:xfrm>
              <a:off x="6608713" y="2644245"/>
              <a:ext cx="27357" cy="50007"/>
            </a:xfrm>
            <a:custGeom>
              <a:avLst/>
              <a:gdLst/>
              <a:ahLst/>
              <a:cxnLst/>
              <a:rect l="l" t="t" r="r" b="b"/>
              <a:pathLst>
                <a:path w="93" h="170" extrusionOk="0">
                  <a:moveTo>
                    <a:pt x="58" y="36"/>
                  </a:moveTo>
                  <a:lnTo>
                    <a:pt x="58" y="36"/>
                  </a:lnTo>
                  <a:lnTo>
                    <a:pt x="58" y="28"/>
                  </a:lnTo>
                  <a:lnTo>
                    <a:pt x="58" y="19"/>
                  </a:lnTo>
                  <a:cubicBezTo>
                    <a:pt x="58" y="11"/>
                    <a:pt x="67" y="2"/>
                    <a:pt x="75" y="2"/>
                  </a:cubicBezTo>
                  <a:cubicBezTo>
                    <a:pt x="83" y="-5"/>
                    <a:pt x="99" y="11"/>
                    <a:pt x="91" y="19"/>
                  </a:cubicBezTo>
                  <a:cubicBezTo>
                    <a:pt x="75" y="44"/>
                    <a:pt x="58" y="69"/>
                    <a:pt x="50" y="93"/>
                  </a:cubicBezTo>
                  <a:cubicBezTo>
                    <a:pt x="42" y="101"/>
                    <a:pt x="42" y="118"/>
                    <a:pt x="33" y="126"/>
                  </a:cubicBezTo>
                  <a:cubicBezTo>
                    <a:pt x="33" y="134"/>
                    <a:pt x="33" y="142"/>
                    <a:pt x="26" y="151"/>
                  </a:cubicBezTo>
                  <a:cubicBezTo>
                    <a:pt x="26" y="159"/>
                    <a:pt x="26" y="159"/>
                    <a:pt x="17" y="167"/>
                  </a:cubicBezTo>
                  <a:cubicBezTo>
                    <a:pt x="26" y="159"/>
                    <a:pt x="26" y="159"/>
                    <a:pt x="26" y="159"/>
                  </a:cubicBezTo>
                  <a:cubicBezTo>
                    <a:pt x="17" y="167"/>
                    <a:pt x="17" y="167"/>
                    <a:pt x="17" y="167"/>
                  </a:cubicBezTo>
                  <a:cubicBezTo>
                    <a:pt x="17" y="175"/>
                    <a:pt x="0" y="167"/>
                    <a:pt x="0" y="159"/>
                  </a:cubicBezTo>
                  <a:lnTo>
                    <a:pt x="0" y="159"/>
                  </a:lnTo>
                  <a:cubicBezTo>
                    <a:pt x="9" y="167"/>
                    <a:pt x="9" y="167"/>
                    <a:pt x="9" y="167"/>
                  </a:cubicBezTo>
                  <a:cubicBezTo>
                    <a:pt x="0" y="151"/>
                    <a:pt x="0" y="134"/>
                    <a:pt x="9" y="118"/>
                  </a:cubicBezTo>
                  <a:cubicBezTo>
                    <a:pt x="9" y="110"/>
                    <a:pt x="17" y="93"/>
                    <a:pt x="26" y="77"/>
                  </a:cubicBezTo>
                  <a:cubicBezTo>
                    <a:pt x="33" y="52"/>
                    <a:pt x="50" y="28"/>
                    <a:pt x="67" y="2"/>
                  </a:cubicBezTo>
                  <a:cubicBezTo>
                    <a:pt x="75" y="11"/>
                    <a:pt x="75" y="19"/>
                    <a:pt x="75" y="28"/>
                  </a:cubicBezTo>
                  <a:lnTo>
                    <a:pt x="67" y="28"/>
                  </a:lnTo>
                  <a:cubicBezTo>
                    <a:pt x="75" y="28"/>
                    <a:pt x="75" y="28"/>
                    <a:pt x="75" y="28"/>
                  </a:cubicBezTo>
                  <a:lnTo>
                    <a:pt x="75" y="28"/>
                  </a:lnTo>
                  <a:cubicBezTo>
                    <a:pt x="67" y="28"/>
                    <a:pt x="67" y="28"/>
                    <a:pt x="67" y="28"/>
                  </a:cubicBezTo>
                  <a:lnTo>
                    <a:pt x="67" y="36"/>
                  </a:lnTo>
                  <a:lnTo>
                    <a:pt x="67" y="36"/>
                  </a:lnTo>
                  <a:lnTo>
                    <a:pt x="58" y="36"/>
                  </a:lnTo>
                  <a:close/>
                </a:path>
              </a:pathLst>
            </a:custGeom>
            <a:solidFill>
              <a:schemeClr val="dk1"/>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4" name="Google Shape;1864;p37"/>
            <p:cNvSpPr/>
            <p:nvPr/>
          </p:nvSpPr>
          <p:spPr>
            <a:xfrm>
              <a:off x="6075408" y="2640127"/>
              <a:ext cx="554778" cy="9707"/>
            </a:xfrm>
            <a:custGeom>
              <a:avLst/>
              <a:gdLst/>
              <a:ahLst/>
              <a:cxnLst/>
              <a:rect l="l" t="t" r="r" b="b"/>
              <a:pathLst>
                <a:path w="1886" h="33" extrusionOk="0">
                  <a:moveTo>
                    <a:pt x="1880" y="16"/>
                  </a:moveTo>
                  <a:lnTo>
                    <a:pt x="1880" y="16"/>
                  </a:lnTo>
                  <a:cubicBezTo>
                    <a:pt x="1855" y="25"/>
                    <a:pt x="1822" y="25"/>
                    <a:pt x="1798" y="25"/>
                  </a:cubicBezTo>
                  <a:cubicBezTo>
                    <a:pt x="1764" y="25"/>
                    <a:pt x="1731" y="25"/>
                    <a:pt x="1699" y="25"/>
                  </a:cubicBezTo>
                  <a:cubicBezTo>
                    <a:pt x="1641" y="33"/>
                    <a:pt x="1584" y="33"/>
                    <a:pt x="1517" y="33"/>
                  </a:cubicBezTo>
                  <a:cubicBezTo>
                    <a:pt x="1403" y="33"/>
                    <a:pt x="1279" y="33"/>
                    <a:pt x="1156" y="33"/>
                  </a:cubicBezTo>
                  <a:cubicBezTo>
                    <a:pt x="910" y="33"/>
                    <a:pt x="671" y="33"/>
                    <a:pt x="424" y="33"/>
                  </a:cubicBezTo>
                  <a:cubicBezTo>
                    <a:pt x="285" y="33"/>
                    <a:pt x="153" y="33"/>
                    <a:pt x="13" y="33"/>
                  </a:cubicBezTo>
                  <a:cubicBezTo>
                    <a:pt x="-4" y="33"/>
                    <a:pt x="-4" y="0"/>
                    <a:pt x="13" y="0"/>
                  </a:cubicBezTo>
                  <a:cubicBezTo>
                    <a:pt x="260" y="0"/>
                    <a:pt x="506" y="0"/>
                    <a:pt x="745" y="0"/>
                  </a:cubicBezTo>
                  <a:cubicBezTo>
                    <a:pt x="992" y="0"/>
                    <a:pt x="1238" y="0"/>
                    <a:pt x="1476" y="0"/>
                  </a:cubicBezTo>
                  <a:cubicBezTo>
                    <a:pt x="1543" y="0"/>
                    <a:pt x="1616" y="0"/>
                    <a:pt x="1682" y="0"/>
                  </a:cubicBezTo>
                  <a:cubicBezTo>
                    <a:pt x="1715" y="0"/>
                    <a:pt x="1748" y="0"/>
                    <a:pt x="1781" y="9"/>
                  </a:cubicBezTo>
                  <a:cubicBezTo>
                    <a:pt x="1813" y="9"/>
                    <a:pt x="1846" y="9"/>
                    <a:pt x="1880" y="9"/>
                  </a:cubicBezTo>
                  <a:cubicBezTo>
                    <a:pt x="1888" y="16"/>
                    <a:pt x="1888" y="16"/>
                    <a:pt x="1880"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5" name="Google Shape;1865;p37"/>
            <p:cNvSpPr/>
            <p:nvPr/>
          </p:nvSpPr>
          <p:spPr>
            <a:xfrm>
              <a:off x="6052758" y="2644834"/>
              <a:ext cx="39417" cy="256504"/>
            </a:xfrm>
            <a:custGeom>
              <a:avLst/>
              <a:gdLst/>
              <a:ahLst/>
              <a:cxnLst/>
              <a:rect l="l" t="t" r="r" b="b"/>
              <a:pathLst>
                <a:path w="134" h="872" extrusionOk="0">
                  <a:moveTo>
                    <a:pt x="123" y="9"/>
                  </a:moveTo>
                  <a:lnTo>
                    <a:pt x="123" y="9"/>
                  </a:lnTo>
                  <a:cubicBezTo>
                    <a:pt x="90" y="67"/>
                    <a:pt x="58" y="132"/>
                    <a:pt x="49" y="198"/>
                  </a:cubicBezTo>
                  <a:cubicBezTo>
                    <a:pt x="32" y="272"/>
                    <a:pt x="32" y="346"/>
                    <a:pt x="32" y="420"/>
                  </a:cubicBezTo>
                  <a:cubicBezTo>
                    <a:pt x="41" y="494"/>
                    <a:pt x="49" y="576"/>
                    <a:pt x="66" y="650"/>
                  </a:cubicBezTo>
                  <a:cubicBezTo>
                    <a:pt x="73" y="691"/>
                    <a:pt x="90" y="732"/>
                    <a:pt x="99" y="773"/>
                  </a:cubicBezTo>
                  <a:cubicBezTo>
                    <a:pt x="107" y="790"/>
                    <a:pt x="115" y="806"/>
                    <a:pt x="123" y="823"/>
                  </a:cubicBezTo>
                  <a:cubicBezTo>
                    <a:pt x="131" y="839"/>
                    <a:pt x="140" y="856"/>
                    <a:pt x="131" y="872"/>
                  </a:cubicBezTo>
                  <a:cubicBezTo>
                    <a:pt x="123" y="872"/>
                    <a:pt x="123" y="872"/>
                    <a:pt x="123" y="872"/>
                  </a:cubicBezTo>
                  <a:cubicBezTo>
                    <a:pt x="99" y="864"/>
                    <a:pt x="90" y="823"/>
                    <a:pt x="82" y="806"/>
                  </a:cubicBezTo>
                  <a:cubicBezTo>
                    <a:pt x="66" y="773"/>
                    <a:pt x="58" y="741"/>
                    <a:pt x="49" y="708"/>
                  </a:cubicBezTo>
                  <a:cubicBezTo>
                    <a:pt x="32" y="650"/>
                    <a:pt x="16" y="584"/>
                    <a:pt x="8" y="519"/>
                  </a:cubicBezTo>
                  <a:cubicBezTo>
                    <a:pt x="0" y="395"/>
                    <a:pt x="-9" y="272"/>
                    <a:pt x="25" y="157"/>
                  </a:cubicBezTo>
                  <a:cubicBezTo>
                    <a:pt x="41" y="99"/>
                    <a:pt x="73" y="42"/>
                    <a:pt x="115" y="0"/>
                  </a:cubicBezTo>
                  <a:cubicBezTo>
                    <a:pt x="123" y="0"/>
                    <a:pt x="131" y="9"/>
                    <a:pt x="123"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6" name="Google Shape;1866;p37"/>
            <p:cNvSpPr/>
            <p:nvPr/>
          </p:nvSpPr>
          <p:spPr>
            <a:xfrm>
              <a:off x="7729153" y="2688663"/>
              <a:ext cx="26768" cy="169140"/>
            </a:xfrm>
            <a:custGeom>
              <a:avLst/>
              <a:gdLst/>
              <a:ahLst/>
              <a:cxnLst/>
              <a:rect l="l" t="t" r="r" b="b"/>
              <a:pathLst>
                <a:path w="91" h="575" extrusionOk="0">
                  <a:moveTo>
                    <a:pt x="88" y="16"/>
                  </a:moveTo>
                  <a:lnTo>
                    <a:pt x="88" y="16"/>
                  </a:lnTo>
                  <a:cubicBezTo>
                    <a:pt x="80" y="16"/>
                    <a:pt x="71" y="49"/>
                    <a:pt x="71" y="49"/>
                  </a:cubicBezTo>
                  <a:cubicBezTo>
                    <a:pt x="71" y="57"/>
                    <a:pt x="63" y="74"/>
                    <a:pt x="63" y="82"/>
                  </a:cubicBezTo>
                  <a:cubicBezTo>
                    <a:pt x="54" y="106"/>
                    <a:pt x="47" y="131"/>
                    <a:pt x="47" y="156"/>
                  </a:cubicBezTo>
                  <a:cubicBezTo>
                    <a:pt x="38" y="197"/>
                    <a:pt x="38" y="246"/>
                    <a:pt x="38" y="296"/>
                  </a:cubicBezTo>
                  <a:cubicBezTo>
                    <a:pt x="38" y="345"/>
                    <a:pt x="38" y="386"/>
                    <a:pt x="47" y="435"/>
                  </a:cubicBezTo>
                  <a:cubicBezTo>
                    <a:pt x="47" y="460"/>
                    <a:pt x="54" y="477"/>
                    <a:pt x="63" y="501"/>
                  </a:cubicBezTo>
                  <a:cubicBezTo>
                    <a:pt x="71" y="518"/>
                    <a:pt x="88" y="542"/>
                    <a:pt x="88" y="559"/>
                  </a:cubicBezTo>
                  <a:cubicBezTo>
                    <a:pt x="88" y="575"/>
                    <a:pt x="71" y="575"/>
                    <a:pt x="63" y="575"/>
                  </a:cubicBezTo>
                  <a:cubicBezTo>
                    <a:pt x="38" y="559"/>
                    <a:pt x="30" y="525"/>
                    <a:pt x="22" y="501"/>
                  </a:cubicBezTo>
                  <a:cubicBezTo>
                    <a:pt x="13" y="477"/>
                    <a:pt x="6" y="443"/>
                    <a:pt x="6" y="419"/>
                  </a:cubicBezTo>
                  <a:cubicBezTo>
                    <a:pt x="-3" y="353"/>
                    <a:pt x="-3" y="296"/>
                    <a:pt x="6" y="238"/>
                  </a:cubicBezTo>
                  <a:cubicBezTo>
                    <a:pt x="6" y="173"/>
                    <a:pt x="13" y="106"/>
                    <a:pt x="30" y="49"/>
                  </a:cubicBezTo>
                  <a:cubicBezTo>
                    <a:pt x="38" y="32"/>
                    <a:pt x="47" y="0"/>
                    <a:pt x="71" y="0"/>
                  </a:cubicBezTo>
                  <a:cubicBezTo>
                    <a:pt x="88" y="0"/>
                    <a:pt x="96" y="8"/>
                    <a:pt x="88" y="1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7" name="Google Shape;1867;p37"/>
            <p:cNvSpPr/>
            <p:nvPr/>
          </p:nvSpPr>
          <p:spPr>
            <a:xfrm>
              <a:off x="7593547" y="2736905"/>
              <a:ext cx="140312" cy="9707"/>
            </a:xfrm>
            <a:custGeom>
              <a:avLst/>
              <a:gdLst/>
              <a:ahLst/>
              <a:cxnLst/>
              <a:rect l="l" t="t" r="r" b="b"/>
              <a:pathLst>
                <a:path w="477" h="33" extrusionOk="0">
                  <a:moveTo>
                    <a:pt x="6" y="17"/>
                  </a:moveTo>
                  <a:lnTo>
                    <a:pt x="6" y="17"/>
                  </a:lnTo>
                  <a:cubicBezTo>
                    <a:pt x="80" y="9"/>
                    <a:pt x="154" y="9"/>
                    <a:pt x="228" y="9"/>
                  </a:cubicBezTo>
                  <a:cubicBezTo>
                    <a:pt x="310" y="9"/>
                    <a:pt x="384" y="0"/>
                    <a:pt x="458" y="0"/>
                  </a:cubicBezTo>
                  <a:cubicBezTo>
                    <a:pt x="483" y="0"/>
                    <a:pt x="483" y="33"/>
                    <a:pt x="458" y="33"/>
                  </a:cubicBezTo>
                  <a:cubicBezTo>
                    <a:pt x="384" y="33"/>
                    <a:pt x="310" y="33"/>
                    <a:pt x="236" y="33"/>
                  </a:cubicBezTo>
                  <a:cubicBezTo>
                    <a:pt x="154" y="33"/>
                    <a:pt x="80" y="33"/>
                    <a:pt x="6" y="24"/>
                  </a:cubicBezTo>
                  <a:cubicBezTo>
                    <a:pt x="-2" y="24"/>
                    <a:pt x="-2" y="17"/>
                    <a:pt x="6" y="1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8" name="Google Shape;1868;p37"/>
            <p:cNvSpPr/>
            <p:nvPr/>
          </p:nvSpPr>
          <p:spPr>
            <a:xfrm>
              <a:off x="7675029" y="2804560"/>
              <a:ext cx="63244" cy="12649"/>
            </a:xfrm>
            <a:custGeom>
              <a:avLst/>
              <a:gdLst/>
              <a:ahLst/>
              <a:cxnLst/>
              <a:rect l="l" t="t" r="r" b="b"/>
              <a:pathLst>
                <a:path w="215" h="43" extrusionOk="0">
                  <a:moveTo>
                    <a:pt x="0" y="0"/>
                  </a:moveTo>
                  <a:lnTo>
                    <a:pt x="0" y="0"/>
                  </a:lnTo>
                  <a:cubicBezTo>
                    <a:pt x="33" y="17"/>
                    <a:pt x="66" y="8"/>
                    <a:pt x="107" y="8"/>
                  </a:cubicBezTo>
                  <a:cubicBezTo>
                    <a:pt x="115" y="8"/>
                    <a:pt x="123" y="8"/>
                    <a:pt x="132" y="8"/>
                  </a:cubicBezTo>
                  <a:cubicBezTo>
                    <a:pt x="140" y="8"/>
                    <a:pt x="149" y="8"/>
                    <a:pt x="156" y="8"/>
                  </a:cubicBezTo>
                  <a:cubicBezTo>
                    <a:pt x="173" y="8"/>
                    <a:pt x="190" y="8"/>
                    <a:pt x="206" y="17"/>
                  </a:cubicBezTo>
                  <a:cubicBezTo>
                    <a:pt x="222" y="25"/>
                    <a:pt x="214" y="49"/>
                    <a:pt x="197" y="41"/>
                  </a:cubicBezTo>
                  <a:cubicBezTo>
                    <a:pt x="181" y="41"/>
                    <a:pt x="165" y="33"/>
                    <a:pt x="149" y="33"/>
                  </a:cubicBezTo>
                  <a:cubicBezTo>
                    <a:pt x="132" y="33"/>
                    <a:pt x="107" y="33"/>
                    <a:pt x="91" y="33"/>
                  </a:cubicBezTo>
                  <a:cubicBezTo>
                    <a:pt x="58" y="25"/>
                    <a:pt x="25" y="25"/>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69" name="Google Shape;1869;p37"/>
            <p:cNvSpPr/>
            <p:nvPr/>
          </p:nvSpPr>
          <p:spPr>
            <a:xfrm>
              <a:off x="6206308" y="3271386"/>
              <a:ext cx="182671" cy="7060"/>
            </a:xfrm>
            <a:custGeom>
              <a:avLst/>
              <a:gdLst/>
              <a:ahLst/>
              <a:cxnLst/>
              <a:rect l="l" t="t" r="r" b="b"/>
              <a:pathLst>
                <a:path w="621" h="24" extrusionOk="0">
                  <a:moveTo>
                    <a:pt x="621" y="8"/>
                  </a:moveTo>
                  <a:lnTo>
                    <a:pt x="621" y="8"/>
                  </a:lnTo>
                  <a:cubicBezTo>
                    <a:pt x="522" y="0"/>
                    <a:pt x="415" y="8"/>
                    <a:pt x="316" y="8"/>
                  </a:cubicBezTo>
                  <a:cubicBezTo>
                    <a:pt x="267" y="8"/>
                    <a:pt x="218" y="8"/>
                    <a:pt x="169" y="8"/>
                  </a:cubicBezTo>
                  <a:cubicBezTo>
                    <a:pt x="143" y="8"/>
                    <a:pt x="119" y="8"/>
                    <a:pt x="95" y="0"/>
                  </a:cubicBezTo>
                  <a:cubicBezTo>
                    <a:pt x="70" y="0"/>
                    <a:pt x="37" y="0"/>
                    <a:pt x="12" y="0"/>
                  </a:cubicBezTo>
                  <a:cubicBezTo>
                    <a:pt x="-4" y="0"/>
                    <a:pt x="-4" y="24"/>
                    <a:pt x="12" y="24"/>
                  </a:cubicBezTo>
                  <a:cubicBezTo>
                    <a:pt x="37" y="24"/>
                    <a:pt x="61" y="24"/>
                    <a:pt x="86" y="24"/>
                  </a:cubicBezTo>
                  <a:cubicBezTo>
                    <a:pt x="111" y="16"/>
                    <a:pt x="136" y="16"/>
                    <a:pt x="160" y="16"/>
                  </a:cubicBezTo>
                  <a:cubicBezTo>
                    <a:pt x="218" y="16"/>
                    <a:pt x="267" y="16"/>
                    <a:pt x="316" y="16"/>
                  </a:cubicBezTo>
                  <a:cubicBezTo>
                    <a:pt x="415" y="16"/>
                    <a:pt x="522" y="16"/>
                    <a:pt x="621" y="16"/>
                  </a:cubicBezTo>
                  <a:lnTo>
                    <a:pt x="621" y="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0" name="Google Shape;1870;p37"/>
            <p:cNvSpPr/>
            <p:nvPr/>
          </p:nvSpPr>
          <p:spPr>
            <a:xfrm>
              <a:off x="6228075" y="3345219"/>
              <a:ext cx="292979" cy="8236"/>
            </a:xfrm>
            <a:custGeom>
              <a:avLst/>
              <a:gdLst/>
              <a:ahLst/>
              <a:cxnLst/>
              <a:rect l="l" t="t" r="r" b="b"/>
              <a:pathLst>
                <a:path w="996" h="28" extrusionOk="0">
                  <a:moveTo>
                    <a:pt x="990" y="12"/>
                  </a:moveTo>
                  <a:lnTo>
                    <a:pt x="990" y="12"/>
                  </a:lnTo>
                  <a:cubicBezTo>
                    <a:pt x="949" y="12"/>
                    <a:pt x="916" y="4"/>
                    <a:pt x="875" y="4"/>
                  </a:cubicBezTo>
                  <a:cubicBezTo>
                    <a:pt x="834" y="4"/>
                    <a:pt x="793" y="4"/>
                    <a:pt x="752" y="4"/>
                  </a:cubicBezTo>
                  <a:cubicBezTo>
                    <a:pt x="670" y="4"/>
                    <a:pt x="588" y="4"/>
                    <a:pt x="505" y="4"/>
                  </a:cubicBezTo>
                  <a:cubicBezTo>
                    <a:pt x="423" y="4"/>
                    <a:pt x="341" y="4"/>
                    <a:pt x="259" y="4"/>
                  </a:cubicBezTo>
                  <a:cubicBezTo>
                    <a:pt x="177" y="4"/>
                    <a:pt x="95" y="-4"/>
                    <a:pt x="12" y="4"/>
                  </a:cubicBezTo>
                  <a:cubicBezTo>
                    <a:pt x="-4" y="4"/>
                    <a:pt x="-4" y="28"/>
                    <a:pt x="12" y="28"/>
                  </a:cubicBezTo>
                  <a:cubicBezTo>
                    <a:pt x="95" y="28"/>
                    <a:pt x="177" y="28"/>
                    <a:pt x="259" y="28"/>
                  </a:cubicBezTo>
                  <a:cubicBezTo>
                    <a:pt x="341" y="28"/>
                    <a:pt x="423" y="28"/>
                    <a:pt x="505" y="28"/>
                  </a:cubicBezTo>
                  <a:cubicBezTo>
                    <a:pt x="588" y="28"/>
                    <a:pt x="670" y="28"/>
                    <a:pt x="752" y="28"/>
                  </a:cubicBezTo>
                  <a:cubicBezTo>
                    <a:pt x="793" y="28"/>
                    <a:pt x="834" y="28"/>
                    <a:pt x="867" y="28"/>
                  </a:cubicBezTo>
                  <a:cubicBezTo>
                    <a:pt x="908" y="20"/>
                    <a:pt x="949" y="20"/>
                    <a:pt x="990" y="20"/>
                  </a:cubicBezTo>
                  <a:cubicBezTo>
                    <a:pt x="998" y="20"/>
                    <a:pt x="998" y="12"/>
                    <a:pt x="990" y="1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71" name="Google Shape;1871;p37"/>
            <p:cNvSpPr/>
            <p:nvPr/>
          </p:nvSpPr>
          <p:spPr>
            <a:xfrm>
              <a:off x="6206308" y="3431113"/>
              <a:ext cx="158256" cy="9413"/>
            </a:xfrm>
            <a:custGeom>
              <a:avLst/>
              <a:gdLst/>
              <a:ahLst/>
              <a:cxnLst/>
              <a:rect l="l" t="t" r="r" b="b"/>
              <a:pathLst>
                <a:path w="538" h="32" extrusionOk="0">
                  <a:moveTo>
                    <a:pt x="538" y="16"/>
                  </a:moveTo>
                  <a:lnTo>
                    <a:pt x="538" y="16"/>
                  </a:lnTo>
                  <a:cubicBezTo>
                    <a:pt x="366" y="8"/>
                    <a:pt x="193" y="0"/>
                    <a:pt x="12" y="0"/>
                  </a:cubicBezTo>
                  <a:cubicBezTo>
                    <a:pt x="-4" y="0"/>
                    <a:pt x="-4" y="32"/>
                    <a:pt x="12" y="32"/>
                  </a:cubicBezTo>
                  <a:cubicBezTo>
                    <a:pt x="20" y="32"/>
                    <a:pt x="29" y="32"/>
                    <a:pt x="37" y="32"/>
                  </a:cubicBezTo>
                  <a:cubicBezTo>
                    <a:pt x="53" y="32"/>
                    <a:pt x="53" y="0"/>
                    <a:pt x="37" y="0"/>
                  </a:cubicBezTo>
                  <a:cubicBezTo>
                    <a:pt x="29" y="0"/>
                    <a:pt x="20" y="0"/>
                    <a:pt x="12" y="0"/>
                  </a:cubicBezTo>
                  <a:cubicBezTo>
                    <a:pt x="-4" y="0"/>
                    <a:pt x="-4" y="32"/>
                    <a:pt x="12" y="32"/>
                  </a:cubicBezTo>
                  <a:cubicBezTo>
                    <a:pt x="193" y="32"/>
                    <a:pt x="366" y="24"/>
                    <a:pt x="538"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75"/>
        <p:cNvGrpSpPr/>
        <p:nvPr/>
      </p:nvGrpSpPr>
      <p:grpSpPr>
        <a:xfrm>
          <a:off x="0" y="0"/>
          <a:ext cx="0" cy="0"/>
          <a:chOff x="0" y="0"/>
          <a:chExt cx="0" cy="0"/>
        </a:xfrm>
      </p:grpSpPr>
      <p:sp>
        <p:nvSpPr>
          <p:cNvPr id="1876" name="Google Shape;1876;p38"/>
          <p:cNvSpPr txBox="1">
            <a:spLocks noGrp="1"/>
          </p:cNvSpPr>
          <p:nvPr>
            <p:ph type="title"/>
          </p:nvPr>
        </p:nvSpPr>
        <p:spPr>
          <a:xfrm>
            <a:off x="3833134" y="2181743"/>
            <a:ext cx="4398900" cy="945000"/>
          </a:xfrm>
          <a:prstGeom prst="rect">
            <a:avLst/>
          </a:prstGeom>
        </p:spPr>
        <p:txBody>
          <a:bodyPr spcFirstLastPara="1" wrap="square" lIns="91425" tIns="91425" rIns="91425" bIns="91425" anchor="b" anchorCtr="0">
            <a:noAutofit/>
          </a:bodyPr>
          <a:lstStyle/>
          <a:p>
            <a:pPr lvl="0"/>
            <a:r>
              <a:rPr lang="en-US" dirty="0">
                <a:solidFill>
                  <a:schemeClr val="bg2">
                    <a:lumMod val="25000"/>
                  </a:schemeClr>
                </a:solidFill>
              </a:rPr>
              <a:t>Problem Statement</a:t>
            </a:r>
            <a:endParaRPr dirty="0">
              <a:solidFill>
                <a:schemeClr val="bg2">
                  <a:lumMod val="25000"/>
                </a:schemeClr>
              </a:solidFill>
            </a:endParaRPr>
          </a:p>
        </p:txBody>
      </p:sp>
      <p:cxnSp>
        <p:nvCxnSpPr>
          <p:cNvPr id="1879" name="Google Shape;1879;p38"/>
          <p:cNvCxnSpPr/>
          <p:nvPr/>
        </p:nvCxnSpPr>
        <p:spPr>
          <a:xfrm>
            <a:off x="4183976" y="3172883"/>
            <a:ext cx="3806400" cy="0"/>
          </a:xfrm>
          <a:prstGeom prst="straightConnector1">
            <a:avLst/>
          </a:prstGeom>
          <a:noFill/>
          <a:ln w="9525" cap="flat" cmpd="sng">
            <a:solidFill>
              <a:schemeClr val="dk1"/>
            </a:solidFill>
            <a:prstDash val="solid"/>
            <a:round/>
            <a:headEnd type="none" w="med" len="med"/>
            <a:tailEnd type="none" w="med" len="med"/>
          </a:ln>
        </p:spPr>
      </p:cxnSp>
      <p:grpSp>
        <p:nvGrpSpPr>
          <p:cNvPr id="1880" name="Google Shape;1880;p38"/>
          <p:cNvGrpSpPr/>
          <p:nvPr/>
        </p:nvGrpSpPr>
        <p:grpSpPr>
          <a:xfrm>
            <a:off x="300148" y="1269556"/>
            <a:ext cx="3377906" cy="3011544"/>
            <a:chOff x="300148" y="1269556"/>
            <a:chExt cx="3377906" cy="3011544"/>
          </a:xfrm>
        </p:grpSpPr>
        <p:sp>
          <p:nvSpPr>
            <p:cNvPr id="1881" name="Google Shape;1881;p38"/>
            <p:cNvSpPr/>
            <p:nvPr/>
          </p:nvSpPr>
          <p:spPr>
            <a:xfrm>
              <a:off x="993875" y="3698500"/>
              <a:ext cx="2609400" cy="582600"/>
            </a:xfrm>
            <a:prstGeom prst="ellipse">
              <a:avLst/>
            </a:prstGeom>
            <a:solidFill>
              <a:srgbClr val="2C392F">
                <a:alpha val="259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1882" name="Google Shape;1882;p38"/>
            <p:cNvSpPr/>
            <p:nvPr/>
          </p:nvSpPr>
          <p:spPr>
            <a:xfrm>
              <a:off x="562241" y="1761012"/>
              <a:ext cx="829995" cy="961407"/>
            </a:xfrm>
            <a:custGeom>
              <a:avLst/>
              <a:gdLst/>
              <a:ahLst/>
              <a:cxnLst/>
              <a:rect l="l" t="t" r="r" b="b"/>
              <a:pathLst>
                <a:path w="3398" h="3936" extrusionOk="0">
                  <a:moveTo>
                    <a:pt x="3072" y="3936"/>
                  </a:moveTo>
                  <a:lnTo>
                    <a:pt x="3072" y="3936"/>
                  </a:lnTo>
                  <a:cubicBezTo>
                    <a:pt x="3052" y="3906"/>
                    <a:pt x="3031" y="3885"/>
                    <a:pt x="3000" y="3864"/>
                  </a:cubicBezTo>
                  <a:cubicBezTo>
                    <a:pt x="2937" y="3812"/>
                    <a:pt x="2864" y="3791"/>
                    <a:pt x="2791" y="3770"/>
                  </a:cubicBezTo>
                  <a:cubicBezTo>
                    <a:pt x="2781" y="3760"/>
                    <a:pt x="2760" y="3760"/>
                    <a:pt x="2750" y="3760"/>
                  </a:cubicBezTo>
                  <a:cubicBezTo>
                    <a:pt x="2687" y="3739"/>
                    <a:pt x="2635" y="3729"/>
                    <a:pt x="2572" y="3698"/>
                  </a:cubicBezTo>
                  <a:cubicBezTo>
                    <a:pt x="2437" y="3645"/>
                    <a:pt x="2343" y="3520"/>
                    <a:pt x="2270" y="3406"/>
                  </a:cubicBezTo>
                  <a:cubicBezTo>
                    <a:pt x="2260" y="3375"/>
                    <a:pt x="2239" y="3354"/>
                    <a:pt x="2229" y="3333"/>
                  </a:cubicBezTo>
                  <a:cubicBezTo>
                    <a:pt x="2156" y="3229"/>
                    <a:pt x="2083" y="3114"/>
                    <a:pt x="1979" y="3031"/>
                  </a:cubicBezTo>
                  <a:cubicBezTo>
                    <a:pt x="1916" y="2979"/>
                    <a:pt x="1843" y="2948"/>
                    <a:pt x="1770" y="2916"/>
                  </a:cubicBezTo>
                  <a:cubicBezTo>
                    <a:pt x="1750" y="2906"/>
                    <a:pt x="1739" y="2895"/>
                    <a:pt x="1718" y="2885"/>
                  </a:cubicBezTo>
                  <a:cubicBezTo>
                    <a:pt x="1635" y="2843"/>
                    <a:pt x="1562" y="2802"/>
                    <a:pt x="1500" y="2750"/>
                  </a:cubicBezTo>
                  <a:cubicBezTo>
                    <a:pt x="1375" y="2635"/>
                    <a:pt x="1281" y="2479"/>
                    <a:pt x="1239" y="2302"/>
                  </a:cubicBezTo>
                  <a:cubicBezTo>
                    <a:pt x="1229" y="2270"/>
                    <a:pt x="1229" y="2239"/>
                    <a:pt x="1218" y="2208"/>
                  </a:cubicBezTo>
                  <a:cubicBezTo>
                    <a:pt x="1208" y="2145"/>
                    <a:pt x="1187" y="2073"/>
                    <a:pt x="1166" y="2010"/>
                  </a:cubicBezTo>
                  <a:cubicBezTo>
                    <a:pt x="1145" y="1927"/>
                    <a:pt x="1093" y="1843"/>
                    <a:pt x="1031" y="1770"/>
                  </a:cubicBezTo>
                  <a:cubicBezTo>
                    <a:pt x="968" y="1708"/>
                    <a:pt x="895" y="1645"/>
                    <a:pt x="833" y="1583"/>
                  </a:cubicBezTo>
                  <a:cubicBezTo>
                    <a:pt x="781" y="1541"/>
                    <a:pt x="718" y="1500"/>
                    <a:pt x="677" y="1448"/>
                  </a:cubicBezTo>
                  <a:cubicBezTo>
                    <a:pt x="614" y="1385"/>
                    <a:pt x="562" y="1323"/>
                    <a:pt x="541" y="1260"/>
                  </a:cubicBezTo>
                  <a:cubicBezTo>
                    <a:pt x="489" y="1177"/>
                    <a:pt x="479" y="1073"/>
                    <a:pt x="458" y="989"/>
                  </a:cubicBezTo>
                  <a:cubicBezTo>
                    <a:pt x="458" y="968"/>
                    <a:pt x="458" y="937"/>
                    <a:pt x="458" y="916"/>
                  </a:cubicBezTo>
                  <a:cubicBezTo>
                    <a:pt x="447" y="843"/>
                    <a:pt x="437" y="770"/>
                    <a:pt x="416" y="698"/>
                  </a:cubicBezTo>
                  <a:cubicBezTo>
                    <a:pt x="395" y="604"/>
                    <a:pt x="364" y="520"/>
                    <a:pt x="312" y="437"/>
                  </a:cubicBezTo>
                  <a:cubicBezTo>
                    <a:pt x="239" y="291"/>
                    <a:pt x="135" y="145"/>
                    <a:pt x="0" y="31"/>
                  </a:cubicBezTo>
                  <a:cubicBezTo>
                    <a:pt x="41" y="31"/>
                    <a:pt x="93" y="20"/>
                    <a:pt x="135" y="20"/>
                  </a:cubicBezTo>
                  <a:cubicBezTo>
                    <a:pt x="250" y="10"/>
                    <a:pt x="343" y="0"/>
                    <a:pt x="416" y="0"/>
                  </a:cubicBezTo>
                  <a:cubicBezTo>
                    <a:pt x="541" y="0"/>
                    <a:pt x="645" y="10"/>
                    <a:pt x="739" y="41"/>
                  </a:cubicBezTo>
                  <a:cubicBezTo>
                    <a:pt x="833" y="62"/>
                    <a:pt x="916" y="104"/>
                    <a:pt x="989" y="156"/>
                  </a:cubicBezTo>
                  <a:cubicBezTo>
                    <a:pt x="1072" y="218"/>
                    <a:pt x="1135" y="291"/>
                    <a:pt x="1197" y="364"/>
                  </a:cubicBezTo>
                  <a:cubicBezTo>
                    <a:pt x="1208" y="385"/>
                    <a:pt x="1229" y="395"/>
                    <a:pt x="1239" y="416"/>
                  </a:cubicBezTo>
                  <a:cubicBezTo>
                    <a:pt x="1291" y="479"/>
                    <a:pt x="1343" y="531"/>
                    <a:pt x="1395" y="593"/>
                  </a:cubicBezTo>
                  <a:cubicBezTo>
                    <a:pt x="1458" y="656"/>
                    <a:pt x="1531" y="708"/>
                    <a:pt x="1614" y="760"/>
                  </a:cubicBezTo>
                  <a:cubicBezTo>
                    <a:pt x="1729" y="823"/>
                    <a:pt x="1854" y="864"/>
                    <a:pt x="1968" y="906"/>
                  </a:cubicBezTo>
                  <a:cubicBezTo>
                    <a:pt x="2010" y="927"/>
                    <a:pt x="2052" y="937"/>
                    <a:pt x="2093" y="958"/>
                  </a:cubicBezTo>
                  <a:cubicBezTo>
                    <a:pt x="2239" y="1010"/>
                    <a:pt x="2395" y="1083"/>
                    <a:pt x="2510" y="1198"/>
                  </a:cubicBezTo>
                  <a:cubicBezTo>
                    <a:pt x="2572" y="1260"/>
                    <a:pt x="2614" y="1343"/>
                    <a:pt x="2656" y="1437"/>
                  </a:cubicBezTo>
                  <a:cubicBezTo>
                    <a:pt x="2666" y="1479"/>
                    <a:pt x="2687" y="1510"/>
                    <a:pt x="2697" y="1552"/>
                  </a:cubicBezTo>
                  <a:cubicBezTo>
                    <a:pt x="2718" y="1614"/>
                    <a:pt x="2739" y="1677"/>
                    <a:pt x="2770" y="1739"/>
                  </a:cubicBezTo>
                  <a:cubicBezTo>
                    <a:pt x="2843" y="1875"/>
                    <a:pt x="2947" y="2000"/>
                    <a:pt x="3052" y="2114"/>
                  </a:cubicBezTo>
                  <a:cubicBezTo>
                    <a:pt x="3197" y="2281"/>
                    <a:pt x="3322" y="2427"/>
                    <a:pt x="3375" y="2635"/>
                  </a:cubicBezTo>
                  <a:cubicBezTo>
                    <a:pt x="3437" y="2875"/>
                    <a:pt x="3364" y="3125"/>
                    <a:pt x="3291" y="3291"/>
                  </a:cubicBezTo>
                  <a:cubicBezTo>
                    <a:pt x="3270" y="3343"/>
                    <a:pt x="3250" y="3406"/>
                    <a:pt x="3229" y="3458"/>
                  </a:cubicBezTo>
                  <a:cubicBezTo>
                    <a:pt x="3166" y="3604"/>
                    <a:pt x="3104" y="3750"/>
                    <a:pt x="3072" y="3906"/>
                  </a:cubicBezTo>
                  <a:cubicBezTo>
                    <a:pt x="3072" y="3916"/>
                    <a:pt x="3072" y="3916"/>
                    <a:pt x="3072" y="3916"/>
                  </a:cubicBezTo>
                  <a:lnTo>
                    <a:pt x="3072" y="3936"/>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3" name="Google Shape;1883;p38"/>
            <p:cNvSpPr/>
            <p:nvPr/>
          </p:nvSpPr>
          <p:spPr>
            <a:xfrm>
              <a:off x="557112" y="1765897"/>
              <a:ext cx="798974" cy="1202979"/>
            </a:xfrm>
            <a:custGeom>
              <a:avLst/>
              <a:gdLst/>
              <a:ahLst/>
              <a:cxnLst/>
              <a:rect l="l" t="t" r="r" b="b"/>
              <a:pathLst>
                <a:path w="3271" h="4925" extrusionOk="0">
                  <a:moveTo>
                    <a:pt x="0" y="11"/>
                  </a:moveTo>
                  <a:lnTo>
                    <a:pt x="0" y="11"/>
                  </a:lnTo>
                  <a:cubicBezTo>
                    <a:pt x="156" y="136"/>
                    <a:pt x="323" y="261"/>
                    <a:pt x="489" y="386"/>
                  </a:cubicBezTo>
                  <a:cubicBezTo>
                    <a:pt x="656" y="511"/>
                    <a:pt x="812" y="636"/>
                    <a:pt x="979" y="761"/>
                  </a:cubicBezTo>
                  <a:cubicBezTo>
                    <a:pt x="1291" y="1011"/>
                    <a:pt x="1614" y="1271"/>
                    <a:pt x="1916" y="1542"/>
                  </a:cubicBezTo>
                  <a:cubicBezTo>
                    <a:pt x="2062" y="1678"/>
                    <a:pt x="2198" y="1813"/>
                    <a:pt x="2312" y="1980"/>
                  </a:cubicBezTo>
                  <a:cubicBezTo>
                    <a:pt x="2416" y="2146"/>
                    <a:pt x="2510" y="2323"/>
                    <a:pt x="2593" y="2500"/>
                  </a:cubicBezTo>
                  <a:cubicBezTo>
                    <a:pt x="2760" y="2855"/>
                    <a:pt x="2896" y="3230"/>
                    <a:pt x="3000" y="3605"/>
                  </a:cubicBezTo>
                  <a:cubicBezTo>
                    <a:pt x="3052" y="3792"/>
                    <a:pt x="3093" y="3989"/>
                    <a:pt x="3135" y="4177"/>
                  </a:cubicBezTo>
                  <a:cubicBezTo>
                    <a:pt x="3156" y="4281"/>
                    <a:pt x="3166" y="4374"/>
                    <a:pt x="3187" y="4479"/>
                  </a:cubicBezTo>
                  <a:cubicBezTo>
                    <a:pt x="3198" y="4572"/>
                    <a:pt x="3208" y="4677"/>
                    <a:pt x="3218" y="4770"/>
                  </a:cubicBezTo>
                  <a:cubicBezTo>
                    <a:pt x="3229" y="4822"/>
                    <a:pt x="3239" y="4864"/>
                    <a:pt x="3239" y="4916"/>
                  </a:cubicBezTo>
                  <a:cubicBezTo>
                    <a:pt x="3250" y="4927"/>
                    <a:pt x="3271" y="4927"/>
                    <a:pt x="3271" y="4916"/>
                  </a:cubicBezTo>
                  <a:cubicBezTo>
                    <a:pt x="3260" y="4718"/>
                    <a:pt x="3239" y="4520"/>
                    <a:pt x="3198" y="4322"/>
                  </a:cubicBezTo>
                  <a:cubicBezTo>
                    <a:pt x="3166" y="4124"/>
                    <a:pt x="3125" y="3937"/>
                    <a:pt x="3083" y="3740"/>
                  </a:cubicBezTo>
                  <a:cubicBezTo>
                    <a:pt x="2979" y="3355"/>
                    <a:pt x="2854" y="2980"/>
                    <a:pt x="2687" y="2615"/>
                  </a:cubicBezTo>
                  <a:cubicBezTo>
                    <a:pt x="2604" y="2438"/>
                    <a:pt x="2521" y="2250"/>
                    <a:pt x="2427" y="2084"/>
                  </a:cubicBezTo>
                  <a:cubicBezTo>
                    <a:pt x="2323" y="1917"/>
                    <a:pt x="2198" y="1761"/>
                    <a:pt x="2062" y="1625"/>
                  </a:cubicBezTo>
                  <a:cubicBezTo>
                    <a:pt x="1916" y="1480"/>
                    <a:pt x="1760" y="1355"/>
                    <a:pt x="1604" y="1230"/>
                  </a:cubicBezTo>
                  <a:cubicBezTo>
                    <a:pt x="1448" y="1094"/>
                    <a:pt x="1281" y="959"/>
                    <a:pt x="1125" y="834"/>
                  </a:cubicBezTo>
                  <a:cubicBezTo>
                    <a:pt x="958" y="698"/>
                    <a:pt x="791" y="573"/>
                    <a:pt x="625" y="448"/>
                  </a:cubicBezTo>
                  <a:cubicBezTo>
                    <a:pt x="468" y="323"/>
                    <a:pt x="302" y="198"/>
                    <a:pt x="135" y="84"/>
                  </a:cubicBezTo>
                  <a:cubicBezTo>
                    <a:pt x="83" y="63"/>
                    <a:pt x="41" y="32"/>
                    <a:pt x="0" y="0"/>
                  </a:cubicBezTo>
                  <a:lnTo>
                    <a:pt x="0" y="1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4" name="Google Shape;1884;p38"/>
            <p:cNvSpPr/>
            <p:nvPr/>
          </p:nvSpPr>
          <p:spPr>
            <a:xfrm>
              <a:off x="551982" y="1754173"/>
              <a:ext cx="847337" cy="975085"/>
            </a:xfrm>
            <a:custGeom>
              <a:avLst/>
              <a:gdLst/>
              <a:ahLst/>
              <a:cxnLst/>
              <a:rect l="l" t="t" r="r" b="b"/>
              <a:pathLst>
                <a:path w="3469" h="3992" extrusionOk="0">
                  <a:moveTo>
                    <a:pt x="0" y="59"/>
                  </a:moveTo>
                  <a:lnTo>
                    <a:pt x="0" y="59"/>
                  </a:lnTo>
                  <a:cubicBezTo>
                    <a:pt x="135" y="173"/>
                    <a:pt x="250" y="319"/>
                    <a:pt x="333" y="476"/>
                  </a:cubicBezTo>
                  <a:cubicBezTo>
                    <a:pt x="375" y="559"/>
                    <a:pt x="406" y="642"/>
                    <a:pt x="427" y="736"/>
                  </a:cubicBezTo>
                  <a:cubicBezTo>
                    <a:pt x="458" y="830"/>
                    <a:pt x="469" y="923"/>
                    <a:pt x="479" y="1017"/>
                  </a:cubicBezTo>
                  <a:cubicBezTo>
                    <a:pt x="489" y="1111"/>
                    <a:pt x="510" y="1215"/>
                    <a:pt x="552" y="1298"/>
                  </a:cubicBezTo>
                  <a:cubicBezTo>
                    <a:pt x="594" y="1371"/>
                    <a:pt x="646" y="1434"/>
                    <a:pt x="698" y="1496"/>
                  </a:cubicBezTo>
                  <a:cubicBezTo>
                    <a:pt x="812" y="1611"/>
                    <a:pt x="948" y="1694"/>
                    <a:pt x="1062" y="1819"/>
                  </a:cubicBezTo>
                  <a:cubicBezTo>
                    <a:pt x="1114" y="1882"/>
                    <a:pt x="1156" y="1965"/>
                    <a:pt x="1187" y="2048"/>
                  </a:cubicBezTo>
                  <a:cubicBezTo>
                    <a:pt x="1219" y="2142"/>
                    <a:pt x="1229" y="2236"/>
                    <a:pt x="1260" y="2330"/>
                  </a:cubicBezTo>
                  <a:cubicBezTo>
                    <a:pt x="1302" y="2507"/>
                    <a:pt x="1385" y="2673"/>
                    <a:pt x="1521" y="2798"/>
                  </a:cubicBezTo>
                  <a:cubicBezTo>
                    <a:pt x="1594" y="2851"/>
                    <a:pt x="1667" y="2903"/>
                    <a:pt x="1750" y="2944"/>
                  </a:cubicBezTo>
                  <a:cubicBezTo>
                    <a:pt x="1833" y="2986"/>
                    <a:pt x="1927" y="3017"/>
                    <a:pt x="2010" y="3080"/>
                  </a:cubicBezTo>
                  <a:cubicBezTo>
                    <a:pt x="2125" y="3173"/>
                    <a:pt x="2208" y="3309"/>
                    <a:pt x="2292" y="3444"/>
                  </a:cubicBezTo>
                  <a:cubicBezTo>
                    <a:pt x="2375" y="3569"/>
                    <a:pt x="2469" y="3694"/>
                    <a:pt x="2604" y="3757"/>
                  </a:cubicBezTo>
                  <a:cubicBezTo>
                    <a:pt x="2677" y="3788"/>
                    <a:pt x="2750" y="3798"/>
                    <a:pt x="2823" y="3819"/>
                  </a:cubicBezTo>
                  <a:cubicBezTo>
                    <a:pt x="2896" y="3840"/>
                    <a:pt x="2969" y="3861"/>
                    <a:pt x="3021" y="3913"/>
                  </a:cubicBezTo>
                  <a:cubicBezTo>
                    <a:pt x="3052" y="3934"/>
                    <a:pt x="3073" y="3954"/>
                    <a:pt x="3094" y="3985"/>
                  </a:cubicBezTo>
                  <a:cubicBezTo>
                    <a:pt x="3104" y="3995"/>
                    <a:pt x="3125" y="3995"/>
                    <a:pt x="3125" y="3975"/>
                  </a:cubicBezTo>
                  <a:cubicBezTo>
                    <a:pt x="3167" y="3746"/>
                    <a:pt x="3281" y="3538"/>
                    <a:pt x="3364" y="3319"/>
                  </a:cubicBezTo>
                  <a:cubicBezTo>
                    <a:pt x="3448" y="3111"/>
                    <a:pt x="3500" y="2882"/>
                    <a:pt x="3448" y="2653"/>
                  </a:cubicBezTo>
                  <a:cubicBezTo>
                    <a:pt x="3354" y="2288"/>
                    <a:pt x="3000" y="2080"/>
                    <a:pt x="2844" y="1757"/>
                  </a:cubicBezTo>
                  <a:cubicBezTo>
                    <a:pt x="2792" y="1653"/>
                    <a:pt x="2760" y="1559"/>
                    <a:pt x="2719" y="1455"/>
                  </a:cubicBezTo>
                  <a:cubicBezTo>
                    <a:pt x="2687" y="1371"/>
                    <a:pt x="2635" y="1288"/>
                    <a:pt x="2573" y="1215"/>
                  </a:cubicBezTo>
                  <a:cubicBezTo>
                    <a:pt x="2458" y="1090"/>
                    <a:pt x="2302" y="1017"/>
                    <a:pt x="2146" y="955"/>
                  </a:cubicBezTo>
                  <a:cubicBezTo>
                    <a:pt x="1979" y="892"/>
                    <a:pt x="1812" y="851"/>
                    <a:pt x="1667" y="757"/>
                  </a:cubicBezTo>
                  <a:cubicBezTo>
                    <a:pt x="1583" y="715"/>
                    <a:pt x="1521" y="663"/>
                    <a:pt x="1448" y="601"/>
                  </a:cubicBezTo>
                  <a:cubicBezTo>
                    <a:pt x="1385" y="528"/>
                    <a:pt x="1323" y="444"/>
                    <a:pt x="1260" y="371"/>
                  </a:cubicBezTo>
                  <a:cubicBezTo>
                    <a:pt x="1198" y="298"/>
                    <a:pt x="1125" y="226"/>
                    <a:pt x="1052" y="163"/>
                  </a:cubicBezTo>
                  <a:cubicBezTo>
                    <a:pt x="969" y="111"/>
                    <a:pt x="885" y="69"/>
                    <a:pt x="781" y="38"/>
                  </a:cubicBezTo>
                  <a:cubicBezTo>
                    <a:pt x="583" y="-14"/>
                    <a:pt x="375" y="-4"/>
                    <a:pt x="177" y="17"/>
                  </a:cubicBezTo>
                  <a:cubicBezTo>
                    <a:pt x="125" y="28"/>
                    <a:pt x="73" y="28"/>
                    <a:pt x="21" y="38"/>
                  </a:cubicBezTo>
                  <a:cubicBezTo>
                    <a:pt x="0" y="38"/>
                    <a:pt x="0" y="80"/>
                    <a:pt x="31" y="80"/>
                  </a:cubicBezTo>
                  <a:cubicBezTo>
                    <a:pt x="229" y="48"/>
                    <a:pt x="437" y="28"/>
                    <a:pt x="635" y="48"/>
                  </a:cubicBezTo>
                  <a:cubicBezTo>
                    <a:pt x="729" y="59"/>
                    <a:pt x="833" y="90"/>
                    <a:pt x="917" y="132"/>
                  </a:cubicBezTo>
                  <a:cubicBezTo>
                    <a:pt x="1010" y="173"/>
                    <a:pt x="1083" y="236"/>
                    <a:pt x="1146" y="309"/>
                  </a:cubicBezTo>
                  <a:cubicBezTo>
                    <a:pt x="1281" y="455"/>
                    <a:pt x="1385" y="621"/>
                    <a:pt x="1542" y="736"/>
                  </a:cubicBezTo>
                  <a:cubicBezTo>
                    <a:pt x="1687" y="830"/>
                    <a:pt x="1844" y="892"/>
                    <a:pt x="2000" y="944"/>
                  </a:cubicBezTo>
                  <a:cubicBezTo>
                    <a:pt x="2156" y="1007"/>
                    <a:pt x="2323" y="1059"/>
                    <a:pt x="2458" y="1163"/>
                  </a:cubicBezTo>
                  <a:cubicBezTo>
                    <a:pt x="2521" y="1215"/>
                    <a:pt x="2583" y="1267"/>
                    <a:pt x="2625" y="1340"/>
                  </a:cubicBezTo>
                  <a:cubicBezTo>
                    <a:pt x="2677" y="1434"/>
                    <a:pt x="2708" y="1528"/>
                    <a:pt x="2750" y="1632"/>
                  </a:cubicBezTo>
                  <a:cubicBezTo>
                    <a:pt x="2781" y="1726"/>
                    <a:pt x="2823" y="1809"/>
                    <a:pt x="2875" y="1892"/>
                  </a:cubicBezTo>
                  <a:cubicBezTo>
                    <a:pt x="2927" y="1965"/>
                    <a:pt x="2979" y="2038"/>
                    <a:pt x="3042" y="2101"/>
                  </a:cubicBezTo>
                  <a:cubicBezTo>
                    <a:pt x="3156" y="2236"/>
                    <a:pt x="3281" y="2371"/>
                    <a:pt x="3364" y="2538"/>
                  </a:cubicBezTo>
                  <a:cubicBezTo>
                    <a:pt x="3562" y="2976"/>
                    <a:pt x="3250" y="3403"/>
                    <a:pt x="3125" y="3809"/>
                  </a:cubicBezTo>
                  <a:cubicBezTo>
                    <a:pt x="3114" y="3861"/>
                    <a:pt x="3104" y="3913"/>
                    <a:pt x="3094" y="3964"/>
                  </a:cubicBezTo>
                  <a:cubicBezTo>
                    <a:pt x="3104" y="3964"/>
                    <a:pt x="3114" y="3964"/>
                    <a:pt x="3125" y="3964"/>
                  </a:cubicBezTo>
                  <a:cubicBezTo>
                    <a:pt x="3052" y="3830"/>
                    <a:pt x="2885" y="3798"/>
                    <a:pt x="2750" y="3757"/>
                  </a:cubicBezTo>
                  <a:cubicBezTo>
                    <a:pt x="2677" y="3736"/>
                    <a:pt x="2604" y="3715"/>
                    <a:pt x="2542" y="3673"/>
                  </a:cubicBezTo>
                  <a:cubicBezTo>
                    <a:pt x="2479" y="3632"/>
                    <a:pt x="2427" y="3569"/>
                    <a:pt x="2385" y="3507"/>
                  </a:cubicBezTo>
                  <a:cubicBezTo>
                    <a:pt x="2292" y="3382"/>
                    <a:pt x="2219" y="3246"/>
                    <a:pt x="2114" y="3132"/>
                  </a:cubicBezTo>
                  <a:cubicBezTo>
                    <a:pt x="2062" y="3069"/>
                    <a:pt x="1989" y="3017"/>
                    <a:pt x="1917" y="2976"/>
                  </a:cubicBezTo>
                  <a:cubicBezTo>
                    <a:pt x="1833" y="2934"/>
                    <a:pt x="1739" y="2903"/>
                    <a:pt x="1656" y="2851"/>
                  </a:cubicBezTo>
                  <a:cubicBezTo>
                    <a:pt x="1500" y="2746"/>
                    <a:pt x="1385" y="2601"/>
                    <a:pt x="1323" y="2434"/>
                  </a:cubicBezTo>
                  <a:cubicBezTo>
                    <a:pt x="1260" y="2257"/>
                    <a:pt x="1260" y="2048"/>
                    <a:pt x="1156" y="1892"/>
                  </a:cubicBezTo>
                  <a:cubicBezTo>
                    <a:pt x="1062" y="1746"/>
                    <a:pt x="927" y="1653"/>
                    <a:pt x="802" y="1548"/>
                  </a:cubicBezTo>
                  <a:cubicBezTo>
                    <a:pt x="739" y="1496"/>
                    <a:pt x="687" y="1444"/>
                    <a:pt x="635" y="1371"/>
                  </a:cubicBezTo>
                  <a:cubicBezTo>
                    <a:pt x="583" y="1298"/>
                    <a:pt x="552" y="1215"/>
                    <a:pt x="531" y="1121"/>
                  </a:cubicBezTo>
                  <a:cubicBezTo>
                    <a:pt x="510" y="1017"/>
                    <a:pt x="500" y="923"/>
                    <a:pt x="479" y="819"/>
                  </a:cubicBezTo>
                  <a:cubicBezTo>
                    <a:pt x="469" y="736"/>
                    <a:pt x="448" y="653"/>
                    <a:pt x="406" y="569"/>
                  </a:cubicBezTo>
                  <a:cubicBezTo>
                    <a:pt x="344" y="403"/>
                    <a:pt x="239" y="246"/>
                    <a:pt x="104" y="132"/>
                  </a:cubicBezTo>
                  <a:cubicBezTo>
                    <a:pt x="73" y="101"/>
                    <a:pt x="42" y="80"/>
                    <a:pt x="0" y="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5" name="Google Shape;1885;p38"/>
            <p:cNvSpPr/>
            <p:nvPr/>
          </p:nvSpPr>
          <p:spPr>
            <a:xfrm>
              <a:off x="661411" y="1936392"/>
              <a:ext cx="252809" cy="109428"/>
            </a:xfrm>
            <a:custGeom>
              <a:avLst/>
              <a:gdLst/>
              <a:ahLst/>
              <a:cxnLst/>
              <a:rect l="l" t="t" r="r" b="b"/>
              <a:pathLst>
                <a:path w="1035" h="448" extrusionOk="0">
                  <a:moveTo>
                    <a:pt x="0" y="0"/>
                  </a:moveTo>
                  <a:lnTo>
                    <a:pt x="0" y="0"/>
                  </a:lnTo>
                  <a:cubicBezTo>
                    <a:pt x="31" y="63"/>
                    <a:pt x="73" y="125"/>
                    <a:pt x="125" y="167"/>
                  </a:cubicBezTo>
                  <a:cubicBezTo>
                    <a:pt x="166" y="209"/>
                    <a:pt x="229" y="250"/>
                    <a:pt x="291" y="282"/>
                  </a:cubicBezTo>
                  <a:cubicBezTo>
                    <a:pt x="364" y="302"/>
                    <a:pt x="427" y="323"/>
                    <a:pt x="500" y="323"/>
                  </a:cubicBezTo>
                  <a:cubicBezTo>
                    <a:pt x="552" y="323"/>
                    <a:pt x="594" y="323"/>
                    <a:pt x="635" y="323"/>
                  </a:cubicBezTo>
                  <a:cubicBezTo>
                    <a:pt x="677" y="334"/>
                    <a:pt x="719" y="334"/>
                    <a:pt x="760" y="344"/>
                  </a:cubicBezTo>
                  <a:cubicBezTo>
                    <a:pt x="802" y="355"/>
                    <a:pt x="844" y="365"/>
                    <a:pt x="896" y="386"/>
                  </a:cubicBezTo>
                  <a:cubicBezTo>
                    <a:pt x="937" y="407"/>
                    <a:pt x="979" y="427"/>
                    <a:pt x="1021" y="448"/>
                  </a:cubicBezTo>
                  <a:cubicBezTo>
                    <a:pt x="1031" y="448"/>
                    <a:pt x="1041" y="427"/>
                    <a:pt x="1031" y="427"/>
                  </a:cubicBezTo>
                  <a:cubicBezTo>
                    <a:pt x="1000" y="396"/>
                    <a:pt x="958" y="386"/>
                    <a:pt x="927" y="365"/>
                  </a:cubicBezTo>
                  <a:cubicBezTo>
                    <a:pt x="885" y="355"/>
                    <a:pt x="854" y="344"/>
                    <a:pt x="812" y="334"/>
                  </a:cubicBezTo>
                  <a:cubicBezTo>
                    <a:pt x="739" y="313"/>
                    <a:pt x="656" y="292"/>
                    <a:pt x="573" y="292"/>
                  </a:cubicBezTo>
                  <a:cubicBezTo>
                    <a:pt x="531" y="292"/>
                    <a:pt x="489" y="292"/>
                    <a:pt x="448" y="292"/>
                  </a:cubicBezTo>
                  <a:cubicBezTo>
                    <a:pt x="406" y="282"/>
                    <a:pt x="375" y="282"/>
                    <a:pt x="344" y="271"/>
                  </a:cubicBezTo>
                  <a:cubicBezTo>
                    <a:pt x="281" y="250"/>
                    <a:pt x="219" y="219"/>
                    <a:pt x="166" y="177"/>
                  </a:cubicBezTo>
                  <a:cubicBezTo>
                    <a:pt x="135" y="146"/>
                    <a:pt x="104" y="125"/>
                    <a:pt x="83" y="94"/>
                  </a:cubicBezTo>
                  <a:cubicBezTo>
                    <a:pt x="52" y="63"/>
                    <a:pt x="31" y="32"/>
                    <a:pt x="10"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6" name="Google Shape;1886;p38"/>
            <p:cNvSpPr/>
            <p:nvPr/>
          </p:nvSpPr>
          <p:spPr>
            <a:xfrm>
              <a:off x="750323" y="2129848"/>
              <a:ext cx="386908" cy="134831"/>
            </a:xfrm>
            <a:custGeom>
              <a:avLst/>
              <a:gdLst/>
              <a:ahLst/>
              <a:cxnLst/>
              <a:rect l="l" t="t" r="r" b="b"/>
              <a:pathLst>
                <a:path w="1584" h="552" extrusionOk="0">
                  <a:moveTo>
                    <a:pt x="0" y="10"/>
                  </a:moveTo>
                  <a:lnTo>
                    <a:pt x="0" y="10"/>
                  </a:lnTo>
                  <a:cubicBezTo>
                    <a:pt x="73" y="83"/>
                    <a:pt x="167" y="146"/>
                    <a:pt x="261" y="188"/>
                  </a:cubicBezTo>
                  <a:cubicBezTo>
                    <a:pt x="355" y="240"/>
                    <a:pt x="459" y="271"/>
                    <a:pt x="563" y="281"/>
                  </a:cubicBezTo>
                  <a:cubicBezTo>
                    <a:pt x="677" y="302"/>
                    <a:pt x="782" y="313"/>
                    <a:pt x="896" y="323"/>
                  </a:cubicBezTo>
                  <a:cubicBezTo>
                    <a:pt x="1021" y="323"/>
                    <a:pt x="1146" y="323"/>
                    <a:pt x="1261" y="365"/>
                  </a:cubicBezTo>
                  <a:cubicBezTo>
                    <a:pt x="1323" y="375"/>
                    <a:pt x="1386" y="406"/>
                    <a:pt x="1427" y="438"/>
                  </a:cubicBezTo>
                  <a:cubicBezTo>
                    <a:pt x="1459" y="458"/>
                    <a:pt x="1480" y="469"/>
                    <a:pt x="1511" y="490"/>
                  </a:cubicBezTo>
                  <a:cubicBezTo>
                    <a:pt x="1532" y="510"/>
                    <a:pt x="1542" y="542"/>
                    <a:pt x="1573" y="552"/>
                  </a:cubicBezTo>
                  <a:cubicBezTo>
                    <a:pt x="1573" y="552"/>
                    <a:pt x="1584" y="552"/>
                    <a:pt x="1584" y="542"/>
                  </a:cubicBezTo>
                  <a:cubicBezTo>
                    <a:pt x="1584" y="531"/>
                    <a:pt x="1584" y="521"/>
                    <a:pt x="1573" y="510"/>
                  </a:cubicBezTo>
                  <a:cubicBezTo>
                    <a:pt x="1563" y="500"/>
                    <a:pt x="1552" y="490"/>
                    <a:pt x="1542" y="479"/>
                  </a:cubicBezTo>
                  <a:cubicBezTo>
                    <a:pt x="1532" y="458"/>
                    <a:pt x="1511" y="448"/>
                    <a:pt x="1480" y="427"/>
                  </a:cubicBezTo>
                  <a:cubicBezTo>
                    <a:pt x="1438" y="396"/>
                    <a:pt x="1396" y="365"/>
                    <a:pt x="1344" y="354"/>
                  </a:cubicBezTo>
                  <a:cubicBezTo>
                    <a:pt x="1282" y="323"/>
                    <a:pt x="1230" y="313"/>
                    <a:pt x="1167" y="302"/>
                  </a:cubicBezTo>
                  <a:cubicBezTo>
                    <a:pt x="1105" y="292"/>
                    <a:pt x="1042" y="292"/>
                    <a:pt x="969" y="292"/>
                  </a:cubicBezTo>
                  <a:cubicBezTo>
                    <a:pt x="750" y="292"/>
                    <a:pt x="532" y="271"/>
                    <a:pt x="323" y="188"/>
                  </a:cubicBezTo>
                  <a:cubicBezTo>
                    <a:pt x="209" y="146"/>
                    <a:pt x="94" y="83"/>
                    <a:pt x="11" y="0"/>
                  </a:cubicBezTo>
                  <a:lnTo>
                    <a:pt x="0" y="1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7" name="Google Shape;1887;p38"/>
            <p:cNvSpPr/>
            <p:nvPr/>
          </p:nvSpPr>
          <p:spPr>
            <a:xfrm>
              <a:off x="862439" y="2305473"/>
              <a:ext cx="381534" cy="185637"/>
            </a:xfrm>
            <a:custGeom>
              <a:avLst/>
              <a:gdLst/>
              <a:ahLst/>
              <a:cxnLst/>
              <a:rect l="l" t="t" r="r" b="b"/>
              <a:pathLst>
                <a:path w="1562" h="760" extrusionOk="0">
                  <a:moveTo>
                    <a:pt x="0" y="0"/>
                  </a:moveTo>
                  <a:lnTo>
                    <a:pt x="0" y="0"/>
                  </a:lnTo>
                  <a:cubicBezTo>
                    <a:pt x="21" y="52"/>
                    <a:pt x="52" y="94"/>
                    <a:pt x="83" y="135"/>
                  </a:cubicBezTo>
                  <a:cubicBezTo>
                    <a:pt x="114" y="177"/>
                    <a:pt x="156" y="219"/>
                    <a:pt x="208" y="250"/>
                  </a:cubicBezTo>
                  <a:cubicBezTo>
                    <a:pt x="302" y="312"/>
                    <a:pt x="406" y="364"/>
                    <a:pt x="510" y="396"/>
                  </a:cubicBezTo>
                  <a:cubicBezTo>
                    <a:pt x="635" y="437"/>
                    <a:pt x="760" y="458"/>
                    <a:pt x="896" y="469"/>
                  </a:cubicBezTo>
                  <a:cubicBezTo>
                    <a:pt x="1021" y="489"/>
                    <a:pt x="1146" y="500"/>
                    <a:pt x="1260" y="541"/>
                  </a:cubicBezTo>
                  <a:cubicBezTo>
                    <a:pt x="1323" y="562"/>
                    <a:pt x="1375" y="594"/>
                    <a:pt x="1427" y="635"/>
                  </a:cubicBezTo>
                  <a:cubicBezTo>
                    <a:pt x="1448" y="646"/>
                    <a:pt x="1468" y="666"/>
                    <a:pt x="1489" y="687"/>
                  </a:cubicBezTo>
                  <a:cubicBezTo>
                    <a:pt x="1510" y="708"/>
                    <a:pt x="1531" y="739"/>
                    <a:pt x="1552" y="760"/>
                  </a:cubicBezTo>
                  <a:cubicBezTo>
                    <a:pt x="1562" y="760"/>
                    <a:pt x="1562" y="760"/>
                    <a:pt x="1562" y="750"/>
                  </a:cubicBezTo>
                  <a:cubicBezTo>
                    <a:pt x="1562" y="719"/>
                    <a:pt x="1541" y="698"/>
                    <a:pt x="1531" y="677"/>
                  </a:cubicBezTo>
                  <a:cubicBezTo>
                    <a:pt x="1510" y="666"/>
                    <a:pt x="1489" y="646"/>
                    <a:pt x="1468" y="625"/>
                  </a:cubicBezTo>
                  <a:cubicBezTo>
                    <a:pt x="1427" y="594"/>
                    <a:pt x="1385" y="562"/>
                    <a:pt x="1333" y="541"/>
                  </a:cubicBezTo>
                  <a:cubicBezTo>
                    <a:pt x="1229" y="489"/>
                    <a:pt x="1104" y="469"/>
                    <a:pt x="989" y="448"/>
                  </a:cubicBezTo>
                  <a:cubicBezTo>
                    <a:pt x="739" y="416"/>
                    <a:pt x="489" y="396"/>
                    <a:pt x="271" y="260"/>
                  </a:cubicBezTo>
                  <a:cubicBezTo>
                    <a:pt x="218" y="229"/>
                    <a:pt x="166" y="187"/>
                    <a:pt x="125" y="146"/>
                  </a:cubicBezTo>
                  <a:cubicBezTo>
                    <a:pt x="83" y="104"/>
                    <a:pt x="52" y="52"/>
                    <a:pt x="10"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8" name="Google Shape;1888;p38"/>
            <p:cNvSpPr/>
            <p:nvPr/>
          </p:nvSpPr>
          <p:spPr>
            <a:xfrm>
              <a:off x="1055651" y="2271276"/>
              <a:ext cx="290913" cy="339033"/>
            </a:xfrm>
            <a:custGeom>
              <a:avLst/>
              <a:gdLst/>
              <a:ahLst/>
              <a:cxnLst/>
              <a:rect l="l" t="t" r="r" b="b"/>
              <a:pathLst>
                <a:path w="1191" h="1388" extrusionOk="0">
                  <a:moveTo>
                    <a:pt x="0" y="984"/>
                  </a:moveTo>
                  <a:lnTo>
                    <a:pt x="0" y="984"/>
                  </a:lnTo>
                  <a:cubicBezTo>
                    <a:pt x="42" y="1036"/>
                    <a:pt x="94" y="1077"/>
                    <a:pt x="157" y="1119"/>
                  </a:cubicBezTo>
                  <a:cubicBezTo>
                    <a:pt x="219" y="1150"/>
                    <a:pt x="282" y="1171"/>
                    <a:pt x="344" y="1181"/>
                  </a:cubicBezTo>
                  <a:cubicBezTo>
                    <a:pt x="417" y="1202"/>
                    <a:pt x="480" y="1223"/>
                    <a:pt x="552" y="1234"/>
                  </a:cubicBezTo>
                  <a:cubicBezTo>
                    <a:pt x="615" y="1244"/>
                    <a:pt x="688" y="1254"/>
                    <a:pt x="750" y="1265"/>
                  </a:cubicBezTo>
                  <a:cubicBezTo>
                    <a:pt x="823" y="1286"/>
                    <a:pt x="886" y="1317"/>
                    <a:pt x="927" y="1379"/>
                  </a:cubicBezTo>
                  <a:cubicBezTo>
                    <a:pt x="938" y="1400"/>
                    <a:pt x="959" y="1379"/>
                    <a:pt x="959" y="1369"/>
                  </a:cubicBezTo>
                  <a:cubicBezTo>
                    <a:pt x="927" y="1171"/>
                    <a:pt x="1052" y="1004"/>
                    <a:pt x="1125" y="827"/>
                  </a:cubicBezTo>
                  <a:cubicBezTo>
                    <a:pt x="1198" y="661"/>
                    <a:pt x="1209" y="473"/>
                    <a:pt x="1167" y="286"/>
                  </a:cubicBezTo>
                  <a:cubicBezTo>
                    <a:pt x="1136" y="192"/>
                    <a:pt x="1094" y="88"/>
                    <a:pt x="1032" y="4"/>
                  </a:cubicBezTo>
                  <a:cubicBezTo>
                    <a:pt x="1021" y="-6"/>
                    <a:pt x="1000" y="4"/>
                    <a:pt x="1011" y="25"/>
                  </a:cubicBezTo>
                  <a:cubicBezTo>
                    <a:pt x="1063" y="98"/>
                    <a:pt x="1105" y="181"/>
                    <a:pt x="1125" y="275"/>
                  </a:cubicBezTo>
                  <a:cubicBezTo>
                    <a:pt x="1157" y="359"/>
                    <a:pt x="1167" y="452"/>
                    <a:pt x="1157" y="546"/>
                  </a:cubicBezTo>
                  <a:cubicBezTo>
                    <a:pt x="1157" y="640"/>
                    <a:pt x="1136" y="723"/>
                    <a:pt x="1094" y="817"/>
                  </a:cubicBezTo>
                  <a:cubicBezTo>
                    <a:pt x="1063" y="900"/>
                    <a:pt x="1011" y="984"/>
                    <a:pt x="969" y="1077"/>
                  </a:cubicBezTo>
                  <a:cubicBezTo>
                    <a:pt x="938" y="1171"/>
                    <a:pt x="907" y="1275"/>
                    <a:pt x="927" y="1379"/>
                  </a:cubicBezTo>
                  <a:cubicBezTo>
                    <a:pt x="938" y="1369"/>
                    <a:pt x="948" y="1369"/>
                    <a:pt x="959" y="1359"/>
                  </a:cubicBezTo>
                  <a:cubicBezTo>
                    <a:pt x="886" y="1244"/>
                    <a:pt x="730" y="1234"/>
                    <a:pt x="615" y="1213"/>
                  </a:cubicBezTo>
                  <a:cubicBezTo>
                    <a:pt x="469" y="1192"/>
                    <a:pt x="334" y="1161"/>
                    <a:pt x="198" y="1109"/>
                  </a:cubicBezTo>
                  <a:cubicBezTo>
                    <a:pt x="136" y="1077"/>
                    <a:pt x="63" y="1036"/>
                    <a:pt x="11" y="984"/>
                  </a:cubicBezTo>
                  <a:lnTo>
                    <a:pt x="0" y="984"/>
                  </a:ln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89" name="Google Shape;1889;p38"/>
            <p:cNvSpPr/>
            <p:nvPr/>
          </p:nvSpPr>
          <p:spPr>
            <a:xfrm>
              <a:off x="1221016" y="2150122"/>
              <a:ext cx="33219" cy="333415"/>
            </a:xfrm>
            <a:custGeom>
              <a:avLst/>
              <a:gdLst/>
              <a:ahLst/>
              <a:cxnLst/>
              <a:rect l="l" t="t" r="r" b="b"/>
              <a:pathLst>
                <a:path w="136" h="1365" extrusionOk="0">
                  <a:moveTo>
                    <a:pt x="94" y="1365"/>
                  </a:moveTo>
                  <a:lnTo>
                    <a:pt x="94" y="1365"/>
                  </a:lnTo>
                  <a:cubicBezTo>
                    <a:pt x="84" y="1313"/>
                    <a:pt x="63" y="1271"/>
                    <a:pt x="53" y="1230"/>
                  </a:cubicBezTo>
                  <a:cubicBezTo>
                    <a:pt x="42" y="1177"/>
                    <a:pt x="42" y="1136"/>
                    <a:pt x="32" y="1094"/>
                  </a:cubicBezTo>
                  <a:cubicBezTo>
                    <a:pt x="32" y="1000"/>
                    <a:pt x="53" y="907"/>
                    <a:pt x="73" y="813"/>
                  </a:cubicBezTo>
                  <a:cubicBezTo>
                    <a:pt x="94" y="719"/>
                    <a:pt x="125" y="625"/>
                    <a:pt x="136" y="532"/>
                  </a:cubicBezTo>
                  <a:cubicBezTo>
                    <a:pt x="136" y="448"/>
                    <a:pt x="136" y="355"/>
                    <a:pt x="115" y="271"/>
                  </a:cubicBezTo>
                  <a:cubicBezTo>
                    <a:pt x="105" y="230"/>
                    <a:pt x="94" y="177"/>
                    <a:pt x="73" y="136"/>
                  </a:cubicBezTo>
                  <a:cubicBezTo>
                    <a:pt x="73" y="105"/>
                    <a:pt x="63" y="84"/>
                    <a:pt x="53" y="63"/>
                  </a:cubicBezTo>
                  <a:cubicBezTo>
                    <a:pt x="42" y="42"/>
                    <a:pt x="21" y="21"/>
                    <a:pt x="11" y="0"/>
                  </a:cubicBezTo>
                  <a:cubicBezTo>
                    <a:pt x="0" y="0"/>
                    <a:pt x="0" y="11"/>
                    <a:pt x="0" y="11"/>
                  </a:cubicBezTo>
                  <a:cubicBezTo>
                    <a:pt x="0" y="32"/>
                    <a:pt x="11" y="52"/>
                    <a:pt x="21" y="73"/>
                  </a:cubicBezTo>
                  <a:cubicBezTo>
                    <a:pt x="32" y="94"/>
                    <a:pt x="32" y="115"/>
                    <a:pt x="42" y="136"/>
                  </a:cubicBezTo>
                  <a:cubicBezTo>
                    <a:pt x="63" y="177"/>
                    <a:pt x="73" y="219"/>
                    <a:pt x="84" y="261"/>
                  </a:cubicBezTo>
                  <a:cubicBezTo>
                    <a:pt x="105" y="344"/>
                    <a:pt x="105" y="438"/>
                    <a:pt x="105" y="521"/>
                  </a:cubicBezTo>
                  <a:cubicBezTo>
                    <a:pt x="84" y="709"/>
                    <a:pt x="0" y="886"/>
                    <a:pt x="11" y="1073"/>
                  </a:cubicBezTo>
                  <a:cubicBezTo>
                    <a:pt x="11" y="1125"/>
                    <a:pt x="11" y="1177"/>
                    <a:pt x="32" y="1219"/>
                  </a:cubicBezTo>
                  <a:cubicBezTo>
                    <a:pt x="42" y="1271"/>
                    <a:pt x="53" y="1323"/>
                    <a:pt x="84" y="1365"/>
                  </a:cubicBezTo>
                  <a:lnTo>
                    <a:pt x="94" y="136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0" name="Google Shape;1890;p38"/>
            <p:cNvSpPr/>
            <p:nvPr/>
          </p:nvSpPr>
          <p:spPr>
            <a:xfrm>
              <a:off x="1026584" y="1973520"/>
              <a:ext cx="110650" cy="291158"/>
            </a:xfrm>
            <a:custGeom>
              <a:avLst/>
              <a:gdLst/>
              <a:ahLst/>
              <a:cxnLst/>
              <a:rect l="l" t="t" r="r" b="b"/>
              <a:pathLst>
                <a:path w="453" h="1192" extrusionOk="0">
                  <a:moveTo>
                    <a:pt x="453" y="1182"/>
                  </a:moveTo>
                  <a:lnTo>
                    <a:pt x="453" y="1182"/>
                  </a:lnTo>
                  <a:cubicBezTo>
                    <a:pt x="442" y="1161"/>
                    <a:pt x="432" y="1140"/>
                    <a:pt x="421" y="1119"/>
                  </a:cubicBezTo>
                  <a:cubicBezTo>
                    <a:pt x="411" y="1109"/>
                    <a:pt x="401" y="1088"/>
                    <a:pt x="401" y="1067"/>
                  </a:cubicBezTo>
                  <a:cubicBezTo>
                    <a:pt x="380" y="1036"/>
                    <a:pt x="369" y="994"/>
                    <a:pt x="359" y="953"/>
                  </a:cubicBezTo>
                  <a:cubicBezTo>
                    <a:pt x="338" y="859"/>
                    <a:pt x="349" y="765"/>
                    <a:pt x="349" y="682"/>
                  </a:cubicBezTo>
                  <a:cubicBezTo>
                    <a:pt x="349" y="588"/>
                    <a:pt x="349" y="484"/>
                    <a:pt x="328" y="400"/>
                  </a:cubicBezTo>
                  <a:cubicBezTo>
                    <a:pt x="307" y="317"/>
                    <a:pt x="265" y="244"/>
                    <a:pt x="213" y="171"/>
                  </a:cubicBezTo>
                  <a:cubicBezTo>
                    <a:pt x="182" y="140"/>
                    <a:pt x="151" y="109"/>
                    <a:pt x="119" y="78"/>
                  </a:cubicBezTo>
                  <a:cubicBezTo>
                    <a:pt x="109" y="57"/>
                    <a:pt x="88" y="46"/>
                    <a:pt x="67" y="36"/>
                  </a:cubicBezTo>
                  <a:cubicBezTo>
                    <a:pt x="57" y="15"/>
                    <a:pt x="36" y="5"/>
                    <a:pt x="15" y="5"/>
                  </a:cubicBezTo>
                  <a:cubicBezTo>
                    <a:pt x="5" y="-6"/>
                    <a:pt x="-6" y="5"/>
                    <a:pt x="5" y="15"/>
                  </a:cubicBezTo>
                  <a:cubicBezTo>
                    <a:pt x="15" y="36"/>
                    <a:pt x="26" y="46"/>
                    <a:pt x="46" y="57"/>
                  </a:cubicBezTo>
                  <a:cubicBezTo>
                    <a:pt x="57" y="67"/>
                    <a:pt x="78" y="78"/>
                    <a:pt x="88" y="88"/>
                  </a:cubicBezTo>
                  <a:cubicBezTo>
                    <a:pt x="119" y="119"/>
                    <a:pt x="151" y="150"/>
                    <a:pt x="171" y="182"/>
                  </a:cubicBezTo>
                  <a:cubicBezTo>
                    <a:pt x="224" y="244"/>
                    <a:pt x="265" y="317"/>
                    <a:pt x="296" y="400"/>
                  </a:cubicBezTo>
                  <a:cubicBezTo>
                    <a:pt x="317" y="484"/>
                    <a:pt x="317" y="588"/>
                    <a:pt x="317" y="682"/>
                  </a:cubicBezTo>
                  <a:cubicBezTo>
                    <a:pt x="317" y="765"/>
                    <a:pt x="307" y="859"/>
                    <a:pt x="328" y="953"/>
                  </a:cubicBezTo>
                  <a:cubicBezTo>
                    <a:pt x="338" y="994"/>
                    <a:pt x="349" y="1036"/>
                    <a:pt x="369" y="1078"/>
                  </a:cubicBezTo>
                  <a:cubicBezTo>
                    <a:pt x="380" y="1098"/>
                    <a:pt x="390" y="1119"/>
                    <a:pt x="401" y="1130"/>
                  </a:cubicBezTo>
                  <a:cubicBezTo>
                    <a:pt x="411" y="1150"/>
                    <a:pt x="432" y="1171"/>
                    <a:pt x="442" y="1192"/>
                  </a:cubicBezTo>
                  <a:cubicBezTo>
                    <a:pt x="453" y="1192"/>
                    <a:pt x="453" y="1182"/>
                    <a:pt x="453" y="118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1" name="Google Shape;1891;p38"/>
            <p:cNvSpPr/>
            <p:nvPr/>
          </p:nvSpPr>
          <p:spPr>
            <a:xfrm>
              <a:off x="802839" y="1796430"/>
              <a:ext cx="120664" cy="249389"/>
            </a:xfrm>
            <a:custGeom>
              <a:avLst/>
              <a:gdLst/>
              <a:ahLst/>
              <a:cxnLst/>
              <a:rect l="l" t="t" r="r" b="b"/>
              <a:pathLst>
                <a:path w="494" h="1021" extrusionOk="0">
                  <a:moveTo>
                    <a:pt x="494" y="1021"/>
                  </a:moveTo>
                  <a:lnTo>
                    <a:pt x="494" y="1021"/>
                  </a:lnTo>
                  <a:cubicBezTo>
                    <a:pt x="442" y="969"/>
                    <a:pt x="400" y="917"/>
                    <a:pt x="358" y="844"/>
                  </a:cubicBezTo>
                  <a:cubicBezTo>
                    <a:pt x="327" y="782"/>
                    <a:pt x="306" y="698"/>
                    <a:pt x="285" y="625"/>
                  </a:cubicBezTo>
                  <a:cubicBezTo>
                    <a:pt x="275" y="542"/>
                    <a:pt x="254" y="448"/>
                    <a:pt x="233" y="365"/>
                  </a:cubicBezTo>
                  <a:cubicBezTo>
                    <a:pt x="212" y="303"/>
                    <a:pt x="192" y="230"/>
                    <a:pt x="160" y="167"/>
                  </a:cubicBezTo>
                  <a:cubicBezTo>
                    <a:pt x="140" y="136"/>
                    <a:pt x="119" y="105"/>
                    <a:pt x="98" y="73"/>
                  </a:cubicBezTo>
                  <a:cubicBezTo>
                    <a:pt x="77" y="42"/>
                    <a:pt x="46" y="21"/>
                    <a:pt x="15" y="0"/>
                  </a:cubicBezTo>
                  <a:cubicBezTo>
                    <a:pt x="4" y="0"/>
                    <a:pt x="-6" y="11"/>
                    <a:pt x="4" y="11"/>
                  </a:cubicBezTo>
                  <a:cubicBezTo>
                    <a:pt x="56" y="53"/>
                    <a:pt x="98" y="115"/>
                    <a:pt x="129" y="178"/>
                  </a:cubicBezTo>
                  <a:cubicBezTo>
                    <a:pt x="160" y="240"/>
                    <a:pt x="181" y="313"/>
                    <a:pt x="202" y="375"/>
                  </a:cubicBezTo>
                  <a:cubicBezTo>
                    <a:pt x="254" y="532"/>
                    <a:pt x="265" y="698"/>
                    <a:pt x="337" y="855"/>
                  </a:cubicBezTo>
                  <a:cubicBezTo>
                    <a:pt x="369" y="928"/>
                    <a:pt x="421" y="990"/>
                    <a:pt x="494" y="102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2" name="Google Shape;1892;p38"/>
            <p:cNvSpPr/>
            <p:nvPr/>
          </p:nvSpPr>
          <p:spPr>
            <a:xfrm>
              <a:off x="1142364" y="1292761"/>
              <a:ext cx="524914" cy="1279921"/>
            </a:xfrm>
            <a:custGeom>
              <a:avLst/>
              <a:gdLst/>
              <a:ahLst/>
              <a:cxnLst/>
              <a:rect l="l" t="t" r="r" b="b"/>
              <a:pathLst>
                <a:path w="2149" h="5240" extrusionOk="0">
                  <a:moveTo>
                    <a:pt x="1020" y="5240"/>
                  </a:moveTo>
                  <a:lnTo>
                    <a:pt x="1020" y="5240"/>
                  </a:lnTo>
                  <a:cubicBezTo>
                    <a:pt x="1020" y="5198"/>
                    <a:pt x="1000" y="5167"/>
                    <a:pt x="989" y="5125"/>
                  </a:cubicBezTo>
                  <a:cubicBezTo>
                    <a:pt x="937" y="5042"/>
                    <a:pt x="864" y="4969"/>
                    <a:pt x="760" y="4927"/>
                  </a:cubicBezTo>
                  <a:cubicBezTo>
                    <a:pt x="708" y="4906"/>
                    <a:pt x="666" y="4885"/>
                    <a:pt x="645" y="4854"/>
                  </a:cubicBezTo>
                  <a:cubicBezTo>
                    <a:pt x="625" y="4833"/>
                    <a:pt x="614" y="4802"/>
                    <a:pt x="604" y="4781"/>
                  </a:cubicBezTo>
                  <a:cubicBezTo>
                    <a:pt x="593" y="4760"/>
                    <a:pt x="583" y="4740"/>
                    <a:pt x="562" y="4719"/>
                  </a:cubicBezTo>
                  <a:cubicBezTo>
                    <a:pt x="520" y="4646"/>
                    <a:pt x="458" y="4594"/>
                    <a:pt x="406" y="4542"/>
                  </a:cubicBezTo>
                  <a:cubicBezTo>
                    <a:pt x="385" y="4521"/>
                    <a:pt x="364" y="4500"/>
                    <a:pt x="354" y="4490"/>
                  </a:cubicBezTo>
                  <a:cubicBezTo>
                    <a:pt x="270" y="4406"/>
                    <a:pt x="218" y="4323"/>
                    <a:pt x="166" y="4229"/>
                  </a:cubicBezTo>
                  <a:cubicBezTo>
                    <a:pt x="125" y="4125"/>
                    <a:pt x="93" y="4021"/>
                    <a:pt x="62" y="3917"/>
                  </a:cubicBezTo>
                  <a:cubicBezTo>
                    <a:pt x="31" y="3823"/>
                    <a:pt x="0" y="3698"/>
                    <a:pt x="0" y="3573"/>
                  </a:cubicBezTo>
                  <a:cubicBezTo>
                    <a:pt x="0" y="3469"/>
                    <a:pt x="20" y="3365"/>
                    <a:pt x="41" y="3271"/>
                  </a:cubicBezTo>
                  <a:cubicBezTo>
                    <a:pt x="41" y="3250"/>
                    <a:pt x="52" y="3229"/>
                    <a:pt x="52" y="3208"/>
                  </a:cubicBezTo>
                  <a:cubicBezTo>
                    <a:pt x="72" y="3094"/>
                    <a:pt x="83" y="2969"/>
                    <a:pt x="72" y="2833"/>
                  </a:cubicBezTo>
                  <a:cubicBezTo>
                    <a:pt x="72" y="2812"/>
                    <a:pt x="72" y="2812"/>
                    <a:pt x="72" y="2812"/>
                  </a:cubicBezTo>
                  <a:cubicBezTo>
                    <a:pt x="72" y="2698"/>
                    <a:pt x="62" y="2583"/>
                    <a:pt x="93" y="2469"/>
                  </a:cubicBezTo>
                  <a:cubicBezTo>
                    <a:pt x="114" y="2375"/>
                    <a:pt x="156" y="2281"/>
                    <a:pt x="218" y="2177"/>
                  </a:cubicBezTo>
                  <a:cubicBezTo>
                    <a:pt x="281" y="2083"/>
                    <a:pt x="354" y="1990"/>
                    <a:pt x="427" y="1906"/>
                  </a:cubicBezTo>
                  <a:cubicBezTo>
                    <a:pt x="510" y="1812"/>
                    <a:pt x="593" y="1719"/>
                    <a:pt x="677" y="1635"/>
                  </a:cubicBezTo>
                  <a:cubicBezTo>
                    <a:pt x="708" y="1604"/>
                    <a:pt x="708" y="1604"/>
                    <a:pt x="708" y="1604"/>
                  </a:cubicBezTo>
                  <a:cubicBezTo>
                    <a:pt x="781" y="1542"/>
                    <a:pt x="854" y="1458"/>
                    <a:pt x="906" y="1375"/>
                  </a:cubicBezTo>
                  <a:cubicBezTo>
                    <a:pt x="968" y="1271"/>
                    <a:pt x="1000" y="1167"/>
                    <a:pt x="1031" y="1052"/>
                  </a:cubicBezTo>
                  <a:cubicBezTo>
                    <a:pt x="1031" y="1031"/>
                    <a:pt x="1031" y="1031"/>
                    <a:pt x="1031" y="1031"/>
                  </a:cubicBezTo>
                  <a:cubicBezTo>
                    <a:pt x="1052" y="937"/>
                    <a:pt x="1083" y="833"/>
                    <a:pt x="1125" y="750"/>
                  </a:cubicBezTo>
                  <a:cubicBezTo>
                    <a:pt x="1156" y="677"/>
                    <a:pt x="1208" y="615"/>
                    <a:pt x="1270" y="562"/>
                  </a:cubicBezTo>
                  <a:cubicBezTo>
                    <a:pt x="1354" y="479"/>
                    <a:pt x="1458" y="417"/>
                    <a:pt x="1562" y="354"/>
                  </a:cubicBezTo>
                  <a:cubicBezTo>
                    <a:pt x="1604" y="333"/>
                    <a:pt x="1635" y="312"/>
                    <a:pt x="1677" y="281"/>
                  </a:cubicBezTo>
                  <a:cubicBezTo>
                    <a:pt x="1791" y="219"/>
                    <a:pt x="1906" y="125"/>
                    <a:pt x="1979" y="0"/>
                  </a:cubicBezTo>
                  <a:cubicBezTo>
                    <a:pt x="1979" y="21"/>
                    <a:pt x="1979" y="42"/>
                    <a:pt x="1989" y="62"/>
                  </a:cubicBezTo>
                  <a:cubicBezTo>
                    <a:pt x="2000" y="135"/>
                    <a:pt x="2020" y="198"/>
                    <a:pt x="2041" y="250"/>
                  </a:cubicBezTo>
                  <a:cubicBezTo>
                    <a:pt x="2052" y="271"/>
                    <a:pt x="2062" y="292"/>
                    <a:pt x="2062" y="302"/>
                  </a:cubicBezTo>
                  <a:cubicBezTo>
                    <a:pt x="2093" y="396"/>
                    <a:pt x="2125" y="490"/>
                    <a:pt x="2135" y="573"/>
                  </a:cubicBezTo>
                  <a:cubicBezTo>
                    <a:pt x="2156" y="708"/>
                    <a:pt x="2125" y="833"/>
                    <a:pt x="2093" y="969"/>
                  </a:cubicBezTo>
                  <a:cubicBezTo>
                    <a:pt x="2083" y="1021"/>
                    <a:pt x="2062" y="1083"/>
                    <a:pt x="2052" y="1146"/>
                  </a:cubicBezTo>
                  <a:cubicBezTo>
                    <a:pt x="2020" y="1333"/>
                    <a:pt x="2062" y="1521"/>
                    <a:pt x="2104" y="1708"/>
                  </a:cubicBezTo>
                  <a:cubicBezTo>
                    <a:pt x="2104" y="1719"/>
                    <a:pt x="2104" y="1719"/>
                    <a:pt x="2104" y="1719"/>
                  </a:cubicBezTo>
                  <a:cubicBezTo>
                    <a:pt x="2125" y="1802"/>
                    <a:pt x="2135" y="1896"/>
                    <a:pt x="2145" y="1990"/>
                  </a:cubicBezTo>
                  <a:cubicBezTo>
                    <a:pt x="2156" y="2083"/>
                    <a:pt x="2145" y="2177"/>
                    <a:pt x="2135" y="2271"/>
                  </a:cubicBezTo>
                  <a:cubicBezTo>
                    <a:pt x="2114" y="2354"/>
                    <a:pt x="2104" y="2427"/>
                    <a:pt x="2083" y="2510"/>
                  </a:cubicBezTo>
                  <a:cubicBezTo>
                    <a:pt x="2052" y="2625"/>
                    <a:pt x="2020" y="2740"/>
                    <a:pt x="2010" y="2865"/>
                  </a:cubicBezTo>
                  <a:cubicBezTo>
                    <a:pt x="2000" y="3052"/>
                    <a:pt x="2010" y="3240"/>
                    <a:pt x="2031" y="3427"/>
                  </a:cubicBezTo>
                  <a:cubicBezTo>
                    <a:pt x="2031" y="3469"/>
                    <a:pt x="2031" y="3469"/>
                    <a:pt x="2031" y="3469"/>
                  </a:cubicBezTo>
                  <a:cubicBezTo>
                    <a:pt x="2041" y="3562"/>
                    <a:pt x="2041" y="3667"/>
                    <a:pt x="2052" y="3771"/>
                  </a:cubicBezTo>
                  <a:cubicBezTo>
                    <a:pt x="2052" y="3865"/>
                    <a:pt x="2052" y="3958"/>
                    <a:pt x="2031" y="4052"/>
                  </a:cubicBezTo>
                  <a:cubicBezTo>
                    <a:pt x="1989" y="4240"/>
                    <a:pt x="1854" y="4365"/>
                    <a:pt x="1739" y="4458"/>
                  </a:cubicBezTo>
                  <a:cubicBezTo>
                    <a:pt x="1687" y="4510"/>
                    <a:pt x="1625" y="4552"/>
                    <a:pt x="1562" y="4594"/>
                  </a:cubicBezTo>
                  <a:cubicBezTo>
                    <a:pt x="1333" y="4760"/>
                    <a:pt x="1093" y="4948"/>
                    <a:pt x="1020" y="5229"/>
                  </a:cubicBezTo>
                  <a:cubicBezTo>
                    <a:pt x="1020" y="5240"/>
                    <a:pt x="1020" y="5240"/>
                    <a:pt x="1020" y="524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3" name="Google Shape;1893;p38"/>
            <p:cNvSpPr/>
            <p:nvPr/>
          </p:nvSpPr>
          <p:spPr>
            <a:xfrm>
              <a:off x="1390534" y="1276395"/>
              <a:ext cx="240352" cy="1532974"/>
            </a:xfrm>
            <a:custGeom>
              <a:avLst/>
              <a:gdLst/>
              <a:ahLst/>
              <a:cxnLst/>
              <a:rect l="l" t="t" r="r" b="b"/>
              <a:pathLst>
                <a:path w="984" h="6276" extrusionOk="0">
                  <a:moveTo>
                    <a:pt x="973" y="4"/>
                  </a:moveTo>
                  <a:lnTo>
                    <a:pt x="973" y="4"/>
                  </a:lnTo>
                  <a:cubicBezTo>
                    <a:pt x="786" y="369"/>
                    <a:pt x="650" y="765"/>
                    <a:pt x="536" y="1161"/>
                  </a:cubicBezTo>
                  <a:cubicBezTo>
                    <a:pt x="411" y="1557"/>
                    <a:pt x="317" y="1963"/>
                    <a:pt x="244" y="2369"/>
                  </a:cubicBezTo>
                  <a:cubicBezTo>
                    <a:pt x="171" y="2775"/>
                    <a:pt x="119" y="3192"/>
                    <a:pt x="77" y="3598"/>
                  </a:cubicBezTo>
                  <a:cubicBezTo>
                    <a:pt x="36" y="4015"/>
                    <a:pt x="15" y="4442"/>
                    <a:pt x="4" y="4859"/>
                  </a:cubicBezTo>
                  <a:cubicBezTo>
                    <a:pt x="-6" y="5275"/>
                    <a:pt x="4" y="5692"/>
                    <a:pt x="15" y="6108"/>
                  </a:cubicBezTo>
                  <a:cubicBezTo>
                    <a:pt x="15" y="6160"/>
                    <a:pt x="15" y="6212"/>
                    <a:pt x="25" y="6264"/>
                  </a:cubicBezTo>
                  <a:cubicBezTo>
                    <a:pt x="25" y="6285"/>
                    <a:pt x="46" y="6274"/>
                    <a:pt x="46" y="6264"/>
                  </a:cubicBezTo>
                  <a:cubicBezTo>
                    <a:pt x="46" y="6056"/>
                    <a:pt x="36" y="5848"/>
                    <a:pt x="36" y="5640"/>
                  </a:cubicBezTo>
                  <a:cubicBezTo>
                    <a:pt x="36" y="5432"/>
                    <a:pt x="36" y="5223"/>
                    <a:pt x="36" y="5025"/>
                  </a:cubicBezTo>
                  <a:cubicBezTo>
                    <a:pt x="46" y="4609"/>
                    <a:pt x="56" y="4192"/>
                    <a:pt x="98" y="3775"/>
                  </a:cubicBezTo>
                  <a:cubicBezTo>
                    <a:pt x="129" y="3359"/>
                    <a:pt x="181" y="2942"/>
                    <a:pt x="244" y="2536"/>
                  </a:cubicBezTo>
                  <a:cubicBezTo>
                    <a:pt x="317" y="2129"/>
                    <a:pt x="400" y="1723"/>
                    <a:pt x="515" y="1327"/>
                  </a:cubicBezTo>
                  <a:cubicBezTo>
                    <a:pt x="629" y="932"/>
                    <a:pt x="765" y="536"/>
                    <a:pt x="921" y="150"/>
                  </a:cubicBezTo>
                  <a:cubicBezTo>
                    <a:pt x="942" y="109"/>
                    <a:pt x="963" y="57"/>
                    <a:pt x="984" y="4"/>
                  </a:cubicBezTo>
                  <a:cubicBezTo>
                    <a:pt x="984" y="4"/>
                    <a:pt x="973" y="-6"/>
                    <a:pt x="973"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4" name="Google Shape;1894;p38"/>
            <p:cNvSpPr/>
            <p:nvPr/>
          </p:nvSpPr>
          <p:spPr>
            <a:xfrm>
              <a:off x="1134547" y="1269556"/>
              <a:ext cx="539570" cy="1317782"/>
            </a:xfrm>
            <a:custGeom>
              <a:avLst/>
              <a:gdLst/>
              <a:ahLst/>
              <a:cxnLst/>
              <a:rect l="l" t="t" r="r" b="b"/>
              <a:pathLst>
                <a:path w="2209" h="5395" extrusionOk="0">
                  <a:moveTo>
                    <a:pt x="2021" y="12"/>
                  </a:moveTo>
                  <a:lnTo>
                    <a:pt x="2021" y="12"/>
                  </a:lnTo>
                  <a:cubicBezTo>
                    <a:pt x="1959" y="168"/>
                    <a:pt x="1834" y="272"/>
                    <a:pt x="1698" y="355"/>
                  </a:cubicBezTo>
                  <a:cubicBezTo>
                    <a:pt x="1563" y="449"/>
                    <a:pt x="1407" y="522"/>
                    <a:pt x="1282" y="637"/>
                  </a:cubicBezTo>
                  <a:cubicBezTo>
                    <a:pt x="1219" y="689"/>
                    <a:pt x="1167" y="751"/>
                    <a:pt x="1136" y="835"/>
                  </a:cubicBezTo>
                  <a:cubicBezTo>
                    <a:pt x="1084" y="928"/>
                    <a:pt x="1063" y="1032"/>
                    <a:pt x="1032" y="1126"/>
                  </a:cubicBezTo>
                  <a:cubicBezTo>
                    <a:pt x="1011" y="1241"/>
                    <a:pt x="979" y="1345"/>
                    <a:pt x="927" y="1439"/>
                  </a:cubicBezTo>
                  <a:cubicBezTo>
                    <a:pt x="865" y="1543"/>
                    <a:pt x="782" y="1616"/>
                    <a:pt x="698" y="1699"/>
                  </a:cubicBezTo>
                  <a:cubicBezTo>
                    <a:pt x="532" y="1866"/>
                    <a:pt x="375" y="2043"/>
                    <a:pt x="240" y="2241"/>
                  </a:cubicBezTo>
                  <a:cubicBezTo>
                    <a:pt x="177" y="2335"/>
                    <a:pt x="125" y="2428"/>
                    <a:pt x="104" y="2543"/>
                  </a:cubicBezTo>
                  <a:cubicBezTo>
                    <a:pt x="73" y="2657"/>
                    <a:pt x="73" y="2782"/>
                    <a:pt x="84" y="2897"/>
                  </a:cubicBezTo>
                  <a:cubicBezTo>
                    <a:pt x="94" y="3032"/>
                    <a:pt x="94" y="3147"/>
                    <a:pt x="63" y="3272"/>
                  </a:cubicBezTo>
                  <a:cubicBezTo>
                    <a:pt x="42" y="3397"/>
                    <a:pt x="11" y="3512"/>
                    <a:pt x="0" y="3637"/>
                  </a:cubicBezTo>
                  <a:cubicBezTo>
                    <a:pt x="0" y="3762"/>
                    <a:pt x="21" y="3876"/>
                    <a:pt x="63" y="4001"/>
                  </a:cubicBezTo>
                  <a:cubicBezTo>
                    <a:pt x="94" y="4105"/>
                    <a:pt x="125" y="4220"/>
                    <a:pt x="177" y="4324"/>
                  </a:cubicBezTo>
                  <a:cubicBezTo>
                    <a:pt x="219" y="4428"/>
                    <a:pt x="282" y="4512"/>
                    <a:pt x="354" y="4585"/>
                  </a:cubicBezTo>
                  <a:cubicBezTo>
                    <a:pt x="427" y="4668"/>
                    <a:pt x="511" y="4730"/>
                    <a:pt x="573" y="4824"/>
                  </a:cubicBezTo>
                  <a:cubicBezTo>
                    <a:pt x="604" y="4866"/>
                    <a:pt x="615" y="4918"/>
                    <a:pt x="657" y="4960"/>
                  </a:cubicBezTo>
                  <a:cubicBezTo>
                    <a:pt x="688" y="5001"/>
                    <a:pt x="729" y="5022"/>
                    <a:pt x="771" y="5043"/>
                  </a:cubicBezTo>
                  <a:cubicBezTo>
                    <a:pt x="875" y="5085"/>
                    <a:pt x="948" y="5137"/>
                    <a:pt x="1000" y="5241"/>
                  </a:cubicBezTo>
                  <a:cubicBezTo>
                    <a:pt x="1021" y="5282"/>
                    <a:pt x="1032" y="5324"/>
                    <a:pt x="1032" y="5376"/>
                  </a:cubicBezTo>
                  <a:cubicBezTo>
                    <a:pt x="1032" y="5397"/>
                    <a:pt x="1073" y="5407"/>
                    <a:pt x="1073" y="5376"/>
                  </a:cubicBezTo>
                  <a:cubicBezTo>
                    <a:pt x="1136" y="5001"/>
                    <a:pt x="1500" y="4803"/>
                    <a:pt x="1771" y="4585"/>
                  </a:cubicBezTo>
                  <a:cubicBezTo>
                    <a:pt x="1917" y="4480"/>
                    <a:pt x="2042" y="4345"/>
                    <a:pt x="2084" y="4168"/>
                  </a:cubicBezTo>
                  <a:cubicBezTo>
                    <a:pt x="2104" y="4074"/>
                    <a:pt x="2104" y="3970"/>
                    <a:pt x="2104" y="3876"/>
                  </a:cubicBezTo>
                  <a:cubicBezTo>
                    <a:pt x="2104" y="3772"/>
                    <a:pt x="2094" y="3678"/>
                    <a:pt x="2094" y="3574"/>
                  </a:cubicBezTo>
                  <a:cubicBezTo>
                    <a:pt x="2073" y="3376"/>
                    <a:pt x="2052" y="3168"/>
                    <a:pt x="2063" y="2970"/>
                  </a:cubicBezTo>
                  <a:cubicBezTo>
                    <a:pt x="2084" y="2772"/>
                    <a:pt x="2157" y="2585"/>
                    <a:pt x="2188" y="2387"/>
                  </a:cubicBezTo>
                  <a:cubicBezTo>
                    <a:pt x="2209" y="2282"/>
                    <a:pt x="2209" y="2189"/>
                    <a:pt x="2209" y="2095"/>
                  </a:cubicBezTo>
                  <a:cubicBezTo>
                    <a:pt x="2198" y="2001"/>
                    <a:pt x="2177" y="1907"/>
                    <a:pt x="2167" y="1814"/>
                  </a:cubicBezTo>
                  <a:cubicBezTo>
                    <a:pt x="2125" y="1626"/>
                    <a:pt x="2084" y="1428"/>
                    <a:pt x="2115" y="1241"/>
                  </a:cubicBezTo>
                  <a:cubicBezTo>
                    <a:pt x="2146" y="1053"/>
                    <a:pt x="2219" y="866"/>
                    <a:pt x="2188" y="668"/>
                  </a:cubicBezTo>
                  <a:cubicBezTo>
                    <a:pt x="2177" y="585"/>
                    <a:pt x="2157" y="491"/>
                    <a:pt x="2125" y="397"/>
                  </a:cubicBezTo>
                  <a:cubicBezTo>
                    <a:pt x="2094" y="324"/>
                    <a:pt x="2052" y="241"/>
                    <a:pt x="2042" y="157"/>
                  </a:cubicBezTo>
                  <a:cubicBezTo>
                    <a:pt x="2032" y="116"/>
                    <a:pt x="2042" y="64"/>
                    <a:pt x="2052" y="22"/>
                  </a:cubicBezTo>
                  <a:cubicBezTo>
                    <a:pt x="2063" y="1"/>
                    <a:pt x="2021" y="-9"/>
                    <a:pt x="2011" y="12"/>
                  </a:cubicBezTo>
                  <a:cubicBezTo>
                    <a:pt x="1969" y="189"/>
                    <a:pt x="2073" y="345"/>
                    <a:pt x="2115" y="501"/>
                  </a:cubicBezTo>
                  <a:cubicBezTo>
                    <a:pt x="2146" y="605"/>
                    <a:pt x="2167" y="699"/>
                    <a:pt x="2157" y="803"/>
                  </a:cubicBezTo>
                  <a:cubicBezTo>
                    <a:pt x="2157" y="897"/>
                    <a:pt x="2125" y="991"/>
                    <a:pt x="2104" y="1085"/>
                  </a:cubicBezTo>
                  <a:cubicBezTo>
                    <a:pt x="2084" y="1178"/>
                    <a:pt x="2063" y="1272"/>
                    <a:pt x="2063" y="1366"/>
                  </a:cubicBezTo>
                  <a:cubicBezTo>
                    <a:pt x="2063" y="1460"/>
                    <a:pt x="2073" y="1553"/>
                    <a:pt x="2094" y="1647"/>
                  </a:cubicBezTo>
                  <a:cubicBezTo>
                    <a:pt x="2125" y="1845"/>
                    <a:pt x="2177" y="2032"/>
                    <a:pt x="2167" y="2220"/>
                  </a:cubicBezTo>
                  <a:cubicBezTo>
                    <a:pt x="2157" y="2428"/>
                    <a:pt x="2084" y="2616"/>
                    <a:pt x="2052" y="2803"/>
                  </a:cubicBezTo>
                  <a:cubicBezTo>
                    <a:pt x="2011" y="3001"/>
                    <a:pt x="2021" y="3210"/>
                    <a:pt x="2042" y="3407"/>
                  </a:cubicBezTo>
                  <a:cubicBezTo>
                    <a:pt x="2052" y="3605"/>
                    <a:pt x="2073" y="3814"/>
                    <a:pt x="2063" y="4012"/>
                  </a:cubicBezTo>
                  <a:cubicBezTo>
                    <a:pt x="2063" y="4105"/>
                    <a:pt x="2042" y="4210"/>
                    <a:pt x="2000" y="4293"/>
                  </a:cubicBezTo>
                  <a:cubicBezTo>
                    <a:pt x="1948" y="4376"/>
                    <a:pt x="1886" y="4439"/>
                    <a:pt x="1823" y="4501"/>
                  </a:cubicBezTo>
                  <a:cubicBezTo>
                    <a:pt x="1552" y="4730"/>
                    <a:pt x="1198" y="4897"/>
                    <a:pt x="1063" y="5251"/>
                  </a:cubicBezTo>
                  <a:cubicBezTo>
                    <a:pt x="1052" y="5293"/>
                    <a:pt x="1042" y="5335"/>
                    <a:pt x="1032" y="5376"/>
                  </a:cubicBezTo>
                  <a:cubicBezTo>
                    <a:pt x="1042" y="5376"/>
                    <a:pt x="1063" y="5376"/>
                    <a:pt x="1073" y="5376"/>
                  </a:cubicBezTo>
                  <a:cubicBezTo>
                    <a:pt x="1063" y="5282"/>
                    <a:pt x="1032" y="5189"/>
                    <a:pt x="969" y="5116"/>
                  </a:cubicBezTo>
                  <a:cubicBezTo>
                    <a:pt x="938" y="5085"/>
                    <a:pt x="896" y="5053"/>
                    <a:pt x="854" y="5032"/>
                  </a:cubicBezTo>
                  <a:cubicBezTo>
                    <a:pt x="813" y="5012"/>
                    <a:pt x="761" y="5001"/>
                    <a:pt x="709" y="4970"/>
                  </a:cubicBezTo>
                  <a:cubicBezTo>
                    <a:pt x="667" y="4928"/>
                    <a:pt x="646" y="4876"/>
                    <a:pt x="625" y="4824"/>
                  </a:cubicBezTo>
                  <a:cubicBezTo>
                    <a:pt x="594" y="4782"/>
                    <a:pt x="563" y="4751"/>
                    <a:pt x="532" y="4710"/>
                  </a:cubicBezTo>
                  <a:cubicBezTo>
                    <a:pt x="459" y="4637"/>
                    <a:pt x="375" y="4564"/>
                    <a:pt x="313" y="4480"/>
                  </a:cubicBezTo>
                  <a:cubicBezTo>
                    <a:pt x="240" y="4387"/>
                    <a:pt x="188" y="4282"/>
                    <a:pt x="157" y="4168"/>
                  </a:cubicBezTo>
                  <a:cubicBezTo>
                    <a:pt x="115" y="4064"/>
                    <a:pt x="84" y="3949"/>
                    <a:pt x="63" y="3824"/>
                  </a:cubicBezTo>
                  <a:cubicBezTo>
                    <a:pt x="32" y="3699"/>
                    <a:pt x="42" y="3574"/>
                    <a:pt x="63" y="3449"/>
                  </a:cubicBezTo>
                  <a:cubicBezTo>
                    <a:pt x="94" y="3335"/>
                    <a:pt x="125" y="3210"/>
                    <a:pt x="125" y="3095"/>
                  </a:cubicBezTo>
                  <a:cubicBezTo>
                    <a:pt x="125" y="2970"/>
                    <a:pt x="115" y="2845"/>
                    <a:pt x="115" y="2720"/>
                  </a:cubicBezTo>
                  <a:cubicBezTo>
                    <a:pt x="115" y="2605"/>
                    <a:pt x="146" y="2491"/>
                    <a:pt x="198" y="2387"/>
                  </a:cubicBezTo>
                  <a:cubicBezTo>
                    <a:pt x="250" y="2282"/>
                    <a:pt x="323" y="2189"/>
                    <a:pt x="396" y="2095"/>
                  </a:cubicBezTo>
                  <a:cubicBezTo>
                    <a:pt x="469" y="2001"/>
                    <a:pt x="552" y="1907"/>
                    <a:pt x="636" y="1824"/>
                  </a:cubicBezTo>
                  <a:cubicBezTo>
                    <a:pt x="709" y="1741"/>
                    <a:pt x="802" y="1657"/>
                    <a:pt x="875" y="1574"/>
                  </a:cubicBezTo>
                  <a:cubicBezTo>
                    <a:pt x="938" y="1491"/>
                    <a:pt x="990" y="1397"/>
                    <a:pt x="1021" y="1293"/>
                  </a:cubicBezTo>
                  <a:cubicBezTo>
                    <a:pt x="1084" y="1095"/>
                    <a:pt x="1104" y="887"/>
                    <a:pt x="1240" y="720"/>
                  </a:cubicBezTo>
                  <a:cubicBezTo>
                    <a:pt x="1354" y="595"/>
                    <a:pt x="1500" y="512"/>
                    <a:pt x="1646" y="428"/>
                  </a:cubicBezTo>
                  <a:cubicBezTo>
                    <a:pt x="1771" y="345"/>
                    <a:pt x="1917" y="262"/>
                    <a:pt x="2000" y="116"/>
                  </a:cubicBezTo>
                  <a:cubicBezTo>
                    <a:pt x="2021" y="85"/>
                    <a:pt x="2032" y="53"/>
                    <a:pt x="2042" y="22"/>
                  </a:cubicBezTo>
                  <a:cubicBezTo>
                    <a:pt x="2052" y="12"/>
                    <a:pt x="2032" y="1"/>
                    <a:pt x="2021" y="1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5" name="Google Shape;1895;p38"/>
            <p:cNvSpPr/>
            <p:nvPr/>
          </p:nvSpPr>
          <p:spPr>
            <a:xfrm>
              <a:off x="1541000" y="1343568"/>
              <a:ext cx="33708" cy="151930"/>
            </a:xfrm>
            <a:custGeom>
              <a:avLst/>
              <a:gdLst/>
              <a:ahLst/>
              <a:cxnLst/>
              <a:rect l="l" t="t" r="r" b="b"/>
              <a:pathLst>
                <a:path w="138" h="622" extrusionOk="0">
                  <a:moveTo>
                    <a:pt x="138" y="0"/>
                  </a:moveTo>
                  <a:lnTo>
                    <a:pt x="138" y="0"/>
                  </a:lnTo>
                  <a:cubicBezTo>
                    <a:pt x="118" y="21"/>
                    <a:pt x="97" y="32"/>
                    <a:pt x="86" y="42"/>
                  </a:cubicBezTo>
                  <a:cubicBezTo>
                    <a:pt x="65" y="63"/>
                    <a:pt x="55" y="84"/>
                    <a:pt x="34" y="104"/>
                  </a:cubicBezTo>
                  <a:cubicBezTo>
                    <a:pt x="13" y="146"/>
                    <a:pt x="-7" y="198"/>
                    <a:pt x="3" y="250"/>
                  </a:cubicBezTo>
                  <a:cubicBezTo>
                    <a:pt x="3" y="313"/>
                    <a:pt x="13" y="375"/>
                    <a:pt x="24" y="438"/>
                  </a:cubicBezTo>
                  <a:cubicBezTo>
                    <a:pt x="24" y="459"/>
                    <a:pt x="24" y="490"/>
                    <a:pt x="24" y="521"/>
                  </a:cubicBezTo>
                  <a:cubicBezTo>
                    <a:pt x="24" y="542"/>
                    <a:pt x="24" y="552"/>
                    <a:pt x="13" y="573"/>
                  </a:cubicBezTo>
                  <a:cubicBezTo>
                    <a:pt x="13" y="584"/>
                    <a:pt x="13" y="584"/>
                    <a:pt x="13" y="594"/>
                  </a:cubicBezTo>
                  <a:cubicBezTo>
                    <a:pt x="13" y="604"/>
                    <a:pt x="13" y="604"/>
                    <a:pt x="13" y="615"/>
                  </a:cubicBezTo>
                  <a:cubicBezTo>
                    <a:pt x="13" y="625"/>
                    <a:pt x="24" y="625"/>
                    <a:pt x="24" y="615"/>
                  </a:cubicBezTo>
                  <a:cubicBezTo>
                    <a:pt x="34" y="604"/>
                    <a:pt x="45" y="594"/>
                    <a:pt x="45" y="573"/>
                  </a:cubicBezTo>
                  <a:cubicBezTo>
                    <a:pt x="45" y="563"/>
                    <a:pt x="45" y="552"/>
                    <a:pt x="55" y="542"/>
                  </a:cubicBezTo>
                  <a:cubicBezTo>
                    <a:pt x="55" y="511"/>
                    <a:pt x="55" y="479"/>
                    <a:pt x="55" y="459"/>
                  </a:cubicBezTo>
                  <a:cubicBezTo>
                    <a:pt x="45" y="396"/>
                    <a:pt x="34" y="334"/>
                    <a:pt x="34" y="282"/>
                  </a:cubicBezTo>
                  <a:cubicBezTo>
                    <a:pt x="24" y="219"/>
                    <a:pt x="34" y="177"/>
                    <a:pt x="55" y="125"/>
                  </a:cubicBezTo>
                  <a:cubicBezTo>
                    <a:pt x="65" y="104"/>
                    <a:pt x="76" y="84"/>
                    <a:pt x="97" y="63"/>
                  </a:cubicBezTo>
                  <a:cubicBezTo>
                    <a:pt x="107" y="42"/>
                    <a:pt x="128" y="21"/>
                    <a:pt x="138" y="11"/>
                  </a:cubicBezTo>
                  <a:lnTo>
                    <a:pt x="13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6" name="Google Shape;1896;p38"/>
            <p:cNvSpPr/>
            <p:nvPr/>
          </p:nvSpPr>
          <p:spPr>
            <a:xfrm>
              <a:off x="1451600" y="1407320"/>
              <a:ext cx="54470" cy="235711"/>
            </a:xfrm>
            <a:custGeom>
              <a:avLst/>
              <a:gdLst/>
              <a:ahLst/>
              <a:cxnLst/>
              <a:rect l="l" t="t" r="r" b="b"/>
              <a:pathLst>
                <a:path w="223" h="965" extrusionOk="0">
                  <a:moveTo>
                    <a:pt x="109" y="0"/>
                  </a:moveTo>
                  <a:lnTo>
                    <a:pt x="109" y="0"/>
                  </a:lnTo>
                  <a:cubicBezTo>
                    <a:pt x="77" y="10"/>
                    <a:pt x="67" y="31"/>
                    <a:pt x="56" y="62"/>
                  </a:cubicBezTo>
                  <a:cubicBezTo>
                    <a:pt x="46" y="83"/>
                    <a:pt x="25" y="114"/>
                    <a:pt x="25" y="146"/>
                  </a:cubicBezTo>
                  <a:cubicBezTo>
                    <a:pt x="4" y="208"/>
                    <a:pt x="-6" y="281"/>
                    <a:pt x="4" y="343"/>
                  </a:cubicBezTo>
                  <a:cubicBezTo>
                    <a:pt x="25" y="406"/>
                    <a:pt x="46" y="479"/>
                    <a:pt x="77" y="541"/>
                  </a:cubicBezTo>
                  <a:cubicBezTo>
                    <a:pt x="98" y="604"/>
                    <a:pt x="129" y="666"/>
                    <a:pt x="161" y="739"/>
                  </a:cubicBezTo>
                  <a:cubicBezTo>
                    <a:pt x="171" y="771"/>
                    <a:pt x="181" y="802"/>
                    <a:pt x="192" y="843"/>
                  </a:cubicBezTo>
                  <a:cubicBezTo>
                    <a:pt x="192" y="864"/>
                    <a:pt x="192" y="885"/>
                    <a:pt x="192" y="906"/>
                  </a:cubicBezTo>
                  <a:cubicBezTo>
                    <a:pt x="192" y="927"/>
                    <a:pt x="192" y="948"/>
                    <a:pt x="202" y="958"/>
                  </a:cubicBezTo>
                  <a:cubicBezTo>
                    <a:pt x="202" y="968"/>
                    <a:pt x="213" y="968"/>
                    <a:pt x="223" y="958"/>
                  </a:cubicBezTo>
                  <a:cubicBezTo>
                    <a:pt x="223" y="948"/>
                    <a:pt x="223" y="927"/>
                    <a:pt x="223" y="916"/>
                  </a:cubicBezTo>
                  <a:cubicBezTo>
                    <a:pt x="223" y="896"/>
                    <a:pt x="213" y="875"/>
                    <a:pt x="213" y="864"/>
                  </a:cubicBezTo>
                  <a:cubicBezTo>
                    <a:pt x="213" y="833"/>
                    <a:pt x="213" y="802"/>
                    <a:pt x="202" y="771"/>
                  </a:cubicBezTo>
                  <a:cubicBezTo>
                    <a:pt x="181" y="708"/>
                    <a:pt x="150" y="646"/>
                    <a:pt x="119" y="583"/>
                  </a:cubicBezTo>
                  <a:cubicBezTo>
                    <a:pt x="98" y="531"/>
                    <a:pt x="67" y="468"/>
                    <a:pt x="46" y="406"/>
                  </a:cubicBezTo>
                  <a:cubicBezTo>
                    <a:pt x="25" y="333"/>
                    <a:pt x="4" y="271"/>
                    <a:pt x="25" y="198"/>
                  </a:cubicBezTo>
                  <a:cubicBezTo>
                    <a:pt x="25" y="166"/>
                    <a:pt x="46" y="125"/>
                    <a:pt x="56" y="93"/>
                  </a:cubicBezTo>
                  <a:cubicBezTo>
                    <a:pt x="67" y="62"/>
                    <a:pt x="77" y="31"/>
                    <a:pt x="10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7" name="Google Shape;1897;p38"/>
            <p:cNvSpPr/>
            <p:nvPr/>
          </p:nvSpPr>
          <p:spPr>
            <a:xfrm>
              <a:off x="1368062" y="1595646"/>
              <a:ext cx="82071" cy="311187"/>
            </a:xfrm>
            <a:custGeom>
              <a:avLst/>
              <a:gdLst/>
              <a:ahLst/>
              <a:cxnLst/>
              <a:rect l="l" t="t" r="r" b="b"/>
              <a:pathLst>
                <a:path w="336" h="1274" extrusionOk="0">
                  <a:moveTo>
                    <a:pt x="44" y="0"/>
                  </a:moveTo>
                  <a:lnTo>
                    <a:pt x="44" y="0"/>
                  </a:lnTo>
                  <a:cubicBezTo>
                    <a:pt x="-8" y="62"/>
                    <a:pt x="-8" y="145"/>
                    <a:pt x="13" y="218"/>
                  </a:cubicBezTo>
                  <a:cubicBezTo>
                    <a:pt x="23" y="302"/>
                    <a:pt x="55" y="385"/>
                    <a:pt x="86" y="468"/>
                  </a:cubicBezTo>
                  <a:cubicBezTo>
                    <a:pt x="159" y="614"/>
                    <a:pt x="242" y="770"/>
                    <a:pt x="284" y="937"/>
                  </a:cubicBezTo>
                  <a:cubicBezTo>
                    <a:pt x="294" y="989"/>
                    <a:pt x="305" y="1041"/>
                    <a:pt x="305" y="1093"/>
                  </a:cubicBezTo>
                  <a:cubicBezTo>
                    <a:pt x="305" y="1125"/>
                    <a:pt x="305" y="1145"/>
                    <a:pt x="305" y="1177"/>
                  </a:cubicBezTo>
                  <a:cubicBezTo>
                    <a:pt x="305" y="1187"/>
                    <a:pt x="305" y="1208"/>
                    <a:pt x="305" y="1218"/>
                  </a:cubicBezTo>
                  <a:cubicBezTo>
                    <a:pt x="305" y="1229"/>
                    <a:pt x="305" y="1250"/>
                    <a:pt x="305" y="1260"/>
                  </a:cubicBezTo>
                  <a:cubicBezTo>
                    <a:pt x="305" y="1270"/>
                    <a:pt x="315" y="1281"/>
                    <a:pt x="326" y="1270"/>
                  </a:cubicBezTo>
                  <a:cubicBezTo>
                    <a:pt x="326" y="1260"/>
                    <a:pt x="336" y="1250"/>
                    <a:pt x="336" y="1239"/>
                  </a:cubicBezTo>
                  <a:cubicBezTo>
                    <a:pt x="336" y="1229"/>
                    <a:pt x="336" y="1218"/>
                    <a:pt x="336" y="1208"/>
                  </a:cubicBezTo>
                  <a:cubicBezTo>
                    <a:pt x="336" y="1177"/>
                    <a:pt x="336" y="1156"/>
                    <a:pt x="336" y="1135"/>
                  </a:cubicBezTo>
                  <a:cubicBezTo>
                    <a:pt x="336" y="1083"/>
                    <a:pt x="326" y="1031"/>
                    <a:pt x="326" y="989"/>
                  </a:cubicBezTo>
                  <a:cubicBezTo>
                    <a:pt x="305" y="906"/>
                    <a:pt x="284" y="822"/>
                    <a:pt x="253" y="750"/>
                  </a:cubicBezTo>
                  <a:cubicBezTo>
                    <a:pt x="180" y="593"/>
                    <a:pt x="96" y="447"/>
                    <a:pt x="44" y="281"/>
                  </a:cubicBezTo>
                  <a:cubicBezTo>
                    <a:pt x="13" y="197"/>
                    <a:pt x="-18" y="83"/>
                    <a:pt x="44" y="10"/>
                  </a:cubicBezTo>
                  <a:lnTo>
                    <a:pt x="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8" name="Google Shape;1898;p38"/>
            <p:cNvSpPr/>
            <p:nvPr/>
          </p:nvSpPr>
          <p:spPr>
            <a:xfrm>
              <a:off x="1276464" y="1707519"/>
              <a:ext cx="146067" cy="389350"/>
            </a:xfrm>
            <a:custGeom>
              <a:avLst/>
              <a:gdLst/>
              <a:ahLst/>
              <a:cxnLst/>
              <a:rect l="l" t="t" r="r" b="b"/>
              <a:pathLst>
                <a:path w="598" h="1594" extrusionOk="0">
                  <a:moveTo>
                    <a:pt x="55" y="0"/>
                  </a:moveTo>
                  <a:lnTo>
                    <a:pt x="55" y="0"/>
                  </a:lnTo>
                  <a:cubicBezTo>
                    <a:pt x="-8" y="83"/>
                    <a:pt x="-8" y="187"/>
                    <a:pt x="13" y="292"/>
                  </a:cubicBezTo>
                  <a:cubicBezTo>
                    <a:pt x="23" y="396"/>
                    <a:pt x="65" y="510"/>
                    <a:pt x="107" y="614"/>
                  </a:cubicBezTo>
                  <a:cubicBezTo>
                    <a:pt x="148" y="719"/>
                    <a:pt x="211" y="812"/>
                    <a:pt x="263" y="917"/>
                  </a:cubicBezTo>
                  <a:cubicBezTo>
                    <a:pt x="326" y="1010"/>
                    <a:pt x="398" y="1104"/>
                    <a:pt x="461" y="1208"/>
                  </a:cubicBezTo>
                  <a:cubicBezTo>
                    <a:pt x="492" y="1271"/>
                    <a:pt x="523" y="1323"/>
                    <a:pt x="544" y="1396"/>
                  </a:cubicBezTo>
                  <a:cubicBezTo>
                    <a:pt x="565" y="1458"/>
                    <a:pt x="576" y="1521"/>
                    <a:pt x="576" y="1594"/>
                  </a:cubicBezTo>
                  <a:lnTo>
                    <a:pt x="586" y="1594"/>
                  </a:lnTo>
                  <a:cubicBezTo>
                    <a:pt x="607" y="1542"/>
                    <a:pt x="596" y="1479"/>
                    <a:pt x="586" y="1427"/>
                  </a:cubicBezTo>
                  <a:cubicBezTo>
                    <a:pt x="576" y="1364"/>
                    <a:pt x="555" y="1312"/>
                    <a:pt x="523" y="1260"/>
                  </a:cubicBezTo>
                  <a:cubicBezTo>
                    <a:pt x="471" y="1156"/>
                    <a:pt x="398" y="1062"/>
                    <a:pt x="336" y="969"/>
                  </a:cubicBezTo>
                  <a:cubicBezTo>
                    <a:pt x="211" y="781"/>
                    <a:pt x="107" y="573"/>
                    <a:pt x="44" y="354"/>
                  </a:cubicBezTo>
                  <a:cubicBezTo>
                    <a:pt x="23" y="250"/>
                    <a:pt x="-8" y="104"/>
                    <a:pt x="5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899" name="Google Shape;1899;p38"/>
            <p:cNvSpPr/>
            <p:nvPr/>
          </p:nvSpPr>
          <p:spPr>
            <a:xfrm>
              <a:off x="1166546" y="1867755"/>
              <a:ext cx="236199" cy="449682"/>
            </a:xfrm>
            <a:custGeom>
              <a:avLst/>
              <a:gdLst/>
              <a:ahLst/>
              <a:cxnLst/>
              <a:rect l="l" t="t" r="r" b="b"/>
              <a:pathLst>
                <a:path w="967" h="1841" extrusionOk="0">
                  <a:moveTo>
                    <a:pt x="26" y="0"/>
                  </a:moveTo>
                  <a:lnTo>
                    <a:pt x="26" y="0"/>
                  </a:lnTo>
                  <a:cubicBezTo>
                    <a:pt x="-6" y="63"/>
                    <a:pt x="-6" y="136"/>
                    <a:pt x="15" y="198"/>
                  </a:cubicBezTo>
                  <a:cubicBezTo>
                    <a:pt x="26" y="271"/>
                    <a:pt x="46" y="344"/>
                    <a:pt x="78" y="406"/>
                  </a:cubicBezTo>
                  <a:cubicBezTo>
                    <a:pt x="119" y="531"/>
                    <a:pt x="192" y="656"/>
                    <a:pt x="265" y="771"/>
                  </a:cubicBezTo>
                  <a:cubicBezTo>
                    <a:pt x="432" y="1000"/>
                    <a:pt x="640" y="1188"/>
                    <a:pt x="796" y="1417"/>
                  </a:cubicBezTo>
                  <a:cubicBezTo>
                    <a:pt x="828" y="1490"/>
                    <a:pt x="869" y="1552"/>
                    <a:pt x="890" y="1625"/>
                  </a:cubicBezTo>
                  <a:cubicBezTo>
                    <a:pt x="911" y="1656"/>
                    <a:pt x="921" y="1688"/>
                    <a:pt x="921" y="1729"/>
                  </a:cubicBezTo>
                  <a:cubicBezTo>
                    <a:pt x="932" y="1761"/>
                    <a:pt x="942" y="1802"/>
                    <a:pt x="953" y="1833"/>
                  </a:cubicBezTo>
                  <a:cubicBezTo>
                    <a:pt x="953" y="1844"/>
                    <a:pt x="963" y="1844"/>
                    <a:pt x="963" y="1833"/>
                  </a:cubicBezTo>
                  <a:cubicBezTo>
                    <a:pt x="973" y="1802"/>
                    <a:pt x="963" y="1771"/>
                    <a:pt x="963" y="1740"/>
                  </a:cubicBezTo>
                  <a:cubicBezTo>
                    <a:pt x="953" y="1708"/>
                    <a:pt x="942" y="1677"/>
                    <a:pt x="932" y="1646"/>
                  </a:cubicBezTo>
                  <a:cubicBezTo>
                    <a:pt x="911" y="1583"/>
                    <a:pt x="890" y="1531"/>
                    <a:pt x="859" y="1469"/>
                  </a:cubicBezTo>
                  <a:cubicBezTo>
                    <a:pt x="796" y="1354"/>
                    <a:pt x="703" y="1250"/>
                    <a:pt x="619" y="1146"/>
                  </a:cubicBezTo>
                  <a:cubicBezTo>
                    <a:pt x="526" y="1042"/>
                    <a:pt x="432" y="938"/>
                    <a:pt x="338" y="823"/>
                  </a:cubicBezTo>
                  <a:cubicBezTo>
                    <a:pt x="255" y="708"/>
                    <a:pt x="182" y="594"/>
                    <a:pt x="130" y="469"/>
                  </a:cubicBezTo>
                  <a:cubicBezTo>
                    <a:pt x="98" y="396"/>
                    <a:pt x="67" y="323"/>
                    <a:pt x="46" y="250"/>
                  </a:cubicBezTo>
                  <a:cubicBezTo>
                    <a:pt x="26" y="167"/>
                    <a:pt x="15" y="83"/>
                    <a:pt x="26" y="11"/>
                  </a:cubicBezTo>
                  <a:lnTo>
                    <a:pt x="26"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0" name="Google Shape;1900;p38"/>
            <p:cNvSpPr/>
            <p:nvPr/>
          </p:nvSpPr>
          <p:spPr>
            <a:xfrm>
              <a:off x="1148715" y="2089057"/>
              <a:ext cx="250611" cy="368100"/>
            </a:xfrm>
            <a:custGeom>
              <a:avLst/>
              <a:gdLst/>
              <a:ahLst/>
              <a:cxnLst/>
              <a:rect l="l" t="t" r="r" b="b"/>
              <a:pathLst>
                <a:path w="1026" h="1507" extrusionOk="0">
                  <a:moveTo>
                    <a:pt x="5" y="0"/>
                  </a:moveTo>
                  <a:lnTo>
                    <a:pt x="5" y="0"/>
                  </a:lnTo>
                  <a:cubicBezTo>
                    <a:pt x="-6" y="63"/>
                    <a:pt x="5" y="136"/>
                    <a:pt x="15" y="198"/>
                  </a:cubicBezTo>
                  <a:cubicBezTo>
                    <a:pt x="26" y="261"/>
                    <a:pt x="46" y="313"/>
                    <a:pt x="67" y="375"/>
                  </a:cubicBezTo>
                  <a:cubicBezTo>
                    <a:pt x="119" y="490"/>
                    <a:pt x="192" y="594"/>
                    <a:pt x="276" y="677"/>
                  </a:cubicBezTo>
                  <a:cubicBezTo>
                    <a:pt x="349" y="771"/>
                    <a:pt x="453" y="855"/>
                    <a:pt x="557" y="927"/>
                  </a:cubicBezTo>
                  <a:cubicBezTo>
                    <a:pt x="609" y="959"/>
                    <a:pt x="661" y="990"/>
                    <a:pt x="724" y="1032"/>
                  </a:cubicBezTo>
                  <a:cubicBezTo>
                    <a:pt x="765" y="1063"/>
                    <a:pt x="807" y="1105"/>
                    <a:pt x="838" y="1146"/>
                  </a:cubicBezTo>
                  <a:cubicBezTo>
                    <a:pt x="880" y="1198"/>
                    <a:pt x="921" y="1250"/>
                    <a:pt x="942" y="1313"/>
                  </a:cubicBezTo>
                  <a:cubicBezTo>
                    <a:pt x="953" y="1344"/>
                    <a:pt x="963" y="1375"/>
                    <a:pt x="974" y="1407"/>
                  </a:cubicBezTo>
                  <a:cubicBezTo>
                    <a:pt x="984" y="1438"/>
                    <a:pt x="994" y="1469"/>
                    <a:pt x="1005" y="1500"/>
                  </a:cubicBezTo>
                  <a:cubicBezTo>
                    <a:pt x="1005" y="1511"/>
                    <a:pt x="1026" y="1511"/>
                    <a:pt x="1026" y="1490"/>
                  </a:cubicBezTo>
                  <a:cubicBezTo>
                    <a:pt x="1026" y="1469"/>
                    <a:pt x="1015" y="1438"/>
                    <a:pt x="1005" y="1407"/>
                  </a:cubicBezTo>
                  <a:cubicBezTo>
                    <a:pt x="1005" y="1386"/>
                    <a:pt x="994" y="1355"/>
                    <a:pt x="984" y="1334"/>
                  </a:cubicBezTo>
                  <a:cubicBezTo>
                    <a:pt x="963" y="1282"/>
                    <a:pt x="932" y="1230"/>
                    <a:pt x="901" y="1188"/>
                  </a:cubicBezTo>
                  <a:cubicBezTo>
                    <a:pt x="869" y="1136"/>
                    <a:pt x="838" y="1094"/>
                    <a:pt x="796" y="1052"/>
                  </a:cubicBezTo>
                  <a:cubicBezTo>
                    <a:pt x="744" y="1011"/>
                    <a:pt x="703" y="980"/>
                    <a:pt x="651" y="948"/>
                  </a:cubicBezTo>
                  <a:cubicBezTo>
                    <a:pt x="536" y="886"/>
                    <a:pt x="432" y="813"/>
                    <a:pt x="349" y="719"/>
                  </a:cubicBezTo>
                  <a:cubicBezTo>
                    <a:pt x="255" y="636"/>
                    <a:pt x="182" y="532"/>
                    <a:pt x="119" y="427"/>
                  </a:cubicBezTo>
                  <a:cubicBezTo>
                    <a:pt x="57" y="292"/>
                    <a:pt x="15" y="146"/>
                    <a:pt x="15" y="0"/>
                  </a:cubicBezTo>
                  <a:lnTo>
                    <a:pt x="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1" name="Google Shape;1901;p38"/>
            <p:cNvSpPr/>
            <p:nvPr/>
          </p:nvSpPr>
          <p:spPr>
            <a:xfrm>
              <a:off x="1391511" y="2089057"/>
              <a:ext cx="244260" cy="364191"/>
            </a:xfrm>
            <a:custGeom>
              <a:avLst/>
              <a:gdLst/>
              <a:ahLst/>
              <a:cxnLst/>
              <a:rect l="l" t="t" r="r" b="b"/>
              <a:pathLst>
                <a:path w="1000" h="1491" extrusionOk="0">
                  <a:moveTo>
                    <a:pt x="980" y="0"/>
                  </a:moveTo>
                  <a:lnTo>
                    <a:pt x="980" y="0"/>
                  </a:lnTo>
                  <a:cubicBezTo>
                    <a:pt x="980" y="32"/>
                    <a:pt x="980" y="63"/>
                    <a:pt x="980" y="94"/>
                  </a:cubicBezTo>
                  <a:cubicBezTo>
                    <a:pt x="980" y="125"/>
                    <a:pt x="980" y="157"/>
                    <a:pt x="980" y="188"/>
                  </a:cubicBezTo>
                  <a:cubicBezTo>
                    <a:pt x="969" y="261"/>
                    <a:pt x="959" y="323"/>
                    <a:pt x="938" y="386"/>
                  </a:cubicBezTo>
                  <a:cubicBezTo>
                    <a:pt x="896" y="500"/>
                    <a:pt x="834" y="615"/>
                    <a:pt x="761" y="709"/>
                  </a:cubicBezTo>
                  <a:cubicBezTo>
                    <a:pt x="688" y="802"/>
                    <a:pt x="594" y="886"/>
                    <a:pt x="490" y="948"/>
                  </a:cubicBezTo>
                  <a:cubicBezTo>
                    <a:pt x="386" y="1021"/>
                    <a:pt x="271" y="1073"/>
                    <a:pt x="177" y="1157"/>
                  </a:cubicBezTo>
                  <a:cubicBezTo>
                    <a:pt x="136" y="1198"/>
                    <a:pt x="94" y="1250"/>
                    <a:pt x="63" y="1302"/>
                  </a:cubicBezTo>
                  <a:cubicBezTo>
                    <a:pt x="42" y="1334"/>
                    <a:pt x="32" y="1365"/>
                    <a:pt x="21" y="1386"/>
                  </a:cubicBezTo>
                  <a:cubicBezTo>
                    <a:pt x="11" y="1417"/>
                    <a:pt x="0" y="1448"/>
                    <a:pt x="0" y="1480"/>
                  </a:cubicBezTo>
                  <a:cubicBezTo>
                    <a:pt x="11" y="1490"/>
                    <a:pt x="21" y="1500"/>
                    <a:pt x="32" y="1480"/>
                  </a:cubicBezTo>
                  <a:cubicBezTo>
                    <a:pt x="32" y="1459"/>
                    <a:pt x="42" y="1427"/>
                    <a:pt x="52" y="1407"/>
                  </a:cubicBezTo>
                  <a:cubicBezTo>
                    <a:pt x="63" y="1375"/>
                    <a:pt x="73" y="1355"/>
                    <a:pt x="84" y="1323"/>
                  </a:cubicBezTo>
                  <a:cubicBezTo>
                    <a:pt x="115" y="1282"/>
                    <a:pt x="157" y="1230"/>
                    <a:pt x="198" y="1198"/>
                  </a:cubicBezTo>
                  <a:cubicBezTo>
                    <a:pt x="282" y="1105"/>
                    <a:pt x="396" y="1042"/>
                    <a:pt x="511" y="980"/>
                  </a:cubicBezTo>
                  <a:cubicBezTo>
                    <a:pt x="605" y="907"/>
                    <a:pt x="698" y="834"/>
                    <a:pt x="782" y="740"/>
                  </a:cubicBezTo>
                  <a:cubicBezTo>
                    <a:pt x="855" y="646"/>
                    <a:pt x="917" y="542"/>
                    <a:pt x="948" y="427"/>
                  </a:cubicBezTo>
                  <a:cubicBezTo>
                    <a:pt x="980" y="355"/>
                    <a:pt x="990" y="282"/>
                    <a:pt x="1000" y="209"/>
                  </a:cubicBezTo>
                  <a:cubicBezTo>
                    <a:pt x="1000" y="177"/>
                    <a:pt x="1000" y="136"/>
                    <a:pt x="1000" y="105"/>
                  </a:cubicBezTo>
                  <a:cubicBezTo>
                    <a:pt x="1000" y="63"/>
                    <a:pt x="990" y="32"/>
                    <a:pt x="990" y="0"/>
                  </a:cubicBezTo>
                  <a:lnTo>
                    <a:pt x="980" y="0"/>
                  </a:ln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2" name="Google Shape;1902;p38"/>
            <p:cNvSpPr/>
            <p:nvPr/>
          </p:nvSpPr>
          <p:spPr>
            <a:xfrm>
              <a:off x="1396641" y="1921248"/>
              <a:ext cx="254519" cy="375916"/>
            </a:xfrm>
            <a:custGeom>
              <a:avLst/>
              <a:gdLst/>
              <a:ahLst/>
              <a:cxnLst/>
              <a:rect l="l" t="t" r="r" b="b"/>
              <a:pathLst>
                <a:path w="1042" h="1539" extrusionOk="0">
                  <a:moveTo>
                    <a:pt x="1031" y="0"/>
                  </a:moveTo>
                  <a:lnTo>
                    <a:pt x="1031" y="0"/>
                  </a:lnTo>
                  <a:cubicBezTo>
                    <a:pt x="1011" y="52"/>
                    <a:pt x="990" y="104"/>
                    <a:pt x="959" y="156"/>
                  </a:cubicBezTo>
                  <a:cubicBezTo>
                    <a:pt x="938" y="208"/>
                    <a:pt x="906" y="260"/>
                    <a:pt x="875" y="302"/>
                  </a:cubicBezTo>
                  <a:cubicBezTo>
                    <a:pt x="813" y="406"/>
                    <a:pt x="729" y="489"/>
                    <a:pt x="646" y="573"/>
                  </a:cubicBezTo>
                  <a:cubicBezTo>
                    <a:pt x="594" y="614"/>
                    <a:pt x="542" y="656"/>
                    <a:pt x="500" y="698"/>
                  </a:cubicBezTo>
                  <a:cubicBezTo>
                    <a:pt x="448" y="750"/>
                    <a:pt x="406" y="792"/>
                    <a:pt x="365" y="844"/>
                  </a:cubicBezTo>
                  <a:cubicBezTo>
                    <a:pt x="281" y="937"/>
                    <a:pt x="209" y="1042"/>
                    <a:pt x="146" y="1146"/>
                  </a:cubicBezTo>
                  <a:cubicBezTo>
                    <a:pt x="115" y="1208"/>
                    <a:pt x="84" y="1271"/>
                    <a:pt x="52" y="1333"/>
                  </a:cubicBezTo>
                  <a:cubicBezTo>
                    <a:pt x="42" y="1364"/>
                    <a:pt x="31" y="1396"/>
                    <a:pt x="21" y="1427"/>
                  </a:cubicBezTo>
                  <a:cubicBezTo>
                    <a:pt x="11" y="1458"/>
                    <a:pt x="0" y="1500"/>
                    <a:pt x="0" y="1531"/>
                  </a:cubicBezTo>
                  <a:cubicBezTo>
                    <a:pt x="0" y="1542"/>
                    <a:pt x="21" y="1542"/>
                    <a:pt x="21" y="1531"/>
                  </a:cubicBezTo>
                  <a:cubicBezTo>
                    <a:pt x="31" y="1510"/>
                    <a:pt x="42" y="1479"/>
                    <a:pt x="52" y="1448"/>
                  </a:cubicBezTo>
                  <a:cubicBezTo>
                    <a:pt x="63" y="1417"/>
                    <a:pt x="63" y="1396"/>
                    <a:pt x="73" y="1364"/>
                  </a:cubicBezTo>
                  <a:cubicBezTo>
                    <a:pt x="104" y="1302"/>
                    <a:pt x="125" y="1250"/>
                    <a:pt x="156" y="1198"/>
                  </a:cubicBezTo>
                  <a:cubicBezTo>
                    <a:pt x="209" y="1083"/>
                    <a:pt x="292" y="979"/>
                    <a:pt x="375" y="875"/>
                  </a:cubicBezTo>
                  <a:cubicBezTo>
                    <a:pt x="417" y="833"/>
                    <a:pt x="459" y="781"/>
                    <a:pt x="500" y="739"/>
                  </a:cubicBezTo>
                  <a:cubicBezTo>
                    <a:pt x="552" y="698"/>
                    <a:pt x="604" y="646"/>
                    <a:pt x="646" y="604"/>
                  </a:cubicBezTo>
                  <a:cubicBezTo>
                    <a:pt x="740" y="531"/>
                    <a:pt x="813" y="448"/>
                    <a:pt x="886" y="344"/>
                  </a:cubicBezTo>
                  <a:cubicBezTo>
                    <a:pt x="917" y="292"/>
                    <a:pt x="948" y="239"/>
                    <a:pt x="979" y="177"/>
                  </a:cubicBezTo>
                  <a:cubicBezTo>
                    <a:pt x="1011" y="114"/>
                    <a:pt x="1021" y="62"/>
                    <a:pt x="1042" y="0"/>
                  </a:cubicBezTo>
                  <a:lnTo>
                    <a:pt x="1031" y="0"/>
                  </a:ln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3" name="Google Shape;1903;p38"/>
            <p:cNvSpPr/>
            <p:nvPr/>
          </p:nvSpPr>
          <p:spPr>
            <a:xfrm>
              <a:off x="1414472" y="1725350"/>
              <a:ext cx="247679" cy="355154"/>
            </a:xfrm>
            <a:custGeom>
              <a:avLst/>
              <a:gdLst/>
              <a:ahLst/>
              <a:cxnLst/>
              <a:rect l="l" t="t" r="r" b="b"/>
              <a:pathLst>
                <a:path w="1014" h="1454" extrusionOk="0">
                  <a:moveTo>
                    <a:pt x="990" y="0"/>
                  </a:moveTo>
                  <a:lnTo>
                    <a:pt x="990" y="0"/>
                  </a:lnTo>
                  <a:cubicBezTo>
                    <a:pt x="1000" y="114"/>
                    <a:pt x="990" y="239"/>
                    <a:pt x="927" y="354"/>
                  </a:cubicBezTo>
                  <a:cubicBezTo>
                    <a:pt x="875" y="458"/>
                    <a:pt x="792" y="552"/>
                    <a:pt x="708" y="635"/>
                  </a:cubicBezTo>
                  <a:cubicBezTo>
                    <a:pt x="667" y="677"/>
                    <a:pt x="615" y="719"/>
                    <a:pt x="563" y="750"/>
                  </a:cubicBezTo>
                  <a:cubicBezTo>
                    <a:pt x="511" y="781"/>
                    <a:pt x="458" y="812"/>
                    <a:pt x="406" y="854"/>
                  </a:cubicBezTo>
                  <a:cubicBezTo>
                    <a:pt x="313" y="916"/>
                    <a:pt x="229" y="1000"/>
                    <a:pt x="156" y="1094"/>
                  </a:cubicBezTo>
                  <a:cubicBezTo>
                    <a:pt x="125" y="1146"/>
                    <a:pt x="83" y="1198"/>
                    <a:pt x="63" y="1250"/>
                  </a:cubicBezTo>
                  <a:cubicBezTo>
                    <a:pt x="31" y="1312"/>
                    <a:pt x="11" y="1375"/>
                    <a:pt x="0" y="1437"/>
                  </a:cubicBezTo>
                  <a:cubicBezTo>
                    <a:pt x="0" y="1458"/>
                    <a:pt x="21" y="1458"/>
                    <a:pt x="21" y="1448"/>
                  </a:cubicBezTo>
                  <a:cubicBezTo>
                    <a:pt x="42" y="1385"/>
                    <a:pt x="63" y="1333"/>
                    <a:pt x="83" y="1281"/>
                  </a:cubicBezTo>
                  <a:cubicBezTo>
                    <a:pt x="104" y="1229"/>
                    <a:pt x="136" y="1177"/>
                    <a:pt x="167" y="1125"/>
                  </a:cubicBezTo>
                  <a:cubicBezTo>
                    <a:pt x="240" y="1031"/>
                    <a:pt x="333" y="948"/>
                    <a:pt x="427" y="875"/>
                  </a:cubicBezTo>
                  <a:cubicBezTo>
                    <a:pt x="479" y="844"/>
                    <a:pt x="521" y="812"/>
                    <a:pt x="573" y="781"/>
                  </a:cubicBezTo>
                  <a:cubicBezTo>
                    <a:pt x="625" y="750"/>
                    <a:pt x="677" y="708"/>
                    <a:pt x="719" y="666"/>
                  </a:cubicBezTo>
                  <a:cubicBezTo>
                    <a:pt x="761" y="625"/>
                    <a:pt x="802" y="573"/>
                    <a:pt x="844" y="531"/>
                  </a:cubicBezTo>
                  <a:cubicBezTo>
                    <a:pt x="875" y="489"/>
                    <a:pt x="917" y="437"/>
                    <a:pt x="948" y="385"/>
                  </a:cubicBezTo>
                  <a:cubicBezTo>
                    <a:pt x="1011" y="260"/>
                    <a:pt x="1031" y="125"/>
                    <a:pt x="1000" y="0"/>
                  </a:cubicBezTo>
                  <a:lnTo>
                    <a:pt x="99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4" name="Google Shape;1904;p38"/>
            <p:cNvSpPr/>
            <p:nvPr/>
          </p:nvSpPr>
          <p:spPr>
            <a:xfrm>
              <a:off x="1442562" y="1585387"/>
              <a:ext cx="201026" cy="312164"/>
            </a:xfrm>
            <a:custGeom>
              <a:avLst/>
              <a:gdLst/>
              <a:ahLst/>
              <a:cxnLst/>
              <a:rect l="l" t="t" r="r" b="b"/>
              <a:pathLst>
                <a:path w="823" h="1278" extrusionOk="0">
                  <a:moveTo>
                    <a:pt x="823" y="0"/>
                  </a:moveTo>
                  <a:lnTo>
                    <a:pt x="823" y="0"/>
                  </a:lnTo>
                  <a:cubicBezTo>
                    <a:pt x="771" y="83"/>
                    <a:pt x="771" y="177"/>
                    <a:pt x="750" y="260"/>
                  </a:cubicBezTo>
                  <a:cubicBezTo>
                    <a:pt x="739" y="312"/>
                    <a:pt x="729" y="354"/>
                    <a:pt x="718" y="396"/>
                  </a:cubicBezTo>
                  <a:cubicBezTo>
                    <a:pt x="698" y="448"/>
                    <a:pt x="666" y="479"/>
                    <a:pt x="625" y="521"/>
                  </a:cubicBezTo>
                  <a:cubicBezTo>
                    <a:pt x="552" y="604"/>
                    <a:pt x="468" y="677"/>
                    <a:pt x="385" y="750"/>
                  </a:cubicBezTo>
                  <a:cubicBezTo>
                    <a:pt x="302" y="823"/>
                    <a:pt x="218" y="896"/>
                    <a:pt x="146" y="979"/>
                  </a:cubicBezTo>
                  <a:cubicBezTo>
                    <a:pt x="114" y="1021"/>
                    <a:pt x="83" y="1062"/>
                    <a:pt x="52" y="1114"/>
                  </a:cubicBezTo>
                  <a:cubicBezTo>
                    <a:pt x="31" y="1167"/>
                    <a:pt x="10" y="1219"/>
                    <a:pt x="0" y="1271"/>
                  </a:cubicBezTo>
                  <a:cubicBezTo>
                    <a:pt x="0" y="1281"/>
                    <a:pt x="21" y="1281"/>
                    <a:pt x="31" y="1271"/>
                  </a:cubicBezTo>
                  <a:cubicBezTo>
                    <a:pt x="31" y="1250"/>
                    <a:pt x="41" y="1229"/>
                    <a:pt x="52" y="1198"/>
                  </a:cubicBezTo>
                  <a:cubicBezTo>
                    <a:pt x="62" y="1177"/>
                    <a:pt x="73" y="1156"/>
                    <a:pt x="83" y="1135"/>
                  </a:cubicBezTo>
                  <a:cubicBezTo>
                    <a:pt x="104" y="1094"/>
                    <a:pt x="135" y="1052"/>
                    <a:pt x="166" y="1010"/>
                  </a:cubicBezTo>
                  <a:cubicBezTo>
                    <a:pt x="229" y="927"/>
                    <a:pt x="312" y="854"/>
                    <a:pt x="396" y="792"/>
                  </a:cubicBezTo>
                  <a:cubicBezTo>
                    <a:pt x="479" y="708"/>
                    <a:pt x="552" y="635"/>
                    <a:pt x="635" y="552"/>
                  </a:cubicBezTo>
                  <a:cubicBezTo>
                    <a:pt x="666" y="510"/>
                    <a:pt x="708" y="479"/>
                    <a:pt x="729" y="437"/>
                  </a:cubicBezTo>
                  <a:cubicBezTo>
                    <a:pt x="750" y="396"/>
                    <a:pt x="760" y="354"/>
                    <a:pt x="771" y="312"/>
                  </a:cubicBezTo>
                  <a:cubicBezTo>
                    <a:pt x="781" y="260"/>
                    <a:pt x="781" y="208"/>
                    <a:pt x="791" y="156"/>
                  </a:cubicBezTo>
                  <a:cubicBezTo>
                    <a:pt x="802" y="135"/>
                    <a:pt x="802" y="104"/>
                    <a:pt x="802" y="83"/>
                  </a:cubicBezTo>
                  <a:cubicBezTo>
                    <a:pt x="812" y="52"/>
                    <a:pt x="812" y="31"/>
                    <a:pt x="823"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5" name="Google Shape;1905;p38"/>
            <p:cNvSpPr/>
            <p:nvPr/>
          </p:nvSpPr>
          <p:spPr>
            <a:xfrm>
              <a:off x="1490926" y="1422464"/>
              <a:ext cx="174890" cy="256229"/>
            </a:xfrm>
            <a:custGeom>
              <a:avLst/>
              <a:gdLst/>
              <a:ahLst/>
              <a:cxnLst/>
              <a:rect l="l" t="t" r="r" b="b"/>
              <a:pathLst>
                <a:path w="716" h="1049" extrusionOk="0">
                  <a:moveTo>
                    <a:pt x="708" y="0"/>
                  </a:moveTo>
                  <a:lnTo>
                    <a:pt x="708" y="0"/>
                  </a:lnTo>
                  <a:cubicBezTo>
                    <a:pt x="698" y="42"/>
                    <a:pt x="698" y="84"/>
                    <a:pt x="687" y="125"/>
                  </a:cubicBezTo>
                  <a:cubicBezTo>
                    <a:pt x="677" y="177"/>
                    <a:pt x="666" y="219"/>
                    <a:pt x="656" y="250"/>
                  </a:cubicBezTo>
                  <a:cubicBezTo>
                    <a:pt x="614" y="334"/>
                    <a:pt x="573" y="406"/>
                    <a:pt x="520" y="469"/>
                  </a:cubicBezTo>
                  <a:cubicBezTo>
                    <a:pt x="468" y="531"/>
                    <a:pt x="406" y="594"/>
                    <a:pt x="333" y="646"/>
                  </a:cubicBezTo>
                  <a:cubicBezTo>
                    <a:pt x="270" y="709"/>
                    <a:pt x="198" y="750"/>
                    <a:pt x="135" y="813"/>
                  </a:cubicBezTo>
                  <a:cubicBezTo>
                    <a:pt x="93" y="844"/>
                    <a:pt x="73" y="875"/>
                    <a:pt x="41" y="917"/>
                  </a:cubicBezTo>
                  <a:cubicBezTo>
                    <a:pt x="20" y="959"/>
                    <a:pt x="0" y="1000"/>
                    <a:pt x="0" y="1042"/>
                  </a:cubicBezTo>
                  <a:cubicBezTo>
                    <a:pt x="0" y="1052"/>
                    <a:pt x="10" y="1052"/>
                    <a:pt x="20" y="1042"/>
                  </a:cubicBezTo>
                  <a:cubicBezTo>
                    <a:pt x="41" y="1011"/>
                    <a:pt x="52" y="969"/>
                    <a:pt x="73" y="938"/>
                  </a:cubicBezTo>
                  <a:cubicBezTo>
                    <a:pt x="93" y="906"/>
                    <a:pt x="114" y="875"/>
                    <a:pt x="145" y="844"/>
                  </a:cubicBezTo>
                  <a:cubicBezTo>
                    <a:pt x="218" y="781"/>
                    <a:pt x="291" y="729"/>
                    <a:pt x="354" y="677"/>
                  </a:cubicBezTo>
                  <a:cubicBezTo>
                    <a:pt x="489" y="563"/>
                    <a:pt x="604" y="438"/>
                    <a:pt x="666" y="281"/>
                  </a:cubicBezTo>
                  <a:cubicBezTo>
                    <a:pt x="708" y="198"/>
                    <a:pt x="729" y="94"/>
                    <a:pt x="70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6" name="Google Shape;1906;p38"/>
            <p:cNvSpPr/>
            <p:nvPr/>
          </p:nvSpPr>
          <p:spPr>
            <a:xfrm>
              <a:off x="1539290" y="1384359"/>
              <a:ext cx="112115" cy="122130"/>
            </a:xfrm>
            <a:custGeom>
              <a:avLst/>
              <a:gdLst/>
              <a:ahLst/>
              <a:cxnLst/>
              <a:rect l="l" t="t" r="r" b="b"/>
              <a:pathLst>
                <a:path w="459" h="500" extrusionOk="0">
                  <a:moveTo>
                    <a:pt x="458" y="0"/>
                  </a:moveTo>
                  <a:lnTo>
                    <a:pt x="458" y="0"/>
                  </a:lnTo>
                  <a:cubicBezTo>
                    <a:pt x="447" y="52"/>
                    <a:pt x="447" y="94"/>
                    <a:pt x="416" y="135"/>
                  </a:cubicBezTo>
                  <a:cubicBezTo>
                    <a:pt x="385" y="177"/>
                    <a:pt x="354" y="198"/>
                    <a:pt x="312" y="229"/>
                  </a:cubicBezTo>
                  <a:cubicBezTo>
                    <a:pt x="270" y="250"/>
                    <a:pt x="229" y="281"/>
                    <a:pt x="187" y="312"/>
                  </a:cubicBezTo>
                  <a:cubicBezTo>
                    <a:pt x="145" y="333"/>
                    <a:pt x="104" y="365"/>
                    <a:pt x="62" y="385"/>
                  </a:cubicBezTo>
                  <a:cubicBezTo>
                    <a:pt x="31" y="417"/>
                    <a:pt x="0" y="448"/>
                    <a:pt x="0" y="500"/>
                  </a:cubicBezTo>
                  <a:cubicBezTo>
                    <a:pt x="0" y="500"/>
                    <a:pt x="10" y="500"/>
                    <a:pt x="20" y="500"/>
                  </a:cubicBezTo>
                  <a:cubicBezTo>
                    <a:pt x="31" y="479"/>
                    <a:pt x="31" y="458"/>
                    <a:pt x="52" y="448"/>
                  </a:cubicBezTo>
                  <a:cubicBezTo>
                    <a:pt x="62" y="427"/>
                    <a:pt x="72" y="417"/>
                    <a:pt x="93" y="406"/>
                  </a:cubicBezTo>
                  <a:cubicBezTo>
                    <a:pt x="135" y="375"/>
                    <a:pt x="177" y="344"/>
                    <a:pt x="218" y="323"/>
                  </a:cubicBezTo>
                  <a:cubicBezTo>
                    <a:pt x="260" y="292"/>
                    <a:pt x="302" y="271"/>
                    <a:pt x="343" y="240"/>
                  </a:cubicBezTo>
                  <a:cubicBezTo>
                    <a:pt x="385" y="208"/>
                    <a:pt x="416" y="187"/>
                    <a:pt x="437" y="156"/>
                  </a:cubicBezTo>
                  <a:cubicBezTo>
                    <a:pt x="468" y="104"/>
                    <a:pt x="458" y="52"/>
                    <a:pt x="458"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07" name="Google Shape;1907;p38"/>
            <p:cNvSpPr/>
            <p:nvPr/>
          </p:nvSpPr>
          <p:spPr>
            <a:xfrm>
              <a:off x="302590" y="2474503"/>
              <a:ext cx="315584" cy="161211"/>
            </a:xfrm>
            <a:custGeom>
              <a:avLst/>
              <a:gdLst/>
              <a:ahLst/>
              <a:cxnLst/>
              <a:rect l="l" t="t" r="r" b="b"/>
              <a:pathLst>
                <a:path w="1292" h="660" extrusionOk="0">
                  <a:moveTo>
                    <a:pt x="1292" y="152"/>
                  </a:moveTo>
                  <a:lnTo>
                    <a:pt x="1292" y="152"/>
                  </a:lnTo>
                  <a:cubicBezTo>
                    <a:pt x="1042" y="99"/>
                    <a:pt x="917" y="-46"/>
                    <a:pt x="729" y="16"/>
                  </a:cubicBezTo>
                  <a:cubicBezTo>
                    <a:pt x="542" y="79"/>
                    <a:pt x="0" y="391"/>
                    <a:pt x="0" y="391"/>
                  </a:cubicBezTo>
                  <a:cubicBezTo>
                    <a:pt x="0" y="391"/>
                    <a:pt x="292" y="745"/>
                    <a:pt x="750" y="641"/>
                  </a:cubicBezTo>
                  <a:cubicBezTo>
                    <a:pt x="1219" y="537"/>
                    <a:pt x="1292" y="152"/>
                    <a:pt x="1292" y="15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8" name="Google Shape;1908;p38"/>
            <p:cNvSpPr/>
            <p:nvPr/>
          </p:nvSpPr>
          <p:spPr>
            <a:xfrm>
              <a:off x="551982" y="2506745"/>
              <a:ext cx="207377" cy="245970"/>
            </a:xfrm>
            <a:custGeom>
              <a:avLst/>
              <a:gdLst/>
              <a:ahLst/>
              <a:cxnLst/>
              <a:rect l="l" t="t" r="r" b="b"/>
              <a:pathLst>
                <a:path w="849" h="1007" extrusionOk="0">
                  <a:moveTo>
                    <a:pt x="0" y="998"/>
                  </a:moveTo>
                  <a:lnTo>
                    <a:pt x="0" y="998"/>
                  </a:lnTo>
                  <a:cubicBezTo>
                    <a:pt x="94" y="811"/>
                    <a:pt x="156" y="322"/>
                    <a:pt x="302" y="197"/>
                  </a:cubicBezTo>
                  <a:cubicBezTo>
                    <a:pt x="448" y="82"/>
                    <a:pt x="573" y="-33"/>
                    <a:pt x="739" y="9"/>
                  </a:cubicBezTo>
                  <a:cubicBezTo>
                    <a:pt x="948" y="270"/>
                    <a:pt x="823" y="572"/>
                    <a:pt x="667" y="707"/>
                  </a:cubicBezTo>
                  <a:cubicBezTo>
                    <a:pt x="500" y="842"/>
                    <a:pt x="187" y="1050"/>
                    <a:pt x="0" y="99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9" name="Google Shape;1909;p38"/>
            <p:cNvSpPr/>
            <p:nvPr/>
          </p:nvSpPr>
          <p:spPr>
            <a:xfrm>
              <a:off x="623307" y="2129848"/>
              <a:ext cx="153151" cy="251832"/>
            </a:xfrm>
            <a:custGeom>
              <a:avLst/>
              <a:gdLst/>
              <a:ahLst/>
              <a:cxnLst/>
              <a:rect l="l" t="t" r="r" b="b"/>
              <a:pathLst>
                <a:path w="627" h="1031" extrusionOk="0">
                  <a:moveTo>
                    <a:pt x="593" y="1031"/>
                  </a:moveTo>
                  <a:lnTo>
                    <a:pt x="593" y="1031"/>
                  </a:lnTo>
                  <a:cubicBezTo>
                    <a:pt x="479" y="938"/>
                    <a:pt x="302" y="1010"/>
                    <a:pt x="166" y="833"/>
                  </a:cubicBezTo>
                  <a:cubicBezTo>
                    <a:pt x="20" y="667"/>
                    <a:pt x="72" y="73"/>
                    <a:pt x="0" y="0"/>
                  </a:cubicBezTo>
                  <a:cubicBezTo>
                    <a:pt x="135" y="135"/>
                    <a:pt x="500" y="292"/>
                    <a:pt x="583" y="490"/>
                  </a:cubicBezTo>
                  <a:cubicBezTo>
                    <a:pt x="677" y="688"/>
                    <a:pt x="593" y="1031"/>
                    <a:pt x="593" y="10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0" name="Google Shape;1910;p38"/>
            <p:cNvSpPr/>
            <p:nvPr/>
          </p:nvSpPr>
          <p:spPr>
            <a:xfrm>
              <a:off x="312849" y="2549735"/>
              <a:ext cx="258671" cy="81339"/>
            </a:xfrm>
            <a:custGeom>
              <a:avLst/>
              <a:gdLst/>
              <a:ahLst/>
              <a:cxnLst/>
              <a:rect l="l" t="t" r="r" b="b"/>
              <a:pathLst>
                <a:path w="1059" h="333" extrusionOk="0">
                  <a:moveTo>
                    <a:pt x="1021" y="0"/>
                  </a:moveTo>
                  <a:lnTo>
                    <a:pt x="1021" y="0"/>
                  </a:lnTo>
                  <a:cubicBezTo>
                    <a:pt x="1010" y="0"/>
                    <a:pt x="1010" y="0"/>
                    <a:pt x="1000" y="10"/>
                  </a:cubicBezTo>
                  <a:cubicBezTo>
                    <a:pt x="968" y="31"/>
                    <a:pt x="937" y="62"/>
                    <a:pt x="896" y="94"/>
                  </a:cubicBezTo>
                  <a:cubicBezTo>
                    <a:pt x="864" y="114"/>
                    <a:pt x="833" y="146"/>
                    <a:pt x="802" y="166"/>
                  </a:cubicBezTo>
                  <a:cubicBezTo>
                    <a:pt x="718" y="219"/>
                    <a:pt x="635" y="239"/>
                    <a:pt x="552" y="239"/>
                  </a:cubicBezTo>
                  <a:lnTo>
                    <a:pt x="541" y="239"/>
                  </a:lnTo>
                  <a:cubicBezTo>
                    <a:pt x="458" y="229"/>
                    <a:pt x="364" y="208"/>
                    <a:pt x="281" y="177"/>
                  </a:cubicBezTo>
                  <a:cubicBezTo>
                    <a:pt x="239" y="166"/>
                    <a:pt x="198" y="146"/>
                    <a:pt x="146" y="125"/>
                  </a:cubicBezTo>
                  <a:cubicBezTo>
                    <a:pt x="125" y="114"/>
                    <a:pt x="104" y="104"/>
                    <a:pt x="83" y="94"/>
                  </a:cubicBezTo>
                  <a:cubicBezTo>
                    <a:pt x="62" y="83"/>
                    <a:pt x="41" y="83"/>
                    <a:pt x="10" y="83"/>
                  </a:cubicBezTo>
                  <a:lnTo>
                    <a:pt x="10" y="83"/>
                  </a:lnTo>
                  <a:cubicBezTo>
                    <a:pt x="0" y="83"/>
                    <a:pt x="0" y="94"/>
                    <a:pt x="0" y="104"/>
                  </a:cubicBezTo>
                  <a:cubicBezTo>
                    <a:pt x="21" y="125"/>
                    <a:pt x="41" y="146"/>
                    <a:pt x="62" y="156"/>
                  </a:cubicBezTo>
                  <a:cubicBezTo>
                    <a:pt x="83" y="177"/>
                    <a:pt x="104" y="187"/>
                    <a:pt x="125" y="198"/>
                  </a:cubicBezTo>
                  <a:cubicBezTo>
                    <a:pt x="166" y="229"/>
                    <a:pt x="218" y="250"/>
                    <a:pt x="260" y="260"/>
                  </a:cubicBezTo>
                  <a:cubicBezTo>
                    <a:pt x="354" y="302"/>
                    <a:pt x="458" y="333"/>
                    <a:pt x="562" y="333"/>
                  </a:cubicBezTo>
                  <a:cubicBezTo>
                    <a:pt x="562" y="333"/>
                    <a:pt x="573" y="333"/>
                    <a:pt x="583" y="333"/>
                  </a:cubicBezTo>
                  <a:cubicBezTo>
                    <a:pt x="677" y="333"/>
                    <a:pt x="760" y="312"/>
                    <a:pt x="843" y="271"/>
                  </a:cubicBezTo>
                  <a:cubicBezTo>
                    <a:pt x="885" y="239"/>
                    <a:pt x="927" y="208"/>
                    <a:pt x="958" y="177"/>
                  </a:cubicBezTo>
                  <a:cubicBezTo>
                    <a:pt x="1000" y="146"/>
                    <a:pt x="1021" y="104"/>
                    <a:pt x="1052" y="52"/>
                  </a:cubicBezTo>
                  <a:cubicBezTo>
                    <a:pt x="1073" y="31"/>
                    <a:pt x="1041" y="0"/>
                    <a:pt x="102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1" name="Google Shape;1911;p38"/>
            <p:cNvSpPr/>
            <p:nvPr/>
          </p:nvSpPr>
          <p:spPr>
            <a:xfrm>
              <a:off x="569325" y="2564880"/>
              <a:ext cx="164631" cy="180508"/>
            </a:xfrm>
            <a:custGeom>
              <a:avLst/>
              <a:gdLst/>
              <a:ahLst/>
              <a:cxnLst/>
              <a:rect l="l" t="t" r="r" b="b"/>
              <a:pathLst>
                <a:path w="674" h="739" extrusionOk="0">
                  <a:moveTo>
                    <a:pt x="283" y="0"/>
                  </a:moveTo>
                  <a:lnTo>
                    <a:pt x="283" y="0"/>
                  </a:lnTo>
                  <a:cubicBezTo>
                    <a:pt x="241" y="0"/>
                    <a:pt x="200" y="42"/>
                    <a:pt x="179" y="84"/>
                  </a:cubicBezTo>
                  <a:cubicBezTo>
                    <a:pt x="148" y="136"/>
                    <a:pt x="127" y="198"/>
                    <a:pt x="106" y="261"/>
                  </a:cubicBezTo>
                  <a:cubicBezTo>
                    <a:pt x="96" y="334"/>
                    <a:pt x="85" y="407"/>
                    <a:pt x="64" y="469"/>
                  </a:cubicBezTo>
                  <a:cubicBezTo>
                    <a:pt x="54" y="542"/>
                    <a:pt x="23" y="615"/>
                    <a:pt x="2" y="676"/>
                  </a:cubicBezTo>
                  <a:cubicBezTo>
                    <a:pt x="-9" y="708"/>
                    <a:pt x="23" y="739"/>
                    <a:pt x="43" y="739"/>
                  </a:cubicBezTo>
                  <a:cubicBezTo>
                    <a:pt x="54" y="739"/>
                    <a:pt x="54" y="739"/>
                    <a:pt x="64" y="739"/>
                  </a:cubicBezTo>
                  <a:cubicBezTo>
                    <a:pt x="200" y="697"/>
                    <a:pt x="325" y="635"/>
                    <a:pt x="439" y="552"/>
                  </a:cubicBezTo>
                  <a:cubicBezTo>
                    <a:pt x="502" y="521"/>
                    <a:pt x="554" y="479"/>
                    <a:pt x="596" y="438"/>
                  </a:cubicBezTo>
                  <a:cubicBezTo>
                    <a:pt x="648" y="396"/>
                    <a:pt x="689" y="334"/>
                    <a:pt x="668" y="271"/>
                  </a:cubicBezTo>
                  <a:cubicBezTo>
                    <a:pt x="668" y="261"/>
                    <a:pt x="658" y="261"/>
                    <a:pt x="648" y="261"/>
                  </a:cubicBezTo>
                  <a:lnTo>
                    <a:pt x="637" y="261"/>
                  </a:lnTo>
                  <a:cubicBezTo>
                    <a:pt x="596" y="292"/>
                    <a:pt x="564" y="334"/>
                    <a:pt x="523" y="375"/>
                  </a:cubicBezTo>
                  <a:cubicBezTo>
                    <a:pt x="481" y="407"/>
                    <a:pt x="429" y="448"/>
                    <a:pt x="377" y="479"/>
                  </a:cubicBezTo>
                  <a:cubicBezTo>
                    <a:pt x="293" y="532"/>
                    <a:pt x="210" y="573"/>
                    <a:pt x="127" y="604"/>
                  </a:cubicBezTo>
                  <a:cubicBezTo>
                    <a:pt x="158" y="511"/>
                    <a:pt x="189" y="417"/>
                    <a:pt x="200" y="313"/>
                  </a:cubicBezTo>
                  <a:cubicBezTo>
                    <a:pt x="210" y="250"/>
                    <a:pt x="221" y="188"/>
                    <a:pt x="241" y="136"/>
                  </a:cubicBezTo>
                  <a:cubicBezTo>
                    <a:pt x="262" y="94"/>
                    <a:pt x="304" y="52"/>
                    <a:pt x="304" y="0"/>
                  </a:cubicBezTo>
                  <a:cubicBezTo>
                    <a:pt x="293" y="0"/>
                    <a:pt x="293" y="0"/>
                    <a:pt x="293" y="0"/>
                  </a:cubicBezTo>
                  <a:lnTo>
                    <a:pt x="283"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2" name="Google Shape;1912;p38"/>
            <p:cNvSpPr/>
            <p:nvPr/>
          </p:nvSpPr>
          <p:spPr>
            <a:xfrm>
              <a:off x="689257" y="2356280"/>
              <a:ext cx="25647" cy="10259"/>
            </a:xfrm>
            <a:custGeom>
              <a:avLst/>
              <a:gdLst/>
              <a:ahLst/>
              <a:cxnLst/>
              <a:rect l="l" t="t" r="r" b="b"/>
              <a:pathLst>
                <a:path w="105" h="42" extrusionOk="0">
                  <a:moveTo>
                    <a:pt x="0" y="0"/>
                  </a:moveTo>
                  <a:lnTo>
                    <a:pt x="0" y="0"/>
                  </a:lnTo>
                  <a:cubicBezTo>
                    <a:pt x="21" y="21"/>
                    <a:pt x="52" y="42"/>
                    <a:pt x="84" y="42"/>
                  </a:cubicBezTo>
                  <a:lnTo>
                    <a:pt x="94" y="42"/>
                  </a:lnTo>
                  <a:cubicBezTo>
                    <a:pt x="94" y="42"/>
                    <a:pt x="105" y="42"/>
                    <a:pt x="105" y="31"/>
                  </a:cubicBezTo>
                  <a:cubicBezTo>
                    <a:pt x="63" y="21"/>
                    <a:pt x="32" y="11"/>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3" name="Google Shape;1913;p38"/>
            <p:cNvSpPr/>
            <p:nvPr/>
          </p:nvSpPr>
          <p:spPr>
            <a:xfrm>
              <a:off x="638451" y="2147679"/>
              <a:ext cx="78896" cy="216170"/>
            </a:xfrm>
            <a:custGeom>
              <a:avLst/>
              <a:gdLst/>
              <a:ahLst/>
              <a:cxnLst/>
              <a:rect l="l" t="t" r="r" b="b"/>
              <a:pathLst>
                <a:path w="323" h="885" extrusionOk="0">
                  <a:moveTo>
                    <a:pt x="21" y="0"/>
                  </a:moveTo>
                  <a:lnTo>
                    <a:pt x="21" y="0"/>
                  </a:lnTo>
                  <a:cubicBezTo>
                    <a:pt x="10" y="0"/>
                    <a:pt x="0" y="0"/>
                    <a:pt x="0" y="10"/>
                  </a:cubicBezTo>
                  <a:cubicBezTo>
                    <a:pt x="0" y="62"/>
                    <a:pt x="10" y="104"/>
                    <a:pt x="10" y="146"/>
                  </a:cubicBezTo>
                  <a:cubicBezTo>
                    <a:pt x="10" y="187"/>
                    <a:pt x="10" y="229"/>
                    <a:pt x="10" y="271"/>
                  </a:cubicBezTo>
                  <a:cubicBezTo>
                    <a:pt x="10" y="354"/>
                    <a:pt x="10" y="437"/>
                    <a:pt x="31" y="521"/>
                  </a:cubicBezTo>
                  <a:cubicBezTo>
                    <a:pt x="52" y="604"/>
                    <a:pt x="83" y="677"/>
                    <a:pt x="125" y="740"/>
                  </a:cubicBezTo>
                  <a:cubicBezTo>
                    <a:pt x="146" y="781"/>
                    <a:pt x="167" y="823"/>
                    <a:pt x="208" y="854"/>
                  </a:cubicBezTo>
                  <a:cubicBezTo>
                    <a:pt x="240" y="865"/>
                    <a:pt x="271" y="875"/>
                    <a:pt x="313" y="885"/>
                  </a:cubicBezTo>
                  <a:cubicBezTo>
                    <a:pt x="313" y="885"/>
                    <a:pt x="323" y="875"/>
                    <a:pt x="323" y="865"/>
                  </a:cubicBezTo>
                  <a:cubicBezTo>
                    <a:pt x="313" y="823"/>
                    <a:pt x="281" y="802"/>
                    <a:pt x="260" y="771"/>
                  </a:cubicBezTo>
                  <a:cubicBezTo>
                    <a:pt x="229" y="740"/>
                    <a:pt x="208" y="708"/>
                    <a:pt x="188" y="677"/>
                  </a:cubicBezTo>
                  <a:cubicBezTo>
                    <a:pt x="156" y="615"/>
                    <a:pt x="125" y="542"/>
                    <a:pt x="104" y="469"/>
                  </a:cubicBezTo>
                  <a:cubicBezTo>
                    <a:pt x="94" y="385"/>
                    <a:pt x="94" y="312"/>
                    <a:pt x="94" y="229"/>
                  </a:cubicBezTo>
                  <a:cubicBezTo>
                    <a:pt x="94" y="146"/>
                    <a:pt x="94" y="62"/>
                    <a:pt x="31" y="0"/>
                  </a:cubicBezTo>
                  <a:cubicBezTo>
                    <a:pt x="21" y="0"/>
                    <a:pt x="21" y="0"/>
                    <a:pt x="2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4" name="Google Shape;1914;p38"/>
            <p:cNvSpPr/>
            <p:nvPr/>
          </p:nvSpPr>
          <p:spPr>
            <a:xfrm>
              <a:off x="412020" y="2503814"/>
              <a:ext cx="203468" cy="66194"/>
            </a:xfrm>
            <a:custGeom>
              <a:avLst/>
              <a:gdLst/>
              <a:ahLst/>
              <a:cxnLst/>
              <a:rect l="l" t="t" r="r" b="b"/>
              <a:pathLst>
                <a:path w="833" h="271" extrusionOk="0">
                  <a:moveTo>
                    <a:pt x="719" y="0"/>
                  </a:moveTo>
                  <a:lnTo>
                    <a:pt x="719" y="0"/>
                  </a:lnTo>
                  <a:cubicBezTo>
                    <a:pt x="677" y="21"/>
                    <a:pt x="646" y="42"/>
                    <a:pt x="604" y="52"/>
                  </a:cubicBezTo>
                  <a:cubicBezTo>
                    <a:pt x="552" y="73"/>
                    <a:pt x="500" y="84"/>
                    <a:pt x="437" y="104"/>
                  </a:cubicBezTo>
                  <a:cubicBezTo>
                    <a:pt x="365" y="115"/>
                    <a:pt x="292" y="136"/>
                    <a:pt x="219" y="146"/>
                  </a:cubicBezTo>
                  <a:cubicBezTo>
                    <a:pt x="187" y="157"/>
                    <a:pt x="156" y="157"/>
                    <a:pt x="115" y="167"/>
                  </a:cubicBezTo>
                  <a:cubicBezTo>
                    <a:pt x="83" y="177"/>
                    <a:pt x="42" y="167"/>
                    <a:pt x="21" y="177"/>
                  </a:cubicBezTo>
                  <a:lnTo>
                    <a:pt x="21" y="177"/>
                  </a:lnTo>
                  <a:cubicBezTo>
                    <a:pt x="10" y="188"/>
                    <a:pt x="0" y="198"/>
                    <a:pt x="0" y="209"/>
                  </a:cubicBezTo>
                  <a:cubicBezTo>
                    <a:pt x="0" y="271"/>
                    <a:pt x="104" y="271"/>
                    <a:pt x="146" y="271"/>
                  </a:cubicBezTo>
                  <a:cubicBezTo>
                    <a:pt x="156" y="271"/>
                    <a:pt x="167" y="271"/>
                    <a:pt x="167" y="271"/>
                  </a:cubicBezTo>
                  <a:cubicBezTo>
                    <a:pt x="229" y="271"/>
                    <a:pt x="302" y="261"/>
                    <a:pt x="365" y="250"/>
                  </a:cubicBezTo>
                  <a:cubicBezTo>
                    <a:pt x="479" y="229"/>
                    <a:pt x="594" y="209"/>
                    <a:pt x="698" y="157"/>
                  </a:cubicBezTo>
                  <a:cubicBezTo>
                    <a:pt x="750" y="136"/>
                    <a:pt x="802" y="104"/>
                    <a:pt x="823" y="52"/>
                  </a:cubicBezTo>
                  <a:cubicBezTo>
                    <a:pt x="833" y="42"/>
                    <a:pt x="833" y="42"/>
                    <a:pt x="833" y="32"/>
                  </a:cubicBezTo>
                  <a:cubicBezTo>
                    <a:pt x="792" y="21"/>
                    <a:pt x="750" y="11"/>
                    <a:pt x="719"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5" name="Google Shape;1915;p38"/>
            <p:cNvSpPr/>
            <p:nvPr/>
          </p:nvSpPr>
          <p:spPr>
            <a:xfrm>
              <a:off x="645046" y="2516516"/>
              <a:ext cx="95261" cy="134831"/>
            </a:xfrm>
            <a:custGeom>
              <a:avLst/>
              <a:gdLst/>
              <a:ahLst/>
              <a:cxnLst/>
              <a:rect l="l" t="t" r="r" b="b"/>
              <a:pathLst>
                <a:path w="390" h="552" extrusionOk="0">
                  <a:moveTo>
                    <a:pt x="213" y="188"/>
                  </a:moveTo>
                  <a:lnTo>
                    <a:pt x="213" y="188"/>
                  </a:lnTo>
                  <a:moveTo>
                    <a:pt x="327" y="0"/>
                  </a:moveTo>
                  <a:lnTo>
                    <a:pt x="327" y="0"/>
                  </a:lnTo>
                  <a:lnTo>
                    <a:pt x="317" y="0"/>
                  </a:lnTo>
                  <a:cubicBezTo>
                    <a:pt x="265" y="11"/>
                    <a:pt x="244" y="73"/>
                    <a:pt x="223" y="125"/>
                  </a:cubicBezTo>
                  <a:cubicBezTo>
                    <a:pt x="223" y="136"/>
                    <a:pt x="223" y="146"/>
                    <a:pt x="223" y="157"/>
                  </a:cubicBezTo>
                  <a:cubicBezTo>
                    <a:pt x="223" y="157"/>
                    <a:pt x="223" y="167"/>
                    <a:pt x="213" y="167"/>
                  </a:cubicBezTo>
                  <a:lnTo>
                    <a:pt x="213" y="177"/>
                  </a:lnTo>
                  <a:lnTo>
                    <a:pt x="213" y="188"/>
                  </a:lnTo>
                  <a:lnTo>
                    <a:pt x="202" y="188"/>
                  </a:lnTo>
                  <a:cubicBezTo>
                    <a:pt x="202" y="198"/>
                    <a:pt x="192" y="209"/>
                    <a:pt x="181" y="219"/>
                  </a:cubicBezTo>
                  <a:cubicBezTo>
                    <a:pt x="140" y="250"/>
                    <a:pt x="129" y="313"/>
                    <a:pt x="108" y="355"/>
                  </a:cubicBezTo>
                  <a:cubicBezTo>
                    <a:pt x="88" y="375"/>
                    <a:pt x="88" y="386"/>
                    <a:pt x="67" y="407"/>
                  </a:cubicBezTo>
                  <a:cubicBezTo>
                    <a:pt x="46" y="417"/>
                    <a:pt x="25" y="438"/>
                    <a:pt x="15" y="459"/>
                  </a:cubicBezTo>
                  <a:cubicBezTo>
                    <a:pt x="-17" y="500"/>
                    <a:pt x="4" y="552"/>
                    <a:pt x="56" y="552"/>
                  </a:cubicBezTo>
                  <a:cubicBezTo>
                    <a:pt x="56" y="552"/>
                    <a:pt x="67" y="552"/>
                    <a:pt x="67" y="542"/>
                  </a:cubicBezTo>
                  <a:cubicBezTo>
                    <a:pt x="129" y="532"/>
                    <a:pt x="171" y="490"/>
                    <a:pt x="202" y="438"/>
                  </a:cubicBezTo>
                  <a:cubicBezTo>
                    <a:pt x="213" y="417"/>
                    <a:pt x="233" y="396"/>
                    <a:pt x="244" y="375"/>
                  </a:cubicBezTo>
                  <a:cubicBezTo>
                    <a:pt x="244" y="365"/>
                    <a:pt x="254" y="355"/>
                    <a:pt x="254" y="344"/>
                  </a:cubicBezTo>
                  <a:cubicBezTo>
                    <a:pt x="265" y="323"/>
                    <a:pt x="265" y="323"/>
                    <a:pt x="275" y="313"/>
                  </a:cubicBezTo>
                  <a:cubicBezTo>
                    <a:pt x="286" y="292"/>
                    <a:pt x="306" y="282"/>
                    <a:pt x="327" y="250"/>
                  </a:cubicBezTo>
                  <a:cubicBezTo>
                    <a:pt x="338" y="230"/>
                    <a:pt x="348" y="209"/>
                    <a:pt x="348" y="188"/>
                  </a:cubicBezTo>
                  <a:cubicBezTo>
                    <a:pt x="358" y="167"/>
                    <a:pt x="358" y="146"/>
                    <a:pt x="369" y="125"/>
                  </a:cubicBezTo>
                  <a:lnTo>
                    <a:pt x="369" y="125"/>
                  </a:lnTo>
                  <a:lnTo>
                    <a:pt x="369" y="125"/>
                  </a:lnTo>
                  <a:cubicBezTo>
                    <a:pt x="369" y="115"/>
                    <a:pt x="369" y="115"/>
                    <a:pt x="379" y="105"/>
                  </a:cubicBezTo>
                  <a:cubicBezTo>
                    <a:pt x="379" y="94"/>
                    <a:pt x="390" y="84"/>
                    <a:pt x="390" y="63"/>
                  </a:cubicBezTo>
                  <a:cubicBezTo>
                    <a:pt x="390" y="32"/>
                    <a:pt x="358" y="0"/>
                    <a:pt x="327"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6" name="Google Shape;1916;p38"/>
            <p:cNvSpPr/>
            <p:nvPr/>
          </p:nvSpPr>
          <p:spPr>
            <a:xfrm>
              <a:off x="693410" y="2229019"/>
              <a:ext cx="78163" cy="139961"/>
            </a:xfrm>
            <a:custGeom>
              <a:avLst/>
              <a:gdLst/>
              <a:ahLst/>
              <a:cxnLst/>
              <a:rect l="l" t="t" r="r" b="b"/>
              <a:pathLst>
                <a:path w="320" h="573" extrusionOk="0">
                  <a:moveTo>
                    <a:pt x="46" y="0"/>
                  </a:moveTo>
                  <a:lnTo>
                    <a:pt x="46" y="0"/>
                  </a:lnTo>
                  <a:cubicBezTo>
                    <a:pt x="25" y="0"/>
                    <a:pt x="4" y="11"/>
                    <a:pt x="4" y="32"/>
                  </a:cubicBezTo>
                  <a:cubicBezTo>
                    <a:pt x="-6" y="73"/>
                    <a:pt x="4" y="115"/>
                    <a:pt x="15" y="146"/>
                  </a:cubicBezTo>
                  <a:cubicBezTo>
                    <a:pt x="25" y="188"/>
                    <a:pt x="35" y="219"/>
                    <a:pt x="46" y="261"/>
                  </a:cubicBezTo>
                  <a:cubicBezTo>
                    <a:pt x="77" y="334"/>
                    <a:pt x="119" y="407"/>
                    <a:pt x="160" y="479"/>
                  </a:cubicBezTo>
                  <a:cubicBezTo>
                    <a:pt x="181" y="511"/>
                    <a:pt x="213" y="573"/>
                    <a:pt x="265" y="573"/>
                  </a:cubicBezTo>
                  <a:lnTo>
                    <a:pt x="265" y="573"/>
                  </a:lnTo>
                  <a:cubicBezTo>
                    <a:pt x="296" y="573"/>
                    <a:pt x="317" y="552"/>
                    <a:pt x="317" y="521"/>
                  </a:cubicBezTo>
                  <a:cubicBezTo>
                    <a:pt x="327" y="500"/>
                    <a:pt x="306" y="469"/>
                    <a:pt x="296" y="448"/>
                  </a:cubicBezTo>
                  <a:cubicBezTo>
                    <a:pt x="244" y="386"/>
                    <a:pt x="202" y="323"/>
                    <a:pt x="171" y="250"/>
                  </a:cubicBezTo>
                  <a:cubicBezTo>
                    <a:pt x="150" y="209"/>
                    <a:pt x="140" y="177"/>
                    <a:pt x="119" y="136"/>
                  </a:cubicBezTo>
                  <a:cubicBezTo>
                    <a:pt x="108" y="94"/>
                    <a:pt x="98" y="42"/>
                    <a:pt x="67" y="11"/>
                  </a:cubicBezTo>
                  <a:cubicBezTo>
                    <a:pt x="56" y="0"/>
                    <a:pt x="56" y="0"/>
                    <a:pt x="4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7" name="Google Shape;1917;p38"/>
            <p:cNvSpPr/>
            <p:nvPr/>
          </p:nvSpPr>
          <p:spPr>
            <a:xfrm>
              <a:off x="414462" y="2451053"/>
              <a:ext cx="738886" cy="150220"/>
            </a:xfrm>
            <a:custGeom>
              <a:avLst/>
              <a:gdLst/>
              <a:ahLst/>
              <a:cxnLst/>
              <a:rect l="l" t="t" r="r" b="b"/>
              <a:pathLst>
                <a:path w="3025" h="615" extrusionOk="0">
                  <a:moveTo>
                    <a:pt x="0" y="498"/>
                  </a:moveTo>
                  <a:lnTo>
                    <a:pt x="0" y="498"/>
                  </a:lnTo>
                  <a:cubicBezTo>
                    <a:pt x="198" y="487"/>
                    <a:pt x="396" y="425"/>
                    <a:pt x="594" y="352"/>
                  </a:cubicBezTo>
                  <a:cubicBezTo>
                    <a:pt x="782" y="279"/>
                    <a:pt x="980" y="195"/>
                    <a:pt x="1177" y="123"/>
                  </a:cubicBezTo>
                  <a:cubicBezTo>
                    <a:pt x="1365" y="60"/>
                    <a:pt x="1573" y="18"/>
                    <a:pt x="1782" y="29"/>
                  </a:cubicBezTo>
                  <a:cubicBezTo>
                    <a:pt x="2000" y="50"/>
                    <a:pt x="2209" y="112"/>
                    <a:pt x="2396" y="216"/>
                  </a:cubicBezTo>
                  <a:cubicBezTo>
                    <a:pt x="2594" y="310"/>
                    <a:pt x="2771" y="435"/>
                    <a:pt x="2948" y="570"/>
                  </a:cubicBezTo>
                  <a:cubicBezTo>
                    <a:pt x="2969" y="591"/>
                    <a:pt x="2990" y="602"/>
                    <a:pt x="3011" y="612"/>
                  </a:cubicBezTo>
                  <a:cubicBezTo>
                    <a:pt x="3021" y="623"/>
                    <a:pt x="3032" y="602"/>
                    <a:pt x="3021" y="602"/>
                  </a:cubicBezTo>
                  <a:cubicBezTo>
                    <a:pt x="2990" y="560"/>
                    <a:pt x="2948" y="529"/>
                    <a:pt x="2896" y="498"/>
                  </a:cubicBezTo>
                  <a:cubicBezTo>
                    <a:pt x="2855" y="456"/>
                    <a:pt x="2813" y="425"/>
                    <a:pt x="2761" y="393"/>
                  </a:cubicBezTo>
                  <a:cubicBezTo>
                    <a:pt x="2677" y="331"/>
                    <a:pt x="2584" y="279"/>
                    <a:pt x="2480" y="227"/>
                  </a:cubicBezTo>
                  <a:cubicBezTo>
                    <a:pt x="2292" y="123"/>
                    <a:pt x="2094" y="39"/>
                    <a:pt x="1875" y="8"/>
                  </a:cubicBezTo>
                  <a:cubicBezTo>
                    <a:pt x="1667" y="-13"/>
                    <a:pt x="1459" y="8"/>
                    <a:pt x="1261" y="70"/>
                  </a:cubicBezTo>
                  <a:cubicBezTo>
                    <a:pt x="1052" y="133"/>
                    <a:pt x="865" y="216"/>
                    <a:pt x="677" y="300"/>
                  </a:cubicBezTo>
                  <a:cubicBezTo>
                    <a:pt x="480" y="373"/>
                    <a:pt x="282" y="456"/>
                    <a:pt x="84" y="487"/>
                  </a:cubicBezTo>
                  <a:cubicBezTo>
                    <a:pt x="52" y="498"/>
                    <a:pt x="21" y="498"/>
                    <a:pt x="0" y="4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8" name="Google Shape;1918;p38"/>
            <p:cNvSpPr/>
            <p:nvPr/>
          </p:nvSpPr>
          <p:spPr>
            <a:xfrm>
              <a:off x="689257" y="2262239"/>
              <a:ext cx="214704" cy="203468"/>
            </a:xfrm>
            <a:custGeom>
              <a:avLst/>
              <a:gdLst/>
              <a:ahLst/>
              <a:cxnLst/>
              <a:rect l="l" t="t" r="r" b="b"/>
              <a:pathLst>
                <a:path w="879" h="833" extrusionOk="0">
                  <a:moveTo>
                    <a:pt x="0" y="0"/>
                  </a:moveTo>
                  <a:lnTo>
                    <a:pt x="0" y="0"/>
                  </a:lnTo>
                  <a:cubicBezTo>
                    <a:pt x="32" y="73"/>
                    <a:pt x="73" y="146"/>
                    <a:pt x="115" y="218"/>
                  </a:cubicBezTo>
                  <a:cubicBezTo>
                    <a:pt x="157" y="281"/>
                    <a:pt x="209" y="343"/>
                    <a:pt x="261" y="406"/>
                  </a:cubicBezTo>
                  <a:cubicBezTo>
                    <a:pt x="365" y="531"/>
                    <a:pt x="490" y="635"/>
                    <a:pt x="625" y="718"/>
                  </a:cubicBezTo>
                  <a:cubicBezTo>
                    <a:pt x="657" y="739"/>
                    <a:pt x="698" y="760"/>
                    <a:pt x="740" y="781"/>
                  </a:cubicBezTo>
                  <a:cubicBezTo>
                    <a:pt x="761" y="791"/>
                    <a:pt x="782" y="802"/>
                    <a:pt x="802" y="812"/>
                  </a:cubicBezTo>
                  <a:cubicBezTo>
                    <a:pt x="823" y="823"/>
                    <a:pt x="844" y="833"/>
                    <a:pt x="865" y="833"/>
                  </a:cubicBezTo>
                  <a:cubicBezTo>
                    <a:pt x="875" y="833"/>
                    <a:pt x="886" y="823"/>
                    <a:pt x="875" y="812"/>
                  </a:cubicBezTo>
                  <a:cubicBezTo>
                    <a:pt x="855" y="802"/>
                    <a:pt x="834" y="802"/>
                    <a:pt x="823" y="791"/>
                  </a:cubicBezTo>
                  <a:cubicBezTo>
                    <a:pt x="802" y="781"/>
                    <a:pt x="782" y="771"/>
                    <a:pt x="761" y="760"/>
                  </a:cubicBezTo>
                  <a:cubicBezTo>
                    <a:pt x="730" y="750"/>
                    <a:pt x="698" y="729"/>
                    <a:pt x="667" y="708"/>
                  </a:cubicBezTo>
                  <a:cubicBezTo>
                    <a:pt x="594" y="666"/>
                    <a:pt x="532" y="625"/>
                    <a:pt x="469" y="573"/>
                  </a:cubicBezTo>
                  <a:cubicBezTo>
                    <a:pt x="344" y="468"/>
                    <a:pt x="240" y="354"/>
                    <a:pt x="146" y="218"/>
                  </a:cubicBezTo>
                  <a:cubicBezTo>
                    <a:pt x="94" y="146"/>
                    <a:pt x="42" y="73"/>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19" name="Google Shape;1919;p38"/>
            <p:cNvSpPr/>
            <p:nvPr/>
          </p:nvSpPr>
          <p:spPr>
            <a:xfrm>
              <a:off x="619887" y="2126184"/>
              <a:ext cx="163654" cy="263312"/>
            </a:xfrm>
            <a:custGeom>
              <a:avLst/>
              <a:gdLst/>
              <a:ahLst/>
              <a:cxnLst/>
              <a:rect l="l" t="t" r="r" b="b"/>
              <a:pathLst>
                <a:path w="670" h="1078" extrusionOk="0">
                  <a:moveTo>
                    <a:pt x="670" y="1067"/>
                  </a:moveTo>
                  <a:lnTo>
                    <a:pt x="670" y="1067"/>
                  </a:lnTo>
                  <a:cubicBezTo>
                    <a:pt x="514" y="984"/>
                    <a:pt x="305" y="994"/>
                    <a:pt x="191" y="848"/>
                  </a:cubicBezTo>
                  <a:cubicBezTo>
                    <a:pt x="66" y="713"/>
                    <a:pt x="76" y="505"/>
                    <a:pt x="76" y="338"/>
                  </a:cubicBezTo>
                  <a:cubicBezTo>
                    <a:pt x="76" y="223"/>
                    <a:pt x="76" y="109"/>
                    <a:pt x="24" y="15"/>
                  </a:cubicBezTo>
                  <a:cubicBezTo>
                    <a:pt x="24" y="15"/>
                    <a:pt x="14" y="25"/>
                    <a:pt x="3" y="25"/>
                  </a:cubicBezTo>
                  <a:cubicBezTo>
                    <a:pt x="86" y="88"/>
                    <a:pt x="170" y="140"/>
                    <a:pt x="243" y="192"/>
                  </a:cubicBezTo>
                  <a:cubicBezTo>
                    <a:pt x="305" y="244"/>
                    <a:pt x="378" y="286"/>
                    <a:pt x="430" y="338"/>
                  </a:cubicBezTo>
                  <a:cubicBezTo>
                    <a:pt x="493" y="380"/>
                    <a:pt x="545" y="432"/>
                    <a:pt x="576" y="505"/>
                  </a:cubicBezTo>
                  <a:cubicBezTo>
                    <a:pt x="628" y="567"/>
                    <a:pt x="639" y="650"/>
                    <a:pt x="639" y="734"/>
                  </a:cubicBezTo>
                  <a:cubicBezTo>
                    <a:pt x="639" y="838"/>
                    <a:pt x="628" y="932"/>
                    <a:pt x="618" y="1036"/>
                  </a:cubicBezTo>
                  <a:cubicBezTo>
                    <a:pt x="618" y="1057"/>
                    <a:pt x="649" y="1057"/>
                    <a:pt x="649" y="1036"/>
                  </a:cubicBezTo>
                  <a:cubicBezTo>
                    <a:pt x="659" y="942"/>
                    <a:pt x="670" y="848"/>
                    <a:pt x="670" y="755"/>
                  </a:cubicBezTo>
                  <a:cubicBezTo>
                    <a:pt x="670" y="671"/>
                    <a:pt x="659" y="588"/>
                    <a:pt x="618" y="515"/>
                  </a:cubicBezTo>
                  <a:cubicBezTo>
                    <a:pt x="545" y="380"/>
                    <a:pt x="420" y="286"/>
                    <a:pt x="295" y="203"/>
                  </a:cubicBezTo>
                  <a:cubicBezTo>
                    <a:pt x="201" y="130"/>
                    <a:pt x="107" y="67"/>
                    <a:pt x="24" y="5"/>
                  </a:cubicBezTo>
                  <a:cubicBezTo>
                    <a:pt x="14" y="-6"/>
                    <a:pt x="-7" y="5"/>
                    <a:pt x="3" y="15"/>
                  </a:cubicBezTo>
                  <a:cubicBezTo>
                    <a:pt x="86" y="203"/>
                    <a:pt x="34" y="411"/>
                    <a:pt x="66" y="609"/>
                  </a:cubicBezTo>
                  <a:cubicBezTo>
                    <a:pt x="76" y="692"/>
                    <a:pt x="97" y="775"/>
                    <a:pt x="149" y="838"/>
                  </a:cubicBezTo>
                  <a:cubicBezTo>
                    <a:pt x="201" y="911"/>
                    <a:pt x="274" y="953"/>
                    <a:pt x="357" y="984"/>
                  </a:cubicBezTo>
                  <a:cubicBezTo>
                    <a:pt x="409" y="1005"/>
                    <a:pt x="461" y="1005"/>
                    <a:pt x="514" y="1025"/>
                  </a:cubicBezTo>
                  <a:cubicBezTo>
                    <a:pt x="566" y="1036"/>
                    <a:pt x="618" y="1046"/>
                    <a:pt x="670" y="1078"/>
                  </a:cubicBezTo>
                  <a:lnTo>
                    <a:pt x="670" y="106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0" name="Google Shape;1920;p38"/>
            <p:cNvSpPr/>
            <p:nvPr/>
          </p:nvSpPr>
          <p:spPr>
            <a:xfrm>
              <a:off x="300148" y="2475968"/>
              <a:ext cx="323644" cy="160234"/>
            </a:xfrm>
            <a:custGeom>
              <a:avLst/>
              <a:gdLst/>
              <a:ahLst/>
              <a:cxnLst/>
              <a:rect l="l" t="t" r="r" b="b"/>
              <a:pathLst>
                <a:path w="1325" h="656" extrusionOk="0">
                  <a:moveTo>
                    <a:pt x="1323" y="114"/>
                  </a:moveTo>
                  <a:lnTo>
                    <a:pt x="1323" y="114"/>
                  </a:lnTo>
                  <a:cubicBezTo>
                    <a:pt x="1229" y="135"/>
                    <a:pt x="1135" y="93"/>
                    <a:pt x="1052" y="62"/>
                  </a:cubicBezTo>
                  <a:cubicBezTo>
                    <a:pt x="968" y="31"/>
                    <a:pt x="875" y="0"/>
                    <a:pt x="781" y="0"/>
                  </a:cubicBezTo>
                  <a:cubicBezTo>
                    <a:pt x="729" y="0"/>
                    <a:pt x="687" y="0"/>
                    <a:pt x="645" y="21"/>
                  </a:cubicBezTo>
                  <a:cubicBezTo>
                    <a:pt x="604" y="31"/>
                    <a:pt x="562" y="52"/>
                    <a:pt x="520" y="62"/>
                  </a:cubicBezTo>
                  <a:cubicBezTo>
                    <a:pt x="437" y="104"/>
                    <a:pt x="354" y="156"/>
                    <a:pt x="270" y="208"/>
                  </a:cubicBezTo>
                  <a:cubicBezTo>
                    <a:pt x="177" y="260"/>
                    <a:pt x="93" y="312"/>
                    <a:pt x="0" y="375"/>
                  </a:cubicBezTo>
                  <a:cubicBezTo>
                    <a:pt x="0" y="385"/>
                    <a:pt x="0" y="385"/>
                    <a:pt x="0" y="396"/>
                  </a:cubicBezTo>
                  <a:cubicBezTo>
                    <a:pt x="145" y="552"/>
                    <a:pt x="354" y="646"/>
                    <a:pt x="573" y="656"/>
                  </a:cubicBezTo>
                  <a:cubicBezTo>
                    <a:pt x="781" y="666"/>
                    <a:pt x="989" y="583"/>
                    <a:pt x="1135" y="437"/>
                  </a:cubicBezTo>
                  <a:cubicBezTo>
                    <a:pt x="1218" y="364"/>
                    <a:pt x="1281" y="260"/>
                    <a:pt x="1323" y="156"/>
                  </a:cubicBezTo>
                  <a:cubicBezTo>
                    <a:pt x="1333" y="135"/>
                    <a:pt x="1302" y="125"/>
                    <a:pt x="1291" y="146"/>
                  </a:cubicBezTo>
                  <a:cubicBezTo>
                    <a:pt x="1229" y="333"/>
                    <a:pt x="1073" y="479"/>
                    <a:pt x="895" y="562"/>
                  </a:cubicBezTo>
                  <a:cubicBezTo>
                    <a:pt x="708" y="646"/>
                    <a:pt x="500" y="646"/>
                    <a:pt x="302" y="573"/>
                  </a:cubicBezTo>
                  <a:cubicBezTo>
                    <a:pt x="198" y="531"/>
                    <a:pt x="104" y="458"/>
                    <a:pt x="20" y="375"/>
                  </a:cubicBezTo>
                  <a:cubicBezTo>
                    <a:pt x="20" y="385"/>
                    <a:pt x="20" y="396"/>
                    <a:pt x="20" y="396"/>
                  </a:cubicBezTo>
                  <a:cubicBezTo>
                    <a:pt x="177" y="291"/>
                    <a:pt x="333" y="187"/>
                    <a:pt x="500" y="104"/>
                  </a:cubicBezTo>
                  <a:cubicBezTo>
                    <a:pt x="541" y="83"/>
                    <a:pt x="583" y="62"/>
                    <a:pt x="625" y="52"/>
                  </a:cubicBezTo>
                  <a:cubicBezTo>
                    <a:pt x="677" y="31"/>
                    <a:pt x="718" y="31"/>
                    <a:pt x="770" y="31"/>
                  </a:cubicBezTo>
                  <a:cubicBezTo>
                    <a:pt x="864" y="31"/>
                    <a:pt x="958" y="41"/>
                    <a:pt x="1052" y="73"/>
                  </a:cubicBezTo>
                  <a:cubicBezTo>
                    <a:pt x="1135" y="104"/>
                    <a:pt x="1239" y="166"/>
                    <a:pt x="1323" y="11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1" name="Google Shape;1921;p38"/>
            <p:cNvSpPr/>
            <p:nvPr/>
          </p:nvSpPr>
          <p:spPr>
            <a:xfrm>
              <a:off x="653839" y="2452275"/>
              <a:ext cx="152662" cy="191500"/>
            </a:xfrm>
            <a:custGeom>
              <a:avLst/>
              <a:gdLst/>
              <a:ahLst/>
              <a:cxnLst/>
              <a:rect l="l" t="t" r="r" b="b"/>
              <a:pathLst>
                <a:path w="625" h="784" extrusionOk="0">
                  <a:moveTo>
                    <a:pt x="10" y="784"/>
                  </a:moveTo>
                  <a:lnTo>
                    <a:pt x="10" y="784"/>
                  </a:lnTo>
                  <a:cubicBezTo>
                    <a:pt x="41" y="722"/>
                    <a:pt x="72" y="670"/>
                    <a:pt x="104" y="607"/>
                  </a:cubicBezTo>
                  <a:cubicBezTo>
                    <a:pt x="135" y="555"/>
                    <a:pt x="166" y="493"/>
                    <a:pt x="197" y="440"/>
                  </a:cubicBezTo>
                  <a:cubicBezTo>
                    <a:pt x="270" y="326"/>
                    <a:pt x="343" y="222"/>
                    <a:pt x="437" y="138"/>
                  </a:cubicBezTo>
                  <a:cubicBezTo>
                    <a:pt x="468" y="107"/>
                    <a:pt x="500" y="86"/>
                    <a:pt x="531" y="65"/>
                  </a:cubicBezTo>
                  <a:cubicBezTo>
                    <a:pt x="541" y="55"/>
                    <a:pt x="552" y="45"/>
                    <a:pt x="572" y="45"/>
                  </a:cubicBezTo>
                  <a:cubicBezTo>
                    <a:pt x="593" y="34"/>
                    <a:pt x="604" y="34"/>
                    <a:pt x="625" y="24"/>
                  </a:cubicBezTo>
                  <a:cubicBezTo>
                    <a:pt x="625" y="13"/>
                    <a:pt x="625" y="3"/>
                    <a:pt x="614" y="3"/>
                  </a:cubicBezTo>
                  <a:cubicBezTo>
                    <a:pt x="593" y="-7"/>
                    <a:pt x="552" y="13"/>
                    <a:pt x="531" y="24"/>
                  </a:cubicBezTo>
                  <a:cubicBezTo>
                    <a:pt x="500" y="45"/>
                    <a:pt x="479" y="65"/>
                    <a:pt x="447" y="86"/>
                  </a:cubicBezTo>
                  <a:cubicBezTo>
                    <a:pt x="406" y="128"/>
                    <a:pt x="354" y="180"/>
                    <a:pt x="312" y="232"/>
                  </a:cubicBezTo>
                  <a:cubicBezTo>
                    <a:pt x="229" y="336"/>
                    <a:pt x="156" y="451"/>
                    <a:pt x="93" y="576"/>
                  </a:cubicBezTo>
                  <a:cubicBezTo>
                    <a:pt x="62" y="638"/>
                    <a:pt x="31" y="711"/>
                    <a:pt x="0" y="784"/>
                  </a:cubicBezTo>
                  <a:lnTo>
                    <a:pt x="10" y="78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2" name="Google Shape;1922;p38"/>
            <p:cNvSpPr/>
            <p:nvPr/>
          </p:nvSpPr>
          <p:spPr>
            <a:xfrm>
              <a:off x="548318" y="2505524"/>
              <a:ext cx="209819" cy="253542"/>
            </a:xfrm>
            <a:custGeom>
              <a:avLst/>
              <a:gdLst/>
              <a:ahLst/>
              <a:cxnLst/>
              <a:rect l="l" t="t" r="r" b="b"/>
              <a:pathLst>
                <a:path w="859" h="1038" extrusionOk="0">
                  <a:moveTo>
                    <a:pt x="754" y="4"/>
                  </a:moveTo>
                  <a:lnTo>
                    <a:pt x="754" y="4"/>
                  </a:lnTo>
                  <a:cubicBezTo>
                    <a:pt x="588" y="-17"/>
                    <a:pt x="432" y="66"/>
                    <a:pt x="317" y="181"/>
                  </a:cubicBezTo>
                  <a:cubicBezTo>
                    <a:pt x="265" y="243"/>
                    <a:pt x="223" y="327"/>
                    <a:pt x="192" y="400"/>
                  </a:cubicBezTo>
                  <a:cubicBezTo>
                    <a:pt x="171" y="504"/>
                    <a:pt x="150" y="597"/>
                    <a:pt x="129" y="691"/>
                  </a:cubicBezTo>
                  <a:cubicBezTo>
                    <a:pt x="98" y="806"/>
                    <a:pt x="57" y="919"/>
                    <a:pt x="4" y="1013"/>
                  </a:cubicBezTo>
                  <a:cubicBezTo>
                    <a:pt x="-6" y="1034"/>
                    <a:pt x="4" y="1044"/>
                    <a:pt x="25" y="1034"/>
                  </a:cubicBezTo>
                  <a:cubicBezTo>
                    <a:pt x="223" y="1003"/>
                    <a:pt x="432" y="940"/>
                    <a:pt x="598" y="806"/>
                  </a:cubicBezTo>
                  <a:cubicBezTo>
                    <a:pt x="671" y="743"/>
                    <a:pt x="734" y="670"/>
                    <a:pt x="786" y="587"/>
                  </a:cubicBezTo>
                  <a:cubicBezTo>
                    <a:pt x="827" y="493"/>
                    <a:pt x="859" y="400"/>
                    <a:pt x="859" y="295"/>
                  </a:cubicBezTo>
                  <a:cubicBezTo>
                    <a:pt x="859" y="233"/>
                    <a:pt x="848" y="170"/>
                    <a:pt x="838" y="118"/>
                  </a:cubicBezTo>
                  <a:cubicBezTo>
                    <a:pt x="827" y="77"/>
                    <a:pt x="807" y="35"/>
                    <a:pt x="765" y="14"/>
                  </a:cubicBezTo>
                  <a:cubicBezTo>
                    <a:pt x="744" y="14"/>
                    <a:pt x="734" y="45"/>
                    <a:pt x="754" y="56"/>
                  </a:cubicBezTo>
                  <a:cubicBezTo>
                    <a:pt x="786" y="66"/>
                    <a:pt x="807" y="108"/>
                    <a:pt x="807" y="139"/>
                  </a:cubicBezTo>
                  <a:cubicBezTo>
                    <a:pt x="817" y="191"/>
                    <a:pt x="827" y="233"/>
                    <a:pt x="827" y="285"/>
                  </a:cubicBezTo>
                  <a:cubicBezTo>
                    <a:pt x="827" y="389"/>
                    <a:pt x="807" y="483"/>
                    <a:pt x="754" y="577"/>
                  </a:cubicBezTo>
                  <a:cubicBezTo>
                    <a:pt x="671" y="733"/>
                    <a:pt x="515" y="847"/>
                    <a:pt x="348" y="919"/>
                  </a:cubicBezTo>
                  <a:cubicBezTo>
                    <a:pt x="234" y="961"/>
                    <a:pt x="129" y="992"/>
                    <a:pt x="15" y="1013"/>
                  </a:cubicBezTo>
                  <a:cubicBezTo>
                    <a:pt x="15" y="1013"/>
                    <a:pt x="25" y="1024"/>
                    <a:pt x="25" y="1034"/>
                  </a:cubicBezTo>
                  <a:cubicBezTo>
                    <a:pt x="77" y="940"/>
                    <a:pt x="109" y="858"/>
                    <a:pt x="140" y="754"/>
                  </a:cubicBezTo>
                  <a:cubicBezTo>
                    <a:pt x="171" y="660"/>
                    <a:pt x="182" y="566"/>
                    <a:pt x="202" y="472"/>
                  </a:cubicBezTo>
                  <a:cubicBezTo>
                    <a:pt x="223" y="389"/>
                    <a:pt x="254" y="306"/>
                    <a:pt x="317" y="233"/>
                  </a:cubicBezTo>
                  <a:cubicBezTo>
                    <a:pt x="359" y="170"/>
                    <a:pt x="421" y="118"/>
                    <a:pt x="494" y="87"/>
                  </a:cubicBezTo>
                  <a:cubicBezTo>
                    <a:pt x="577" y="45"/>
                    <a:pt x="661" y="25"/>
                    <a:pt x="754" y="25"/>
                  </a:cubicBezTo>
                  <a:cubicBezTo>
                    <a:pt x="765" y="25"/>
                    <a:pt x="765" y="4"/>
                    <a:pt x="754" y="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23" name="Google Shape;1923;p38"/>
            <p:cNvSpPr/>
            <p:nvPr/>
          </p:nvSpPr>
          <p:spPr>
            <a:xfrm>
              <a:off x="1163370" y="1759302"/>
              <a:ext cx="2169027" cy="2165363"/>
            </a:xfrm>
            <a:custGeom>
              <a:avLst/>
              <a:gdLst/>
              <a:ahLst/>
              <a:cxnLst/>
              <a:rect l="l" t="t" r="r" b="b"/>
              <a:pathLst>
                <a:path w="8880" h="8865" extrusionOk="0">
                  <a:moveTo>
                    <a:pt x="1778" y="840"/>
                  </a:moveTo>
                  <a:lnTo>
                    <a:pt x="1778" y="840"/>
                  </a:lnTo>
                  <a:cubicBezTo>
                    <a:pt x="955" y="1423"/>
                    <a:pt x="455" y="2371"/>
                    <a:pt x="184" y="3350"/>
                  </a:cubicBezTo>
                  <a:cubicBezTo>
                    <a:pt x="59" y="3777"/>
                    <a:pt x="-24" y="4235"/>
                    <a:pt x="7" y="4683"/>
                  </a:cubicBezTo>
                  <a:cubicBezTo>
                    <a:pt x="39" y="5485"/>
                    <a:pt x="414" y="6245"/>
                    <a:pt x="809" y="6943"/>
                  </a:cubicBezTo>
                  <a:cubicBezTo>
                    <a:pt x="966" y="7214"/>
                    <a:pt x="1132" y="7485"/>
                    <a:pt x="1351" y="7714"/>
                  </a:cubicBezTo>
                  <a:cubicBezTo>
                    <a:pt x="1549" y="7922"/>
                    <a:pt x="1778" y="8089"/>
                    <a:pt x="2018" y="8224"/>
                  </a:cubicBezTo>
                  <a:cubicBezTo>
                    <a:pt x="3434" y="9058"/>
                    <a:pt x="5308" y="9089"/>
                    <a:pt x="6725" y="8256"/>
                  </a:cubicBezTo>
                  <a:cubicBezTo>
                    <a:pt x="8142" y="7422"/>
                    <a:pt x="9027" y="5745"/>
                    <a:pt x="8860" y="4110"/>
                  </a:cubicBezTo>
                  <a:cubicBezTo>
                    <a:pt x="8798" y="3475"/>
                    <a:pt x="8590" y="2861"/>
                    <a:pt x="8350" y="2267"/>
                  </a:cubicBezTo>
                  <a:cubicBezTo>
                    <a:pt x="8267" y="2069"/>
                    <a:pt x="8183" y="1861"/>
                    <a:pt x="8048" y="1694"/>
                  </a:cubicBezTo>
                  <a:cubicBezTo>
                    <a:pt x="7808" y="1392"/>
                    <a:pt x="7454" y="1225"/>
                    <a:pt x="7173" y="975"/>
                  </a:cubicBezTo>
                  <a:cubicBezTo>
                    <a:pt x="6975" y="798"/>
                    <a:pt x="6808" y="590"/>
                    <a:pt x="6590" y="444"/>
                  </a:cubicBezTo>
                  <a:cubicBezTo>
                    <a:pt x="6360" y="288"/>
                    <a:pt x="6090" y="205"/>
                    <a:pt x="5819" y="142"/>
                  </a:cubicBezTo>
                  <a:cubicBezTo>
                    <a:pt x="4361" y="-191"/>
                    <a:pt x="2726" y="48"/>
                    <a:pt x="1580" y="1007"/>
                  </a:cubicBezTo>
                  <a:lnTo>
                    <a:pt x="1778" y="84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4" name="Google Shape;1924;p38"/>
            <p:cNvSpPr/>
            <p:nvPr/>
          </p:nvSpPr>
          <p:spPr>
            <a:xfrm>
              <a:off x="1418624" y="1758325"/>
              <a:ext cx="850757" cy="1145090"/>
            </a:xfrm>
            <a:custGeom>
              <a:avLst/>
              <a:gdLst/>
              <a:ahLst/>
              <a:cxnLst/>
              <a:rect l="l" t="t" r="r" b="b"/>
              <a:pathLst>
                <a:path w="3483" h="4688" extrusionOk="0">
                  <a:moveTo>
                    <a:pt x="2244" y="156"/>
                  </a:moveTo>
                  <a:lnTo>
                    <a:pt x="2244" y="156"/>
                  </a:lnTo>
                  <a:cubicBezTo>
                    <a:pt x="2379" y="281"/>
                    <a:pt x="2431" y="302"/>
                    <a:pt x="2087" y="521"/>
                  </a:cubicBezTo>
                  <a:cubicBezTo>
                    <a:pt x="1744" y="740"/>
                    <a:pt x="1650" y="792"/>
                    <a:pt x="1504" y="740"/>
                  </a:cubicBezTo>
                  <a:cubicBezTo>
                    <a:pt x="1369" y="688"/>
                    <a:pt x="1452" y="646"/>
                    <a:pt x="1264" y="740"/>
                  </a:cubicBezTo>
                  <a:cubicBezTo>
                    <a:pt x="1066" y="834"/>
                    <a:pt x="681" y="1042"/>
                    <a:pt x="681" y="1125"/>
                  </a:cubicBezTo>
                  <a:cubicBezTo>
                    <a:pt x="681" y="1209"/>
                    <a:pt x="806" y="1292"/>
                    <a:pt x="806" y="1396"/>
                  </a:cubicBezTo>
                  <a:cubicBezTo>
                    <a:pt x="806" y="1500"/>
                    <a:pt x="806" y="1719"/>
                    <a:pt x="639" y="1886"/>
                  </a:cubicBezTo>
                  <a:cubicBezTo>
                    <a:pt x="483" y="2052"/>
                    <a:pt x="212" y="2521"/>
                    <a:pt x="139" y="2709"/>
                  </a:cubicBezTo>
                  <a:cubicBezTo>
                    <a:pt x="66" y="2896"/>
                    <a:pt x="-17" y="3292"/>
                    <a:pt x="4" y="3417"/>
                  </a:cubicBezTo>
                  <a:cubicBezTo>
                    <a:pt x="14" y="3542"/>
                    <a:pt x="25" y="3750"/>
                    <a:pt x="108" y="3719"/>
                  </a:cubicBezTo>
                  <a:cubicBezTo>
                    <a:pt x="191" y="3677"/>
                    <a:pt x="254" y="3459"/>
                    <a:pt x="254" y="3563"/>
                  </a:cubicBezTo>
                  <a:cubicBezTo>
                    <a:pt x="254" y="3667"/>
                    <a:pt x="358" y="4093"/>
                    <a:pt x="587" y="4166"/>
                  </a:cubicBezTo>
                  <a:cubicBezTo>
                    <a:pt x="806" y="4228"/>
                    <a:pt x="1181" y="4322"/>
                    <a:pt x="1296" y="4343"/>
                  </a:cubicBezTo>
                  <a:cubicBezTo>
                    <a:pt x="1410" y="4374"/>
                    <a:pt x="1587" y="4405"/>
                    <a:pt x="1723" y="4468"/>
                  </a:cubicBezTo>
                  <a:cubicBezTo>
                    <a:pt x="1858" y="4530"/>
                    <a:pt x="1962" y="4655"/>
                    <a:pt x="2066" y="4666"/>
                  </a:cubicBezTo>
                  <a:cubicBezTo>
                    <a:pt x="2171" y="4676"/>
                    <a:pt x="2233" y="4728"/>
                    <a:pt x="2233" y="4624"/>
                  </a:cubicBezTo>
                  <a:cubicBezTo>
                    <a:pt x="2233" y="4520"/>
                    <a:pt x="2254" y="4426"/>
                    <a:pt x="2129" y="4343"/>
                  </a:cubicBezTo>
                  <a:cubicBezTo>
                    <a:pt x="2004" y="4260"/>
                    <a:pt x="1973" y="4260"/>
                    <a:pt x="1744" y="4166"/>
                  </a:cubicBezTo>
                  <a:cubicBezTo>
                    <a:pt x="1514" y="4062"/>
                    <a:pt x="1619" y="4135"/>
                    <a:pt x="1650" y="4051"/>
                  </a:cubicBezTo>
                  <a:cubicBezTo>
                    <a:pt x="1691" y="3968"/>
                    <a:pt x="1577" y="3854"/>
                    <a:pt x="1504" y="3854"/>
                  </a:cubicBezTo>
                  <a:cubicBezTo>
                    <a:pt x="1431" y="3854"/>
                    <a:pt x="1337" y="3854"/>
                    <a:pt x="1337" y="3854"/>
                  </a:cubicBezTo>
                  <a:cubicBezTo>
                    <a:pt x="1160" y="3958"/>
                    <a:pt x="1160" y="3958"/>
                    <a:pt x="1160" y="3958"/>
                  </a:cubicBezTo>
                  <a:cubicBezTo>
                    <a:pt x="1160" y="3958"/>
                    <a:pt x="1066" y="3947"/>
                    <a:pt x="1046" y="3927"/>
                  </a:cubicBezTo>
                  <a:cubicBezTo>
                    <a:pt x="1025" y="3906"/>
                    <a:pt x="1025" y="3656"/>
                    <a:pt x="1025" y="3625"/>
                  </a:cubicBezTo>
                  <a:cubicBezTo>
                    <a:pt x="1025" y="3594"/>
                    <a:pt x="1098" y="3313"/>
                    <a:pt x="1098" y="3313"/>
                  </a:cubicBezTo>
                  <a:cubicBezTo>
                    <a:pt x="1098" y="3313"/>
                    <a:pt x="1275" y="3042"/>
                    <a:pt x="1296" y="3042"/>
                  </a:cubicBezTo>
                  <a:cubicBezTo>
                    <a:pt x="1316" y="3042"/>
                    <a:pt x="1619" y="2990"/>
                    <a:pt x="1619" y="2990"/>
                  </a:cubicBezTo>
                  <a:cubicBezTo>
                    <a:pt x="1775" y="3073"/>
                    <a:pt x="1775" y="3073"/>
                    <a:pt x="1775" y="3073"/>
                  </a:cubicBezTo>
                  <a:cubicBezTo>
                    <a:pt x="1962" y="3167"/>
                    <a:pt x="1962" y="3167"/>
                    <a:pt x="1962" y="3167"/>
                  </a:cubicBezTo>
                  <a:cubicBezTo>
                    <a:pt x="1962" y="3167"/>
                    <a:pt x="2035" y="3177"/>
                    <a:pt x="2046" y="3156"/>
                  </a:cubicBezTo>
                  <a:cubicBezTo>
                    <a:pt x="2066" y="3136"/>
                    <a:pt x="2098" y="2990"/>
                    <a:pt x="2098" y="2990"/>
                  </a:cubicBezTo>
                  <a:cubicBezTo>
                    <a:pt x="2077" y="2781"/>
                    <a:pt x="2077" y="2781"/>
                    <a:pt x="2077" y="2781"/>
                  </a:cubicBezTo>
                  <a:cubicBezTo>
                    <a:pt x="2077" y="2781"/>
                    <a:pt x="2108" y="2636"/>
                    <a:pt x="2119" y="2625"/>
                  </a:cubicBezTo>
                  <a:cubicBezTo>
                    <a:pt x="2129" y="2615"/>
                    <a:pt x="2275" y="2469"/>
                    <a:pt x="2296" y="2448"/>
                  </a:cubicBezTo>
                  <a:cubicBezTo>
                    <a:pt x="2316" y="2417"/>
                    <a:pt x="2535" y="2136"/>
                    <a:pt x="2535" y="2136"/>
                  </a:cubicBezTo>
                  <a:cubicBezTo>
                    <a:pt x="2723" y="1729"/>
                    <a:pt x="2723" y="1729"/>
                    <a:pt x="2723" y="1729"/>
                  </a:cubicBezTo>
                  <a:cubicBezTo>
                    <a:pt x="3056" y="1521"/>
                    <a:pt x="3056" y="1521"/>
                    <a:pt x="3056" y="1521"/>
                  </a:cubicBezTo>
                  <a:cubicBezTo>
                    <a:pt x="3056" y="1521"/>
                    <a:pt x="3431" y="1250"/>
                    <a:pt x="3431" y="1229"/>
                  </a:cubicBezTo>
                  <a:cubicBezTo>
                    <a:pt x="3431" y="1219"/>
                    <a:pt x="3483" y="1021"/>
                    <a:pt x="3483" y="1000"/>
                  </a:cubicBezTo>
                  <a:cubicBezTo>
                    <a:pt x="3483" y="969"/>
                    <a:pt x="3452" y="834"/>
                    <a:pt x="3431" y="813"/>
                  </a:cubicBezTo>
                  <a:cubicBezTo>
                    <a:pt x="3421" y="802"/>
                    <a:pt x="3264" y="677"/>
                    <a:pt x="3264" y="677"/>
                  </a:cubicBezTo>
                  <a:cubicBezTo>
                    <a:pt x="3264" y="677"/>
                    <a:pt x="3035" y="604"/>
                    <a:pt x="3014" y="604"/>
                  </a:cubicBezTo>
                  <a:cubicBezTo>
                    <a:pt x="2994" y="604"/>
                    <a:pt x="2869" y="667"/>
                    <a:pt x="2848" y="688"/>
                  </a:cubicBezTo>
                  <a:cubicBezTo>
                    <a:pt x="2827" y="709"/>
                    <a:pt x="2691" y="792"/>
                    <a:pt x="2691" y="792"/>
                  </a:cubicBezTo>
                  <a:cubicBezTo>
                    <a:pt x="2525" y="1052"/>
                    <a:pt x="2525" y="1052"/>
                    <a:pt x="2525" y="1052"/>
                  </a:cubicBezTo>
                  <a:cubicBezTo>
                    <a:pt x="2389" y="1021"/>
                    <a:pt x="2389" y="1021"/>
                    <a:pt x="2389" y="1021"/>
                  </a:cubicBezTo>
                  <a:cubicBezTo>
                    <a:pt x="2389" y="1021"/>
                    <a:pt x="2379" y="948"/>
                    <a:pt x="2379" y="906"/>
                  </a:cubicBezTo>
                  <a:cubicBezTo>
                    <a:pt x="2379" y="854"/>
                    <a:pt x="2462" y="709"/>
                    <a:pt x="2462" y="709"/>
                  </a:cubicBezTo>
                  <a:cubicBezTo>
                    <a:pt x="2712" y="469"/>
                    <a:pt x="2712" y="469"/>
                    <a:pt x="2712" y="469"/>
                  </a:cubicBezTo>
                  <a:cubicBezTo>
                    <a:pt x="2952" y="375"/>
                    <a:pt x="2952" y="375"/>
                    <a:pt x="2952" y="375"/>
                  </a:cubicBezTo>
                  <a:cubicBezTo>
                    <a:pt x="2952" y="375"/>
                    <a:pt x="2983" y="365"/>
                    <a:pt x="3098" y="386"/>
                  </a:cubicBezTo>
                  <a:cubicBezTo>
                    <a:pt x="3212" y="417"/>
                    <a:pt x="3327" y="448"/>
                    <a:pt x="3327" y="438"/>
                  </a:cubicBezTo>
                  <a:lnTo>
                    <a:pt x="3389" y="313"/>
                  </a:lnTo>
                  <a:cubicBezTo>
                    <a:pt x="3389" y="313"/>
                    <a:pt x="3233" y="146"/>
                    <a:pt x="3212" y="136"/>
                  </a:cubicBezTo>
                  <a:cubicBezTo>
                    <a:pt x="3202" y="115"/>
                    <a:pt x="2962" y="0"/>
                    <a:pt x="2962" y="0"/>
                  </a:cubicBezTo>
                  <a:lnTo>
                    <a:pt x="2244" y="15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5" name="Google Shape;1925;p38"/>
            <p:cNvSpPr/>
            <p:nvPr/>
          </p:nvSpPr>
          <p:spPr>
            <a:xfrm>
              <a:off x="1890295" y="2568544"/>
              <a:ext cx="181729" cy="85735"/>
            </a:xfrm>
            <a:custGeom>
              <a:avLst/>
              <a:gdLst/>
              <a:ahLst/>
              <a:cxnLst/>
              <a:rect l="l" t="t" r="r" b="b"/>
              <a:pathLst>
                <a:path w="744" h="351" extrusionOk="0">
                  <a:moveTo>
                    <a:pt x="52" y="121"/>
                  </a:moveTo>
                  <a:lnTo>
                    <a:pt x="52" y="121"/>
                  </a:lnTo>
                  <a:cubicBezTo>
                    <a:pt x="-10" y="89"/>
                    <a:pt x="-10" y="48"/>
                    <a:pt x="21" y="37"/>
                  </a:cubicBezTo>
                  <a:cubicBezTo>
                    <a:pt x="52" y="17"/>
                    <a:pt x="125" y="6"/>
                    <a:pt x="177" y="27"/>
                  </a:cubicBezTo>
                  <a:cubicBezTo>
                    <a:pt x="229" y="37"/>
                    <a:pt x="292" y="37"/>
                    <a:pt x="333" y="17"/>
                  </a:cubicBezTo>
                  <a:cubicBezTo>
                    <a:pt x="365" y="-4"/>
                    <a:pt x="490" y="-15"/>
                    <a:pt x="563" y="48"/>
                  </a:cubicBezTo>
                  <a:cubicBezTo>
                    <a:pt x="635" y="100"/>
                    <a:pt x="740" y="183"/>
                    <a:pt x="740" y="246"/>
                  </a:cubicBezTo>
                  <a:cubicBezTo>
                    <a:pt x="740" y="308"/>
                    <a:pt x="760" y="360"/>
                    <a:pt x="719" y="350"/>
                  </a:cubicBezTo>
                  <a:cubicBezTo>
                    <a:pt x="677" y="350"/>
                    <a:pt x="646" y="308"/>
                    <a:pt x="583" y="298"/>
                  </a:cubicBezTo>
                  <a:cubicBezTo>
                    <a:pt x="521" y="298"/>
                    <a:pt x="500" y="308"/>
                    <a:pt x="479" y="267"/>
                  </a:cubicBezTo>
                  <a:cubicBezTo>
                    <a:pt x="448" y="225"/>
                    <a:pt x="438" y="194"/>
                    <a:pt x="375" y="152"/>
                  </a:cubicBezTo>
                  <a:cubicBezTo>
                    <a:pt x="313" y="110"/>
                    <a:pt x="208" y="89"/>
                    <a:pt x="167" y="89"/>
                  </a:cubicBezTo>
                  <a:cubicBezTo>
                    <a:pt x="135" y="89"/>
                    <a:pt x="52" y="121"/>
                    <a:pt x="52" y="121"/>
                  </a:cubicBezTo>
                  <a:close/>
                </a:path>
              </a:pathLst>
            </a:custGeom>
            <a:solidFill>
              <a:srgbClr val="7DA1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6" name="Google Shape;1926;p38"/>
            <p:cNvSpPr/>
            <p:nvPr/>
          </p:nvSpPr>
          <p:spPr>
            <a:xfrm>
              <a:off x="2095231" y="2585398"/>
              <a:ext cx="100635" cy="58378"/>
            </a:xfrm>
            <a:custGeom>
              <a:avLst/>
              <a:gdLst/>
              <a:ahLst/>
              <a:cxnLst/>
              <a:rect l="l" t="t" r="r" b="b"/>
              <a:pathLst>
                <a:path w="412" h="239" extrusionOk="0">
                  <a:moveTo>
                    <a:pt x="192" y="0"/>
                  </a:moveTo>
                  <a:lnTo>
                    <a:pt x="192" y="0"/>
                  </a:lnTo>
                  <a:cubicBezTo>
                    <a:pt x="67" y="0"/>
                    <a:pt x="5" y="73"/>
                    <a:pt x="5" y="125"/>
                  </a:cubicBezTo>
                  <a:cubicBezTo>
                    <a:pt x="5" y="166"/>
                    <a:pt x="-26" y="239"/>
                    <a:pt x="78" y="239"/>
                  </a:cubicBezTo>
                  <a:cubicBezTo>
                    <a:pt x="192" y="239"/>
                    <a:pt x="328" y="239"/>
                    <a:pt x="369" y="198"/>
                  </a:cubicBezTo>
                  <a:cubicBezTo>
                    <a:pt x="411" y="156"/>
                    <a:pt x="432" y="93"/>
                    <a:pt x="390" y="52"/>
                  </a:cubicBezTo>
                  <a:cubicBezTo>
                    <a:pt x="338" y="20"/>
                    <a:pt x="286" y="0"/>
                    <a:pt x="192" y="0"/>
                  </a:cubicBezTo>
                  <a:close/>
                </a:path>
              </a:pathLst>
            </a:custGeom>
            <a:solidFill>
              <a:srgbClr val="7DA179"/>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7" name="Google Shape;1927;p38"/>
            <p:cNvSpPr/>
            <p:nvPr/>
          </p:nvSpPr>
          <p:spPr>
            <a:xfrm>
              <a:off x="1997282" y="2732688"/>
              <a:ext cx="956277" cy="1064240"/>
            </a:xfrm>
            <a:custGeom>
              <a:avLst/>
              <a:gdLst/>
              <a:ahLst/>
              <a:cxnLst/>
              <a:rect l="l" t="t" r="r" b="b"/>
              <a:pathLst>
                <a:path w="3915" h="4357" extrusionOk="0">
                  <a:moveTo>
                    <a:pt x="645" y="94"/>
                  </a:moveTo>
                  <a:lnTo>
                    <a:pt x="645" y="94"/>
                  </a:lnTo>
                  <a:cubicBezTo>
                    <a:pt x="562" y="114"/>
                    <a:pt x="510" y="302"/>
                    <a:pt x="510" y="302"/>
                  </a:cubicBezTo>
                  <a:cubicBezTo>
                    <a:pt x="333" y="344"/>
                    <a:pt x="333" y="344"/>
                    <a:pt x="333" y="344"/>
                  </a:cubicBezTo>
                  <a:cubicBezTo>
                    <a:pt x="156" y="521"/>
                    <a:pt x="156" y="521"/>
                    <a:pt x="156" y="521"/>
                  </a:cubicBezTo>
                  <a:cubicBezTo>
                    <a:pt x="156" y="521"/>
                    <a:pt x="52" y="510"/>
                    <a:pt x="41" y="521"/>
                  </a:cubicBezTo>
                  <a:cubicBezTo>
                    <a:pt x="31" y="531"/>
                    <a:pt x="0" y="656"/>
                    <a:pt x="0" y="656"/>
                  </a:cubicBezTo>
                  <a:cubicBezTo>
                    <a:pt x="135" y="885"/>
                    <a:pt x="135" y="885"/>
                    <a:pt x="135" y="885"/>
                  </a:cubicBezTo>
                  <a:cubicBezTo>
                    <a:pt x="166" y="1073"/>
                    <a:pt x="166" y="1073"/>
                    <a:pt x="166" y="1073"/>
                  </a:cubicBezTo>
                  <a:cubicBezTo>
                    <a:pt x="166" y="1073"/>
                    <a:pt x="31" y="1437"/>
                    <a:pt x="31" y="1448"/>
                  </a:cubicBezTo>
                  <a:cubicBezTo>
                    <a:pt x="31" y="1469"/>
                    <a:pt x="41" y="1594"/>
                    <a:pt x="41" y="1594"/>
                  </a:cubicBezTo>
                  <a:cubicBezTo>
                    <a:pt x="135" y="1625"/>
                    <a:pt x="135" y="1625"/>
                    <a:pt x="135" y="1625"/>
                  </a:cubicBezTo>
                  <a:cubicBezTo>
                    <a:pt x="156" y="1896"/>
                    <a:pt x="156" y="1896"/>
                    <a:pt x="156" y="1896"/>
                  </a:cubicBezTo>
                  <a:cubicBezTo>
                    <a:pt x="270" y="1989"/>
                    <a:pt x="270" y="1989"/>
                    <a:pt x="270" y="1989"/>
                  </a:cubicBezTo>
                  <a:cubicBezTo>
                    <a:pt x="541" y="2021"/>
                    <a:pt x="541" y="2021"/>
                    <a:pt x="541" y="2021"/>
                  </a:cubicBezTo>
                  <a:cubicBezTo>
                    <a:pt x="697" y="2083"/>
                    <a:pt x="697" y="2083"/>
                    <a:pt x="697" y="2083"/>
                  </a:cubicBezTo>
                  <a:cubicBezTo>
                    <a:pt x="697" y="2083"/>
                    <a:pt x="875" y="2364"/>
                    <a:pt x="885" y="2364"/>
                  </a:cubicBezTo>
                  <a:lnTo>
                    <a:pt x="1114" y="2416"/>
                  </a:lnTo>
                  <a:cubicBezTo>
                    <a:pt x="1114" y="2416"/>
                    <a:pt x="1333" y="2458"/>
                    <a:pt x="1353" y="2458"/>
                  </a:cubicBezTo>
                  <a:cubicBezTo>
                    <a:pt x="1384" y="2458"/>
                    <a:pt x="1582" y="2594"/>
                    <a:pt x="1582" y="2594"/>
                  </a:cubicBezTo>
                  <a:cubicBezTo>
                    <a:pt x="1655" y="2802"/>
                    <a:pt x="1655" y="2802"/>
                    <a:pt x="1655" y="2802"/>
                  </a:cubicBezTo>
                  <a:cubicBezTo>
                    <a:pt x="1874" y="3541"/>
                    <a:pt x="1874" y="3541"/>
                    <a:pt x="1874" y="3541"/>
                  </a:cubicBezTo>
                  <a:cubicBezTo>
                    <a:pt x="2103" y="3989"/>
                    <a:pt x="2103" y="3989"/>
                    <a:pt x="2103" y="3989"/>
                  </a:cubicBezTo>
                  <a:cubicBezTo>
                    <a:pt x="2405" y="4291"/>
                    <a:pt x="2405" y="4291"/>
                    <a:pt x="2405" y="4291"/>
                  </a:cubicBezTo>
                  <a:cubicBezTo>
                    <a:pt x="2405" y="4291"/>
                    <a:pt x="2613" y="4375"/>
                    <a:pt x="2624" y="4354"/>
                  </a:cubicBezTo>
                  <a:cubicBezTo>
                    <a:pt x="2634" y="4344"/>
                    <a:pt x="2738" y="4312"/>
                    <a:pt x="2738" y="4312"/>
                  </a:cubicBezTo>
                  <a:cubicBezTo>
                    <a:pt x="2738" y="4312"/>
                    <a:pt x="2801" y="4208"/>
                    <a:pt x="2790" y="4198"/>
                  </a:cubicBezTo>
                  <a:cubicBezTo>
                    <a:pt x="2780" y="4198"/>
                    <a:pt x="2738" y="4156"/>
                    <a:pt x="2738" y="4156"/>
                  </a:cubicBezTo>
                  <a:cubicBezTo>
                    <a:pt x="2592" y="4114"/>
                    <a:pt x="2592" y="4114"/>
                    <a:pt x="2592" y="4114"/>
                  </a:cubicBezTo>
                  <a:cubicBezTo>
                    <a:pt x="2592" y="4062"/>
                    <a:pt x="2603" y="3989"/>
                    <a:pt x="2603" y="3989"/>
                  </a:cubicBezTo>
                  <a:cubicBezTo>
                    <a:pt x="2655" y="3854"/>
                    <a:pt x="2655" y="3854"/>
                    <a:pt x="2655" y="3854"/>
                  </a:cubicBezTo>
                  <a:cubicBezTo>
                    <a:pt x="2707" y="3739"/>
                    <a:pt x="2707" y="3739"/>
                    <a:pt x="2707" y="3739"/>
                  </a:cubicBezTo>
                  <a:cubicBezTo>
                    <a:pt x="2665" y="3677"/>
                    <a:pt x="2665" y="3677"/>
                    <a:pt x="2665" y="3677"/>
                  </a:cubicBezTo>
                  <a:cubicBezTo>
                    <a:pt x="2613" y="3583"/>
                    <a:pt x="2613" y="3583"/>
                    <a:pt x="2613" y="3583"/>
                  </a:cubicBezTo>
                  <a:cubicBezTo>
                    <a:pt x="2613" y="3583"/>
                    <a:pt x="2665" y="3541"/>
                    <a:pt x="2676" y="3531"/>
                  </a:cubicBezTo>
                  <a:cubicBezTo>
                    <a:pt x="2696" y="3510"/>
                    <a:pt x="2790" y="3469"/>
                    <a:pt x="2811" y="3469"/>
                  </a:cubicBezTo>
                  <a:cubicBezTo>
                    <a:pt x="2832" y="3469"/>
                    <a:pt x="2946" y="3427"/>
                    <a:pt x="2946" y="3427"/>
                  </a:cubicBezTo>
                  <a:cubicBezTo>
                    <a:pt x="2967" y="3323"/>
                    <a:pt x="2967" y="3323"/>
                    <a:pt x="2967" y="3323"/>
                  </a:cubicBezTo>
                  <a:cubicBezTo>
                    <a:pt x="2946" y="3166"/>
                    <a:pt x="2946" y="3166"/>
                    <a:pt x="2946" y="3166"/>
                  </a:cubicBezTo>
                  <a:cubicBezTo>
                    <a:pt x="3051" y="3135"/>
                    <a:pt x="3051" y="3135"/>
                    <a:pt x="3051" y="3135"/>
                  </a:cubicBezTo>
                  <a:cubicBezTo>
                    <a:pt x="3144" y="3083"/>
                    <a:pt x="3144" y="3083"/>
                    <a:pt x="3144" y="3083"/>
                  </a:cubicBezTo>
                  <a:cubicBezTo>
                    <a:pt x="3217" y="3010"/>
                    <a:pt x="3217" y="3010"/>
                    <a:pt x="3217" y="3010"/>
                  </a:cubicBezTo>
                  <a:cubicBezTo>
                    <a:pt x="3217" y="2781"/>
                    <a:pt x="3217" y="2781"/>
                    <a:pt x="3217" y="2781"/>
                  </a:cubicBezTo>
                  <a:cubicBezTo>
                    <a:pt x="3217" y="2583"/>
                    <a:pt x="3217" y="2583"/>
                    <a:pt x="3217" y="2583"/>
                  </a:cubicBezTo>
                  <a:cubicBezTo>
                    <a:pt x="3488" y="2302"/>
                    <a:pt x="3488" y="2302"/>
                    <a:pt x="3488" y="2302"/>
                  </a:cubicBezTo>
                  <a:cubicBezTo>
                    <a:pt x="3738" y="2000"/>
                    <a:pt x="3738" y="2000"/>
                    <a:pt x="3738" y="2000"/>
                  </a:cubicBezTo>
                  <a:cubicBezTo>
                    <a:pt x="3759" y="1791"/>
                    <a:pt x="3759" y="1791"/>
                    <a:pt x="3759" y="1791"/>
                  </a:cubicBezTo>
                  <a:cubicBezTo>
                    <a:pt x="3728" y="1437"/>
                    <a:pt x="3728" y="1437"/>
                    <a:pt x="3728" y="1437"/>
                  </a:cubicBezTo>
                  <a:cubicBezTo>
                    <a:pt x="3915" y="1021"/>
                    <a:pt x="3915" y="1021"/>
                    <a:pt x="3915" y="1021"/>
                  </a:cubicBezTo>
                  <a:cubicBezTo>
                    <a:pt x="3863" y="864"/>
                    <a:pt x="3863" y="864"/>
                    <a:pt x="3863" y="864"/>
                  </a:cubicBezTo>
                  <a:cubicBezTo>
                    <a:pt x="3759" y="771"/>
                    <a:pt x="3759" y="771"/>
                    <a:pt x="3759" y="771"/>
                  </a:cubicBezTo>
                  <a:cubicBezTo>
                    <a:pt x="3561" y="729"/>
                    <a:pt x="3561" y="729"/>
                    <a:pt x="3561" y="729"/>
                  </a:cubicBezTo>
                  <a:cubicBezTo>
                    <a:pt x="3269" y="760"/>
                    <a:pt x="3269" y="760"/>
                    <a:pt x="3269" y="760"/>
                  </a:cubicBezTo>
                  <a:cubicBezTo>
                    <a:pt x="3269" y="760"/>
                    <a:pt x="3155" y="687"/>
                    <a:pt x="3124" y="677"/>
                  </a:cubicBezTo>
                  <a:cubicBezTo>
                    <a:pt x="3103" y="666"/>
                    <a:pt x="2988" y="646"/>
                    <a:pt x="2988" y="646"/>
                  </a:cubicBezTo>
                  <a:cubicBezTo>
                    <a:pt x="2832" y="729"/>
                    <a:pt x="2832" y="729"/>
                    <a:pt x="2832" y="729"/>
                  </a:cubicBezTo>
                  <a:cubicBezTo>
                    <a:pt x="2707" y="729"/>
                    <a:pt x="2707" y="729"/>
                    <a:pt x="2707" y="729"/>
                  </a:cubicBezTo>
                  <a:cubicBezTo>
                    <a:pt x="2717" y="489"/>
                    <a:pt x="2717" y="489"/>
                    <a:pt x="2717" y="489"/>
                  </a:cubicBezTo>
                  <a:cubicBezTo>
                    <a:pt x="2655" y="396"/>
                    <a:pt x="2655" y="396"/>
                    <a:pt x="2655" y="396"/>
                  </a:cubicBezTo>
                  <a:cubicBezTo>
                    <a:pt x="2519" y="302"/>
                    <a:pt x="2519" y="302"/>
                    <a:pt x="2519" y="302"/>
                  </a:cubicBezTo>
                  <a:cubicBezTo>
                    <a:pt x="2519" y="302"/>
                    <a:pt x="2374" y="239"/>
                    <a:pt x="2353" y="229"/>
                  </a:cubicBezTo>
                  <a:cubicBezTo>
                    <a:pt x="2342" y="219"/>
                    <a:pt x="2103" y="177"/>
                    <a:pt x="2103" y="177"/>
                  </a:cubicBezTo>
                  <a:cubicBezTo>
                    <a:pt x="1832" y="260"/>
                    <a:pt x="1832" y="260"/>
                    <a:pt x="1832" y="260"/>
                  </a:cubicBezTo>
                  <a:cubicBezTo>
                    <a:pt x="1728" y="187"/>
                    <a:pt x="1728" y="187"/>
                    <a:pt x="1728" y="187"/>
                  </a:cubicBezTo>
                  <a:cubicBezTo>
                    <a:pt x="1530" y="21"/>
                    <a:pt x="1530" y="21"/>
                    <a:pt x="1530" y="21"/>
                  </a:cubicBezTo>
                  <a:cubicBezTo>
                    <a:pt x="1322" y="0"/>
                    <a:pt x="1322" y="0"/>
                    <a:pt x="1322" y="0"/>
                  </a:cubicBezTo>
                  <a:cubicBezTo>
                    <a:pt x="1187" y="52"/>
                    <a:pt x="1187" y="52"/>
                    <a:pt x="1187" y="52"/>
                  </a:cubicBezTo>
                  <a:cubicBezTo>
                    <a:pt x="979" y="156"/>
                    <a:pt x="979" y="156"/>
                    <a:pt x="979" y="156"/>
                  </a:cubicBezTo>
                  <a:cubicBezTo>
                    <a:pt x="833" y="177"/>
                    <a:pt x="833" y="177"/>
                    <a:pt x="833" y="177"/>
                  </a:cubicBezTo>
                  <a:cubicBezTo>
                    <a:pt x="729" y="114"/>
                    <a:pt x="729" y="114"/>
                    <a:pt x="729" y="114"/>
                  </a:cubicBezTo>
                  <a:lnTo>
                    <a:pt x="645" y="94"/>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8" name="Google Shape;1928;p38"/>
            <p:cNvSpPr/>
            <p:nvPr/>
          </p:nvSpPr>
          <p:spPr>
            <a:xfrm>
              <a:off x="2556642" y="1796430"/>
              <a:ext cx="735466" cy="783830"/>
            </a:xfrm>
            <a:custGeom>
              <a:avLst/>
              <a:gdLst/>
              <a:ahLst/>
              <a:cxnLst/>
              <a:rect l="l" t="t" r="r" b="b"/>
              <a:pathLst>
                <a:path w="3011" h="3209" extrusionOk="0">
                  <a:moveTo>
                    <a:pt x="188" y="0"/>
                  </a:moveTo>
                  <a:lnTo>
                    <a:pt x="188" y="0"/>
                  </a:lnTo>
                  <a:cubicBezTo>
                    <a:pt x="219" y="94"/>
                    <a:pt x="219" y="94"/>
                    <a:pt x="219" y="94"/>
                  </a:cubicBezTo>
                  <a:cubicBezTo>
                    <a:pt x="219" y="94"/>
                    <a:pt x="198" y="115"/>
                    <a:pt x="177" y="115"/>
                  </a:cubicBezTo>
                  <a:cubicBezTo>
                    <a:pt x="167" y="115"/>
                    <a:pt x="42" y="115"/>
                    <a:pt x="42" y="115"/>
                  </a:cubicBezTo>
                  <a:cubicBezTo>
                    <a:pt x="31" y="115"/>
                    <a:pt x="0" y="167"/>
                    <a:pt x="0" y="167"/>
                  </a:cubicBezTo>
                  <a:lnTo>
                    <a:pt x="42" y="261"/>
                  </a:lnTo>
                  <a:cubicBezTo>
                    <a:pt x="52" y="261"/>
                    <a:pt x="136" y="282"/>
                    <a:pt x="136" y="282"/>
                  </a:cubicBezTo>
                  <a:cubicBezTo>
                    <a:pt x="313" y="240"/>
                    <a:pt x="313" y="240"/>
                    <a:pt x="313" y="240"/>
                  </a:cubicBezTo>
                  <a:lnTo>
                    <a:pt x="469" y="250"/>
                  </a:lnTo>
                  <a:lnTo>
                    <a:pt x="656" y="313"/>
                  </a:lnTo>
                  <a:cubicBezTo>
                    <a:pt x="802" y="417"/>
                    <a:pt x="802" y="417"/>
                    <a:pt x="802" y="417"/>
                  </a:cubicBezTo>
                  <a:cubicBezTo>
                    <a:pt x="865" y="500"/>
                    <a:pt x="865" y="500"/>
                    <a:pt x="865" y="500"/>
                  </a:cubicBezTo>
                  <a:cubicBezTo>
                    <a:pt x="834" y="542"/>
                    <a:pt x="834" y="542"/>
                    <a:pt x="834" y="542"/>
                  </a:cubicBezTo>
                  <a:cubicBezTo>
                    <a:pt x="740" y="615"/>
                    <a:pt x="740" y="615"/>
                    <a:pt x="740" y="615"/>
                  </a:cubicBezTo>
                  <a:cubicBezTo>
                    <a:pt x="771" y="730"/>
                    <a:pt x="771" y="730"/>
                    <a:pt x="771" y="730"/>
                  </a:cubicBezTo>
                  <a:cubicBezTo>
                    <a:pt x="813" y="803"/>
                    <a:pt x="813" y="803"/>
                    <a:pt x="813" y="803"/>
                  </a:cubicBezTo>
                  <a:cubicBezTo>
                    <a:pt x="938" y="834"/>
                    <a:pt x="938" y="834"/>
                    <a:pt x="938" y="834"/>
                  </a:cubicBezTo>
                  <a:cubicBezTo>
                    <a:pt x="1084" y="823"/>
                    <a:pt x="1084" y="823"/>
                    <a:pt x="1084" y="823"/>
                  </a:cubicBezTo>
                  <a:cubicBezTo>
                    <a:pt x="1146" y="823"/>
                    <a:pt x="1146" y="823"/>
                    <a:pt x="1146" y="823"/>
                  </a:cubicBezTo>
                  <a:cubicBezTo>
                    <a:pt x="1344" y="1011"/>
                    <a:pt x="1344" y="1011"/>
                    <a:pt x="1344" y="1011"/>
                  </a:cubicBezTo>
                  <a:cubicBezTo>
                    <a:pt x="1511" y="1292"/>
                    <a:pt x="1511" y="1292"/>
                    <a:pt x="1511" y="1292"/>
                  </a:cubicBezTo>
                  <a:cubicBezTo>
                    <a:pt x="1573" y="1573"/>
                    <a:pt x="1573" y="1573"/>
                    <a:pt x="1573" y="1573"/>
                  </a:cubicBezTo>
                  <a:cubicBezTo>
                    <a:pt x="1656" y="1688"/>
                    <a:pt x="1656" y="1688"/>
                    <a:pt x="1656" y="1688"/>
                  </a:cubicBezTo>
                  <a:cubicBezTo>
                    <a:pt x="1781" y="1896"/>
                    <a:pt x="1781" y="1896"/>
                    <a:pt x="1781" y="1896"/>
                  </a:cubicBezTo>
                  <a:cubicBezTo>
                    <a:pt x="1865" y="2167"/>
                    <a:pt x="1865" y="2167"/>
                    <a:pt x="1865" y="2167"/>
                  </a:cubicBezTo>
                  <a:cubicBezTo>
                    <a:pt x="1917" y="2282"/>
                    <a:pt x="1917" y="2282"/>
                    <a:pt x="1917" y="2282"/>
                  </a:cubicBezTo>
                  <a:cubicBezTo>
                    <a:pt x="2042" y="2365"/>
                    <a:pt x="2042" y="2365"/>
                    <a:pt x="2042" y="2365"/>
                  </a:cubicBezTo>
                  <a:cubicBezTo>
                    <a:pt x="2219" y="2428"/>
                    <a:pt x="2219" y="2428"/>
                    <a:pt x="2219" y="2428"/>
                  </a:cubicBezTo>
                  <a:cubicBezTo>
                    <a:pt x="2427" y="2709"/>
                    <a:pt x="2427" y="2709"/>
                    <a:pt x="2427" y="2709"/>
                  </a:cubicBezTo>
                  <a:lnTo>
                    <a:pt x="2552" y="3032"/>
                  </a:lnTo>
                  <a:cubicBezTo>
                    <a:pt x="2563" y="3042"/>
                    <a:pt x="2667" y="3209"/>
                    <a:pt x="2688" y="3209"/>
                  </a:cubicBezTo>
                  <a:cubicBezTo>
                    <a:pt x="2698" y="3209"/>
                    <a:pt x="2834" y="3115"/>
                    <a:pt x="2834" y="3115"/>
                  </a:cubicBezTo>
                  <a:cubicBezTo>
                    <a:pt x="2927" y="3115"/>
                    <a:pt x="2927" y="3115"/>
                    <a:pt x="2927" y="3115"/>
                  </a:cubicBezTo>
                  <a:cubicBezTo>
                    <a:pt x="3011" y="3167"/>
                    <a:pt x="3011" y="3167"/>
                    <a:pt x="3011" y="3167"/>
                  </a:cubicBezTo>
                  <a:cubicBezTo>
                    <a:pt x="3011" y="3167"/>
                    <a:pt x="2906" y="2792"/>
                    <a:pt x="2896" y="2761"/>
                  </a:cubicBezTo>
                  <a:cubicBezTo>
                    <a:pt x="2886" y="2740"/>
                    <a:pt x="2615" y="2011"/>
                    <a:pt x="2615" y="2011"/>
                  </a:cubicBezTo>
                  <a:cubicBezTo>
                    <a:pt x="2615" y="2011"/>
                    <a:pt x="2354" y="1521"/>
                    <a:pt x="2344" y="1521"/>
                  </a:cubicBezTo>
                  <a:cubicBezTo>
                    <a:pt x="2344" y="1511"/>
                    <a:pt x="2063" y="1271"/>
                    <a:pt x="2063" y="1271"/>
                  </a:cubicBezTo>
                  <a:cubicBezTo>
                    <a:pt x="1584" y="917"/>
                    <a:pt x="1584" y="917"/>
                    <a:pt x="1584" y="917"/>
                  </a:cubicBezTo>
                  <a:cubicBezTo>
                    <a:pt x="1198" y="553"/>
                    <a:pt x="1198" y="553"/>
                    <a:pt x="1198" y="553"/>
                  </a:cubicBezTo>
                  <a:cubicBezTo>
                    <a:pt x="917" y="303"/>
                    <a:pt x="917" y="303"/>
                    <a:pt x="917" y="303"/>
                  </a:cubicBezTo>
                  <a:cubicBezTo>
                    <a:pt x="917" y="303"/>
                    <a:pt x="604" y="125"/>
                    <a:pt x="594" y="125"/>
                  </a:cubicBezTo>
                  <a:cubicBezTo>
                    <a:pt x="594" y="125"/>
                    <a:pt x="323" y="32"/>
                    <a:pt x="313" y="32"/>
                  </a:cubicBezTo>
                  <a:cubicBezTo>
                    <a:pt x="313" y="42"/>
                    <a:pt x="188" y="0"/>
                    <a:pt x="188"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9" name="Google Shape;1929;p38"/>
            <p:cNvSpPr/>
            <p:nvPr/>
          </p:nvSpPr>
          <p:spPr>
            <a:xfrm>
              <a:off x="1159706" y="1752951"/>
              <a:ext cx="2177576" cy="2174889"/>
            </a:xfrm>
            <a:custGeom>
              <a:avLst/>
              <a:gdLst/>
              <a:ahLst/>
              <a:cxnLst/>
              <a:rect l="l" t="t" r="r" b="b"/>
              <a:pathLst>
                <a:path w="8915" h="8904" extrusionOk="0">
                  <a:moveTo>
                    <a:pt x="1783" y="866"/>
                  </a:moveTo>
                  <a:lnTo>
                    <a:pt x="1783" y="866"/>
                  </a:lnTo>
                  <a:cubicBezTo>
                    <a:pt x="1054" y="1376"/>
                    <a:pt x="585" y="2189"/>
                    <a:pt x="293" y="3022"/>
                  </a:cubicBezTo>
                  <a:cubicBezTo>
                    <a:pt x="126" y="3501"/>
                    <a:pt x="1" y="4011"/>
                    <a:pt x="1" y="4521"/>
                  </a:cubicBezTo>
                  <a:cubicBezTo>
                    <a:pt x="-9" y="5032"/>
                    <a:pt x="126" y="5532"/>
                    <a:pt x="314" y="5990"/>
                  </a:cubicBezTo>
                  <a:cubicBezTo>
                    <a:pt x="418" y="6219"/>
                    <a:pt x="522" y="6448"/>
                    <a:pt x="647" y="6667"/>
                  </a:cubicBezTo>
                  <a:cubicBezTo>
                    <a:pt x="762" y="6896"/>
                    <a:pt x="887" y="7115"/>
                    <a:pt x="1022" y="7323"/>
                  </a:cubicBezTo>
                  <a:cubicBezTo>
                    <a:pt x="1158" y="7532"/>
                    <a:pt x="1314" y="7730"/>
                    <a:pt x="1501" y="7896"/>
                  </a:cubicBezTo>
                  <a:cubicBezTo>
                    <a:pt x="1689" y="8052"/>
                    <a:pt x="1887" y="8188"/>
                    <a:pt x="2106" y="8313"/>
                  </a:cubicBezTo>
                  <a:cubicBezTo>
                    <a:pt x="2887" y="8750"/>
                    <a:pt x="3814" y="8948"/>
                    <a:pt x="4710" y="8896"/>
                  </a:cubicBezTo>
                  <a:cubicBezTo>
                    <a:pt x="5605" y="8844"/>
                    <a:pt x="6480" y="8542"/>
                    <a:pt x="7188" y="8000"/>
                  </a:cubicBezTo>
                  <a:cubicBezTo>
                    <a:pt x="7855" y="7480"/>
                    <a:pt x="8365" y="6771"/>
                    <a:pt x="8657" y="5980"/>
                  </a:cubicBezTo>
                  <a:cubicBezTo>
                    <a:pt x="8803" y="5584"/>
                    <a:pt x="8886" y="5167"/>
                    <a:pt x="8907" y="4750"/>
                  </a:cubicBezTo>
                  <a:cubicBezTo>
                    <a:pt x="8938" y="4282"/>
                    <a:pt x="8875" y="3803"/>
                    <a:pt x="8750" y="3356"/>
                  </a:cubicBezTo>
                  <a:cubicBezTo>
                    <a:pt x="8688" y="3095"/>
                    <a:pt x="8594" y="2845"/>
                    <a:pt x="8500" y="2595"/>
                  </a:cubicBezTo>
                  <a:cubicBezTo>
                    <a:pt x="8417" y="2356"/>
                    <a:pt x="8323" y="2116"/>
                    <a:pt x="8198" y="1897"/>
                  </a:cubicBezTo>
                  <a:cubicBezTo>
                    <a:pt x="8084" y="1689"/>
                    <a:pt x="7917" y="1522"/>
                    <a:pt x="7730" y="1387"/>
                  </a:cubicBezTo>
                  <a:cubicBezTo>
                    <a:pt x="7542" y="1241"/>
                    <a:pt x="7344" y="1116"/>
                    <a:pt x="7178" y="960"/>
                  </a:cubicBezTo>
                  <a:cubicBezTo>
                    <a:pt x="6990" y="803"/>
                    <a:pt x="6834" y="616"/>
                    <a:pt x="6636" y="470"/>
                  </a:cubicBezTo>
                  <a:cubicBezTo>
                    <a:pt x="6438" y="324"/>
                    <a:pt x="6209" y="241"/>
                    <a:pt x="5969" y="178"/>
                  </a:cubicBezTo>
                  <a:cubicBezTo>
                    <a:pt x="5542" y="74"/>
                    <a:pt x="5084" y="12"/>
                    <a:pt x="4637" y="1"/>
                  </a:cubicBezTo>
                  <a:cubicBezTo>
                    <a:pt x="3762" y="-9"/>
                    <a:pt x="2866" y="199"/>
                    <a:pt x="2106" y="647"/>
                  </a:cubicBezTo>
                  <a:cubicBezTo>
                    <a:pt x="1918" y="762"/>
                    <a:pt x="1751" y="887"/>
                    <a:pt x="1585" y="1022"/>
                  </a:cubicBezTo>
                  <a:cubicBezTo>
                    <a:pt x="1564" y="1033"/>
                    <a:pt x="1585" y="1053"/>
                    <a:pt x="1606" y="1043"/>
                  </a:cubicBezTo>
                  <a:cubicBezTo>
                    <a:pt x="1939" y="762"/>
                    <a:pt x="2335" y="543"/>
                    <a:pt x="2731" y="387"/>
                  </a:cubicBezTo>
                  <a:cubicBezTo>
                    <a:pt x="3147" y="220"/>
                    <a:pt x="3574" y="116"/>
                    <a:pt x="4012" y="74"/>
                  </a:cubicBezTo>
                  <a:cubicBezTo>
                    <a:pt x="4449" y="33"/>
                    <a:pt x="4886" y="33"/>
                    <a:pt x="5323" y="95"/>
                  </a:cubicBezTo>
                  <a:cubicBezTo>
                    <a:pt x="5542" y="126"/>
                    <a:pt x="5761" y="168"/>
                    <a:pt x="5980" y="220"/>
                  </a:cubicBezTo>
                  <a:cubicBezTo>
                    <a:pt x="6219" y="293"/>
                    <a:pt x="6459" y="376"/>
                    <a:pt x="6657" y="533"/>
                  </a:cubicBezTo>
                  <a:cubicBezTo>
                    <a:pt x="6844" y="678"/>
                    <a:pt x="7000" y="866"/>
                    <a:pt x="7178" y="1022"/>
                  </a:cubicBezTo>
                  <a:cubicBezTo>
                    <a:pt x="7355" y="1168"/>
                    <a:pt x="7553" y="1293"/>
                    <a:pt x="7730" y="1428"/>
                  </a:cubicBezTo>
                  <a:cubicBezTo>
                    <a:pt x="7917" y="1574"/>
                    <a:pt x="8073" y="1741"/>
                    <a:pt x="8188" y="1960"/>
                  </a:cubicBezTo>
                  <a:cubicBezTo>
                    <a:pt x="8313" y="2178"/>
                    <a:pt x="8396" y="2418"/>
                    <a:pt x="8490" y="2647"/>
                  </a:cubicBezTo>
                  <a:cubicBezTo>
                    <a:pt x="8667" y="3137"/>
                    <a:pt x="8823" y="3647"/>
                    <a:pt x="8865" y="4157"/>
                  </a:cubicBezTo>
                  <a:cubicBezTo>
                    <a:pt x="8907" y="4573"/>
                    <a:pt x="8875" y="4990"/>
                    <a:pt x="8792" y="5396"/>
                  </a:cubicBezTo>
                  <a:cubicBezTo>
                    <a:pt x="8605" y="6209"/>
                    <a:pt x="8198" y="6969"/>
                    <a:pt x="7615" y="7563"/>
                  </a:cubicBezTo>
                  <a:cubicBezTo>
                    <a:pt x="7011" y="8188"/>
                    <a:pt x="6219" y="8605"/>
                    <a:pt x="5375" y="8782"/>
                  </a:cubicBezTo>
                  <a:cubicBezTo>
                    <a:pt x="4491" y="8959"/>
                    <a:pt x="3564" y="8875"/>
                    <a:pt x="2720" y="8563"/>
                  </a:cubicBezTo>
                  <a:cubicBezTo>
                    <a:pt x="2283" y="8396"/>
                    <a:pt x="1856" y="8177"/>
                    <a:pt x="1512" y="7865"/>
                  </a:cubicBezTo>
                  <a:cubicBezTo>
                    <a:pt x="1137" y="7532"/>
                    <a:pt x="897" y="7073"/>
                    <a:pt x="658" y="6636"/>
                  </a:cubicBezTo>
                  <a:cubicBezTo>
                    <a:pt x="429" y="6198"/>
                    <a:pt x="220" y="5740"/>
                    <a:pt x="106" y="5250"/>
                  </a:cubicBezTo>
                  <a:cubicBezTo>
                    <a:pt x="-9" y="4740"/>
                    <a:pt x="22" y="4219"/>
                    <a:pt x="137" y="3710"/>
                  </a:cubicBezTo>
                  <a:cubicBezTo>
                    <a:pt x="324" y="2835"/>
                    <a:pt x="699" y="1949"/>
                    <a:pt x="1314" y="1293"/>
                  </a:cubicBezTo>
                  <a:cubicBezTo>
                    <a:pt x="1460" y="1137"/>
                    <a:pt x="1626" y="1001"/>
                    <a:pt x="1793" y="866"/>
                  </a:cubicBezTo>
                  <a:cubicBezTo>
                    <a:pt x="1804" y="866"/>
                    <a:pt x="1793" y="856"/>
                    <a:pt x="1783" y="8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0" name="Google Shape;1930;p38"/>
            <p:cNvSpPr/>
            <p:nvPr/>
          </p:nvSpPr>
          <p:spPr>
            <a:xfrm>
              <a:off x="1414228" y="1765897"/>
              <a:ext cx="860527" cy="1139960"/>
            </a:xfrm>
            <a:custGeom>
              <a:avLst/>
              <a:gdLst/>
              <a:ahLst/>
              <a:cxnLst/>
              <a:rect l="l" t="t" r="r" b="b"/>
              <a:pathLst>
                <a:path w="3523" h="4667" extrusionOk="0">
                  <a:moveTo>
                    <a:pt x="1032" y="886"/>
                  </a:moveTo>
                  <a:lnTo>
                    <a:pt x="1032" y="886"/>
                  </a:lnTo>
                  <a:cubicBezTo>
                    <a:pt x="959" y="980"/>
                    <a:pt x="824" y="980"/>
                    <a:pt x="751" y="1053"/>
                  </a:cubicBezTo>
                  <a:cubicBezTo>
                    <a:pt x="709" y="1084"/>
                    <a:pt x="689" y="1136"/>
                    <a:pt x="699" y="1178"/>
                  </a:cubicBezTo>
                  <a:cubicBezTo>
                    <a:pt x="709" y="1230"/>
                    <a:pt x="751" y="1271"/>
                    <a:pt x="782" y="1313"/>
                  </a:cubicBezTo>
                  <a:cubicBezTo>
                    <a:pt x="834" y="1417"/>
                    <a:pt x="814" y="1532"/>
                    <a:pt x="772" y="1636"/>
                  </a:cubicBezTo>
                  <a:cubicBezTo>
                    <a:pt x="720" y="1750"/>
                    <a:pt x="647" y="1844"/>
                    <a:pt x="584" y="1938"/>
                  </a:cubicBezTo>
                  <a:cubicBezTo>
                    <a:pt x="293" y="2355"/>
                    <a:pt x="-20" y="2813"/>
                    <a:pt x="1" y="3344"/>
                  </a:cubicBezTo>
                  <a:cubicBezTo>
                    <a:pt x="12" y="3417"/>
                    <a:pt x="22" y="3480"/>
                    <a:pt x="32" y="3553"/>
                  </a:cubicBezTo>
                  <a:cubicBezTo>
                    <a:pt x="43" y="3605"/>
                    <a:pt x="64" y="3678"/>
                    <a:pt x="116" y="3688"/>
                  </a:cubicBezTo>
                  <a:cubicBezTo>
                    <a:pt x="157" y="3698"/>
                    <a:pt x="199" y="3667"/>
                    <a:pt x="220" y="3636"/>
                  </a:cubicBezTo>
                  <a:cubicBezTo>
                    <a:pt x="251" y="3594"/>
                    <a:pt x="272" y="3542"/>
                    <a:pt x="272" y="3490"/>
                  </a:cubicBezTo>
                  <a:cubicBezTo>
                    <a:pt x="282" y="3469"/>
                    <a:pt x="251" y="3480"/>
                    <a:pt x="251" y="3490"/>
                  </a:cubicBezTo>
                  <a:cubicBezTo>
                    <a:pt x="220" y="3740"/>
                    <a:pt x="345" y="3989"/>
                    <a:pt x="553" y="4124"/>
                  </a:cubicBezTo>
                  <a:cubicBezTo>
                    <a:pt x="741" y="4239"/>
                    <a:pt x="970" y="4270"/>
                    <a:pt x="1189" y="4302"/>
                  </a:cubicBezTo>
                  <a:cubicBezTo>
                    <a:pt x="1407" y="4333"/>
                    <a:pt x="1637" y="4364"/>
                    <a:pt x="1834" y="4468"/>
                  </a:cubicBezTo>
                  <a:cubicBezTo>
                    <a:pt x="1876" y="4499"/>
                    <a:pt x="1928" y="4531"/>
                    <a:pt x="1970" y="4572"/>
                  </a:cubicBezTo>
                  <a:cubicBezTo>
                    <a:pt x="2012" y="4604"/>
                    <a:pt x="2064" y="4645"/>
                    <a:pt x="2116" y="4656"/>
                  </a:cubicBezTo>
                  <a:cubicBezTo>
                    <a:pt x="2168" y="4677"/>
                    <a:pt x="2209" y="4666"/>
                    <a:pt x="2241" y="4635"/>
                  </a:cubicBezTo>
                  <a:cubicBezTo>
                    <a:pt x="2282" y="4593"/>
                    <a:pt x="2293" y="4541"/>
                    <a:pt x="2282" y="4489"/>
                  </a:cubicBezTo>
                  <a:cubicBezTo>
                    <a:pt x="2262" y="4385"/>
                    <a:pt x="2178" y="4281"/>
                    <a:pt x="2084" y="4239"/>
                  </a:cubicBezTo>
                  <a:cubicBezTo>
                    <a:pt x="1970" y="4177"/>
                    <a:pt x="1824" y="4166"/>
                    <a:pt x="1699" y="4124"/>
                  </a:cubicBezTo>
                  <a:cubicBezTo>
                    <a:pt x="1668" y="4114"/>
                    <a:pt x="1637" y="4093"/>
                    <a:pt x="1605" y="4072"/>
                  </a:cubicBezTo>
                  <a:cubicBezTo>
                    <a:pt x="1605" y="4083"/>
                    <a:pt x="1605" y="4093"/>
                    <a:pt x="1605" y="4104"/>
                  </a:cubicBezTo>
                  <a:cubicBezTo>
                    <a:pt x="1720" y="4052"/>
                    <a:pt x="1709" y="3886"/>
                    <a:pt x="1616" y="3813"/>
                  </a:cubicBezTo>
                  <a:cubicBezTo>
                    <a:pt x="1553" y="3771"/>
                    <a:pt x="1480" y="3761"/>
                    <a:pt x="1407" y="3782"/>
                  </a:cubicBezTo>
                  <a:cubicBezTo>
                    <a:pt x="1376" y="3782"/>
                    <a:pt x="1345" y="3803"/>
                    <a:pt x="1303" y="3823"/>
                  </a:cubicBezTo>
                  <a:cubicBezTo>
                    <a:pt x="1272" y="3844"/>
                    <a:pt x="1241" y="3865"/>
                    <a:pt x="1199" y="3886"/>
                  </a:cubicBezTo>
                  <a:cubicBezTo>
                    <a:pt x="1168" y="3896"/>
                    <a:pt x="1126" y="3896"/>
                    <a:pt x="1095" y="3875"/>
                  </a:cubicBezTo>
                  <a:cubicBezTo>
                    <a:pt x="1074" y="3844"/>
                    <a:pt x="1064" y="3813"/>
                    <a:pt x="1064" y="3782"/>
                  </a:cubicBezTo>
                  <a:cubicBezTo>
                    <a:pt x="1043" y="3709"/>
                    <a:pt x="1053" y="3625"/>
                    <a:pt x="1064" y="3553"/>
                  </a:cubicBezTo>
                  <a:cubicBezTo>
                    <a:pt x="1084" y="3396"/>
                    <a:pt x="1137" y="3219"/>
                    <a:pt x="1262" y="3105"/>
                  </a:cubicBezTo>
                  <a:cubicBezTo>
                    <a:pt x="1355" y="3011"/>
                    <a:pt x="1512" y="2948"/>
                    <a:pt x="1647" y="2980"/>
                  </a:cubicBezTo>
                  <a:cubicBezTo>
                    <a:pt x="1730" y="3000"/>
                    <a:pt x="1782" y="3053"/>
                    <a:pt x="1845" y="3094"/>
                  </a:cubicBezTo>
                  <a:cubicBezTo>
                    <a:pt x="1907" y="3136"/>
                    <a:pt x="1980" y="3178"/>
                    <a:pt x="2043" y="3146"/>
                  </a:cubicBezTo>
                  <a:cubicBezTo>
                    <a:pt x="2168" y="3084"/>
                    <a:pt x="2116" y="2907"/>
                    <a:pt x="2105" y="2803"/>
                  </a:cubicBezTo>
                  <a:cubicBezTo>
                    <a:pt x="2095" y="2657"/>
                    <a:pt x="2189" y="2542"/>
                    <a:pt x="2282" y="2448"/>
                  </a:cubicBezTo>
                  <a:cubicBezTo>
                    <a:pt x="2334" y="2396"/>
                    <a:pt x="2387" y="2344"/>
                    <a:pt x="2439" y="2292"/>
                  </a:cubicBezTo>
                  <a:cubicBezTo>
                    <a:pt x="2491" y="2230"/>
                    <a:pt x="2532" y="2167"/>
                    <a:pt x="2564" y="2105"/>
                  </a:cubicBezTo>
                  <a:cubicBezTo>
                    <a:pt x="2647" y="1959"/>
                    <a:pt x="2699" y="1803"/>
                    <a:pt x="2814" y="1678"/>
                  </a:cubicBezTo>
                  <a:cubicBezTo>
                    <a:pt x="2928" y="1553"/>
                    <a:pt x="3084" y="1490"/>
                    <a:pt x="3220" y="1396"/>
                  </a:cubicBezTo>
                  <a:cubicBezTo>
                    <a:pt x="3345" y="1313"/>
                    <a:pt x="3480" y="1198"/>
                    <a:pt x="3512" y="1053"/>
                  </a:cubicBezTo>
                  <a:cubicBezTo>
                    <a:pt x="3595" y="740"/>
                    <a:pt x="3220" y="532"/>
                    <a:pt x="2949" y="563"/>
                  </a:cubicBezTo>
                  <a:cubicBezTo>
                    <a:pt x="2876" y="573"/>
                    <a:pt x="2814" y="605"/>
                    <a:pt x="2762" y="667"/>
                  </a:cubicBezTo>
                  <a:cubicBezTo>
                    <a:pt x="2720" y="730"/>
                    <a:pt x="2689" y="803"/>
                    <a:pt x="2657" y="865"/>
                  </a:cubicBezTo>
                  <a:cubicBezTo>
                    <a:pt x="2626" y="928"/>
                    <a:pt x="2584" y="969"/>
                    <a:pt x="2522" y="980"/>
                  </a:cubicBezTo>
                  <a:cubicBezTo>
                    <a:pt x="2480" y="990"/>
                    <a:pt x="2418" y="990"/>
                    <a:pt x="2397" y="938"/>
                  </a:cubicBezTo>
                  <a:cubicBezTo>
                    <a:pt x="2376" y="896"/>
                    <a:pt x="2397" y="855"/>
                    <a:pt x="2418" y="823"/>
                  </a:cubicBezTo>
                  <a:cubicBezTo>
                    <a:pt x="2439" y="782"/>
                    <a:pt x="2449" y="750"/>
                    <a:pt x="2470" y="719"/>
                  </a:cubicBezTo>
                  <a:cubicBezTo>
                    <a:pt x="2512" y="657"/>
                    <a:pt x="2564" y="594"/>
                    <a:pt x="2626" y="542"/>
                  </a:cubicBezTo>
                  <a:cubicBezTo>
                    <a:pt x="2741" y="438"/>
                    <a:pt x="2887" y="365"/>
                    <a:pt x="3032" y="375"/>
                  </a:cubicBezTo>
                  <a:cubicBezTo>
                    <a:pt x="3105" y="386"/>
                    <a:pt x="3178" y="417"/>
                    <a:pt x="3251" y="428"/>
                  </a:cubicBezTo>
                  <a:cubicBezTo>
                    <a:pt x="3303" y="438"/>
                    <a:pt x="3376" y="438"/>
                    <a:pt x="3407" y="375"/>
                  </a:cubicBezTo>
                  <a:cubicBezTo>
                    <a:pt x="3449" y="313"/>
                    <a:pt x="3407" y="240"/>
                    <a:pt x="3366" y="188"/>
                  </a:cubicBezTo>
                  <a:cubicBezTo>
                    <a:pt x="3303" y="125"/>
                    <a:pt x="3230" y="84"/>
                    <a:pt x="3157" y="53"/>
                  </a:cubicBezTo>
                  <a:cubicBezTo>
                    <a:pt x="3074" y="21"/>
                    <a:pt x="2991" y="11"/>
                    <a:pt x="2907" y="0"/>
                  </a:cubicBezTo>
                  <a:cubicBezTo>
                    <a:pt x="2887" y="0"/>
                    <a:pt x="2887" y="32"/>
                    <a:pt x="2907" y="32"/>
                  </a:cubicBezTo>
                  <a:cubicBezTo>
                    <a:pt x="3001" y="42"/>
                    <a:pt x="3084" y="63"/>
                    <a:pt x="3168" y="105"/>
                  </a:cubicBezTo>
                  <a:cubicBezTo>
                    <a:pt x="3241" y="136"/>
                    <a:pt x="3324" y="178"/>
                    <a:pt x="3366" y="250"/>
                  </a:cubicBezTo>
                  <a:cubicBezTo>
                    <a:pt x="3387" y="282"/>
                    <a:pt x="3397" y="313"/>
                    <a:pt x="3387" y="355"/>
                  </a:cubicBezTo>
                  <a:cubicBezTo>
                    <a:pt x="3366" y="386"/>
                    <a:pt x="3334" y="396"/>
                    <a:pt x="3303" y="396"/>
                  </a:cubicBezTo>
                  <a:cubicBezTo>
                    <a:pt x="3230" y="407"/>
                    <a:pt x="3168" y="365"/>
                    <a:pt x="3095" y="355"/>
                  </a:cubicBezTo>
                  <a:cubicBezTo>
                    <a:pt x="2793" y="282"/>
                    <a:pt x="2522" y="532"/>
                    <a:pt x="2397" y="782"/>
                  </a:cubicBezTo>
                  <a:cubicBezTo>
                    <a:pt x="2366" y="834"/>
                    <a:pt x="2334" y="917"/>
                    <a:pt x="2376" y="969"/>
                  </a:cubicBezTo>
                  <a:cubicBezTo>
                    <a:pt x="2407" y="1011"/>
                    <a:pt x="2459" y="1021"/>
                    <a:pt x="2501" y="1021"/>
                  </a:cubicBezTo>
                  <a:cubicBezTo>
                    <a:pt x="2553" y="1011"/>
                    <a:pt x="2605" y="990"/>
                    <a:pt x="2647" y="948"/>
                  </a:cubicBezTo>
                  <a:cubicBezTo>
                    <a:pt x="2689" y="896"/>
                    <a:pt x="2720" y="823"/>
                    <a:pt x="2751" y="761"/>
                  </a:cubicBezTo>
                  <a:cubicBezTo>
                    <a:pt x="2782" y="688"/>
                    <a:pt x="2834" y="636"/>
                    <a:pt x="2918" y="615"/>
                  </a:cubicBezTo>
                  <a:cubicBezTo>
                    <a:pt x="2991" y="584"/>
                    <a:pt x="3064" y="594"/>
                    <a:pt x="3147" y="615"/>
                  </a:cubicBezTo>
                  <a:cubicBezTo>
                    <a:pt x="3282" y="646"/>
                    <a:pt x="3418" y="730"/>
                    <a:pt x="3470" y="865"/>
                  </a:cubicBezTo>
                  <a:cubicBezTo>
                    <a:pt x="3522" y="1021"/>
                    <a:pt x="3439" y="1167"/>
                    <a:pt x="3324" y="1271"/>
                  </a:cubicBezTo>
                  <a:cubicBezTo>
                    <a:pt x="3209" y="1386"/>
                    <a:pt x="3053" y="1448"/>
                    <a:pt x="2918" y="1542"/>
                  </a:cubicBezTo>
                  <a:cubicBezTo>
                    <a:pt x="2845" y="1584"/>
                    <a:pt x="2793" y="1636"/>
                    <a:pt x="2741" y="1709"/>
                  </a:cubicBezTo>
                  <a:cubicBezTo>
                    <a:pt x="2689" y="1771"/>
                    <a:pt x="2657" y="1834"/>
                    <a:pt x="2626" y="1907"/>
                  </a:cubicBezTo>
                  <a:cubicBezTo>
                    <a:pt x="2584" y="1980"/>
                    <a:pt x="2553" y="2053"/>
                    <a:pt x="2512" y="2125"/>
                  </a:cubicBezTo>
                  <a:cubicBezTo>
                    <a:pt x="2480" y="2188"/>
                    <a:pt x="2428" y="2250"/>
                    <a:pt x="2376" y="2303"/>
                  </a:cubicBezTo>
                  <a:cubicBezTo>
                    <a:pt x="2282" y="2396"/>
                    <a:pt x="2168" y="2490"/>
                    <a:pt x="2105" y="2615"/>
                  </a:cubicBezTo>
                  <a:cubicBezTo>
                    <a:pt x="2084" y="2667"/>
                    <a:pt x="2064" y="2730"/>
                    <a:pt x="2074" y="2803"/>
                  </a:cubicBezTo>
                  <a:cubicBezTo>
                    <a:pt x="2074" y="2865"/>
                    <a:pt x="2095" y="2928"/>
                    <a:pt x="2084" y="3000"/>
                  </a:cubicBezTo>
                  <a:cubicBezTo>
                    <a:pt x="2084" y="3063"/>
                    <a:pt x="2053" y="3125"/>
                    <a:pt x="1980" y="3115"/>
                  </a:cubicBezTo>
                  <a:cubicBezTo>
                    <a:pt x="1939" y="3115"/>
                    <a:pt x="1907" y="3094"/>
                    <a:pt x="1876" y="3073"/>
                  </a:cubicBezTo>
                  <a:cubicBezTo>
                    <a:pt x="1845" y="3053"/>
                    <a:pt x="1814" y="3032"/>
                    <a:pt x="1782" y="3000"/>
                  </a:cubicBezTo>
                  <a:cubicBezTo>
                    <a:pt x="1668" y="2928"/>
                    <a:pt x="1522" y="2917"/>
                    <a:pt x="1387" y="2980"/>
                  </a:cubicBezTo>
                  <a:cubicBezTo>
                    <a:pt x="1251" y="3042"/>
                    <a:pt x="1147" y="3157"/>
                    <a:pt x="1095" y="3292"/>
                  </a:cubicBezTo>
                  <a:cubicBezTo>
                    <a:pt x="1064" y="3375"/>
                    <a:pt x="1043" y="3448"/>
                    <a:pt x="1032" y="3532"/>
                  </a:cubicBezTo>
                  <a:cubicBezTo>
                    <a:pt x="1022" y="3605"/>
                    <a:pt x="1012" y="3678"/>
                    <a:pt x="1022" y="3761"/>
                  </a:cubicBezTo>
                  <a:cubicBezTo>
                    <a:pt x="1022" y="3813"/>
                    <a:pt x="1043" y="3886"/>
                    <a:pt x="1095" y="3916"/>
                  </a:cubicBezTo>
                  <a:cubicBezTo>
                    <a:pt x="1168" y="3958"/>
                    <a:pt x="1241" y="3906"/>
                    <a:pt x="1293" y="3865"/>
                  </a:cubicBezTo>
                  <a:cubicBezTo>
                    <a:pt x="1355" y="3823"/>
                    <a:pt x="1439" y="3792"/>
                    <a:pt x="1512" y="3813"/>
                  </a:cubicBezTo>
                  <a:cubicBezTo>
                    <a:pt x="1584" y="3823"/>
                    <a:pt x="1637" y="3865"/>
                    <a:pt x="1647" y="3937"/>
                  </a:cubicBezTo>
                  <a:cubicBezTo>
                    <a:pt x="1657" y="3989"/>
                    <a:pt x="1647" y="4052"/>
                    <a:pt x="1595" y="4072"/>
                  </a:cubicBezTo>
                  <a:cubicBezTo>
                    <a:pt x="1584" y="4083"/>
                    <a:pt x="1584" y="4104"/>
                    <a:pt x="1595" y="4104"/>
                  </a:cubicBezTo>
                  <a:cubicBezTo>
                    <a:pt x="1793" y="4229"/>
                    <a:pt x="2105" y="4177"/>
                    <a:pt x="2230" y="4427"/>
                  </a:cubicBezTo>
                  <a:cubicBezTo>
                    <a:pt x="2251" y="4468"/>
                    <a:pt x="2262" y="4520"/>
                    <a:pt x="2241" y="4562"/>
                  </a:cubicBezTo>
                  <a:cubicBezTo>
                    <a:pt x="2241" y="4593"/>
                    <a:pt x="2220" y="4614"/>
                    <a:pt x="2199" y="4624"/>
                  </a:cubicBezTo>
                  <a:cubicBezTo>
                    <a:pt x="2178" y="4635"/>
                    <a:pt x="2147" y="4635"/>
                    <a:pt x="2126" y="4635"/>
                  </a:cubicBezTo>
                  <a:cubicBezTo>
                    <a:pt x="2074" y="4614"/>
                    <a:pt x="2022" y="4572"/>
                    <a:pt x="1980" y="4541"/>
                  </a:cubicBezTo>
                  <a:cubicBezTo>
                    <a:pt x="1939" y="4510"/>
                    <a:pt x="1897" y="4479"/>
                    <a:pt x="1855" y="4447"/>
                  </a:cubicBezTo>
                  <a:cubicBezTo>
                    <a:pt x="1678" y="4343"/>
                    <a:pt x="1459" y="4312"/>
                    <a:pt x="1251" y="4281"/>
                  </a:cubicBezTo>
                  <a:cubicBezTo>
                    <a:pt x="1053" y="4260"/>
                    <a:pt x="834" y="4229"/>
                    <a:pt x="647" y="4135"/>
                  </a:cubicBezTo>
                  <a:cubicBezTo>
                    <a:pt x="543" y="4093"/>
                    <a:pt x="459" y="4020"/>
                    <a:pt x="397" y="3937"/>
                  </a:cubicBezTo>
                  <a:cubicBezTo>
                    <a:pt x="324" y="3834"/>
                    <a:pt x="282" y="3709"/>
                    <a:pt x="272" y="3584"/>
                  </a:cubicBezTo>
                  <a:cubicBezTo>
                    <a:pt x="272" y="3553"/>
                    <a:pt x="272" y="3521"/>
                    <a:pt x="272" y="3490"/>
                  </a:cubicBezTo>
                  <a:cubicBezTo>
                    <a:pt x="262" y="3490"/>
                    <a:pt x="262" y="3490"/>
                    <a:pt x="251" y="3490"/>
                  </a:cubicBezTo>
                  <a:cubicBezTo>
                    <a:pt x="241" y="3542"/>
                    <a:pt x="230" y="3594"/>
                    <a:pt x="199" y="3625"/>
                  </a:cubicBezTo>
                  <a:cubicBezTo>
                    <a:pt x="168" y="3667"/>
                    <a:pt x="126" y="3678"/>
                    <a:pt x="95" y="3636"/>
                  </a:cubicBezTo>
                  <a:cubicBezTo>
                    <a:pt x="74" y="3615"/>
                    <a:pt x="74" y="3584"/>
                    <a:pt x="64" y="3563"/>
                  </a:cubicBezTo>
                  <a:cubicBezTo>
                    <a:pt x="53" y="3532"/>
                    <a:pt x="53" y="3500"/>
                    <a:pt x="43" y="3469"/>
                  </a:cubicBezTo>
                  <a:cubicBezTo>
                    <a:pt x="32" y="3407"/>
                    <a:pt x="32" y="3344"/>
                    <a:pt x="32" y="3282"/>
                  </a:cubicBezTo>
                  <a:cubicBezTo>
                    <a:pt x="32" y="3042"/>
                    <a:pt x="105" y="2803"/>
                    <a:pt x="209" y="2584"/>
                  </a:cubicBezTo>
                  <a:cubicBezTo>
                    <a:pt x="324" y="2365"/>
                    <a:pt x="459" y="2157"/>
                    <a:pt x="605" y="1959"/>
                  </a:cubicBezTo>
                  <a:cubicBezTo>
                    <a:pt x="668" y="1865"/>
                    <a:pt x="741" y="1771"/>
                    <a:pt x="782" y="1667"/>
                  </a:cubicBezTo>
                  <a:cubicBezTo>
                    <a:pt x="824" y="1584"/>
                    <a:pt x="855" y="1480"/>
                    <a:pt x="834" y="1386"/>
                  </a:cubicBezTo>
                  <a:cubicBezTo>
                    <a:pt x="824" y="1323"/>
                    <a:pt x="793" y="1282"/>
                    <a:pt x="751" y="1240"/>
                  </a:cubicBezTo>
                  <a:cubicBezTo>
                    <a:pt x="730" y="1219"/>
                    <a:pt x="709" y="1188"/>
                    <a:pt x="720" y="1157"/>
                  </a:cubicBezTo>
                  <a:cubicBezTo>
                    <a:pt x="720" y="1125"/>
                    <a:pt x="741" y="1094"/>
                    <a:pt x="762" y="1073"/>
                  </a:cubicBezTo>
                  <a:cubicBezTo>
                    <a:pt x="834" y="990"/>
                    <a:pt x="970" y="990"/>
                    <a:pt x="1032" y="88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1" name="Google Shape;1931;p38"/>
            <p:cNvSpPr/>
            <p:nvPr/>
          </p:nvSpPr>
          <p:spPr>
            <a:xfrm>
              <a:off x="1644811" y="1786415"/>
              <a:ext cx="348559" cy="208598"/>
            </a:xfrm>
            <a:custGeom>
              <a:avLst/>
              <a:gdLst/>
              <a:ahLst/>
              <a:cxnLst/>
              <a:rect l="l" t="t" r="r" b="b"/>
              <a:pathLst>
                <a:path w="1427" h="854" extrusionOk="0">
                  <a:moveTo>
                    <a:pt x="5" y="854"/>
                  </a:moveTo>
                  <a:lnTo>
                    <a:pt x="5" y="854"/>
                  </a:lnTo>
                  <a:cubicBezTo>
                    <a:pt x="68" y="812"/>
                    <a:pt x="130" y="781"/>
                    <a:pt x="193" y="739"/>
                  </a:cubicBezTo>
                  <a:cubicBezTo>
                    <a:pt x="245" y="698"/>
                    <a:pt x="297" y="656"/>
                    <a:pt x="359" y="625"/>
                  </a:cubicBezTo>
                  <a:cubicBezTo>
                    <a:pt x="390" y="614"/>
                    <a:pt x="422" y="604"/>
                    <a:pt x="453" y="604"/>
                  </a:cubicBezTo>
                  <a:cubicBezTo>
                    <a:pt x="484" y="614"/>
                    <a:pt x="505" y="625"/>
                    <a:pt x="536" y="635"/>
                  </a:cubicBezTo>
                  <a:cubicBezTo>
                    <a:pt x="588" y="656"/>
                    <a:pt x="651" y="656"/>
                    <a:pt x="713" y="646"/>
                  </a:cubicBezTo>
                  <a:cubicBezTo>
                    <a:pt x="828" y="635"/>
                    <a:pt x="943" y="562"/>
                    <a:pt x="1047" y="500"/>
                  </a:cubicBezTo>
                  <a:cubicBezTo>
                    <a:pt x="1099" y="458"/>
                    <a:pt x="1161" y="416"/>
                    <a:pt x="1213" y="385"/>
                  </a:cubicBezTo>
                  <a:cubicBezTo>
                    <a:pt x="1265" y="344"/>
                    <a:pt x="1318" y="312"/>
                    <a:pt x="1370" y="281"/>
                  </a:cubicBezTo>
                  <a:cubicBezTo>
                    <a:pt x="1401" y="239"/>
                    <a:pt x="1443" y="187"/>
                    <a:pt x="1422" y="135"/>
                  </a:cubicBezTo>
                  <a:cubicBezTo>
                    <a:pt x="1401" y="83"/>
                    <a:pt x="1349" y="52"/>
                    <a:pt x="1307" y="73"/>
                  </a:cubicBezTo>
                  <a:cubicBezTo>
                    <a:pt x="1307" y="83"/>
                    <a:pt x="1318" y="83"/>
                    <a:pt x="1328" y="83"/>
                  </a:cubicBezTo>
                  <a:cubicBezTo>
                    <a:pt x="1328" y="62"/>
                    <a:pt x="1349" y="31"/>
                    <a:pt x="1370" y="31"/>
                  </a:cubicBezTo>
                  <a:cubicBezTo>
                    <a:pt x="1390" y="21"/>
                    <a:pt x="1380" y="0"/>
                    <a:pt x="1370" y="0"/>
                  </a:cubicBezTo>
                  <a:cubicBezTo>
                    <a:pt x="1328" y="10"/>
                    <a:pt x="1297" y="41"/>
                    <a:pt x="1297" y="83"/>
                  </a:cubicBezTo>
                  <a:cubicBezTo>
                    <a:pt x="1297" y="104"/>
                    <a:pt x="1307" y="104"/>
                    <a:pt x="1318" y="104"/>
                  </a:cubicBezTo>
                  <a:cubicBezTo>
                    <a:pt x="1359" y="83"/>
                    <a:pt x="1401" y="135"/>
                    <a:pt x="1390" y="177"/>
                  </a:cubicBezTo>
                  <a:cubicBezTo>
                    <a:pt x="1390" y="219"/>
                    <a:pt x="1349" y="260"/>
                    <a:pt x="1307" y="281"/>
                  </a:cubicBezTo>
                  <a:cubicBezTo>
                    <a:pt x="1255" y="323"/>
                    <a:pt x="1203" y="354"/>
                    <a:pt x="1151" y="385"/>
                  </a:cubicBezTo>
                  <a:cubicBezTo>
                    <a:pt x="1099" y="427"/>
                    <a:pt x="1047" y="458"/>
                    <a:pt x="995" y="489"/>
                  </a:cubicBezTo>
                  <a:cubicBezTo>
                    <a:pt x="901" y="552"/>
                    <a:pt x="797" y="614"/>
                    <a:pt x="682" y="625"/>
                  </a:cubicBezTo>
                  <a:cubicBezTo>
                    <a:pt x="620" y="635"/>
                    <a:pt x="568" y="625"/>
                    <a:pt x="515" y="604"/>
                  </a:cubicBezTo>
                  <a:cubicBezTo>
                    <a:pt x="495" y="594"/>
                    <a:pt x="463" y="583"/>
                    <a:pt x="432" y="583"/>
                  </a:cubicBezTo>
                  <a:cubicBezTo>
                    <a:pt x="411" y="573"/>
                    <a:pt x="380" y="583"/>
                    <a:pt x="359" y="594"/>
                  </a:cubicBezTo>
                  <a:cubicBezTo>
                    <a:pt x="328" y="614"/>
                    <a:pt x="307" y="635"/>
                    <a:pt x="276" y="646"/>
                  </a:cubicBezTo>
                  <a:cubicBezTo>
                    <a:pt x="245" y="666"/>
                    <a:pt x="213" y="687"/>
                    <a:pt x="182" y="708"/>
                  </a:cubicBezTo>
                  <a:cubicBezTo>
                    <a:pt x="120" y="750"/>
                    <a:pt x="68" y="802"/>
                    <a:pt x="5" y="844"/>
                  </a:cubicBezTo>
                  <a:cubicBezTo>
                    <a:pt x="-5" y="844"/>
                    <a:pt x="5" y="854"/>
                    <a:pt x="5" y="8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2" name="Google Shape;1932;p38"/>
            <p:cNvSpPr/>
            <p:nvPr/>
          </p:nvSpPr>
          <p:spPr>
            <a:xfrm>
              <a:off x="1880036" y="2562437"/>
              <a:ext cx="193942" cy="98681"/>
            </a:xfrm>
            <a:custGeom>
              <a:avLst/>
              <a:gdLst/>
              <a:ahLst/>
              <a:cxnLst/>
              <a:rect l="l" t="t" r="r" b="b"/>
              <a:pathLst>
                <a:path w="794" h="404" extrusionOk="0">
                  <a:moveTo>
                    <a:pt x="0" y="229"/>
                  </a:moveTo>
                  <a:lnTo>
                    <a:pt x="0" y="229"/>
                  </a:lnTo>
                  <a:cubicBezTo>
                    <a:pt x="84" y="125"/>
                    <a:pt x="240" y="104"/>
                    <a:pt x="355" y="156"/>
                  </a:cubicBezTo>
                  <a:cubicBezTo>
                    <a:pt x="375" y="177"/>
                    <a:pt x="407" y="187"/>
                    <a:pt x="427" y="208"/>
                  </a:cubicBezTo>
                  <a:cubicBezTo>
                    <a:pt x="448" y="239"/>
                    <a:pt x="469" y="260"/>
                    <a:pt x="490" y="292"/>
                  </a:cubicBezTo>
                  <a:cubicBezTo>
                    <a:pt x="500" y="312"/>
                    <a:pt x="532" y="344"/>
                    <a:pt x="563" y="344"/>
                  </a:cubicBezTo>
                  <a:cubicBezTo>
                    <a:pt x="584" y="354"/>
                    <a:pt x="594" y="344"/>
                    <a:pt x="615" y="344"/>
                  </a:cubicBezTo>
                  <a:cubicBezTo>
                    <a:pt x="625" y="333"/>
                    <a:pt x="636" y="333"/>
                    <a:pt x="657" y="344"/>
                  </a:cubicBezTo>
                  <a:cubicBezTo>
                    <a:pt x="688" y="364"/>
                    <a:pt x="740" y="427"/>
                    <a:pt x="782" y="396"/>
                  </a:cubicBezTo>
                  <a:cubicBezTo>
                    <a:pt x="802" y="375"/>
                    <a:pt x="792" y="364"/>
                    <a:pt x="792" y="344"/>
                  </a:cubicBezTo>
                  <a:cubicBezTo>
                    <a:pt x="792" y="333"/>
                    <a:pt x="782" y="312"/>
                    <a:pt x="782" y="292"/>
                  </a:cubicBezTo>
                  <a:cubicBezTo>
                    <a:pt x="771" y="250"/>
                    <a:pt x="761" y="208"/>
                    <a:pt x="740" y="177"/>
                  </a:cubicBezTo>
                  <a:cubicBezTo>
                    <a:pt x="698" y="104"/>
                    <a:pt x="636" y="52"/>
                    <a:pt x="563" y="21"/>
                  </a:cubicBezTo>
                  <a:cubicBezTo>
                    <a:pt x="532" y="10"/>
                    <a:pt x="490" y="0"/>
                    <a:pt x="448" y="0"/>
                  </a:cubicBezTo>
                  <a:cubicBezTo>
                    <a:pt x="407" y="10"/>
                    <a:pt x="365" y="21"/>
                    <a:pt x="334" y="31"/>
                  </a:cubicBezTo>
                  <a:cubicBezTo>
                    <a:pt x="240" y="62"/>
                    <a:pt x="146" y="-11"/>
                    <a:pt x="63" y="42"/>
                  </a:cubicBezTo>
                  <a:cubicBezTo>
                    <a:pt x="32" y="52"/>
                    <a:pt x="11" y="83"/>
                    <a:pt x="21" y="125"/>
                  </a:cubicBezTo>
                  <a:cubicBezTo>
                    <a:pt x="21" y="156"/>
                    <a:pt x="84" y="167"/>
                    <a:pt x="115" y="156"/>
                  </a:cubicBezTo>
                  <a:cubicBezTo>
                    <a:pt x="125" y="146"/>
                    <a:pt x="125" y="125"/>
                    <a:pt x="105" y="135"/>
                  </a:cubicBezTo>
                  <a:cubicBezTo>
                    <a:pt x="94" y="135"/>
                    <a:pt x="73" y="135"/>
                    <a:pt x="52" y="125"/>
                  </a:cubicBezTo>
                  <a:cubicBezTo>
                    <a:pt x="42" y="114"/>
                    <a:pt x="42" y="104"/>
                    <a:pt x="42" y="94"/>
                  </a:cubicBezTo>
                  <a:cubicBezTo>
                    <a:pt x="52" y="73"/>
                    <a:pt x="84" y="52"/>
                    <a:pt x="115" y="52"/>
                  </a:cubicBezTo>
                  <a:cubicBezTo>
                    <a:pt x="146" y="42"/>
                    <a:pt x="188" y="52"/>
                    <a:pt x="219" y="62"/>
                  </a:cubicBezTo>
                  <a:cubicBezTo>
                    <a:pt x="250" y="62"/>
                    <a:pt x="282" y="73"/>
                    <a:pt x="323" y="62"/>
                  </a:cubicBezTo>
                  <a:cubicBezTo>
                    <a:pt x="355" y="62"/>
                    <a:pt x="386" y="42"/>
                    <a:pt x="427" y="31"/>
                  </a:cubicBezTo>
                  <a:cubicBezTo>
                    <a:pt x="459" y="31"/>
                    <a:pt x="490" y="31"/>
                    <a:pt x="521" y="42"/>
                  </a:cubicBezTo>
                  <a:cubicBezTo>
                    <a:pt x="594" y="52"/>
                    <a:pt x="646" y="94"/>
                    <a:pt x="688" y="156"/>
                  </a:cubicBezTo>
                  <a:cubicBezTo>
                    <a:pt x="740" y="219"/>
                    <a:pt x="761" y="302"/>
                    <a:pt x="771" y="375"/>
                  </a:cubicBezTo>
                  <a:cubicBezTo>
                    <a:pt x="771" y="364"/>
                    <a:pt x="771" y="364"/>
                    <a:pt x="771" y="364"/>
                  </a:cubicBezTo>
                  <a:cubicBezTo>
                    <a:pt x="761" y="385"/>
                    <a:pt x="730" y="364"/>
                    <a:pt x="719" y="354"/>
                  </a:cubicBezTo>
                  <a:cubicBezTo>
                    <a:pt x="698" y="333"/>
                    <a:pt x="677" y="312"/>
                    <a:pt x="646" y="312"/>
                  </a:cubicBezTo>
                  <a:cubicBezTo>
                    <a:pt x="615" y="302"/>
                    <a:pt x="584" y="333"/>
                    <a:pt x="552" y="312"/>
                  </a:cubicBezTo>
                  <a:cubicBezTo>
                    <a:pt x="521" y="302"/>
                    <a:pt x="500" y="271"/>
                    <a:pt x="480" y="239"/>
                  </a:cubicBezTo>
                  <a:cubicBezTo>
                    <a:pt x="407" y="135"/>
                    <a:pt x="282" y="104"/>
                    <a:pt x="167" y="125"/>
                  </a:cubicBezTo>
                  <a:cubicBezTo>
                    <a:pt x="105" y="135"/>
                    <a:pt x="42" y="177"/>
                    <a:pt x="0" y="229"/>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3" name="Google Shape;1933;p38"/>
            <p:cNvSpPr/>
            <p:nvPr/>
          </p:nvSpPr>
          <p:spPr>
            <a:xfrm>
              <a:off x="2093765" y="2582711"/>
              <a:ext cx="99414" cy="63996"/>
            </a:xfrm>
            <a:custGeom>
              <a:avLst/>
              <a:gdLst/>
              <a:ahLst/>
              <a:cxnLst/>
              <a:rect l="l" t="t" r="r" b="b"/>
              <a:pathLst>
                <a:path w="407" h="262" extrusionOk="0">
                  <a:moveTo>
                    <a:pt x="42" y="42"/>
                  </a:moveTo>
                  <a:lnTo>
                    <a:pt x="42" y="42"/>
                  </a:lnTo>
                  <a:cubicBezTo>
                    <a:pt x="21" y="73"/>
                    <a:pt x="0" y="115"/>
                    <a:pt x="0" y="156"/>
                  </a:cubicBezTo>
                  <a:cubicBezTo>
                    <a:pt x="0" y="188"/>
                    <a:pt x="0" y="219"/>
                    <a:pt x="11" y="240"/>
                  </a:cubicBezTo>
                  <a:cubicBezTo>
                    <a:pt x="42" y="271"/>
                    <a:pt x="84" y="261"/>
                    <a:pt x="115" y="261"/>
                  </a:cubicBezTo>
                  <a:cubicBezTo>
                    <a:pt x="167" y="261"/>
                    <a:pt x="209" y="261"/>
                    <a:pt x="250" y="250"/>
                  </a:cubicBezTo>
                  <a:cubicBezTo>
                    <a:pt x="292" y="250"/>
                    <a:pt x="334" y="240"/>
                    <a:pt x="365" y="219"/>
                  </a:cubicBezTo>
                  <a:cubicBezTo>
                    <a:pt x="407" y="198"/>
                    <a:pt x="407" y="167"/>
                    <a:pt x="407" y="125"/>
                  </a:cubicBezTo>
                  <a:cubicBezTo>
                    <a:pt x="396" y="94"/>
                    <a:pt x="396" y="63"/>
                    <a:pt x="375" y="42"/>
                  </a:cubicBezTo>
                  <a:cubicBezTo>
                    <a:pt x="355" y="11"/>
                    <a:pt x="313" y="0"/>
                    <a:pt x="282" y="0"/>
                  </a:cubicBezTo>
                  <a:cubicBezTo>
                    <a:pt x="240" y="0"/>
                    <a:pt x="188" y="11"/>
                    <a:pt x="146" y="21"/>
                  </a:cubicBezTo>
                  <a:cubicBezTo>
                    <a:pt x="125" y="21"/>
                    <a:pt x="105" y="31"/>
                    <a:pt x="84" y="31"/>
                  </a:cubicBezTo>
                  <a:cubicBezTo>
                    <a:pt x="63" y="42"/>
                    <a:pt x="42" y="52"/>
                    <a:pt x="32" y="73"/>
                  </a:cubicBezTo>
                  <a:cubicBezTo>
                    <a:pt x="42" y="73"/>
                    <a:pt x="42" y="73"/>
                    <a:pt x="42" y="73"/>
                  </a:cubicBezTo>
                  <a:cubicBezTo>
                    <a:pt x="52" y="84"/>
                    <a:pt x="63" y="73"/>
                    <a:pt x="84" y="63"/>
                  </a:cubicBezTo>
                  <a:cubicBezTo>
                    <a:pt x="94" y="63"/>
                    <a:pt x="115" y="52"/>
                    <a:pt x="125" y="52"/>
                  </a:cubicBezTo>
                  <a:cubicBezTo>
                    <a:pt x="157" y="42"/>
                    <a:pt x="188" y="31"/>
                    <a:pt x="230" y="31"/>
                  </a:cubicBezTo>
                  <a:cubicBezTo>
                    <a:pt x="261" y="31"/>
                    <a:pt x="292" y="21"/>
                    <a:pt x="323" y="31"/>
                  </a:cubicBezTo>
                  <a:cubicBezTo>
                    <a:pt x="355" y="42"/>
                    <a:pt x="365" y="73"/>
                    <a:pt x="375" y="94"/>
                  </a:cubicBezTo>
                  <a:cubicBezTo>
                    <a:pt x="386" y="125"/>
                    <a:pt x="386" y="167"/>
                    <a:pt x="365" y="188"/>
                  </a:cubicBezTo>
                  <a:cubicBezTo>
                    <a:pt x="344" y="209"/>
                    <a:pt x="302" y="219"/>
                    <a:pt x="271" y="229"/>
                  </a:cubicBezTo>
                  <a:cubicBezTo>
                    <a:pt x="240" y="229"/>
                    <a:pt x="209" y="240"/>
                    <a:pt x="167" y="240"/>
                  </a:cubicBezTo>
                  <a:cubicBezTo>
                    <a:pt x="136" y="240"/>
                    <a:pt x="94" y="250"/>
                    <a:pt x="63" y="240"/>
                  </a:cubicBezTo>
                  <a:cubicBezTo>
                    <a:pt x="21" y="240"/>
                    <a:pt x="11" y="198"/>
                    <a:pt x="21" y="167"/>
                  </a:cubicBezTo>
                  <a:cubicBezTo>
                    <a:pt x="21" y="125"/>
                    <a:pt x="32" y="84"/>
                    <a:pt x="42" y="42"/>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4" name="Google Shape;1934;p38"/>
            <p:cNvSpPr/>
            <p:nvPr/>
          </p:nvSpPr>
          <p:spPr>
            <a:xfrm>
              <a:off x="1993862" y="2726581"/>
              <a:ext cx="960674" cy="1070591"/>
            </a:xfrm>
            <a:custGeom>
              <a:avLst/>
              <a:gdLst/>
              <a:ahLst/>
              <a:cxnLst/>
              <a:rect l="l" t="t" r="r" b="b"/>
              <a:pathLst>
                <a:path w="3933" h="4383" extrusionOk="0">
                  <a:moveTo>
                    <a:pt x="66" y="535"/>
                  </a:moveTo>
                  <a:lnTo>
                    <a:pt x="66" y="535"/>
                  </a:lnTo>
                  <a:cubicBezTo>
                    <a:pt x="14" y="577"/>
                    <a:pt x="-7" y="639"/>
                    <a:pt x="3" y="702"/>
                  </a:cubicBezTo>
                  <a:cubicBezTo>
                    <a:pt x="14" y="785"/>
                    <a:pt x="76" y="816"/>
                    <a:pt x="118" y="879"/>
                  </a:cubicBezTo>
                  <a:cubicBezTo>
                    <a:pt x="232" y="1014"/>
                    <a:pt x="128" y="1202"/>
                    <a:pt x="66" y="1348"/>
                  </a:cubicBezTo>
                  <a:cubicBezTo>
                    <a:pt x="34" y="1431"/>
                    <a:pt x="3" y="1535"/>
                    <a:pt x="34" y="1629"/>
                  </a:cubicBezTo>
                  <a:cubicBezTo>
                    <a:pt x="34" y="1639"/>
                    <a:pt x="45" y="1639"/>
                    <a:pt x="55" y="1639"/>
                  </a:cubicBezTo>
                  <a:cubicBezTo>
                    <a:pt x="107" y="1608"/>
                    <a:pt x="149" y="1681"/>
                    <a:pt x="149" y="1723"/>
                  </a:cubicBezTo>
                  <a:cubicBezTo>
                    <a:pt x="149" y="1785"/>
                    <a:pt x="128" y="1848"/>
                    <a:pt x="159" y="1910"/>
                  </a:cubicBezTo>
                  <a:cubicBezTo>
                    <a:pt x="191" y="1994"/>
                    <a:pt x="295" y="2035"/>
                    <a:pt x="389" y="2046"/>
                  </a:cubicBezTo>
                  <a:cubicBezTo>
                    <a:pt x="503" y="2066"/>
                    <a:pt x="628" y="2056"/>
                    <a:pt x="711" y="2150"/>
                  </a:cubicBezTo>
                  <a:cubicBezTo>
                    <a:pt x="774" y="2223"/>
                    <a:pt x="805" y="2337"/>
                    <a:pt x="889" y="2400"/>
                  </a:cubicBezTo>
                  <a:cubicBezTo>
                    <a:pt x="1045" y="2525"/>
                    <a:pt x="1264" y="2462"/>
                    <a:pt x="1440" y="2525"/>
                  </a:cubicBezTo>
                  <a:cubicBezTo>
                    <a:pt x="1544" y="2566"/>
                    <a:pt x="1606" y="2650"/>
                    <a:pt x="1638" y="2754"/>
                  </a:cubicBezTo>
                  <a:cubicBezTo>
                    <a:pt x="1679" y="2869"/>
                    <a:pt x="1690" y="2983"/>
                    <a:pt x="1710" y="3098"/>
                  </a:cubicBezTo>
                  <a:cubicBezTo>
                    <a:pt x="1773" y="3358"/>
                    <a:pt x="1867" y="3598"/>
                    <a:pt x="1992" y="3827"/>
                  </a:cubicBezTo>
                  <a:cubicBezTo>
                    <a:pt x="2054" y="3941"/>
                    <a:pt x="2117" y="4046"/>
                    <a:pt x="2190" y="4150"/>
                  </a:cubicBezTo>
                  <a:cubicBezTo>
                    <a:pt x="2263" y="4244"/>
                    <a:pt x="2356" y="4327"/>
                    <a:pt x="2471" y="4358"/>
                  </a:cubicBezTo>
                  <a:cubicBezTo>
                    <a:pt x="2533" y="4379"/>
                    <a:pt x="2585" y="4389"/>
                    <a:pt x="2648" y="4379"/>
                  </a:cubicBezTo>
                  <a:cubicBezTo>
                    <a:pt x="2700" y="4369"/>
                    <a:pt x="2752" y="4358"/>
                    <a:pt x="2783" y="4316"/>
                  </a:cubicBezTo>
                  <a:cubicBezTo>
                    <a:pt x="2815" y="4275"/>
                    <a:pt x="2825" y="4223"/>
                    <a:pt x="2794" y="4181"/>
                  </a:cubicBezTo>
                  <a:cubicBezTo>
                    <a:pt x="2773" y="4171"/>
                    <a:pt x="2752" y="4160"/>
                    <a:pt x="2721" y="4160"/>
                  </a:cubicBezTo>
                  <a:cubicBezTo>
                    <a:pt x="2700" y="4150"/>
                    <a:pt x="2669" y="4160"/>
                    <a:pt x="2638" y="4150"/>
                  </a:cubicBezTo>
                  <a:cubicBezTo>
                    <a:pt x="2606" y="4129"/>
                    <a:pt x="2606" y="4077"/>
                    <a:pt x="2617" y="4046"/>
                  </a:cubicBezTo>
                  <a:cubicBezTo>
                    <a:pt x="2627" y="3994"/>
                    <a:pt x="2669" y="3952"/>
                    <a:pt x="2700" y="3910"/>
                  </a:cubicBezTo>
                  <a:cubicBezTo>
                    <a:pt x="2721" y="3869"/>
                    <a:pt x="2742" y="3816"/>
                    <a:pt x="2721" y="3764"/>
                  </a:cubicBezTo>
                  <a:cubicBezTo>
                    <a:pt x="2710" y="3712"/>
                    <a:pt x="2658" y="3671"/>
                    <a:pt x="2658" y="3619"/>
                  </a:cubicBezTo>
                  <a:cubicBezTo>
                    <a:pt x="2658" y="3577"/>
                    <a:pt x="2710" y="3546"/>
                    <a:pt x="2752" y="3535"/>
                  </a:cubicBezTo>
                  <a:cubicBezTo>
                    <a:pt x="2804" y="3525"/>
                    <a:pt x="2846" y="3525"/>
                    <a:pt x="2898" y="3504"/>
                  </a:cubicBezTo>
                  <a:cubicBezTo>
                    <a:pt x="2940" y="3494"/>
                    <a:pt x="2981" y="3473"/>
                    <a:pt x="2992" y="3431"/>
                  </a:cubicBezTo>
                  <a:cubicBezTo>
                    <a:pt x="3023" y="3379"/>
                    <a:pt x="3002" y="3337"/>
                    <a:pt x="2981" y="3285"/>
                  </a:cubicBezTo>
                  <a:cubicBezTo>
                    <a:pt x="2981" y="3264"/>
                    <a:pt x="2971" y="3233"/>
                    <a:pt x="2981" y="3212"/>
                  </a:cubicBezTo>
                  <a:cubicBezTo>
                    <a:pt x="2992" y="3191"/>
                    <a:pt x="3023" y="3181"/>
                    <a:pt x="3044" y="3181"/>
                  </a:cubicBezTo>
                  <a:cubicBezTo>
                    <a:pt x="3085" y="3160"/>
                    <a:pt x="3138" y="3160"/>
                    <a:pt x="3169" y="3129"/>
                  </a:cubicBezTo>
                  <a:cubicBezTo>
                    <a:pt x="3252" y="3056"/>
                    <a:pt x="3252" y="2941"/>
                    <a:pt x="3252" y="2848"/>
                  </a:cubicBezTo>
                  <a:cubicBezTo>
                    <a:pt x="3242" y="2775"/>
                    <a:pt x="3231" y="2702"/>
                    <a:pt x="3252" y="2639"/>
                  </a:cubicBezTo>
                  <a:cubicBezTo>
                    <a:pt x="3263" y="2587"/>
                    <a:pt x="3294" y="2546"/>
                    <a:pt x="3325" y="2514"/>
                  </a:cubicBezTo>
                  <a:cubicBezTo>
                    <a:pt x="3388" y="2431"/>
                    <a:pt x="3481" y="2379"/>
                    <a:pt x="3554" y="2316"/>
                  </a:cubicBezTo>
                  <a:cubicBezTo>
                    <a:pt x="3731" y="2171"/>
                    <a:pt x="3825" y="1941"/>
                    <a:pt x="3783" y="1723"/>
                  </a:cubicBezTo>
                  <a:cubicBezTo>
                    <a:pt x="3773" y="1650"/>
                    <a:pt x="3752" y="1587"/>
                    <a:pt x="3752" y="1525"/>
                  </a:cubicBezTo>
                  <a:cubicBezTo>
                    <a:pt x="3752" y="1473"/>
                    <a:pt x="3763" y="1421"/>
                    <a:pt x="3794" y="1369"/>
                  </a:cubicBezTo>
                  <a:cubicBezTo>
                    <a:pt x="3825" y="1285"/>
                    <a:pt x="3888" y="1202"/>
                    <a:pt x="3919" y="1098"/>
                  </a:cubicBezTo>
                  <a:cubicBezTo>
                    <a:pt x="3950" y="1004"/>
                    <a:pt x="3929" y="910"/>
                    <a:pt x="3856" y="837"/>
                  </a:cubicBezTo>
                  <a:cubicBezTo>
                    <a:pt x="3773" y="754"/>
                    <a:pt x="3658" y="733"/>
                    <a:pt x="3544" y="744"/>
                  </a:cubicBezTo>
                  <a:cubicBezTo>
                    <a:pt x="3471" y="744"/>
                    <a:pt x="3408" y="764"/>
                    <a:pt x="3335" y="764"/>
                  </a:cubicBezTo>
                  <a:cubicBezTo>
                    <a:pt x="3304" y="775"/>
                    <a:pt x="3273" y="775"/>
                    <a:pt x="3242" y="754"/>
                  </a:cubicBezTo>
                  <a:cubicBezTo>
                    <a:pt x="3221" y="733"/>
                    <a:pt x="3200" y="712"/>
                    <a:pt x="3179" y="702"/>
                  </a:cubicBezTo>
                  <a:cubicBezTo>
                    <a:pt x="3085" y="650"/>
                    <a:pt x="2960" y="639"/>
                    <a:pt x="2877" y="702"/>
                  </a:cubicBezTo>
                  <a:cubicBezTo>
                    <a:pt x="2835" y="723"/>
                    <a:pt x="2773" y="785"/>
                    <a:pt x="2742" y="733"/>
                  </a:cubicBezTo>
                  <a:cubicBezTo>
                    <a:pt x="2710" y="681"/>
                    <a:pt x="2742" y="619"/>
                    <a:pt x="2742" y="577"/>
                  </a:cubicBezTo>
                  <a:cubicBezTo>
                    <a:pt x="2752" y="514"/>
                    <a:pt x="2742" y="462"/>
                    <a:pt x="2690" y="421"/>
                  </a:cubicBezTo>
                  <a:cubicBezTo>
                    <a:pt x="2648" y="379"/>
                    <a:pt x="2596" y="358"/>
                    <a:pt x="2554" y="327"/>
                  </a:cubicBezTo>
                  <a:cubicBezTo>
                    <a:pt x="2450" y="264"/>
                    <a:pt x="2335" y="202"/>
                    <a:pt x="2210" y="191"/>
                  </a:cubicBezTo>
                  <a:cubicBezTo>
                    <a:pt x="2148" y="181"/>
                    <a:pt x="2096" y="181"/>
                    <a:pt x="2033" y="202"/>
                  </a:cubicBezTo>
                  <a:cubicBezTo>
                    <a:pt x="1981" y="223"/>
                    <a:pt x="1929" y="264"/>
                    <a:pt x="1867" y="275"/>
                  </a:cubicBezTo>
                  <a:cubicBezTo>
                    <a:pt x="1804" y="285"/>
                    <a:pt x="1773" y="223"/>
                    <a:pt x="1731" y="181"/>
                  </a:cubicBezTo>
                  <a:cubicBezTo>
                    <a:pt x="1690" y="139"/>
                    <a:pt x="1648" y="98"/>
                    <a:pt x="1596" y="66"/>
                  </a:cubicBezTo>
                  <a:cubicBezTo>
                    <a:pt x="1502" y="4"/>
                    <a:pt x="1398" y="-17"/>
                    <a:pt x="1295" y="14"/>
                  </a:cubicBezTo>
                  <a:cubicBezTo>
                    <a:pt x="1201" y="46"/>
                    <a:pt x="1118" y="108"/>
                    <a:pt x="1024" y="150"/>
                  </a:cubicBezTo>
                  <a:cubicBezTo>
                    <a:pt x="982" y="171"/>
                    <a:pt x="941" y="181"/>
                    <a:pt x="899" y="181"/>
                  </a:cubicBezTo>
                  <a:cubicBezTo>
                    <a:pt x="847" y="181"/>
                    <a:pt x="805" y="150"/>
                    <a:pt x="753" y="119"/>
                  </a:cubicBezTo>
                  <a:cubicBezTo>
                    <a:pt x="711" y="98"/>
                    <a:pt x="659" y="77"/>
                    <a:pt x="618" y="108"/>
                  </a:cubicBezTo>
                  <a:cubicBezTo>
                    <a:pt x="576" y="129"/>
                    <a:pt x="566" y="171"/>
                    <a:pt x="555" y="212"/>
                  </a:cubicBezTo>
                  <a:cubicBezTo>
                    <a:pt x="545" y="254"/>
                    <a:pt x="534" y="306"/>
                    <a:pt x="482" y="327"/>
                  </a:cubicBezTo>
                  <a:cubicBezTo>
                    <a:pt x="430" y="337"/>
                    <a:pt x="378" y="327"/>
                    <a:pt x="336" y="358"/>
                  </a:cubicBezTo>
                  <a:cubicBezTo>
                    <a:pt x="284" y="379"/>
                    <a:pt x="253" y="421"/>
                    <a:pt x="222" y="462"/>
                  </a:cubicBezTo>
                  <a:cubicBezTo>
                    <a:pt x="191" y="504"/>
                    <a:pt x="139" y="556"/>
                    <a:pt x="86" y="525"/>
                  </a:cubicBezTo>
                  <a:cubicBezTo>
                    <a:pt x="55" y="514"/>
                    <a:pt x="45" y="546"/>
                    <a:pt x="66" y="556"/>
                  </a:cubicBezTo>
                  <a:cubicBezTo>
                    <a:pt x="118" y="587"/>
                    <a:pt x="170" y="566"/>
                    <a:pt x="211" y="535"/>
                  </a:cubicBezTo>
                  <a:cubicBezTo>
                    <a:pt x="253" y="504"/>
                    <a:pt x="274" y="452"/>
                    <a:pt x="316" y="421"/>
                  </a:cubicBezTo>
                  <a:cubicBezTo>
                    <a:pt x="336" y="400"/>
                    <a:pt x="357" y="379"/>
                    <a:pt x="389" y="379"/>
                  </a:cubicBezTo>
                  <a:cubicBezTo>
                    <a:pt x="409" y="369"/>
                    <a:pt x="441" y="369"/>
                    <a:pt x="472" y="369"/>
                  </a:cubicBezTo>
                  <a:cubicBezTo>
                    <a:pt x="514" y="358"/>
                    <a:pt x="555" y="337"/>
                    <a:pt x="576" y="285"/>
                  </a:cubicBezTo>
                  <a:cubicBezTo>
                    <a:pt x="586" y="254"/>
                    <a:pt x="586" y="202"/>
                    <a:pt x="607" y="171"/>
                  </a:cubicBezTo>
                  <a:cubicBezTo>
                    <a:pt x="639" y="119"/>
                    <a:pt x="701" y="139"/>
                    <a:pt x="732" y="160"/>
                  </a:cubicBezTo>
                  <a:cubicBezTo>
                    <a:pt x="784" y="181"/>
                    <a:pt x="826" y="212"/>
                    <a:pt x="878" y="223"/>
                  </a:cubicBezTo>
                  <a:cubicBezTo>
                    <a:pt x="920" y="223"/>
                    <a:pt x="961" y="223"/>
                    <a:pt x="1003" y="202"/>
                  </a:cubicBezTo>
                  <a:cubicBezTo>
                    <a:pt x="1097" y="171"/>
                    <a:pt x="1180" y="108"/>
                    <a:pt x="1274" y="66"/>
                  </a:cubicBezTo>
                  <a:cubicBezTo>
                    <a:pt x="1316" y="46"/>
                    <a:pt x="1367" y="35"/>
                    <a:pt x="1419" y="35"/>
                  </a:cubicBezTo>
                  <a:cubicBezTo>
                    <a:pt x="1471" y="46"/>
                    <a:pt x="1523" y="66"/>
                    <a:pt x="1575" y="98"/>
                  </a:cubicBezTo>
                  <a:cubicBezTo>
                    <a:pt x="1627" y="129"/>
                    <a:pt x="1669" y="171"/>
                    <a:pt x="1710" y="212"/>
                  </a:cubicBezTo>
                  <a:cubicBezTo>
                    <a:pt x="1742" y="254"/>
                    <a:pt x="1773" y="306"/>
                    <a:pt x="1835" y="316"/>
                  </a:cubicBezTo>
                  <a:cubicBezTo>
                    <a:pt x="1898" y="316"/>
                    <a:pt x="1950" y="285"/>
                    <a:pt x="2002" y="264"/>
                  </a:cubicBezTo>
                  <a:cubicBezTo>
                    <a:pt x="2054" y="233"/>
                    <a:pt x="2117" y="223"/>
                    <a:pt x="2169" y="223"/>
                  </a:cubicBezTo>
                  <a:cubicBezTo>
                    <a:pt x="2294" y="233"/>
                    <a:pt x="2419" y="285"/>
                    <a:pt x="2523" y="348"/>
                  </a:cubicBezTo>
                  <a:cubicBezTo>
                    <a:pt x="2565" y="379"/>
                    <a:pt x="2627" y="410"/>
                    <a:pt x="2669" y="452"/>
                  </a:cubicBezTo>
                  <a:cubicBezTo>
                    <a:pt x="2690" y="473"/>
                    <a:pt x="2700" y="494"/>
                    <a:pt x="2710" y="525"/>
                  </a:cubicBezTo>
                  <a:cubicBezTo>
                    <a:pt x="2710" y="556"/>
                    <a:pt x="2700" y="587"/>
                    <a:pt x="2690" y="619"/>
                  </a:cubicBezTo>
                  <a:cubicBezTo>
                    <a:pt x="2679" y="660"/>
                    <a:pt x="2679" y="712"/>
                    <a:pt x="2710" y="754"/>
                  </a:cubicBezTo>
                  <a:cubicBezTo>
                    <a:pt x="2742" y="796"/>
                    <a:pt x="2794" y="796"/>
                    <a:pt x="2835" y="775"/>
                  </a:cubicBezTo>
                  <a:cubicBezTo>
                    <a:pt x="2856" y="754"/>
                    <a:pt x="2877" y="744"/>
                    <a:pt x="2908" y="723"/>
                  </a:cubicBezTo>
                  <a:cubicBezTo>
                    <a:pt x="2929" y="712"/>
                    <a:pt x="2950" y="702"/>
                    <a:pt x="2981" y="702"/>
                  </a:cubicBezTo>
                  <a:cubicBezTo>
                    <a:pt x="3033" y="691"/>
                    <a:pt x="3085" y="702"/>
                    <a:pt x="3138" y="723"/>
                  </a:cubicBezTo>
                  <a:cubicBezTo>
                    <a:pt x="3190" y="754"/>
                    <a:pt x="3221" y="806"/>
                    <a:pt x="3283" y="806"/>
                  </a:cubicBezTo>
                  <a:cubicBezTo>
                    <a:pt x="3315" y="816"/>
                    <a:pt x="3346" y="806"/>
                    <a:pt x="3377" y="806"/>
                  </a:cubicBezTo>
                  <a:cubicBezTo>
                    <a:pt x="3408" y="796"/>
                    <a:pt x="3440" y="796"/>
                    <a:pt x="3481" y="785"/>
                  </a:cubicBezTo>
                  <a:cubicBezTo>
                    <a:pt x="3596" y="775"/>
                    <a:pt x="3731" y="775"/>
                    <a:pt x="3825" y="858"/>
                  </a:cubicBezTo>
                  <a:cubicBezTo>
                    <a:pt x="4002" y="1014"/>
                    <a:pt x="3804" y="1233"/>
                    <a:pt x="3742" y="1389"/>
                  </a:cubicBezTo>
                  <a:cubicBezTo>
                    <a:pt x="3721" y="1441"/>
                    <a:pt x="3710" y="1494"/>
                    <a:pt x="3710" y="1546"/>
                  </a:cubicBezTo>
                  <a:cubicBezTo>
                    <a:pt x="3721" y="1608"/>
                    <a:pt x="3742" y="1671"/>
                    <a:pt x="3752" y="1744"/>
                  </a:cubicBezTo>
                  <a:cubicBezTo>
                    <a:pt x="3763" y="1848"/>
                    <a:pt x="3752" y="1973"/>
                    <a:pt x="3700" y="2077"/>
                  </a:cubicBezTo>
                  <a:cubicBezTo>
                    <a:pt x="3648" y="2171"/>
                    <a:pt x="3575" y="2254"/>
                    <a:pt x="3492" y="2316"/>
                  </a:cubicBezTo>
                  <a:cubicBezTo>
                    <a:pt x="3408" y="2379"/>
                    <a:pt x="3325" y="2441"/>
                    <a:pt x="3263" y="2514"/>
                  </a:cubicBezTo>
                  <a:cubicBezTo>
                    <a:pt x="3242" y="2556"/>
                    <a:pt x="3210" y="2608"/>
                    <a:pt x="3210" y="2660"/>
                  </a:cubicBezTo>
                  <a:cubicBezTo>
                    <a:pt x="3200" y="2723"/>
                    <a:pt x="3210" y="2796"/>
                    <a:pt x="3210" y="2858"/>
                  </a:cubicBezTo>
                  <a:cubicBezTo>
                    <a:pt x="3221" y="2952"/>
                    <a:pt x="3210" y="3087"/>
                    <a:pt x="3106" y="3119"/>
                  </a:cubicBezTo>
                  <a:cubicBezTo>
                    <a:pt x="3065" y="3139"/>
                    <a:pt x="3013" y="3139"/>
                    <a:pt x="2971" y="3171"/>
                  </a:cubicBezTo>
                  <a:cubicBezTo>
                    <a:pt x="2940" y="3202"/>
                    <a:pt x="2940" y="3244"/>
                    <a:pt x="2950" y="3296"/>
                  </a:cubicBezTo>
                  <a:cubicBezTo>
                    <a:pt x="2960" y="3337"/>
                    <a:pt x="2992" y="3389"/>
                    <a:pt x="2950" y="3431"/>
                  </a:cubicBezTo>
                  <a:cubicBezTo>
                    <a:pt x="2919" y="3462"/>
                    <a:pt x="2867" y="3473"/>
                    <a:pt x="2825" y="3483"/>
                  </a:cubicBezTo>
                  <a:cubicBezTo>
                    <a:pt x="2752" y="3494"/>
                    <a:pt x="2627" y="3525"/>
                    <a:pt x="2627" y="3619"/>
                  </a:cubicBezTo>
                  <a:cubicBezTo>
                    <a:pt x="2617" y="3671"/>
                    <a:pt x="2658" y="3712"/>
                    <a:pt x="2679" y="3754"/>
                  </a:cubicBezTo>
                  <a:cubicBezTo>
                    <a:pt x="2710" y="3816"/>
                    <a:pt x="2690" y="3869"/>
                    <a:pt x="2648" y="3910"/>
                  </a:cubicBezTo>
                  <a:cubicBezTo>
                    <a:pt x="2627" y="3952"/>
                    <a:pt x="2596" y="3994"/>
                    <a:pt x="2575" y="4035"/>
                  </a:cubicBezTo>
                  <a:cubicBezTo>
                    <a:pt x="2565" y="4077"/>
                    <a:pt x="2565" y="4129"/>
                    <a:pt x="2596" y="4160"/>
                  </a:cubicBezTo>
                  <a:cubicBezTo>
                    <a:pt x="2627" y="4202"/>
                    <a:pt x="2669" y="4191"/>
                    <a:pt x="2721" y="4191"/>
                  </a:cubicBezTo>
                  <a:cubicBezTo>
                    <a:pt x="2752" y="4191"/>
                    <a:pt x="2773" y="4212"/>
                    <a:pt x="2773" y="4244"/>
                  </a:cubicBezTo>
                  <a:cubicBezTo>
                    <a:pt x="2773" y="4264"/>
                    <a:pt x="2763" y="4296"/>
                    <a:pt x="2742" y="4306"/>
                  </a:cubicBezTo>
                  <a:cubicBezTo>
                    <a:pt x="2690" y="4337"/>
                    <a:pt x="2627" y="4348"/>
                    <a:pt x="2575" y="4348"/>
                  </a:cubicBezTo>
                  <a:cubicBezTo>
                    <a:pt x="2513" y="4337"/>
                    <a:pt x="2460" y="4316"/>
                    <a:pt x="2408" y="4285"/>
                  </a:cubicBezTo>
                  <a:cubicBezTo>
                    <a:pt x="2294" y="4223"/>
                    <a:pt x="2221" y="4129"/>
                    <a:pt x="2148" y="4025"/>
                  </a:cubicBezTo>
                  <a:cubicBezTo>
                    <a:pt x="2013" y="3806"/>
                    <a:pt x="1898" y="3566"/>
                    <a:pt x="1815" y="3327"/>
                  </a:cubicBezTo>
                  <a:cubicBezTo>
                    <a:pt x="1773" y="3202"/>
                    <a:pt x="1742" y="3077"/>
                    <a:pt x="1721" y="2952"/>
                  </a:cubicBezTo>
                  <a:cubicBezTo>
                    <a:pt x="1700" y="2848"/>
                    <a:pt x="1679" y="2733"/>
                    <a:pt x="1627" y="2639"/>
                  </a:cubicBezTo>
                  <a:cubicBezTo>
                    <a:pt x="1575" y="2556"/>
                    <a:pt x="1492" y="2504"/>
                    <a:pt x="1398" y="2483"/>
                  </a:cubicBezTo>
                  <a:cubicBezTo>
                    <a:pt x="1295" y="2462"/>
                    <a:pt x="1201" y="2462"/>
                    <a:pt x="1107" y="2441"/>
                  </a:cubicBezTo>
                  <a:cubicBezTo>
                    <a:pt x="1003" y="2431"/>
                    <a:pt x="909" y="2400"/>
                    <a:pt x="857" y="2316"/>
                  </a:cubicBezTo>
                  <a:cubicBezTo>
                    <a:pt x="795" y="2233"/>
                    <a:pt x="764" y="2129"/>
                    <a:pt x="670" y="2077"/>
                  </a:cubicBezTo>
                  <a:cubicBezTo>
                    <a:pt x="576" y="2014"/>
                    <a:pt x="451" y="2035"/>
                    <a:pt x="347" y="2014"/>
                  </a:cubicBezTo>
                  <a:cubicBezTo>
                    <a:pt x="295" y="1994"/>
                    <a:pt x="253" y="1983"/>
                    <a:pt x="211" y="1941"/>
                  </a:cubicBezTo>
                  <a:cubicBezTo>
                    <a:pt x="170" y="1900"/>
                    <a:pt x="170" y="1837"/>
                    <a:pt x="180" y="1785"/>
                  </a:cubicBezTo>
                  <a:cubicBezTo>
                    <a:pt x="180" y="1733"/>
                    <a:pt x="191" y="1681"/>
                    <a:pt x="149" y="1639"/>
                  </a:cubicBezTo>
                  <a:cubicBezTo>
                    <a:pt x="128" y="1608"/>
                    <a:pt x="86" y="1587"/>
                    <a:pt x="45" y="1608"/>
                  </a:cubicBezTo>
                  <a:cubicBezTo>
                    <a:pt x="45" y="1608"/>
                    <a:pt x="55" y="1619"/>
                    <a:pt x="66" y="1619"/>
                  </a:cubicBezTo>
                  <a:cubicBezTo>
                    <a:pt x="14" y="1452"/>
                    <a:pt x="139" y="1296"/>
                    <a:pt x="180" y="1139"/>
                  </a:cubicBezTo>
                  <a:cubicBezTo>
                    <a:pt x="201" y="1066"/>
                    <a:pt x="201" y="994"/>
                    <a:pt x="180" y="931"/>
                  </a:cubicBezTo>
                  <a:cubicBezTo>
                    <a:pt x="170" y="900"/>
                    <a:pt x="149" y="869"/>
                    <a:pt x="118" y="848"/>
                  </a:cubicBezTo>
                  <a:cubicBezTo>
                    <a:pt x="97" y="816"/>
                    <a:pt x="66" y="785"/>
                    <a:pt x="45" y="754"/>
                  </a:cubicBezTo>
                  <a:cubicBezTo>
                    <a:pt x="3" y="691"/>
                    <a:pt x="14" y="598"/>
                    <a:pt x="76" y="546"/>
                  </a:cubicBezTo>
                  <a:cubicBezTo>
                    <a:pt x="76" y="535"/>
                    <a:pt x="66" y="525"/>
                    <a:pt x="66" y="53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5" name="Google Shape;1935;p38"/>
            <p:cNvSpPr/>
            <p:nvPr/>
          </p:nvSpPr>
          <p:spPr>
            <a:xfrm>
              <a:off x="2553222" y="1799117"/>
              <a:ext cx="736688" cy="786272"/>
            </a:xfrm>
            <a:custGeom>
              <a:avLst/>
              <a:gdLst/>
              <a:ahLst/>
              <a:cxnLst/>
              <a:rect l="l" t="t" r="r" b="b"/>
              <a:pathLst>
                <a:path w="3016" h="3219" extrusionOk="0">
                  <a:moveTo>
                    <a:pt x="170" y="10"/>
                  </a:moveTo>
                  <a:lnTo>
                    <a:pt x="170" y="10"/>
                  </a:lnTo>
                  <a:cubicBezTo>
                    <a:pt x="202" y="21"/>
                    <a:pt x="223" y="52"/>
                    <a:pt x="233" y="94"/>
                  </a:cubicBezTo>
                  <a:cubicBezTo>
                    <a:pt x="233" y="83"/>
                    <a:pt x="233" y="83"/>
                    <a:pt x="243" y="83"/>
                  </a:cubicBezTo>
                  <a:cubicBezTo>
                    <a:pt x="170" y="114"/>
                    <a:pt x="77" y="31"/>
                    <a:pt x="14" y="104"/>
                  </a:cubicBezTo>
                  <a:cubicBezTo>
                    <a:pt x="-27" y="156"/>
                    <a:pt x="25" y="239"/>
                    <a:pt x="77" y="271"/>
                  </a:cubicBezTo>
                  <a:cubicBezTo>
                    <a:pt x="118" y="292"/>
                    <a:pt x="170" y="281"/>
                    <a:pt x="212" y="271"/>
                  </a:cubicBezTo>
                  <a:cubicBezTo>
                    <a:pt x="264" y="260"/>
                    <a:pt x="316" y="239"/>
                    <a:pt x="368" y="239"/>
                  </a:cubicBezTo>
                  <a:cubicBezTo>
                    <a:pt x="483" y="229"/>
                    <a:pt x="577" y="271"/>
                    <a:pt x="670" y="323"/>
                  </a:cubicBezTo>
                  <a:cubicBezTo>
                    <a:pt x="723" y="354"/>
                    <a:pt x="764" y="375"/>
                    <a:pt x="806" y="406"/>
                  </a:cubicBezTo>
                  <a:cubicBezTo>
                    <a:pt x="837" y="427"/>
                    <a:pt x="879" y="479"/>
                    <a:pt x="858" y="521"/>
                  </a:cubicBezTo>
                  <a:cubicBezTo>
                    <a:pt x="848" y="542"/>
                    <a:pt x="816" y="542"/>
                    <a:pt x="806" y="552"/>
                  </a:cubicBezTo>
                  <a:cubicBezTo>
                    <a:pt x="785" y="562"/>
                    <a:pt x="764" y="573"/>
                    <a:pt x="754" y="594"/>
                  </a:cubicBezTo>
                  <a:cubicBezTo>
                    <a:pt x="733" y="625"/>
                    <a:pt x="733" y="656"/>
                    <a:pt x="733" y="698"/>
                  </a:cubicBezTo>
                  <a:cubicBezTo>
                    <a:pt x="754" y="781"/>
                    <a:pt x="837" y="823"/>
                    <a:pt x="920" y="833"/>
                  </a:cubicBezTo>
                  <a:cubicBezTo>
                    <a:pt x="973" y="833"/>
                    <a:pt x="1025" y="812"/>
                    <a:pt x="1077" y="812"/>
                  </a:cubicBezTo>
                  <a:cubicBezTo>
                    <a:pt x="1129" y="812"/>
                    <a:pt x="1181" y="844"/>
                    <a:pt x="1212" y="875"/>
                  </a:cubicBezTo>
                  <a:cubicBezTo>
                    <a:pt x="1358" y="1000"/>
                    <a:pt x="1473" y="1177"/>
                    <a:pt x="1535" y="1364"/>
                  </a:cubicBezTo>
                  <a:cubicBezTo>
                    <a:pt x="1556" y="1406"/>
                    <a:pt x="1566" y="1458"/>
                    <a:pt x="1577" y="1500"/>
                  </a:cubicBezTo>
                  <a:cubicBezTo>
                    <a:pt x="1587" y="1552"/>
                    <a:pt x="1598" y="1604"/>
                    <a:pt x="1618" y="1656"/>
                  </a:cubicBezTo>
                  <a:cubicBezTo>
                    <a:pt x="1670" y="1739"/>
                    <a:pt x="1743" y="1802"/>
                    <a:pt x="1785" y="1885"/>
                  </a:cubicBezTo>
                  <a:cubicBezTo>
                    <a:pt x="1827" y="1958"/>
                    <a:pt x="1827" y="2052"/>
                    <a:pt x="1848" y="2135"/>
                  </a:cubicBezTo>
                  <a:cubicBezTo>
                    <a:pt x="1858" y="2177"/>
                    <a:pt x="1868" y="2219"/>
                    <a:pt x="1889" y="2250"/>
                  </a:cubicBezTo>
                  <a:cubicBezTo>
                    <a:pt x="1920" y="2292"/>
                    <a:pt x="1952" y="2323"/>
                    <a:pt x="1983" y="2344"/>
                  </a:cubicBezTo>
                  <a:cubicBezTo>
                    <a:pt x="2066" y="2385"/>
                    <a:pt x="2150" y="2396"/>
                    <a:pt x="2223" y="2448"/>
                  </a:cubicBezTo>
                  <a:cubicBezTo>
                    <a:pt x="2275" y="2489"/>
                    <a:pt x="2327" y="2552"/>
                    <a:pt x="2358" y="2614"/>
                  </a:cubicBezTo>
                  <a:cubicBezTo>
                    <a:pt x="2441" y="2750"/>
                    <a:pt x="2483" y="2896"/>
                    <a:pt x="2556" y="3031"/>
                  </a:cubicBezTo>
                  <a:cubicBezTo>
                    <a:pt x="2577" y="3073"/>
                    <a:pt x="2587" y="3104"/>
                    <a:pt x="2618" y="3135"/>
                  </a:cubicBezTo>
                  <a:cubicBezTo>
                    <a:pt x="2629" y="3146"/>
                    <a:pt x="2639" y="3167"/>
                    <a:pt x="2650" y="3177"/>
                  </a:cubicBezTo>
                  <a:cubicBezTo>
                    <a:pt x="2650" y="3187"/>
                    <a:pt x="2660" y="3187"/>
                    <a:pt x="2660" y="3198"/>
                  </a:cubicBezTo>
                  <a:cubicBezTo>
                    <a:pt x="2670" y="3208"/>
                    <a:pt x="2681" y="3219"/>
                    <a:pt x="2691" y="3219"/>
                  </a:cubicBezTo>
                  <a:cubicBezTo>
                    <a:pt x="2743" y="3219"/>
                    <a:pt x="2785" y="3187"/>
                    <a:pt x="2816" y="3156"/>
                  </a:cubicBezTo>
                  <a:cubicBezTo>
                    <a:pt x="2848" y="3135"/>
                    <a:pt x="2879" y="3114"/>
                    <a:pt x="2910" y="3114"/>
                  </a:cubicBezTo>
                  <a:cubicBezTo>
                    <a:pt x="2941" y="3114"/>
                    <a:pt x="2973" y="3114"/>
                    <a:pt x="2983" y="3146"/>
                  </a:cubicBezTo>
                  <a:cubicBezTo>
                    <a:pt x="2983" y="3177"/>
                    <a:pt x="3025" y="3167"/>
                    <a:pt x="3014" y="3135"/>
                  </a:cubicBezTo>
                  <a:cubicBezTo>
                    <a:pt x="3004" y="3073"/>
                    <a:pt x="2931" y="3062"/>
                    <a:pt x="2879" y="3083"/>
                  </a:cubicBezTo>
                  <a:cubicBezTo>
                    <a:pt x="2806" y="3104"/>
                    <a:pt x="2764" y="3177"/>
                    <a:pt x="2691" y="3177"/>
                  </a:cubicBezTo>
                  <a:lnTo>
                    <a:pt x="2702" y="3177"/>
                  </a:lnTo>
                  <a:cubicBezTo>
                    <a:pt x="2608" y="3073"/>
                    <a:pt x="2556" y="2937"/>
                    <a:pt x="2504" y="2812"/>
                  </a:cubicBezTo>
                  <a:cubicBezTo>
                    <a:pt x="2441" y="2687"/>
                    <a:pt x="2389" y="2552"/>
                    <a:pt x="2295" y="2458"/>
                  </a:cubicBezTo>
                  <a:cubicBezTo>
                    <a:pt x="2233" y="2406"/>
                    <a:pt x="2170" y="2385"/>
                    <a:pt x="2098" y="2354"/>
                  </a:cubicBezTo>
                  <a:cubicBezTo>
                    <a:pt x="2066" y="2344"/>
                    <a:pt x="2025" y="2323"/>
                    <a:pt x="1993" y="2302"/>
                  </a:cubicBezTo>
                  <a:cubicBezTo>
                    <a:pt x="1952" y="2281"/>
                    <a:pt x="1931" y="2250"/>
                    <a:pt x="1910" y="2219"/>
                  </a:cubicBezTo>
                  <a:cubicBezTo>
                    <a:pt x="1879" y="2146"/>
                    <a:pt x="1868" y="2062"/>
                    <a:pt x="1858" y="1989"/>
                  </a:cubicBezTo>
                  <a:cubicBezTo>
                    <a:pt x="1848" y="1948"/>
                    <a:pt x="1837" y="1917"/>
                    <a:pt x="1827" y="1875"/>
                  </a:cubicBezTo>
                  <a:cubicBezTo>
                    <a:pt x="1806" y="1844"/>
                    <a:pt x="1775" y="1802"/>
                    <a:pt x="1754" y="1771"/>
                  </a:cubicBezTo>
                  <a:cubicBezTo>
                    <a:pt x="1723" y="1739"/>
                    <a:pt x="1691" y="1708"/>
                    <a:pt x="1670" y="1667"/>
                  </a:cubicBezTo>
                  <a:cubicBezTo>
                    <a:pt x="1639" y="1635"/>
                    <a:pt x="1629" y="1583"/>
                    <a:pt x="1618" y="1542"/>
                  </a:cubicBezTo>
                  <a:cubicBezTo>
                    <a:pt x="1608" y="1500"/>
                    <a:pt x="1598" y="1448"/>
                    <a:pt x="1587" y="1406"/>
                  </a:cubicBezTo>
                  <a:cubicBezTo>
                    <a:pt x="1566" y="1364"/>
                    <a:pt x="1556" y="1323"/>
                    <a:pt x="1535" y="1281"/>
                  </a:cubicBezTo>
                  <a:cubicBezTo>
                    <a:pt x="1473" y="1114"/>
                    <a:pt x="1368" y="969"/>
                    <a:pt x="1233" y="854"/>
                  </a:cubicBezTo>
                  <a:cubicBezTo>
                    <a:pt x="1202" y="823"/>
                    <a:pt x="1170" y="802"/>
                    <a:pt x="1118" y="792"/>
                  </a:cubicBezTo>
                  <a:cubicBezTo>
                    <a:pt x="1077" y="781"/>
                    <a:pt x="1025" y="792"/>
                    <a:pt x="973" y="802"/>
                  </a:cubicBezTo>
                  <a:cubicBezTo>
                    <a:pt x="900" y="812"/>
                    <a:pt x="806" y="792"/>
                    <a:pt x="775" y="708"/>
                  </a:cubicBezTo>
                  <a:cubicBezTo>
                    <a:pt x="764" y="677"/>
                    <a:pt x="764" y="646"/>
                    <a:pt x="775" y="614"/>
                  </a:cubicBezTo>
                  <a:cubicBezTo>
                    <a:pt x="795" y="583"/>
                    <a:pt x="837" y="573"/>
                    <a:pt x="868" y="552"/>
                  </a:cubicBezTo>
                  <a:cubicBezTo>
                    <a:pt x="931" y="479"/>
                    <a:pt x="848" y="406"/>
                    <a:pt x="795" y="364"/>
                  </a:cubicBezTo>
                  <a:cubicBezTo>
                    <a:pt x="712" y="312"/>
                    <a:pt x="629" y="260"/>
                    <a:pt x="535" y="229"/>
                  </a:cubicBezTo>
                  <a:cubicBezTo>
                    <a:pt x="493" y="219"/>
                    <a:pt x="452" y="208"/>
                    <a:pt x="400" y="208"/>
                  </a:cubicBezTo>
                  <a:cubicBezTo>
                    <a:pt x="358" y="208"/>
                    <a:pt x="306" y="219"/>
                    <a:pt x="264" y="229"/>
                  </a:cubicBezTo>
                  <a:cubicBezTo>
                    <a:pt x="212" y="250"/>
                    <a:pt x="160" y="260"/>
                    <a:pt x="118" y="250"/>
                  </a:cubicBezTo>
                  <a:cubicBezTo>
                    <a:pt x="87" y="250"/>
                    <a:pt x="56" y="219"/>
                    <a:pt x="45" y="198"/>
                  </a:cubicBezTo>
                  <a:cubicBezTo>
                    <a:pt x="25" y="167"/>
                    <a:pt x="25" y="135"/>
                    <a:pt x="45" y="114"/>
                  </a:cubicBezTo>
                  <a:cubicBezTo>
                    <a:pt x="77" y="94"/>
                    <a:pt x="118" y="104"/>
                    <a:pt x="150" y="104"/>
                  </a:cubicBezTo>
                  <a:cubicBezTo>
                    <a:pt x="181" y="114"/>
                    <a:pt x="212" y="114"/>
                    <a:pt x="243" y="94"/>
                  </a:cubicBezTo>
                  <a:cubicBezTo>
                    <a:pt x="254" y="94"/>
                    <a:pt x="254" y="94"/>
                    <a:pt x="254" y="83"/>
                  </a:cubicBezTo>
                  <a:cubicBezTo>
                    <a:pt x="233" y="52"/>
                    <a:pt x="212" y="21"/>
                    <a:pt x="170" y="0"/>
                  </a:cubicBezTo>
                  <a:cubicBezTo>
                    <a:pt x="170" y="0"/>
                    <a:pt x="160" y="0"/>
                    <a:pt x="170" y="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36" name="Google Shape;1936;p38"/>
            <p:cNvSpPr/>
            <p:nvPr/>
          </p:nvSpPr>
          <p:spPr>
            <a:xfrm>
              <a:off x="602789" y="2178212"/>
              <a:ext cx="2429652" cy="1991939"/>
            </a:xfrm>
            <a:custGeom>
              <a:avLst/>
              <a:gdLst/>
              <a:ahLst/>
              <a:cxnLst/>
              <a:rect l="l" t="t" r="r" b="b"/>
              <a:pathLst>
                <a:path w="9947" h="8155" extrusionOk="0">
                  <a:moveTo>
                    <a:pt x="354" y="2749"/>
                  </a:moveTo>
                  <a:lnTo>
                    <a:pt x="354" y="2749"/>
                  </a:lnTo>
                  <a:cubicBezTo>
                    <a:pt x="0" y="3093"/>
                    <a:pt x="0" y="3093"/>
                    <a:pt x="0" y="3093"/>
                  </a:cubicBezTo>
                  <a:cubicBezTo>
                    <a:pt x="1427" y="5936"/>
                    <a:pt x="1427" y="5936"/>
                    <a:pt x="1427" y="5936"/>
                  </a:cubicBezTo>
                  <a:cubicBezTo>
                    <a:pt x="2417" y="8155"/>
                    <a:pt x="2417" y="8155"/>
                    <a:pt x="2417" y="8155"/>
                  </a:cubicBezTo>
                  <a:cubicBezTo>
                    <a:pt x="2417" y="8155"/>
                    <a:pt x="5469" y="6759"/>
                    <a:pt x="5771" y="6739"/>
                  </a:cubicBezTo>
                  <a:cubicBezTo>
                    <a:pt x="6073" y="6718"/>
                    <a:pt x="6146" y="6718"/>
                    <a:pt x="6146" y="6718"/>
                  </a:cubicBezTo>
                  <a:cubicBezTo>
                    <a:pt x="6146" y="6718"/>
                    <a:pt x="6344" y="6530"/>
                    <a:pt x="6552" y="6457"/>
                  </a:cubicBezTo>
                  <a:cubicBezTo>
                    <a:pt x="6761" y="6395"/>
                    <a:pt x="9114" y="5676"/>
                    <a:pt x="9510" y="5593"/>
                  </a:cubicBezTo>
                  <a:cubicBezTo>
                    <a:pt x="9905" y="5520"/>
                    <a:pt x="9947" y="5509"/>
                    <a:pt x="9947" y="5509"/>
                  </a:cubicBezTo>
                  <a:cubicBezTo>
                    <a:pt x="9947" y="5509"/>
                    <a:pt x="9270" y="3051"/>
                    <a:pt x="9176" y="2353"/>
                  </a:cubicBezTo>
                  <a:cubicBezTo>
                    <a:pt x="9083" y="1667"/>
                    <a:pt x="8739" y="115"/>
                    <a:pt x="8676" y="73"/>
                  </a:cubicBezTo>
                  <a:cubicBezTo>
                    <a:pt x="8624" y="21"/>
                    <a:pt x="8187" y="0"/>
                    <a:pt x="8187" y="0"/>
                  </a:cubicBezTo>
                  <a:lnTo>
                    <a:pt x="354" y="2749"/>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7" name="Google Shape;1937;p38"/>
            <p:cNvSpPr/>
            <p:nvPr/>
          </p:nvSpPr>
          <p:spPr>
            <a:xfrm>
              <a:off x="656282" y="2095896"/>
              <a:ext cx="2259161" cy="1919151"/>
            </a:xfrm>
            <a:custGeom>
              <a:avLst/>
              <a:gdLst/>
              <a:ahLst/>
              <a:cxnLst/>
              <a:rect l="l" t="t" r="r" b="b"/>
              <a:pathLst>
                <a:path w="9249" h="7857" extrusionOk="0">
                  <a:moveTo>
                    <a:pt x="3854" y="1285"/>
                  </a:moveTo>
                  <a:lnTo>
                    <a:pt x="3854" y="1285"/>
                  </a:lnTo>
                  <a:cubicBezTo>
                    <a:pt x="3198" y="1233"/>
                    <a:pt x="2479" y="1285"/>
                    <a:pt x="1948" y="1504"/>
                  </a:cubicBezTo>
                  <a:cubicBezTo>
                    <a:pt x="1417" y="1733"/>
                    <a:pt x="917" y="2004"/>
                    <a:pt x="729" y="2149"/>
                  </a:cubicBezTo>
                  <a:cubicBezTo>
                    <a:pt x="552" y="2306"/>
                    <a:pt x="0" y="2888"/>
                    <a:pt x="0" y="2888"/>
                  </a:cubicBezTo>
                  <a:cubicBezTo>
                    <a:pt x="1333" y="5482"/>
                    <a:pt x="1333" y="5482"/>
                    <a:pt x="1333" y="5482"/>
                  </a:cubicBezTo>
                  <a:cubicBezTo>
                    <a:pt x="1875" y="6669"/>
                    <a:pt x="1875" y="6669"/>
                    <a:pt x="1875" y="6669"/>
                  </a:cubicBezTo>
                  <a:cubicBezTo>
                    <a:pt x="2323" y="7857"/>
                    <a:pt x="2323" y="7857"/>
                    <a:pt x="2323" y="7857"/>
                  </a:cubicBezTo>
                  <a:cubicBezTo>
                    <a:pt x="2323" y="7857"/>
                    <a:pt x="2615" y="7492"/>
                    <a:pt x="3021" y="7263"/>
                  </a:cubicBezTo>
                  <a:cubicBezTo>
                    <a:pt x="3427" y="7034"/>
                    <a:pt x="4792" y="6534"/>
                    <a:pt x="4792" y="6534"/>
                  </a:cubicBezTo>
                  <a:cubicBezTo>
                    <a:pt x="5698" y="6409"/>
                    <a:pt x="5698" y="6409"/>
                    <a:pt x="5698" y="6409"/>
                  </a:cubicBezTo>
                  <a:cubicBezTo>
                    <a:pt x="5698" y="6409"/>
                    <a:pt x="6448" y="6013"/>
                    <a:pt x="6957" y="5805"/>
                  </a:cubicBezTo>
                  <a:cubicBezTo>
                    <a:pt x="7457" y="5607"/>
                    <a:pt x="8176" y="5471"/>
                    <a:pt x="8176" y="5471"/>
                  </a:cubicBezTo>
                  <a:cubicBezTo>
                    <a:pt x="8176" y="5471"/>
                    <a:pt x="8728" y="5398"/>
                    <a:pt x="8905" y="5409"/>
                  </a:cubicBezTo>
                  <a:cubicBezTo>
                    <a:pt x="9072" y="5419"/>
                    <a:pt x="9249" y="5461"/>
                    <a:pt x="9249" y="5461"/>
                  </a:cubicBezTo>
                  <a:cubicBezTo>
                    <a:pt x="8791" y="3940"/>
                    <a:pt x="8791" y="3940"/>
                    <a:pt x="8791" y="3940"/>
                  </a:cubicBezTo>
                  <a:cubicBezTo>
                    <a:pt x="8291" y="1879"/>
                    <a:pt x="8291" y="1879"/>
                    <a:pt x="8291" y="1879"/>
                  </a:cubicBezTo>
                  <a:cubicBezTo>
                    <a:pt x="7905" y="108"/>
                    <a:pt x="7905" y="108"/>
                    <a:pt x="7905" y="108"/>
                  </a:cubicBezTo>
                  <a:cubicBezTo>
                    <a:pt x="6957" y="-90"/>
                    <a:pt x="6177" y="-7"/>
                    <a:pt x="5448" y="285"/>
                  </a:cubicBezTo>
                  <a:cubicBezTo>
                    <a:pt x="4708" y="577"/>
                    <a:pt x="3854" y="1285"/>
                    <a:pt x="3854" y="128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8" name="Google Shape;1938;p38"/>
            <p:cNvSpPr/>
            <p:nvPr/>
          </p:nvSpPr>
          <p:spPr>
            <a:xfrm>
              <a:off x="1226146" y="3419310"/>
              <a:ext cx="1702002" cy="651685"/>
            </a:xfrm>
            <a:custGeom>
              <a:avLst/>
              <a:gdLst/>
              <a:ahLst/>
              <a:cxnLst/>
              <a:rect l="l" t="t" r="r" b="b"/>
              <a:pathLst>
                <a:path w="6968" h="2668" extrusionOk="0">
                  <a:moveTo>
                    <a:pt x="0" y="2470"/>
                  </a:moveTo>
                  <a:lnTo>
                    <a:pt x="0" y="2470"/>
                  </a:lnTo>
                  <a:cubicBezTo>
                    <a:pt x="32" y="2491"/>
                    <a:pt x="94" y="2668"/>
                    <a:pt x="94" y="2668"/>
                  </a:cubicBezTo>
                  <a:cubicBezTo>
                    <a:pt x="1646" y="1897"/>
                    <a:pt x="1646" y="1897"/>
                    <a:pt x="1646" y="1897"/>
                  </a:cubicBezTo>
                  <a:lnTo>
                    <a:pt x="3427" y="1230"/>
                  </a:lnTo>
                  <a:cubicBezTo>
                    <a:pt x="3584" y="1178"/>
                    <a:pt x="6374" y="251"/>
                    <a:pt x="6968" y="251"/>
                  </a:cubicBezTo>
                  <a:cubicBezTo>
                    <a:pt x="6853" y="33"/>
                    <a:pt x="6853" y="33"/>
                    <a:pt x="6853" y="33"/>
                  </a:cubicBezTo>
                  <a:cubicBezTo>
                    <a:pt x="5999" y="-124"/>
                    <a:pt x="4812" y="324"/>
                    <a:pt x="4500" y="439"/>
                  </a:cubicBezTo>
                  <a:cubicBezTo>
                    <a:pt x="4188" y="543"/>
                    <a:pt x="3615" y="741"/>
                    <a:pt x="3521" y="835"/>
                  </a:cubicBezTo>
                  <a:cubicBezTo>
                    <a:pt x="3427" y="928"/>
                    <a:pt x="3334" y="1012"/>
                    <a:pt x="3334" y="1012"/>
                  </a:cubicBezTo>
                  <a:cubicBezTo>
                    <a:pt x="3334" y="1012"/>
                    <a:pt x="3271" y="897"/>
                    <a:pt x="2302" y="1199"/>
                  </a:cubicBezTo>
                  <a:cubicBezTo>
                    <a:pt x="1344" y="1501"/>
                    <a:pt x="854" y="1730"/>
                    <a:pt x="604" y="1918"/>
                  </a:cubicBezTo>
                  <a:cubicBezTo>
                    <a:pt x="344" y="2116"/>
                    <a:pt x="0" y="2470"/>
                    <a:pt x="0" y="247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9" name="Google Shape;1939;p38"/>
            <p:cNvSpPr/>
            <p:nvPr/>
          </p:nvSpPr>
          <p:spPr>
            <a:xfrm>
              <a:off x="656282" y="2398293"/>
              <a:ext cx="950903" cy="410601"/>
            </a:xfrm>
            <a:custGeom>
              <a:avLst/>
              <a:gdLst/>
              <a:ahLst/>
              <a:cxnLst/>
              <a:rect l="l" t="t" r="r" b="b"/>
              <a:pathLst>
                <a:path w="3893" h="1681" extrusionOk="0">
                  <a:moveTo>
                    <a:pt x="10" y="1681"/>
                  </a:moveTo>
                  <a:lnTo>
                    <a:pt x="10" y="1681"/>
                  </a:lnTo>
                  <a:cubicBezTo>
                    <a:pt x="167" y="1452"/>
                    <a:pt x="354" y="1245"/>
                    <a:pt x="573" y="1068"/>
                  </a:cubicBezTo>
                  <a:cubicBezTo>
                    <a:pt x="792" y="880"/>
                    <a:pt x="1031" y="724"/>
                    <a:pt x="1281" y="578"/>
                  </a:cubicBezTo>
                  <a:cubicBezTo>
                    <a:pt x="1542" y="443"/>
                    <a:pt x="1812" y="328"/>
                    <a:pt x="2094" y="245"/>
                  </a:cubicBezTo>
                  <a:cubicBezTo>
                    <a:pt x="2365" y="161"/>
                    <a:pt x="2656" y="99"/>
                    <a:pt x="2948" y="68"/>
                  </a:cubicBezTo>
                  <a:cubicBezTo>
                    <a:pt x="3219" y="36"/>
                    <a:pt x="3500" y="36"/>
                    <a:pt x="3781" y="68"/>
                  </a:cubicBezTo>
                  <a:cubicBezTo>
                    <a:pt x="3802" y="68"/>
                    <a:pt x="3812" y="78"/>
                    <a:pt x="3833" y="78"/>
                  </a:cubicBezTo>
                  <a:cubicBezTo>
                    <a:pt x="3844" y="78"/>
                    <a:pt x="3865" y="78"/>
                    <a:pt x="3885" y="68"/>
                  </a:cubicBezTo>
                  <a:cubicBezTo>
                    <a:pt x="3896" y="68"/>
                    <a:pt x="3896" y="47"/>
                    <a:pt x="3885" y="47"/>
                  </a:cubicBezTo>
                  <a:cubicBezTo>
                    <a:pt x="3865" y="36"/>
                    <a:pt x="3854" y="36"/>
                    <a:pt x="3833" y="26"/>
                  </a:cubicBezTo>
                  <a:cubicBezTo>
                    <a:pt x="3812" y="26"/>
                    <a:pt x="3802" y="26"/>
                    <a:pt x="3781" y="26"/>
                  </a:cubicBezTo>
                  <a:cubicBezTo>
                    <a:pt x="3750" y="16"/>
                    <a:pt x="3708" y="16"/>
                    <a:pt x="3677" y="16"/>
                  </a:cubicBezTo>
                  <a:cubicBezTo>
                    <a:pt x="3604" y="5"/>
                    <a:pt x="3542" y="5"/>
                    <a:pt x="3469" y="5"/>
                  </a:cubicBezTo>
                  <a:cubicBezTo>
                    <a:pt x="3323" y="-5"/>
                    <a:pt x="3187" y="5"/>
                    <a:pt x="3042" y="16"/>
                  </a:cubicBezTo>
                  <a:cubicBezTo>
                    <a:pt x="2750" y="36"/>
                    <a:pt x="2458" y="89"/>
                    <a:pt x="2177" y="172"/>
                  </a:cubicBezTo>
                  <a:cubicBezTo>
                    <a:pt x="1896" y="255"/>
                    <a:pt x="1615" y="370"/>
                    <a:pt x="1354" y="505"/>
                  </a:cubicBezTo>
                  <a:cubicBezTo>
                    <a:pt x="1094" y="641"/>
                    <a:pt x="854" y="797"/>
                    <a:pt x="625" y="984"/>
                  </a:cubicBezTo>
                  <a:cubicBezTo>
                    <a:pt x="417" y="1161"/>
                    <a:pt x="219" y="1358"/>
                    <a:pt x="62" y="1588"/>
                  </a:cubicBezTo>
                  <a:cubicBezTo>
                    <a:pt x="42" y="1619"/>
                    <a:pt x="21" y="1650"/>
                    <a:pt x="0" y="1681"/>
                  </a:cubicBezTo>
                  <a:lnTo>
                    <a:pt x="10" y="168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0" name="Google Shape;1940;p38"/>
            <p:cNvSpPr/>
            <p:nvPr/>
          </p:nvSpPr>
          <p:spPr>
            <a:xfrm>
              <a:off x="1220528" y="3656244"/>
              <a:ext cx="822423" cy="371031"/>
            </a:xfrm>
            <a:custGeom>
              <a:avLst/>
              <a:gdLst/>
              <a:ahLst/>
              <a:cxnLst/>
              <a:rect l="l" t="t" r="r" b="b"/>
              <a:pathLst>
                <a:path w="3367" h="1519" extrusionOk="0">
                  <a:moveTo>
                    <a:pt x="3367" y="42"/>
                  </a:moveTo>
                  <a:lnTo>
                    <a:pt x="3367" y="42"/>
                  </a:lnTo>
                  <a:cubicBezTo>
                    <a:pt x="3346" y="31"/>
                    <a:pt x="3325" y="21"/>
                    <a:pt x="3305" y="10"/>
                  </a:cubicBezTo>
                  <a:cubicBezTo>
                    <a:pt x="3273" y="10"/>
                    <a:pt x="3242" y="0"/>
                    <a:pt x="3221" y="0"/>
                  </a:cubicBezTo>
                  <a:cubicBezTo>
                    <a:pt x="3159" y="0"/>
                    <a:pt x="3107" y="0"/>
                    <a:pt x="3044" y="10"/>
                  </a:cubicBezTo>
                  <a:cubicBezTo>
                    <a:pt x="2930" y="31"/>
                    <a:pt x="2825" y="63"/>
                    <a:pt x="2711" y="94"/>
                  </a:cubicBezTo>
                  <a:cubicBezTo>
                    <a:pt x="2471" y="167"/>
                    <a:pt x="2232" y="250"/>
                    <a:pt x="1992" y="323"/>
                  </a:cubicBezTo>
                  <a:cubicBezTo>
                    <a:pt x="1752" y="406"/>
                    <a:pt x="1523" y="500"/>
                    <a:pt x="1294" y="604"/>
                  </a:cubicBezTo>
                  <a:cubicBezTo>
                    <a:pt x="1065" y="698"/>
                    <a:pt x="836" y="813"/>
                    <a:pt x="627" y="948"/>
                  </a:cubicBezTo>
                  <a:cubicBezTo>
                    <a:pt x="419" y="1073"/>
                    <a:pt x="221" y="1229"/>
                    <a:pt x="55" y="1417"/>
                  </a:cubicBezTo>
                  <a:cubicBezTo>
                    <a:pt x="44" y="1438"/>
                    <a:pt x="23" y="1469"/>
                    <a:pt x="2" y="1490"/>
                  </a:cubicBezTo>
                  <a:cubicBezTo>
                    <a:pt x="-8" y="1510"/>
                    <a:pt x="23" y="1531"/>
                    <a:pt x="34" y="1510"/>
                  </a:cubicBezTo>
                  <a:cubicBezTo>
                    <a:pt x="75" y="1469"/>
                    <a:pt x="117" y="1417"/>
                    <a:pt x="159" y="1375"/>
                  </a:cubicBezTo>
                  <a:cubicBezTo>
                    <a:pt x="200" y="1333"/>
                    <a:pt x="242" y="1281"/>
                    <a:pt x="284" y="1250"/>
                  </a:cubicBezTo>
                  <a:cubicBezTo>
                    <a:pt x="377" y="1167"/>
                    <a:pt x="482" y="1094"/>
                    <a:pt x="575" y="1031"/>
                  </a:cubicBezTo>
                  <a:cubicBezTo>
                    <a:pt x="784" y="896"/>
                    <a:pt x="1002" y="781"/>
                    <a:pt x="1221" y="677"/>
                  </a:cubicBezTo>
                  <a:cubicBezTo>
                    <a:pt x="1450" y="573"/>
                    <a:pt x="1680" y="479"/>
                    <a:pt x="1919" y="396"/>
                  </a:cubicBezTo>
                  <a:cubicBezTo>
                    <a:pt x="2148" y="313"/>
                    <a:pt x="2377" y="240"/>
                    <a:pt x="2617" y="167"/>
                  </a:cubicBezTo>
                  <a:cubicBezTo>
                    <a:pt x="2732" y="125"/>
                    <a:pt x="2836" y="94"/>
                    <a:pt x="2950" y="63"/>
                  </a:cubicBezTo>
                  <a:cubicBezTo>
                    <a:pt x="3065" y="42"/>
                    <a:pt x="3180" y="21"/>
                    <a:pt x="3294" y="42"/>
                  </a:cubicBezTo>
                  <a:cubicBezTo>
                    <a:pt x="3315" y="42"/>
                    <a:pt x="3346" y="42"/>
                    <a:pt x="3367" y="52"/>
                  </a:cubicBezTo>
                  <a:lnTo>
                    <a:pt x="3367" y="4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1" name="Google Shape;1941;p38"/>
            <p:cNvSpPr/>
            <p:nvPr/>
          </p:nvSpPr>
          <p:spPr>
            <a:xfrm>
              <a:off x="663854" y="2796196"/>
              <a:ext cx="570347" cy="1244504"/>
            </a:xfrm>
            <a:custGeom>
              <a:avLst/>
              <a:gdLst/>
              <a:ahLst/>
              <a:cxnLst/>
              <a:rect l="l" t="t" r="r" b="b"/>
              <a:pathLst>
                <a:path w="2335" h="5095" extrusionOk="0">
                  <a:moveTo>
                    <a:pt x="0" y="0"/>
                  </a:moveTo>
                  <a:lnTo>
                    <a:pt x="0" y="0"/>
                  </a:lnTo>
                  <a:cubicBezTo>
                    <a:pt x="31" y="84"/>
                    <a:pt x="73" y="167"/>
                    <a:pt x="115" y="240"/>
                  </a:cubicBezTo>
                  <a:cubicBezTo>
                    <a:pt x="156" y="323"/>
                    <a:pt x="198" y="406"/>
                    <a:pt x="240" y="490"/>
                  </a:cubicBezTo>
                  <a:cubicBezTo>
                    <a:pt x="313" y="656"/>
                    <a:pt x="396" y="813"/>
                    <a:pt x="479" y="979"/>
                  </a:cubicBezTo>
                  <a:cubicBezTo>
                    <a:pt x="646" y="1302"/>
                    <a:pt x="802" y="1636"/>
                    <a:pt x="969" y="1959"/>
                  </a:cubicBezTo>
                  <a:cubicBezTo>
                    <a:pt x="1125" y="2281"/>
                    <a:pt x="1302" y="2604"/>
                    <a:pt x="1448" y="2938"/>
                  </a:cubicBezTo>
                  <a:cubicBezTo>
                    <a:pt x="1604" y="3261"/>
                    <a:pt x="1729" y="3594"/>
                    <a:pt x="1854" y="3927"/>
                  </a:cubicBezTo>
                  <a:cubicBezTo>
                    <a:pt x="1979" y="4271"/>
                    <a:pt x="2115" y="4615"/>
                    <a:pt x="2240" y="4948"/>
                  </a:cubicBezTo>
                  <a:cubicBezTo>
                    <a:pt x="2261" y="5000"/>
                    <a:pt x="2281" y="5042"/>
                    <a:pt x="2292" y="5084"/>
                  </a:cubicBezTo>
                  <a:cubicBezTo>
                    <a:pt x="2302" y="5104"/>
                    <a:pt x="2344" y="5094"/>
                    <a:pt x="2334" y="5073"/>
                  </a:cubicBezTo>
                  <a:cubicBezTo>
                    <a:pt x="2323" y="5042"/>
                    <a:pt x="2313" y="5011"/>
                    <a:pt x="2302" y="4990"/>
                  </a:cubicBezTo>
                  <a:cubicBezTo>
                    <a:pt x="2292" y="4979"/>
                    <a:pt x="2281" y="4979"/>
                    <a:pt x="2281" y="4990"/>
                  </a:cubicBezTo>
                  <a:cubicBezTo>
                    <a:pt x="2281" y="5021"/>
                    <a:pt x="2292" y="5052"/>
                    <a:pt x="2292" y="5084"/>
                  </a:cubicBezTo>
                  <a:cubicBezTo>
                    <a:pt x="2302" y="5073"/>
                    <a:pt x="2323" y="5073"/>
                    <a:pt x="2334" y="5073"/>
                  </a:cubicBezTo>
                  <a:cubicBezTo>
                    <a:pt x="2302" y="4979"/>
                    <a:pt x="2271" y="4896"/>
                    <a:pt x="2240" y="4813"/>
                  </a:cubicBezTo>
                  <a:cubicBezTo>
                    <a:pt x="2209" y="4729"/>
                    <a:pt x="2167" y="4646"/>
                    <a:pt x="2136" y="4552"/>
                  </a:cubicBezTo>
                  <a:cubicBezTo>
                    <a:pt x="2073" y="4386"/>
                    <a:pt x="2011" y="4209"/>
                    <a:pt x="1938" y="4042"/>
                  </a:cubicBezTo>
                  <a:cubicBezTo>
                    <a:pt x="1813" y="3709"/>
                    <a:pt x="1698" y="3365"/>
                    <a:pt x="1542" y="3042"/>
                  </a:cubicBezTo>
                  <a:cubicBezTo>
                    <a:pt x="1396" y="2719"/>
                    <a:pt x="1229" y="2396"/>
                    <a:pt x="1073" y="2073"/>
                  </a:cubicBezTo>
                  <a:cubicBezTo>
                    <a:pt x="906" y="1750"/>
                    <a:pt x="740" y="1427"/>
                    <a:pt x="573" y="1094"/>
                  </a:cubicBezTo>
                  <a:cubicBezTo>
                    <a:pt x="406" y="771"/>
                    <a:pt x="250" y="438"/>
                    <a:pt x="73" y="115"/>
                  </a:cubicBezTo>
                  <a:cubicBezTo>
                    <a:pt x="52" y="73"/>
                    <a:pt x="31" y="42"/>
                    <a:pt x="11"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2" name="Google Shape;1942;p38"/>
            <p:cNvSpPr/>
            <p:nvPr/>
          </p:nvSpPr>
          <p:spPr>
            <a:xfrm>
              <a:off x="601079" y="2849690"/>
              <a:ext cx="592330" cy="1309965"/>
            </a:xfrm>
            <a:custGeom>
              <a:avLst/>
              <a:gdLst/>
              <a:ahLst/>
              <a:cxnLst/>
              <a:rect l="l" t="t" r="r" b="b"/>
              <a:pathLst>
                <a:path w="2425" h="5363" extrusionOk="0">
                  <a:moveTo>
                    <a:pt x="361" y="0"/>
                  </a:moveTo>
                  <a:lnTo>
                    <a:pt x="361" y="0"/>
                  </a:lnTo>
                  <a:cubicBezTo>
                    <a:pt x="268" y="52"/>
                    <a:pt x="195" y="125"/>
                    <a:pt x="111" y="187"/>
                  </a:cubicBezTo>
                  <a:cubicBezTo>
                    <a:pt x="80" y="219"/>
                    <a:pt x="38" y="240"/>
                    <a:pt x="18" y="281"/>
                  </a:cubicBezTo>
                  <a:cubicBezTo>
                    <a:pt x="-3" y="323"/>
                    <a:pt x="-3" y="365"/>
                    <a:pt x="7" y="396"/>
                  </a:cubicBezTo>
                  <a:cubicBezTo>
                    <a:pt x="28" y="448"/>
                    <a:pt x="49" y="490"/>
                    <a:pt x="70" y="531"/>
                  </a:cubicBezTo>
                  <a:cubicBezTo>
                    <a:pt x="91" y="573"/>
                    <a:pt x="111" y="625"/>
                    <a:pt x="132" y="667"/>
                  </a:cubicBezTo>
                  <a:cubicBezTo>
                    <a:pt x="174" y="750"/>
                    <a:pt x="216" y="844"/>
                    <a:pt x="257" y="937"/>
                  </a:cubicBezTo>
                  <a:cubicBezTo>
                    <a:pt x="424" y="1292"/>
                    <a:pt x="601" y="1646"/>
                    <a:pt x="788" y="2000"/>
                  </a:cubicBezTo>
                  <a:cubicBezTo>
                    <a:pt x="976" y="2344"/>
                    <a:pt x="1153" y="2698"/>
                    <a:pt x="1341" y="3052"/>
                  </a:cubicBezTo>
                  <a:cubicBezTo>
                    <a:pt x="1518" y="3406"/>
                    <a:pt x="1695" y="3750"/>
                    <a:pt x="1872" y="4115"/>
                  </a:cubicBezTo>
                  <a:cubicBezTo>
                    <a:pt x="2038" y="4469"/>
                    <a:pt x="2195" y="4833"/>
                    <a:pt x="2330" y="5208"/>
                  </a:cubicBezTo>
                  <a:cubicBezTo>
                    <a:pt x="2351" y="5260"/>
                    <a:pt x="2361" y="5302"/>
                    <a:pt x="2382" y="5344"/>
                  </a:cubicBezTo>
                  <a:cubicBezTo>
                    <a:pt x="2393" y="5375"/>
                    <a:pt x="2434" y="5365"/>
                    <a:pt x="2424" y="5333"/>
                  </a:cubicBezTo>
                  <a:cubicBezTo>
                    <a:pt x="2288" y="4969"/>
                    <a:pt x="2143" y="4615"/>
                    <a:pt x="1986" y="4260"/>
                  </a:cubicBezTo>
                  <a:cubicBezTo>
                    <a:pt x="1820" y="3906"/>
                    <a:pt x="1643" y="3552"/>
                    <a:pt x="1466" y="3208"/>
                  </a:cubicBezTo>
                  <a:cubicBezTo>
                    <a:pt x="1288" y="2854"/>
                    <a:pt x="1111" y="2510"/>
                    <a:pt x="924" y="2167"/>
                  </a:cubicBezTo>
                  <a:cubicBezTo>
                    <a:pt x="747" y="1823"/>
                    <a:pt x="559" y="1479"/>
                    <a:pt x="393" y="1125"/>
                  </a:cubicBezTo>
                  <a:cubicBezTo>
                    <a:pt x="299" y="948"/>
                    <a:pt x="216" y="771"/>
                    <a:pt x="132" y="594"/>
                  </a:cubicBezTo>
                  <a:cubicBezTo>
                    <a:pt x="111" y="552"/>
                    <a:pt x="91" y="510"/>
                    <a:pt x="70" y="458"/>
                  </a:cubicBezTo>
                  <a:cubicBezTo>
                    <a:pt x="59" y="417"/>
                    <a:pt x="18" y="365"/>
                    <a:pt x="38" y="312"/>
                  </a:cubicBezTo>
                  <a:cubicBezTo>
                    <a:pt x="49" y="271"/>
                    <a:pt x="101" y="240"/>
                    <a:pt x="132" y="219"/>
                  </a:cubicBezTo>
                  <a:cubicBezTo>
                    <a:pt x="174" y="177"/>
                    <a:pt x="216" y="146"/>
                    <a:pt x="247" y="115"/>
                  </a:cubicBezTo>
                  <a:cubicBezTo>
                    <a:pt x="288" y="73"/>
                    <a:pt x="330" y="42"/>
                    <a:pt x="36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3" name="Google Shape;1943;p38"/>
            <p:cNvSpPr/>
            <p:nvPr/>
          </p:nvSpPr>
          <p:spPr>
            <a:xfrm>
              <a:off x="1232741" y="3722439"/>
              <a:ext cx="826575" cy="353688"/>
            </a:xfrm>
            <a:custGeom>
              <a:avLst/>
              <a:gdLst/>
              <a:ahLst/>
              <a:cxnLst/>
              <a:rect l="l" t="t" r="r" b="b"/>
              <a:pathLst>
                <a:path w="3384" h="1448" extrusionOk="0">
                  <a:moveTo>
                    <a:pt x="15" y="1198"/>
                  </a:moveTo>
                  <a:lnTo>
                    <a:pt x="15" y="1198"/>
                  </a:lnTo>
                  <a:cubicBezTo>
                    <a:pt x="5" y="1208"/>
                    <a:pt x="5" y="1219"/>
                    <a:pt x="5" y="1229"/>
                  </a:cubicBezTo>
                  <a:cubicBezTo>
                    <a:pt x="-6" y="1239"/>
                    <a:pt x="5" y="1250"/>
                    <a:pt x="5" y="1260"/>
                  </a:cubicBezTo>
                  <a:cubicBezTo>
                    <a:pt x="5" y="1281"/>
                    <a:pt x="5" y="1302"/>
                    <a:pt x="5" y="1323"/>
                  </a:cubicBezTo>
                  <a:cubicBezTo>
                    <a:pt x="15" y="1364"/>
                    <a:pt x="36" y="1406"/>
                    <a:pt x="57" y="1437"/>
                  </a:cubicBezTo>
                  <a:cubicBezTo>
                    <a:pt x="57" y="1448"/>
                    <a:pt x="67" y="1448"/>
                    <a:pt x="77" y="1448"/>
                  </a:cubicBezTo>
                  <a:cubicBezTo>
                    <a:pt x="275" y="1333"/>
                    <a:pt x="484" y="1229"/>
                    <a:pt x="692" y="1114"/>
                  </a:cubicBezTo>
                  <a:cubicBezTo>
                    <a:pt x="900" y="1010"/>
                    <a:pt x="1109" y="906"/>
                    <a:pt x="1327" y="812"/>
                  </a:cubicBezTo>
                  <a:cubicBezTo>
                    <a:pt x="1536" y="719"/>
                    <a:pt x="1755" y="625"/>
                    <a:pt x="1973" y="542"/>
                  </a:cubicBezTo>
                  <a:cubicBezTo>
                    <a:pt x="2192" y="448"/>
                    <a:pt x="2411" y="364"/>
                    <a:pt x="2630" y="292"/>
                  </a:cubicBezTo>
                  <a:cubicBezTo>
                    <a:pt x="2848" y="208"/>
                    <a:pt x="3067" y="135"/>
                    <a:pt x="3296" y="62"/>
                  </a:cubicBezTo>
                  <a:cubicBezTo>
                    <a:pt x="3317" y="52"/>
                    <a:pt x="3348" y="42"/>
                    <a:pt x="3369" y="31"/>
                  </a:cubicBezTo>
                  <a:cubicBezTo>
                    <a:pt x="3390" y="31"/>
                    <a:pt x="3390" y="0"/>
                    <a:pt x="3369" y="0"/>
                  </a:cubicBezTo>
                  <a:cubicBezTo>
                    <a:pt x="3307" y="21"/>
                    <a:pt x="3255" y="31"/>
                    <a:pt x="3192" y="52"/>
                  </a:cubicBezTo>
                  <a:cubicBezTo>
                    <a:pt x="3140" y="73"/>
                    <a:pt x="3088" y="83"/>
                    <a:pt x="3025" y="104"/>
                  </a:cubicBezTo>
                  <a:cubicBezTo>
                    <a:pt x="2911" y="146"/>
                    <a:pt x="2807" y="177"/>
                    <a:pt x="2692" y="219"/>
                  </a:cubicBezTo>
                  <a:cubicBezTo>
                    <a:pt x="2473" y="302"/>
                    <a:pt x="2255" y="385"/>
                    <a:pt x="2036" y="469"/>
                  </a:cubicBezTo>
                  <a:cubicBezTo>
                    <a:pt x="1817" y="552"/>
                    <a:pt x="1598" y="646"/>
                    <a:pt x="1390" y="750"/>
                  </a:cubicBezTo>
                  <a:cubicBezTo>
                    <a:pt x="1171" y="844"/>
                    <a:pt x="963" y="937"/>
                    <a:pt x="755" y="1052"/>
                  </a:cubicBezTo>
                  <a:cubicBezTo>
                    <a:pt x="546" y="1156"/>
                    <a:pt x="338" y="1260"/>
                    <a:pt x="130" y="1375"/>
                  </a:cubicBezTo>
                  <a:cubicBezTo>
                    <a:pt x="109" y="1396"/>
                    <a:pt x="88" y="1406"/>
                    <a:pt x="57" y="1427"/>
                  </a:cubicBezTo>
                  <a:cubicBezTo>
                    <a:pt x="67" y="1427"/>
                    <a:pt x="67" y="1427"/>
                    <a:pt x="77" y="1427"/>
                  </a:cubicBezTo>
                  <a:cubicBezTo>
                    <a:pt x="57" y="1396"/>
                    <a:pt x="46" y="1354"/>
                    <a:pt x="36" y="1312"/>
                  </a:cubicBezTo>
                  <a:cubicBezTo>
                    <a:pt x="36" y="1292"/>
                    <a:pt x="25" y="1271"/>
                    <a:pt x="25" y="1260"/>
                  </a:cubicBezTo>
                  <a:cubicBezTo>
                    <a:pt x="25" y="1250"/>
                    <a:pt x="25" y="1239"/>
                    <a:pt x="25" y="1229"/>
                  </a:cubicBezTo>
                  <a:cubicBezTo>
                    <a:pt x="25" y="1219"/>
                    <a:pt x="15" y="1208"/>
                    <a:pt x="15" y="119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4" name="Google Shape;1944;p38"/>
            <p:cNvSpPr/>
            <p:nvPr/>
          </p:nvSpPr>
          <p:spPr>
            <a:xfrm>
              <a:off x="1193170" y="3811595"/>
              <a:ext cx="915241" cy="358573"/>
            </a:xfrm>
            <a:custGeom>
              <a:avLst/>
              <a:gdLst/>
              <a:ahLst/>
              <a:cxnLst/>
              <a:rect l="l" t="t" r="r" b="b"/>
              <a:pathLst>
                <a:path w="3747" h="1468" extrusionOk="0">
                  <a:moveTo>
                    <a:pt x="0" y="1468"/>
                  </a:moveTo>
                  <a:lnTo>
                    <a:pt x="0" y="1468"/>
                  </a:lnTo>
                  <a:cubicBezTo>
                    <a:pt x="62" y="1447"/>
                    <a:pt x="114" y="1416"/>
                    <a:pt x="177" y="1385"/>
                  </a:cubicBezTo>
                  <a:cubicBezTo>
                    <a:pt x="229" y="1364"/>
                    <a:pt x="281" y="1333"/>
                    <a:pt x="344" y="1302"/>
                  </a:cubicBezTo>
                  <a:cubicBezTo>
                    <a:pt x="458" y="1239"/>
                    <a:pt x="573" y="1187"/>
                    <a:pt x="687" y="1135"/>
                  </a:cubicBezTo>
                  <a:cubicBezTo>
                    <a:pt x="927" y="1020"/>
                    <a:pt x="1156" y="916"/>
                    <a:pt x="1396" y="812"/>
                  </a:cubicBezTo>
                  <a:cubicBezTo>
                    <a:pt x="1635" y="718"/>
                    <a:pt x="1885" y="624"/>
                    <a:pt x="2135" y="531"/>
                  </a:cubicBezTo>
                  <a:cubicBezTo>
                    <a:pt x="2385" y="437"/>
                    <a:pt x="2635" y="343"/>
                    <a:pt x="2885" y="239"/>
                  </a:cubicBezTo>
                  <a:cubicBezTo>
                    <a:pt x="3010" y="197"/>
                    <a:pt x="3125" y="145"/>
                    <a:pt x="3250" y="104"/>
                  </a:cubicBezTo>
                  <a:cubicBezTo>
                    <a:pt x="3375" y="72"/>
                    <a:pt x="3500" y="41"/>
                    <a:pt x="3625" y="41"/>
                  </a:cubicBezTo>
                  <a:cubicBezTo>
                    <a:pt x="3656" y="41"/>
                    <a:pt x="3687" y="52"/>
                    <a:pt x="3719" y="52"/>
                  </a:cubicBezTo>
                  <a:cubicBezTo>
                    <a:pt x="3750" y="62"/>
                    <a:pt x="3760" y="20"/>
                    <a:pt x="3729" y="10"/>
                  </a:cubicBezTo>
                  <a:cubicBezTo>
                    <a:pt x="3479" y="-32"/>
                    <a:pt x="3219" y="72"/>
                    <a:pt x="2989" y="156"/>
                  </a:cubicBezTo>
                  <a:cubicBezTo>
                    <a:pt x="2729" y="260"/>
                    <a:pt x="2479" y="354"/>
                    <a:pt x="2219" y="447"/>
                  </a:cubicBezTo>
                  <a:cubicBezTo>
                    <a:pt x="1969" y="541"/>
                    <a:pt x="1719" y="635"/>
                    <a:pt x="1479" y="739"/>
                  </a:cubicBezTo>
                  <a:cubicBezTo>
                    <a:pt x="1239" y="843"/>
                    <a:pt x="1000" y="947"/>
                    <a:pt x="771" y="1052"/>
                  </a:cubicBezTo>
                  <a:cubicBezTo>
                    <a:pt x="531" y="1166"/>
                    <a:pt x="302" y="1281"/>
                    <a:pt x="73" y="1406"/>
                  </a:cubicBezTo>
                  <a:cubicBezTo>
                    <a:pt x="42" y="1427"/>
                    <a:pt x="21" y="1447"/>
                    <a:pt x="0" y="1458"/>
                  </a:cubicBezTo>
                  <a:lnTo>
                    <a:pt x="0" y="146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5" name="Google Shape;1945;p38"/>
            <p:cNvSpPr/>
            <p:nvPr/>
          </p:nvSpPr>
          <p:spPr>
            <a:xfrm>
              <a:off x="1600355" y="2088324"/>
              <a:ext cx="999511" cy="327552"/>
            </a:xfrm>
            <a:custGeom>
              <a:avLst/>
              <a:gdLst/>
              <a:ahLst/>
              <a:cxnLst/>
              <a:rect l="l" t="t" r="r" b="b"/>
              <a:pathLst>
                <a:path w="4092" h="1341" extrusionOk="0">
                  <a:moveTo>
                    <a:pt x="4092" y="160"/>
                  </a:moveTo>
                  <a:lnTo>
                    <a:pt x="4092" y="160"/>
                  </a:lnTo>
                  <a:cubicBezTo>
                    <a:pt x="3821" y="66"/>
                    <a:pt x="3551" y="14"/>
                    <a:pt x="3269" y="3"/>
                  </a:cubicBezTo>
                  <a:cubicBezTo>
                    <a:pt x="2978" y="-7"/>
                    <a:pt x="2687" y="14"/>
                    <a:pt x="2395" y="66"/>
                  </a:cubicBezTo>
                  <a:cubicBezTo>
                    <a:pt x="2104" y="118"/>
                    <a:pt x="1812" y="201"/>
                    <a:pt x="1531" y="316"/>
                  </a:cubicBezTo>
                  <a:cubicBezTo>
                    <a:pt x="1250" y="420"/>
                    <a:pt x="979" y="555"/>
                    <a:pt x="729" y="712"/>
                  </a:cubicBezTo>
                  <a:cubicBezTo>
                    <a:pt x="489" y="868"/>
                    <a:pt x="270" y="1035"/>
                    <a:pt x="62" y="1243"/>
                  </a:cubicBezTo>
                  <a:cubicBezTo>
                    <a:pt x="52" y="1253"/>
                    <a:pt x="41" y="1264"/>
                    <a:pt x="31" y="1274"/>
                  </a:cubicBezTo>
                  <a:cubicBezTo>
                    <a:pt x="20" y="1295"/>
                    <a:pt x="10" y="1305"/>
                    <a:pt x="0" y="1326"/>
                  </a:cubicBezTo>
                  <a:cubicBezTo>
                    <a:pt x="0" y="1337"/>
                    <a:pt x="10" y="1347"/>
                    <a:pt x="20" y="1337"/>
                  </a:cubicBezTo>
                  <a:cubicBezTo>
                    <a:pt x="31" y="1326"/>
                    <a:pt x="52" y="1326"/>
                    <a:pt x="62" y="1316"/>
                  </a:cubicBezTo>
                  <a:cubicBezTo>
                    <a:pt x="72" y="1295"/>
                    <a:pt x="93" y="1285"/>
                    <a:pt x="104" y="1274"/>
                  </a:cubicBezTo>
                  <a:cubicBezTo>
                    <a:pt x="125" y="1253"/>
                    <a:pt x="145" y="1222"/>
                    <a:pt x="177" y="1201"/>
                  </a:cubicBezTo>
                  <a:cubicBezTo>
                    <a:pt x="218" y="1149"/>
                    <a:pt x="270" y="1108"/>
                    <a:pt x="333" y="1066"/>
                  </a:cubicBezTo>
                  <a:cubicBezTo>
                    <a:pt x="437" y="972"/>
                    <a:pt x="552" y="889"/>
                    <a:pt x="666" y="805"/>
                  </a:cubicBezTo>
                  <a:cubicBezTo>
                    <a:pt x="916" y="639"/>
                    <a:pt x="1177" y="503"/>
                    <a:pt x="1447" y="389"/>
                  </a:cubicBezTo>
                  <a:cubicBezTo>
                    <a:pt x="1718" y="274"/>
                    <a:pt x="2000" y="191"/>
                    <a:pt x="2291" y="128"/>
                  </a:cubicBezTo>
                  <a:cubicBezTo>
                    <a:pt x="2583" y="66"/>
                    <a:pt x="2875" y="35"/>
                    <a:pt x="3165" y="35"/>
                  </a:cubicBezTo>
                  <a:cubicBezTo>
                    <a:pt x="3446" y="35"/>
                    <a:pt x="3728" y="66"/>
                    <a:pt x="3999" y="128"/>
                  </a:cubicBezTo>
                  <a:cubicBezTo>
                    <a:pt x="4030" y="139"/>
                    <a:pt x="4061" y="149"/>
                    <a:pt x="4092" y="1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6" name="Google Shape;1946;p38"/>
            <p:cNvSpPr/>
            <p:nvPr/>
          </p:nvSpPr>
          <p:spPr>
            <a:xfrm>
              <a:off x="2042959" y="3411005"/>
              <a:ext cx="876160" cy="257938"/>
            </a:xfrm>
            <a:custGeom>
              <a:avLst/>
              <a:gdLst/>
              <a:ahLst/>
              <a:cxnLst/>
              <a:rect l="l" t="t" r="r" b="b"/>
              <a:pathLst>
                <a:path w="3587" h="1056" extrusionOk="0">
                  <a:moveTo>
                    <a:pt x="0" y="1056"/>
                  </a:moveTo>
                  <a:lnTo>
                    <a:pt x="0" y="1056"/>
                  </a:lnTo>
                  <a:cubicBezTo>
                    <a:pt x="21" y="1035"/>
                    <a:pt x="31" y="1025"/>
                    <a:pt x="52" y="1004"/>
                  </a:cubicBezTo>
                  <a:cubicBezTo>
                    <a:pt x="63" y="994"/>
                    <a:pt x="83" y="973"/>
                    <a:pt x="94" y="962"/>
                  </a:cubicBezTo>
                  <a:cubicBezTo>
                    <a:pt x="135" y="931"/>
                    <a:pt x="177" y="900"/>
                    <a:pt x="219" y="879"/>
                  </a:cubicBezTo>
                  <a:cubicBezTo>
                    <a:pt x="302" y="827"/>
                    <a:pt x="396" y="785"/>
                    <a:pt x="479" y="744"/>
                  </a:cubicBezTo>
                  <a:cubicBezTo>
                    <a:pt x="708" y="650"/>
                    <a:pt x="938" y="567"/>
                    <a:pt x="1166" y="483"/>
                  </a:cubicBezTo>
                  <a:cubicBezTo>
                    <a:pt x="1405" y="400"/>
                    <a:pt x="1655" y="317"/>
                    <a:pt x="1905" y="244"/>
                  </a:cubicBezTo>
                  <a:cubicBezTo>
                    <a:pt x="2155" y="171"/>
                    <a:pt x="2405" y="119"/>
                    <a:pt x="2666" y="77"/>
                  </a:cubicBezTo>
                  <a:cubicBezTo>
                    <a:pt x="2937" y="35"/>
                    <a:pt x="3207" y="25"/>
                    <a:pt x="3468" y="77"/>
                  </a:cubicBezTo>
                  <a:cubicBezTo>
                    <a:pt x="3499" y="87"/>
                    <a:pt x="3530" y="87"/>
                    <a:pt x="3562" y="98"/>
                  </a:cubicBezTo>
                  <a:cubicBezTo>
                    <a:pt x="3593" y="98"/>
                    <a:pt x="3593" y="67"/>
                    <a:pt x="3572" y="56"/>
                  </a:cubicBezTo>
                  <a:cubicBezTo>
                    <a:pt x="3509" y="35"/>
                    <a:pt x="3447" y="25"/>
                    <a:pt x="3374" y="14"/>
                  </a:cubicBezTo>
                  <a:cubicBezTo>
                    <a:pt x="3312" y="4"/>
                    <a:pt x="3239" y="4"/>
                    <a:pt x="3176" y="4"/>
                  </a:cubicBezTo>
                  <a:cubicBezTo>
                    <a:pt x="3030" y="-6"/>
                    <a:pt x="2895" y="4"/>
                    <a:pt x="2759" y="25"/>
                  </a:cubicBezTo>
                  <a:cubicBezTo>
                    <a:pt x="2499" y="56"/>
                    <a:pt x="2239" y="108"/>
                    <a:pt x="1989" y="181"/>
                  </a:cubicBezTo>
                  <a:cubicBezTo>
                    <a:pt x="1728" y="244"/>
                    <a:pt x="1478" y="327"/>
                    <a:pt x="1228" y="421"/>
                  </a:cubicBezTo>
                  <a:cubicBezTo>
                    <a:pt x="990" y="504"/>
                    <a:pt x="750" y="598"/>
                    <a:pt x="521" y="692"/>
                  </a:cubicBezTo>
                  <a:cubicBezTo>
                    <a:pt x="427" y="723"/>
                    <a:pt x="333" y="764"/>
                    <a:pt x="250" y="817"/>
                  </a:cubicBezTo>
                  <a:cubicBezTo>
                    <a:pt x="208" y="837"/>
                    <a:pt x="167" y="869"/>
                    <a:pt x="125" y="900"/>
                  </a:cubicBezTo>
                  <a:cubicBezTo>
                    <a:pt x="94" y="931"/>
                    <a:pt x="52" y="962"/>
                    <a:pt x="31" y="994"/>
                  </a:cubicBezTo>
                  <a:cubicBezTo>
                    <a:pt x="10" y="1014"/>
                    <a:pt x="10" y="1025"/>
                    <a:pt x="0" y="1046"/>
                  </a:cubicBezTo>
                  <a:lnTo>
                    <a:pt x="0" y="105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7" name="Google Shape;1947;p38"/>
            <p:cNvSpPr/>
            <p:nvPr/>
          </p:nvSpPr>
          <p:spPr>
            <a:xfrm>
              <a:off x="2587175" y="2122276"/>
              <a:ext cx="339033" cy="1324865"/>
            </a:xfrm>
            <a:custGeom>
              <a:avLst/>
              <a:gdLst/>
              <a:ahLst/>
              <a:cxnLst/>
              <a:rect l="l" t="t" r="r" b="b"/>
              <a:pathLst>
                <a:path w="1388" h="5424" extrusionOk="0">
                  <a:moveTo>
                    <a:pt x="0" y="0"/>
                  </a:moveTo>
                  <a:lnTo>
                    <a:pt x="0" y="0"/>
                  </a:lnTo>
                  <a:cubicBezTo>
                    <a:pt x="11" y="177"/>
                    <a:pt x="63" y="354"/>
                    <a:pt x="94" y="531"/>
                  </a:cubicBezTo>
                  <a:cubicBezTo>
                    <a:pt x="136" y="708"/>
                    <a:pt x="167" y="885"/>
                    <a:pt x="209" y="1062"/>
                  </a:cubicBezTo>
                  <a:cubicBezTo>
                    <a:pt x="281" y="1427"/>
                    <a:pt x="354" y="1781"/>
                    <a:pt x="438" y="2146"/>
                  </a:cubicBezTo>
                  <a:cubicBezTo>
                    <a:pt x="511" y="2499"/>
                    <a:pt x="573" y="2853"/>
                    <a:pt x="656" y="3207"/>
                  </a:cubicBezTo>
                  <a:cubicBezTo>
                    <a:pt x="750" y="3551"/>
                    <a:pt x="854" y="3895"/>
                    <a:pt x="969" y="4238"/>
                  </a:cubicBezTo>
                  <a:cubicBezTo>
                    <a:pt x="1084" y="4582"/>
                    <a:pt x="1188" y="4936"/>
                    <a:pt x="1302" y="5280"/>
                  </a:cubicBezTo>
                  <a:cubicBezTo>
                    <a:pt x="1323" y="5322"/>
                    <a:pt x="1334" y="5363"/>
                    <a:pt x="1344" y="5405"/>
                  </a:cubicBezTo>
                  <a:cubicBezTo>
                    <a:pt x="1354" y="5405"/>
                    <a:pt x="1375" y="5395"/>
                    <a:pt x="1386" y="5395"/>
                  </a:cubicBezTo>
                  <a:cubicBezTo>
                    <a:pt x="1375" y="5363"/>
                    <a:pt x="1354" y="5343"/>
                    <a:pt x="1344" y="5322"/>
                  </a:cubicBezTo>
                  <a:cubicBezTo>
                    <a:pt x="1334" y="5311"/>
                    <a:pt x="1323" y="5311"/>
                    <a:pt x="1323" y="5332"/>
                  </a:cubicBezTo>
                  <a:cubicBezTo>
                    <a:pt x="1334" y="5353"/>
                    <a:pt x="1334" y="5384"/>
                    <a:pt x="1344" y="5405"/>
                  </a:cubicBezTo>
                  <a:cubicBezTo>
                    <a:pt x="1354" y="5436"/>
                    <a:pt x="1396" y="5426"/>
                    <a:pt x="1386" y="5395"/>
                  </a:cubicBezTo>
                  <a:cubicBezTo>
                    <a:pt x="1365" y="5311"/>
                    <a:pt x="1334" y="5228"/>
                    <a:pt x="1302" y="5134"/>
                  </a:cubicBezTo>
                  <a:cubicBezTo>
                    <a:pt x="1271" y="5051"/>
                    <a:pt x="1250" y="4968"/>
                    <a:pt x="1219" y="4884"/>
                  </a:cubicBezTo>
                  <a:cubicBezTo>
                    <a:pt x="1167" y="4707"/>
                    <a:pt x="1104" y="4530"/>
                    <a:pt x="1052" y="4363"/>
                  </a:cubicBezTo>
                  <a:cubicBezTo>
                    <a:pt x="938" y="4020"/>
                    <a:pt x="823" y="3676"/>
                    <a:pt x="740" y="3322"/>
                  </a:cubicBezTo>
                  <a:cubicBezTo>
                    <a:pt x="646" y="2978"/>
                    <a:pt x="573" y="2624"/>
                    <a:pt x="500" y="2271"/>
                  </a:cubicBezTo>
                  <a:cubicBezTo>
                    <a:pt x="427" y="1916"/>
                    <a:pt x="344" y="1552"/>
                    <a:pt x="271" y="1198"/>
                  </a:cubicBezTo>
                  <a:cubicBezTo>
                    <a:pt x="188" y="844"/>
                    <a:pt x="125" y="489"/>
                    <a:pt x="42" y="125"/>
                  </a:cubicBezTo>
                  <a:cubicBezTo>
                    <a:pt x="31" y="83"/>
                    <a:pt x="21" y="41"/>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8" name="Google Shape;1948;p38"/>
            <p:cNvSpPr/>
            <p:nvPr/>
          </p:nvSpPr>
          <p:spPr>
            <a:xfrm>
              <a:off x="2600609" y="2175770"/>
              <a:ext cx="432340" cy="1338299"/>
            </a:xfrm>
            <a:custGeom>
              <a:avLst/>
              <a:gdLst/>
              <a:ahLst/>
              <a:cxnLst/>
              <a:rect l="l" t="t" r="r" b="b"/>
              <a:pathLst>
                <a:path w="1770" h="5479" extrusionOk="0">
                  <a:moveTo>
                    <a:pt x="8" y="20"/>
                  </a:moveTo>
                  <a:lnTo>
                    <a:pt x="8" y="20"/>
                  </a:lnTo>
                  <a:cubicBezTo>
                    <a:pt x="101" y="31"/>
                    <a:pt x="206" y="31"/>
                    <a:pt x="299" y="41"/>
                  </a:cubicBezTo>
                  <a:cubicBezTo>
                    <a:pt x="351" y="41"/>
                    <a:pt x="404" y="31"/>
                    <a:pt x="445" y="52"/>
                  </a:cubicBezTo>
                  <a:cubicBezTo>
                    <a:pt x="487" y="72"/>
                    <a:pt x="497" y="125"/>
                    <a:pt x="508" y="166"/>
                  </a:cubicBezTo>
                  <a:cubicBezTo>
                    <a:pt x="560" y="354"/>
                    <a:pt x="601" y="552"/>
                    <a:pt x="643" y="739"/>
                  </a:cubicBezTo>
                  <a:cubicBezTo>
                    <a:pt x="737" y="1125"/>
                    <a:pt x="810" y="1510"/>
                    <a:pt x="883" y="1895"/>
                  </a:cubicBezTo>
                  <a:cubicBezTo>
                    <a:pt x="956" y="2280"/>
                    <a:pt x="1029" y="2665"/>
                    <a:pt x="1112" y="3051"/>
                  </a:cubicBezTo>
                  <a:cubicBezTo>
                    <a:pt x="1185" y="3426"/>
                    <a:pt x="1268" y="3811"/>
                    <a:pt x="1362" y="4196"/>
                  </a:cubicBezTo>
                  <a:cubicBezTo>
                    <a:pt x="1456" y="4571"/>
                    <a:pt x="1560" y="4957"/>
                    <a:pt x="1685" y="5332"/>
                  </a:cubicBezTo>
                  <a:cubicBezTo>
                    <a:pt x="1695" y="5374"/>
                    <a:pt x="1706" y="5415"/>
                    <a:pt x="1726" y="5467"/>
                  </a:cubicBezTo>
                  <a:cubicBezTo>
                    <a:pt x="1737" y="5488"/>
                    <a:pt x="1779" y="5478"/>
                    <a:pt x="1768" y="5457"/>
                  </a:cubicBezTo>
                  <a:cubicBezTo>
                    <a:pt x="1643" y="5071"/>
                    <a:pt x="1529" y="4696"/>
                    <a:pt x="1435" y="4301"/>
                  </a:cubicBezTo>
                  <a:cubicBezTo>
                    <a:pt x="1331" y="3926"/>
                    <a:pt x="1247" y="3530"/>
                    <a:pt x="1174" y="3144"/>
                  </a:cubicBezTo>
                  <a:cubicBezTo>
                    <a:pt x="1091" y="2749"/>
                    <a:pt x="1018" y="2363"/>
                    <a:pt x="945" y="1968"/>
                  </a:cubicBezTo>
                  <a:cubicBezTo>
                    <a:pt x="862" y="1583"/>
                    <a:pt x="789" y="1187"/>
                    <a:pt x="695" y="802"/>
                  </a:cubicBezTo>
                  <a:cubicBezTo>
                    <a:pt x="654" y="604"/>
                    <a:pt x="612" y="416"/>
                    <a:pt x="560" y="218"/>
                  </a:cubicBezTo>
                  <a:cubicBezTo>
                    <a:pt x="539" y="145"/>
                    <a:pt x="529" y="52"/>
                    <a:pt x="445" y="20"/>
                  </a:cubicBezTo>
                  <a:cubicBezTo>
                    <a:pt x="404" y="0"/>
                    <a:pt x="362" y="10"/>
                    <a:pt x="320" y="10"/>
                  </a:cubicBezTo>
                  <a:cubicBezTo>
                    <a:pt x="268" y="10"/>
                    <a:pt x="216" y="10"/>
                    <a:pt x="164" y="0"/>
                  </a:cubicBezTo>
                  <a:cubicBezTo>
                    <a:pt x="112" y="0"/>
                    <a:pt x="60" y="0"/>
                    <a:pt x="8" y="10"/>
                  </a:cubicBezTo>
                  <a:cubicBezTo>
                    <a:pt x="-3" y="10"/>
                    <a:pt x="-3" y="20"/>
                    <a:pt x="8" y="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49" name="Google Shape;1949;p38"/>
            <p:cNvSpPr/>
            <p:nvPr/>
          </p:nvSpPr>
          <p:spPr>
            <a:xfrm>
              <a:off x="2055416" y="3429813"/>
              <a:ext cx="877870" cy="300195"/>
            </a:xfrm>
            <a:custGeom>
              <a:avLst/>
              <a:gdLst/>
              <a:ahLst/>
              <a:cxnLst/>
              <a:rect l="l" t="t" r="r" b="b"/>
              <a:pathLst>
                <a:path w="3594" h="1229" extrusionOk="0">
                  <a:moveTo>
                    <a:pt x="3469" y="0"/>
                  </a:moveTo>
                  <a:lnTo>
                    <a:pt x="3469" y="0"/>
                  </a:lnTo>
                  <a:cubicBezTo>
                    <a:pt x="3469" y="10"/>
                    <a:pt x="3479" y="21"/>
                    <a:pt x="3479" y="31"/>
                  </a:cubicBezTo>
                  <a:cubicBezTo>
                    <a:pt x="3479" y="42"/>
                    <a:pt x="3490" y="52"/>
                    <a:pt x="3500" y="52"/>
                  </a:cubicBezTo>
                  <a:cubicBezTo>
                    <a:pt x="3511" y="73"/>
                    <a:pt x="3521" y="94"/>
                    <a:pt x="3521" y="104"/>
                  </a:cubicBezTo>
                  <a:cubicBezTo>
                    <a:pt x="3542" y="146"/>
                    <a:pt x="3552" y="187"/>
                    <a:pt x="3563" y="229"/>
                  </a:cubicBezTo>
                  <a:cubicBezTo>
                    <a:pt x="3563" y="219"/>
                    <a:pt x="3573" y="208"/>
                    <a:pt x="3573" y="208"/>
                  </a:cubicBezTo>
                  <a:cubicBezTo>
                    <a:pt x="3344" y="240"/>
                    <a:pt x="3104" y="281"/>
                    <a:pt x="2875" y="333"/>
                  </a:cubicBezTo>
                  <a:cubicBezTo>
                    <a:pt x="2636" y="385"/>
                    <a:pt x="2396" y="437"/>
                    <a:pt x="2167" y="500"/>
                  </a:cubicBezTo>
                  <a:cubicBezTo>
                    <a:pt x="1927" y="562"/>
                    <a:pt x="1688" y="625"/>
                    <a:pt x="1458" y="687"/>
                  </a:cubicBezTo>
                  <a:cubicBezTo>
                    <a:pt x="1229" y="760"/>
                    <a:pt x="991" y="833"/>
                    <a:pt x="762" y="917"/>
                  </a:cubicBezTo>
                  <a:cubicBezTo>
                    <a:pt x="532" y="990"/>
                    <a:pt x="314" y="1073"/>
                    <a:pt x="84" y="1156"/>
                  </a:cubicBezTo>
                  <a:cubicBezTo>
                    <a:pt x="64" y="1167"/>
                    <a:pt x="32" y="1187"/>
                    <a:pt x="12" y="1198"/>
                  </a:cubicBezTo>
                  <a:cubicBezTo>
                    <a:pt x="-9" y="1208"/>
                    <a:pt x="1" y="1229"/>
                    <a:pt x="22" y="1229"/>
                  </a:cubicBezTo>
                  <a:cubicBezTo>
                    <a:pt x="74" y="1208"/>
                    <a:pt x="126" y="1187"/>
                    <a:pt x="189" y="1167"/>
                  </a:cubicBezTo>
                  <a:cubicBezTo>
                    <a:pt x="241" y="1146"/>
                    <a:pt x="293" y="1125"/>
                    <a:pt x="355" y="1104"/>
                  </a:cubicBezTo>
                  <a:cubicBezTo>
                    <a:pt x="459" y="1062"/>
                    <a:pt x="574" y="1021"/>
                    <a:pt x="689" y="979"/>
                  </a:cubicBezTo>
                  <a:cubicBezTo>
                    <a:pt x="918" y="906"/>
                    <a:pt x="1146" y="823"/>
                    <a:pt x="1375" y="760"/>
                  </a:cubicBezTo>
                  <a:cubicBezTo>
                    <a:pt x="1615" y="687"/>
                    <a:pt x="1844" y="615"/>
                    <a:pt x="2083" y="552"/>
                  </a:cubicBezTo>
                  <a:cubicBezTo>
                    <a:pt x="2313" y="500"/>
                    <a:pt x="2552" y="437"/>
                    <a:pt x="2792" y="385"/>
                  </a:cubicBezTo>
                  <a:cubicBezTo>
                    <a:pt x="3021" y="333"/>
                    <a:pt x="3261" y="292"/>
                    <a:pt x="3490" y="250"/>
                  </a:cubicBezTo>
                  <a:cubicBezTo>
                    <a:pt x="3521" y="240"/>
                    <a:pt x="3552" y="240"/>
                    <a:pt x="3583" y="229"/>
                  </a:cubicBezTo>
                  <a:lnTo>
                    <a:pt x="3594" y="219"/>
                  </a:lnTo>
                  <a:cubicBezTo>
                    <a:pt x="3583" y="177"/>
                    <a:pt x="3563" y="135"/>
                    <a:pt x="3552" y="94"/>
                  </a:cubicBezTo>
                  <a:cubicBezTo>
                    <a:pt x="3542" y="73"/>
                    <a:pt x="3531" y="52"/>
                    <a:pt x="3511" y="42"/>
                  </a:cubicBezTo>
                  <a:cubicBezTo>
                    <a:pt x="3500" y="21"/>
                    <a:pt x="3490" y="10"/>
                    <a:pt x="3469"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0" name="Google Shape;1950;p38"/>
            <p:cNvSpPr/>
            <p:nvPr/>
          </p:nvSpPr>
          <p:spPr>
            <a:xfrm>
              <a:off x="2098162" y="3523854"/>
              <a:ext cx="934294" cy="301172"/>
            </a:xfrm>
            <a:custGeom>
              <a:avLst/>
              <a:gdLst/>
              <a:ahLst/>
              <a:cxnLst/>
              <a:rect l="l" t="t" r="r" b="b"/>
              <a:pathLst>
                <a:path w="3825" h="1233" extrusionOk="0">
                  <a:moveTo>
                    <a:pt x="3825" y="0"/>
                  </a:moveTo>
                  <a:lnTo>
                    <a:pt x="3825" y="0"/>
                  </a:lnTo>
                  <a:cubicBezTo>
                    <a:pt x="3794" y="0"/>
                    <a:pt x="3763" y="0"/>
                    <a:pt x="3721" y="0"/>
                  </a:cubicBezTo>
                  <a:cubicBezTo>
                    <a:pt x="3690" y="11"/>
                    <a:pt x="3658" y="11"/>
                    <a:pt x="3627" y="21"/>
                  </a:cubicBezTo>
                  <a:cubicBezTo>
                    <a:pt x="3554" y="32"/>
                    <a:pt x="3492" y="52"/>
                    <a:pt x="3429" y="63"/>
                  </a:cubicBezTo>
                  <a:cubicBezTo>
                    <a:pt x="3294" y="84"/>
                    <a:pt x="3158" y="115"/>
                    <a:pt x="3033" y="146"/>
                  </a:cubicBezTo>
                  <a:cubicBezTo>
                    <a:pt x="2763" y="209"/>
                    <a:pt x="2502" y="271"/>
                    <a:pt x="2242" y="355"/>
                  </a:cubicBezTo>
                  <a:cubicBezTo>
                    <a:pt x="1981" y="427"/>
                    <a:pt x="1721" y="511"/>
                    <a:pt x="1461" y="594"/>
                  </a:cubicBezTo>
                  <a:cubicBezTo>
                    <a:pt x="1190" y="677"/>
                    <a:pt x="930" y="761"/>
                    <a:pt x="670" y="855"/>
                  </a:cubicBezTo>
                  <a:cubicBezTo>
                    <a:pt x="451" y="917"/>
                    <a:pt x="232" y="990"/>
                    <a:pt x="66" y="1136"/>
                  </a:cubicBezTo>
                  <a:cubicBezTo>
                    <a:pt x="45" y="1157"/>
                    <a:pt x="24" y="1177"/>
                    <a:pt x="3" y="1198"/>
                  </a:cubicBezTo>
                  <a:cubicBezTo>
                    <a:pt x="-7" y="1219"/>
                    <a:pt x="14" y="1240"/>
                    <a:pt x="34" y="1230"/>
                  </a:cubicBezTo>
                  <a:cubicBezTo>
                    <a:pt x="191" y="1063"/>
                    <a:pt x="399" y="980"/>
                    <a:pt x="607" y="917"/>
                  </a:cubicBezTo>
                  <a:cubicBezTo>
                    <a:pt x="868" y="834"/>
                    <a:pt x="1127" y="750"/>
                    <a:pt x="1388" y="667"/>
                  </a:cubicBezTo>
                  <a:cubicBezTo>
                    <a:pt x="1648" y="573"/>
                    <a:pt x="1898" y="490"/>
                    <a:pt x="2169" y="417"/>
                  </a:cubicBezTo>
                  <a:cubicBezTo>
                    <a:pt x="2419" y="344"/>
                    <a:pt x="2679" y="271"/>
                    <a:pt x="2940" y="209"/>
                  </a:cubicBezTo>
                  <a:cubicBezTo>
                    <a:pt x="3200" y="136"/>
                    <a:pt x="3471" y="84"/>
                    <a:pt x="3731" y="32"/>
                  </a:cubicBezTo>
                  <a:cubicBezTo>
                    <a:pt x="3763" y="21"/>
                    <a:pt x="3794" y="11"/>
                    <a:pt x="3825"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1" name="Google Shape;1951;p38"/>
            <p:cNvSpPr/>
            <p:nvPr/>
          </p:nvSpPr>
          <p:spPr>
            <a:xfrm>
              <a:off x="1605241" y="2405132"/>
              <a:ext cx="460918" cy="1317537"/>
            </a:xfrm>
            <a:custGeom>
              <a:avLst/>
              <a:gdLst/>
              <a:ahLst/>
              <a:cxnLst/>
              <a:rect l="l" t="t" r="r" b="b"/>
              <a:pathLst>
                <a:path w="1887" h="5394" extrusionOk="0">
                  <a:moveTo>
                    <a:pt x="0" y="8"/>
                  </a:moveTo>
                  <a:lnTo>
                    <a:pt x="0" y="8"/>
                  </a:lnTo>
                  <a:cubicBezTo>
                    <a:pt x="52" y="186"/>
                    <a:pt x="115" y="363"/>
                    <a:pt x="167" y="540"/>
                  </a:cubicBezTo>
                  <a:cubicBezTo>
                    <a:pt x="230" y="717"/>
                    <a:pt x="282" y="883"/>
                    <a:pt x="344" y="1061"/>
                  </a:cubicBezTo>
                  <a:cubicBezTo>
                    <a:pt x="459" y="1414"/>
                    <a:pt x="584" y="1768"/>
                    <a:pt x="698" y="2112"/>
                  </a:cubicBezTo>
                  <a:cubicBezTo>
                    <a:pt x="823" y="2466"/>
                    <a:pt x="938" y="2810"/>
                    <a:pt x="1063" y="3164"/>
                  </a:cubicBezTo>
                  <a:cubicBezTo>
                    <a:pt x="1188" y="3507"/>
                    <a:pt x="1302" y="3862"/>
                    <a:pt x="1427" y="4205"/>
                  </a:cubicBezTo>
                  <a:cubicBezTo>
                    <a:pt x="1552" y="4560"/>
                    <a:pt x="1677" y="4903"/>
                    <a:pt x="1802" y="5247"/>
                  </a:cubicBezTo>
                  <a:cubicBezTo>
                    <a:pt x="1823" y="5289"/>
                    <a:pt x="1834" y="5330"/>
                    <a:pt x="1855" y="5382"/>
                  </a:cubicBezTo>
                  <a:cubicBezTo>
                    <a:pt x="1855" y="5403"/>
                    <a:pt x="1896" y="5393"/>
                    <a:pt x="1886" y="5372"/>
                  </a:cubicBezTo>
                  <a:cubicBezTo>
                    <a:pt x="1761" y="5018"/>
                    <a:pt x="1636" y="4674"/>
                    <a:pt x="1511" y="4330"/>
                  </a:cubicBezTo>
                  <a:cubicBezTo>
                    <a:pt x="1386" y="3976"/>
                    <a:pt x="1261" y="3632"/>
                    <a:pt x="1136" y="3278"/>
                  </a:cubicBezTo>
                  <a:cubicBezTo>
                    <a:pt x="1021" y="2935"/>
                    <a:pt x="896" y="2580"/>
                    <a:pt x="782" y="2237"/>
                  </a:cubicBezTo>
                  <a:cubicBezTo>
                    <a:pt x="657" y="1882"/>
                    <a:pt x="542" y="1539"/>
                    <a:pt x="417" y="1186"/>
                  </a:cubicBezTo>
                  <a:cubicBezTo>
                    <a:pt x="302" y="831"/>
                    <a:pt x="188" y="488"/>
                    <a:pt x="63" y="133"/>
                  </a:cubicBezTo>
                  <a:cubicBezTo>
                    <a:pt x="52" y="92"/>
                    <a:pt x="32" y="50"/>
                    <a:pt x="21" y="8"/>
                  </a:cubicBezTo>
                  <a:cubicBezTo>
                    <a:pt x="11" y="-2"/>
                    <a:pt x="0" y="-2"/>
                    <a:pt x="0"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1952" name="Google Shape;1952;p38"/>
            <p:cNvGrpSpPr/>
            <p:nvPr/>
          </p:nvGrpSpPr>
          <p:grpSpPr>
            <a:xfrm>
              <a:off x="2954534" y="1457998"/>
              <a:ext cx="147899" cy="185178"/>
              <a:chOff x="6475205" y="1095765"/>
              <a:chExt cx="241200" cy="302040"/>
            </a:xfrm>
          </p:grpSpPr>
          <p:sp>
            <p:nvSpPr>
              <p:cNvPr id="1953" name="Google Shape;1953;p3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4" name="Google Shape;1954;p3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5" name="Google Shape;1955;p3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6" name="Google Shape;1956;p3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57" name="Google Shape;1957;p3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958" name="Google Shape;1958;p3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959" name="Google Shape;1959;p38"/>
            <p:cNvGrpSpPr/>
            <p:nvPr/>
          </p:nvGrpSpPr>
          <p:grpSpPr>
            <a:xfrm>
              <a:off x="662905" y="3467256"/>
              <a:ext cx="147899" cy="185178"/>
              <a:chOff x="6475205" y="1095765"/>
              <a:chExt cx="241200" cy="302040"/>
            </a:xfrm>
          </p:grpSpPr>
          <p:sp>
            <p:nvSpPr>
              <p:cNvPr id="1960" name="Google Shape;1960;p3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1" name="Google Shape;1961;p3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2" name="Google Shape;1962;p3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3" name="Google Shape;1963;p3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4" name="Google Shape;1964;p3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965" name="Google Shape;1965;p3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966" name="Google Shape;1966;p38"/>
            <p:cNvGrpSpPr/>
            <p:nvPr/>
          </p:nvGrpSpPr>
          <p:grpSpPr>
            <a:xfrm>
              <a:off x="3215195" y="3499821"/>
              <a:ext cx="147899" cy="185178"/>
              <a:chOff x="6475205" y="1095765"/>
              <a:chExt cx="241200" cy="302040"/>
            </a:xfrm>
          </p:grpSpPr>
          <p:sp>
            <p:nvSpPr>
              <p:cNvPr id="1967" name="Google Shape;1967;p3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8" name="Google Shape;1968;p3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69" name="Google Shape;1969;p3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0" name="Google Shape;1970;p3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1" name="Google Shape;1971;p3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972" name="Google Shape;1972;p3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1973" name="Google Shape;1973;p38"/>
            <p:cNvGrpSpPr/>
            <p:nvPr/>
          </p:nvGrpSpPr>
          <p:grpSpPr>
            <a:xfrm>
              <a:off x="3530155" y="2163927"/>
              <a:ext cx="147899" cy="185178"/>
              <a:chOff x="6475205" y="1095765"/>
              <a:chExt cx="241200" cy="302040"/>
            </a:xfrm>
          </p:grpSpPr>
          <p:sp>
            <p:nvSpPr>
              <p:cNvPr id="1974" name="Google Shape;1974;p38"/>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5" name="Google Shape;1975;p38"/>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6" name="Google Shape;1976;p38"/>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1977;p38"/>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978" name="Google Shape;1978;p38"/>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1979" name="Google Shape;1979;p38"/>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3"/>
        <p:cNvGrpSpPr/>
        <p:nvPr/>
      </p:nvGrpSpPr>
      <p:grpSpPr>
        <a:xfrm>
          <a:off x="0" y="0"/>
          <a:ext cx="0" cy="0"/>
          <a:chOff x="0" y="0"/>
          <a:chExt cx="0" cy="0"/>
        </a:xfrm>
      </p:grpSpPr>
      <p:sp>
        <p:nvSpPr>
          <p:cNvPr id="1986" name="Google Shape;1986;p39"/>
          <p:cNvSpPr txBox="1">
            <a:spLocks noGrp="1"/>
          </p:cNvSpPr>
          <p:nvPr>
            <p:ph type="subTitle" idx="2"/>
          </p:nvPr>
        </p:nvSpPr>
        <p:spPr>
          <a:xfrm>
            <a:off x="0" y="716507"/>
            <a:ext cx="8604913" cy="3138984"/>
          </a:xfrm>
          <a:prstGeom prst="rect">
            <a:avLst/>
          </a:prstGeom>
        </p:spPr>
        <p:txBody>
          <a:bodyPr spcFirstLastPara="1" wrap="square" lIns="91425" tIns="91425" rIns="91425" bIns="91425" anchor="t" anchorCtr="0">
            <a:noAutofit/>
          </a:bodyPr>
          <a:lstStyle/>
          <a:p>
            <a:pPr algn="just"/>
            <a:r>
              <a:rPr lang="en-US" sz="2000" dirty="0">
                <a:solidFill>
                  <a:srgbClr val="0070C0"/>
                </a:solidFill>
              </a:rPr>
              <a:t>          In the digital era, while reading remains a cherished activity, many people struggle to access the books they want due to high costs, limited availability, or a lack of community involvement. Reading is often overlooked due to busy schedules, lack of motivation, or difficulty finding a community of like-minded individuals. On the other hand, book lovers frequently struggle to find recommendations, connect with fellow readers, and stay engaged with their reading goals. Additionally, many individuals want to donate their books to a good cause but lack the proper channels to do so effectively.</a:t>
            </a:r>
            <a:endParaRPr lang="en-IN" sz="2000"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6"/>
        <p:cNvGrpSpPr/>
        <p:nvPr/>
      </p:nvGrpSpPr>
      <p:grpSpPr>
        <a:xfrm>
          <a:off x="0" y="0"/>
          <a:ext cx="0" cy="0"/>
          <a:chOff x="0" y="0"/>
          <a:chExt cx="0" cy="0"/>
        </a:xfrm>
      </p:grpSpPr>
      <p:sp>
        <p:nvSpPr>
          <p:cNvPr id="2507" name="Google Shape;2507;p45"/>
          <p:cNvSpPr txBox="1">
            <a:spLocks noGrp="1"/>
          </p:cNvSpPr>
          <p:nvPr>
            <p:ph type="title"/>
          </p:nvPr>
        </p:nvSpPr>
        <p:spPr>
          <a:xfrm>
            <a:off x="713225" y="1596149"/>
            <a:ext cx="4677300" cy="2675599"/>
          </a:xfrm>
          <a:prstGeom prst="rect">
            <a:avLst/>
          </a:prstGeom>
        </p:spPr>
        <p:txBody>
          <a:bodyPr spcFirstLastPara="1" wrap="square" lIns="91425" tIns="91425" rIns="91425" bIns="91425" anchor="ctr" anchorCtr="0">
            <a:noAutofit/>
          </a:bodyPr>
          <a:lstStyle/>
          <a:p>
            <a:pPr lvl="0"/>
            <a:r>
              <a:rPr lang="en-US" dirty="0">
                <a:solidFill>
                  <a:schemeClr val="bg2">
                    <a:lumMod val="25000"/>
                  </a:schemeClr>
                </a:solidFill>
              </a:rPr>
              <a:t>Scenario</a:t>
            </a:r>
            <a:endParaRPr dirty="0">
              <a:solidFill>
                <a:schemeClr val="bg2">
                  <a:lumMod val="25000"/>
                </a:schemeClr>
              </a:solidFill>
            </a:endParaRPr>
          </a:p>
        </p:txBody>
      </p:sp>
      <p:cxnSp>
        <p:nvCxnSpPr>
          <p:cNvPr id="2508" name="Google Shape;2508;p45"/>
          <p:cNvCxnSpPr/>
          <p:nvPr/>
        </p:nvCxnSpPr>
        <p:spPr>
          <a:xfrm>
            <a:off x="1148675" y="3547355"/>
            <a:ext cx="3806400" cy="0"/>
          </a:xfrm>
          <a:prstGeom prst="straightConnector1">
            <a:avLst/>
          </a:prstGeom>
          <a:noFill/>
          <a:ln w="9525" cap="flat" cmpd="sng">
            <a:solidFill>
              <a:schemeClr val="dk1"/>
            </a:solidFill>
            <a:prstDash val="solid"/>
            <a:round/>
            <a:headEnd type="none" w="med" len="med"/>
            <a:tailEnd type="none" w="med" len="med"/>
          </a:ln>
        </p:spPr>
      </p:cxnSp>
      <p:grpSp>
        <p:nvGrpSpPr>
          <p:cNvPr id="2509" name="Google Shape;2509;p45"/>
          <p:cNvGrpSpPr/>
          <p:nvPr/>
        </p:nvGrpSpPr>
        <p:grpSpPr>
          <a:xfrm>
            <a:off x="5123455" y="1314141"/>
            <a:ext cx="3417797" cy="3038509"/>
            <a:chOff x="5123455" y="1314141"/>
            <a:chExt cx="3417797" cy="3038509"/>
          </a:xfrm>
        </p:grpSpPr>
        <p:sp>
          <p:nvSpPr>
            <p:cNvPr id="2510" name="Google Shape;2510;p45"/>
            <p:cNvSpPr/>
            <p:nvPr/>
          </p:nvSpPr>
          <p:spPr>
            <a:xfrm>
              <a:off x="5191075" y="3904150"/>
              <a:ext cx="3080100" cy="4485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sp>
          <p:nvSpPr>
            <p:cNvPr id="2511" name="Google Shape;2511;p45"/>
            <p:cNvSpPr/>
            <p:nvPr/>
          </p:nvSpPr>
          <p:spPr>
            <a:xfrm>
              <a:off x="6367698" y="1908148"/>
              <a:ext cx="2031954" cy="2027426"/>
            </a:xfrm>
            <a:custGeom>
              <a:avLst/>
              <a:gdLst/>
              <a:ahLst/>
              <a:cxnLst/>
              <a:rect l="l" t="t" r="r" b="b"/>
              <a:pathLst>
                <a:path w="9872" h="9850" extrusionOk="0">
                  <a:moveTo>
                    <a:pt x="2466" y="611"/>
                  </a:moveTo>
                  <a:lnTo>
                    <a:pt x="2466" y="611"/>
                  </a:lnTo>
                  <a:cubicBezTo>
                    <a:pt x="1476" y="1152"/>
                    <a:pt x="810" y="2132"/>
                    <a:pt x="383" y="3173"/>
                  </a:cubicBezTo>
                  <a:cubicBezTo>
                    <a:pt x="195" y="3642"/>
                    <a:pt x="39" y="4121"/>
                    <a:pt x="8" y="4632"/>
                  </a:cubicBezTo>
                  <a:cubicBezTo>
                    <a:pt x="-55" y="5526"/>
                    <a:pt x="258" y="6401"/>
                    <a:pt x="612" y="7224"/>
                  </a:cubicBezTo>
                  <a:cubicBezTo>
                    <a:pt x="747" y="7547"/>
                    <a:pt x="893" y="7870"/>
                    <a:pt x="1101" y="8151"/>
                  </a:cubicBezTo>
                  <a:cubicBezTo>
                    <a:pt x="1289" y="8401"/>
                    <a:pt x="1528" y="8610"/>
                    <a:pt x="1778" y="8797"/>
                  </a:cubicBezTo>
                  <a:cubicBezTo>
                    <a:pt x="3236" y="9901"/>
                    <a:pt x="5298" y="10172"/>
                    <a:pt x="6975" y="9443"/>
                  </a:cubicBezTo>
                  <a:cubicBezTo>
                    <a:pt x="8642" y="8703"/>
                    <a:pt x="9840" y="6964"/>
                    <a:pt x="9871" y="5131"/>
                  </a:cubicBezTo>
                  <a:cubicBezTo>
                    <a:pt x="9882" y="4423"/>
                    <a:pt x="9736" y="3715"/>
                    <a:pt x="9538" y="3027"/>
                  </a:cubicBezTo>
                  <a:cubicBezTo>
                    <a:pt x="9475" y="2798"/>
                    <a:pt x="9413" y="2569"/>
                    <a:pt x="9277" y="2361"/>
                  </a:cubicBezTo>
                  <a:cubicBezTo>
                    <a:pt x="9059" y="1996"/>
                    <a:pt x="8684" y="1767"/>
                    <a:pt x="8402" y="1454"/>
                  </a:cubicBezTo>
                  <a:cubicBezTo>
                    <a:pt x="8205" y="1236"/>
                    <a:pt x="8048" y="986"/>
                    <a:pt x="7830" y="798"/>
                  </a:cubicBezTo>
                  <a:cubicBezTo>
                    <a:pt x="7600" y="590"/>
                    <a:pt x="7309" y="465"/>
                    <a:pt x="7017" y="361"/>
                  </a:cubicBezTo>
                  <a:cubicBezTo>
                    <a:pt x="5455" y="-191"/>
                    <a:pt x="3611" y="-150"/>
                    <a:pt x="2226" y="767"/>
                  </a:cubicBezTo>
                  <a:cubicBezTo>
                    <a:pt x="2466" y="611"/>
                    <a:pt x="2466" y="611"/>
                    <a:pt x="2466" y="61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512" name="Google Shape;2512;p45"/>
            <p:cNvGrpSpPr/>
            <p:nvPr/>
          </p:nvGrpSpPr>
          <p:grpSpPr>
            <a:xfrm rot="-900526" flipH="1">
              <a:off x="5200795" y="2151320"/>
              <a:ext cx="483128" cy="660938"/>
              <a:chOff x="7597383" y="945485"/>
              <a:chExt cx="446040" cy="610200"/>
            </a:xfrm>
          </p:grpSpPr>
          <p:sp>
            <p:nvSpPr>
              <p:cNvPr id="2513" name="Google Shape;2513;p45"/>
              <p:cNvSpPr/>
              <p:nvPr/>
            </p:nvSpPr>
            <p:spPr>
              <a:xfrm>
                <a:off x="7699263" y="949445"/>
                <a:ext cx="111240" cy="233280"/>
              </a:xfrm>
              <a:custGeom>
                <a:avLst/>
                <a:gdLst/>
                <a:ahLst/>
                <a:cxnLst/>
                <a:rect l="l" t="t" r="r" b="b"/>
                <a:pathLst>
                  <a:path w="309" h="648" extrusionOk="0">
                    <a:moveTo>
                      <a:pt x="185" y="648"/>
                    </a:moveTo>
                    <a:lnTo>
                      <a:pt x="185" y="648"/>
                    </a:lnTo>
                    <a:cubicBezTo>
                      <a:pt x="235" y="529"/>
                      <a:pt x="320" y="480"/>
                      <a:pt x="308" y="386"/>
                    </a:cubicBezTo>
                    <a:cubicBezTo>
                      <a:pt x="296" y="287"/>
                      <a:pt x="189" y="0"/>
                      <a:pt x="189" y="0"/>
                    </a:cubicBezTo>
                    <a:cubicBezTo>
                      <a:pt x="189" y="0"/>
                      <a:pt x="-12" y="106"/>
                      <a:pt x="1" y="340"/>
                    </a:cubicBezTo>
                    <a:cubicBezTo>
                      <a:pt x="9" y="574"/>
                      <a:pt x="185" y="648"/>
                      <a:pt x="185" y="648"/>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4" name="Google Shape;2514;p45"/>
              <p:cNvSpPr/>
              <p:nvPr/>
            </p:nvSpPr>
            <p:spPr>
              <a:xfrm>
                <a:off x="7600263" y="1104605"/>
                <a:ext cx="158040" cy="170280"/>
              </a:xfrm>
              <a:custGeom>
                <a:avLst/>
                <a:gdLst/>
                <a:ahLst/>
                <a:cxnLst/>
                <a:rect l="l" t="t" r="r" b="b"/>
                <a:pathLst>
                  <a:path w="439" h="473" extrusionOk="0">
                    <a:moveTo>
                      <a:pt x="13" y="0"/>
                    </a:moveTo>
                    <a:lnTo>
                      <a:pt x="13" y="0"/>
                    </a:lnTo>
                    <a:cubicBezTo>
                      <a:pt x="95" y="57"/>
                      <a:pt x="329" y="135"/>
                      <a:pt x="374" y="217"/>
                    </a:cubicBezTo>
                    <a:cubicBezTo>
                      <a:pt x="419" y="300"/>
                      <a:pt x="460" y="369"/>
                      <a:pt x="427" y="442"/>
                    </a:cubicBezTo>
                    <a:cubicBezTo>
                      <a:pt x="284" y="520"/>
                      <a:pt x="148" y="434"/>
                      <a:pt x="95" y="344"/>
                    </a:cubicBezTo>
                    <a:cubicBezTo>
                      <a:pt x="41" y="254"/>
                      <a:pt x="-28" y="82"/>
                      <a:pt x="13"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5" name="Google Shape;2515;p45"/>
              <p:cNvSpPr/>
              <p:nvPr/>
            </p:nvSpPr>
            <p:spPr>
              <a:xfrm>
                <a:off x="7839663" y="1230965"/>
                <a:ext cx="201240" cy="93960"/>
              </a:xfrm>
              <a:custGeom>
                <a:avLst/>
                <a:gdLst/>
                <a:ahLst/>
                <a:cxnLst/>
                <a:rect l="l" t="t" r="r" b="b"/>
                <a:pathLst>
                  <a:path w="559" h="261" extrusionOk="0">
                    <a:moveTo>
                      <a:pt x="0" y="214"/>
                    </a:moveTo>
                    <a:lnTo>
                      <a:pt x="0" y="214"/>
                    </a:lnTo>
                    <a:cubicBezTo>
                      <a:pt x="58" y="165"/>
                      <a:pt x="42" y="70"/>
                      <a:pt x="136" y="18"/>
                    </a:cubicBezTo>
                    <a:cubicBezTo>
                      <a:pt x="185" y="-11"/>
                      <a:pt x="296" y="2"/>
                      <a:pt x="390" y="10"/>
                    </a:cubicBezTo>
                    <a:cubicBezTo>
                      <a:pt x="468" y="22"/>
                      <a:pt x="538" y="30"/>
                      <a:pt x="559" y="14"/>
                    </a:cubicBezTo>
                    <a:cubicBezTo>
                      <a:pt x="477" y="70"/>
                      <a:pt x="370" y="230"/>
                      <a:pt x="267" y="255"/>
                    </a:cubicBezTo>
                    <a:cubicBezTo>
                      <a:pt x="165" y="280"/>
                      <a:pt x="0" y="214"/>
                      <a:pt x="0" y="21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6" name="Google Shape;2516;p45"/>
              <p:cNvSpPr/>
              <p:nvPr/>
            </p:nvSpPr>
            <p:spPr>
              <a:xfrm>
                <a:off x="7699623" y="1063205"/>
                <a:ext cx="0" cy="5760"/>
              </a:xfrm>
              <a:custGeom>
                <a:avLst/>
                <a:gdLst/>
                <a:ahLst/>
                <a:cxnLst/>
                <a:rect l="l" t="t" r="r" b="b"/>
                <a:pathLst>
                  <a:path w="120000" h="16" extrusionOk="0">
                    <a:moveTo>
                      <a:pt x="0" y="0"/>
                    </a:moveTo>
                    <a:lnTo>
                      <a:pt x="0" y="0"/>
                    </a:lnTo>
                    <a:cubicBezTo>
                      <a:pt x="0" y="4"/>
                      <a:pt x="0" y="12"/>
                      <a:pt x="0" y="16"/>
                    </a:cubicBezTo>
                    <a:cubicBezTo>
                      <a:pt x="0" y="8"/>
                      <a:pt x="0"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7" name="Google Shape;2517;p45"/>
              <p:cNvSpPr/>
              <p:nvPr/>
            </p:nvSpPr>
            <p:spPr>
              <a:xfrm>
                <a:off x="7699623" y="955205"/>
                <a:ext cx="66600" cy="189360"/>
              </a:xfrm>
              <a:custGeom>
                <a:avLst/>
                <a:gdLst/>
                <a:ahLst/>
                <a:cxnLst/>
                <a:rect l="l" t="t" r="r" b="b"/>
                <a:pathLst>
                  <a:path w="185" h="526" extrusionOk="0">
                    <a:moveTo>
                      <a:pt x="180" y="0"/>
                    </a:moveTo>
                    <a:lnTo>
                      <a:pt x="180" y="0"/>
                    </a:lnTo>
                    <a:cubicBezTo>
                      <a:pt x="176" y="0"/>
                      <a:pt x="176" y="0"/>
                      <a:pt x="176" y="0"/>
                    </a:cubicBezTo>
                    <a:cubicBezTo>
                      <a:pt x="164" y="8"/>
                      <a:pt x="151" y="8"/>
                      <a:pt x="143" y="17"/>
                    </a:cubicBezTo>
                    <a:cubicBezTo>
                      <a:pt x="131" y="25"/>
                      <a:pt x="122" y="37"/>
                      <a:pt x="115" y="45"/>
                    </a:cubicBezTo>
                    <a:cubicBezTo>
                      <a:pt x="98" y="66"/>
                      <a:pt x="82" y="86"/>
                      <a:pt x="69" y="107"/>
                    </a:cubicBezTo>
                    <a:cubicBezTo>
                      <a:pt x="41" y="148"/>
                      <a:pt x="16" y="197"/>
                      <a:pt x="3" y="246"/>
                    </a:cubicBezTo>
                    <a:cubicBezTo>
                      <a:pt x="0" y="263"/>
                      <a:pt x="0" y="283"/>
                      <a:pt x="0" y="300"/>
                    </a:cubicBezTo>
                    <a:cubicBezTo>
                      <a:pt x="0" y="304"/>
                      <a:pt x="0" y="308"/>
                      <a:pt x="0" y="316"/>
                    </a:cubicBezTo>
                    <a:cubicBezTo>
                      <a:pt x="0" y="394"/>
                      <a:pt x="37" y="468"/>
                      <a:pt x="98" y="517"/>
                    </a:cubicBezTo>
                    <a:cubicBezTo>
                      <a:pt x="102" y="521"/>
                      <a:pt x="106" y="526"/>
                      <a:pt x="115" y="526"/>
                    </a:cubicBezTo>
                    <a:cubicBezTo>
                      <a:pt x="119" y="526"/>
                      <a:pt x="122" y="521"/>
                      <a:pt x="122" y="521"/>
                    </a:cubicBezTo>
                    <a:cubicBezTo>
                      <a:pt x="122" y="501"/>
                      <a:pt x="119" y="480"/>
                      <a:pt x="119" y="460"/>
                    </a:cubicBezTo>
                    <a:cubicBezTo>
                      <a:pt x="115" y="452"/>
                      <a:pt x="110" y="443"/>
                      <a:pt x="106" y="439"/>
                    </a:cubicBezTo>
                    <a:cubicBezTo>
                      <a:pt x="98" y="419"/>
                      <a:pt x="86" y="402"/>
                      <a:pt x="78" y="382"/>
                    </a:cubicBezTo>
                    <a:cubicBezTo>
                      <a:pt x="61" y="341"/>
                      <a:pt x="61" y="296"/>
                      <a:pt x="69" y="251"/>
                    </a:cubicBezTo>
                    <a:cubicBezTo>
                      <a:pt x="78" y="205"/>
                      <a:pt x="98" y="164"/>
                      <a:pt x="122" y="127"/>
                    </a:cubicBezTo>
                    <a:cubicBezTo>
                      <a:pt x="131" y="107"/>
                      <a:pt x="147" y="90"/>
                      <a:pt x="160" y="70"/>
                    </a:cubicBezTo>
                    <a:cubicBezTo>
                      <a:pt x="172" y="49"/>
                      <a:pt x="180" y="33"/>
                      <a:pt x="184" y="8"/>
                    </a:cubicBezTo>
                    <a:cubicBezTo>
                      <a:pt x="188" y="4"/>
                      <a:pt x="184" y="0"/>
                      <a:pt x="18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8" name="Google Shape;2518;p45"/>
              <p:cNvSpPr/>
              <p:nvPr/>
            </p:nvSpPr>
            <p:spPr>
              <a:xfrm>
                <a:off x="7601342" y="1114685"/>
                <a:ext cx="127080" cy="135720"/>
              </a:xfrm>
              <a:custGeom>
                <a:avLst/>
                <a:gdLst/>
                <a:ahLst/>
                <a:cxnLst/>
                <a:rect l="l" t="t" r="r" b="b"/>
                <a:pathLst>
                  <a:path w="353" h="377" extrusionOk="0">
                    <a:moveTo>
                      <a:pt x="30" y="0"/>
                    </a:moveTo>
                    <a:lnTo>
                      <a:pt x="30" y="0"/>
                    </a:lnTo>
                    <a:cubicBezTo>
                      <a:pt x="14" y="0"/>
                      <a:pt x="-2" y="13"/>
                      <a:pt x="1" y="34"/>
                    </a:cubicBezTo>
                    <a:cubicBezTo>
                      <a:pt x="10" y="103"/>
                      <a:pt x="30" y="173"/>
                      <a:pt x="59" y="243"/>
                    </a:cubicBezTo>
                    <a:cubicBezTo>
                      <a:pt x="71" y="272"/>
                      <a:pt x="84" y="304"/>
                      <a:pt x="104" y="333"/>
                    </a:cubicBezTo>
                    <a:cubicBezTo>
                      <a:pt x="117" y="353"/>
                      <a:pt x="141" y="377"/>
                      <a:pt x="170" y="377"/>
                    </a:cubicBezTo>
                    <a:cubicBezTo>
                      <a:pt x="174" y="377"/>
                      <a:pt x="178" y="377"/>
                      <a:pt x="182" y="373"/>
                    </a:cubicBezTo>
                    <a:cubicBezTo>
                      <a:pt x="191" y="373"/>
                      <a:pt x="195" y="366"/>
                      <a:pt x="191" y="357"/>
                    </a:cubicBezTo>
                    <a:cubicBezTo>
                      <a:pt x="186" y="333"/>
                      <a:pt x="166" y="312"/>
                      <a:pt x="154" y="288"/>
                    </a:cubicBezTo>
                    <a:cubicBezTo>
                      <a:pt x="137" y="263"/>
                      <a:pt x="125" y="234"/>
                      <a:pt x="113" y="210"/>
                    </a:cubicBezTo>
                    <a:cubicBezTo>
                      <a:pt x="96" y="173"/>
                      <a:pt x="84" y="132"/>
                      <a:pt x="76" y="91"/>
                    </a:cubicBezTo>
                    <a:cubicBezTo>
                      <a:pt x="120" y="115"/>
                      <a:pt x="162" y="132"/>
                      <a:pt x="211" y="148"/>
                    </a:cubicBezTo>
                    <a:cubicBezTo>
                      <a:pt x="236" y="160"/>
                      <a:pt x="264" y="173"/>
                      <a:pt x="289" y="189"/>
                    </a:cubicBezTo>
                    <a:cubicBezTo>
                      <a:pt x="301" y="197"/>
                      <a:pt x="314" y="210"/>
                      <a:pt x="326" y="214"/>
                    </a:cubicBezTo>
                    <a:cubicBezTo>
                      <a:pt x="330" y="214"/>
                      <a:pt x="338" y="218"/>
                      <a:pt x="342" y="218"/>
                    </a:cubicBezTo>
                    <a:lnTo>
                      <a:pt x="346" y="218"/>
                    </a:lnTo>
                    <a:cubicBezTo>
                      <a:pt x="355" y="214"/>
                      <a:pt x="355" y="202"/>
                      <a:pt x="351" y="193"/>
                    </a:cubicBezTo>
                    <a:cubicBezTo>
                      <a:pt x="351" y="177"/>
                      <a:pt x="338" y="165"/>
                      <a:pt x="330" y="153"/>
                    </a:cubicBezTo>
                    <a:cubicBezTo>
                      <a:pt x="305" y="128"/>
                      <a:pt x="276" y="111"/>
                      <a:pt x="244" y="99"/>
                    </a:cubicBezTo>
                    <a:cubicBezTo>
                      <a:pt x="211" y="83"/>
                      <a:pt x="178" y="74"/>
                      <a:pt x="145" y="58"/>
                    </a:cubicBezTo>
                    <a:cubicBezTo>
                      <a:pt x="113" y="41"/>
                      <a:pt x="79" y="25"/>
                      <a:pt x="47" y="5"/>
                    </a:cubicBezTo>
                    <a:cubicBezTo>
                      <a:pt x="43" y="0"/>
                      <a:pt x="38" y="0"/>
                      <a:pt x="30"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9" name="Google Shape;2519;p45"/>
              <p:cNvSpPr/>
              <p:nvPr/>
            </p:nvSpPr>
            <p:spPr>
              <a:xfrm>
                <a:off x="7857303" y="1231685"/>
                <a:ext cx="168840" cy="41040"/>
              </a:xfrm>
              <a:custGeom>
                <a:avLst/>
                <a:gdLst/>
                <a:ahLst/>
                <a:cxnLst/>
                <a:rect l="l" t="t" r="r" b="b"/>
                <a:pathLst>
                  <a:path w="469" h="114" extrusionOk="0">
                    <a:moveTo>
                      <a:pt x="469" y="45"/>
                    </a:moveTo>
                    <a:lnTo>
                      <a:pt x="469" y="45"/>
                    </a:lnTo>
                    <a:cubicBezTo>
                      <a:pt x="465" y="52"/>
                      <a:pt x="456" y="56"/>
                      <a:pt x="452" y="60"/>
                    </a:cubicBezTo>
                    <a:cubicBezTo>
                      <a:pt x="456" y="60"/>
                      <a:pt x="460" y="56"/>
                      <a:pt x="465" y="52"/>
                    </a:cubicBezTo>
                    <a:cubicBezTo>
                      <a:pt x="469" y="52"/>
                      <a:pt x="469" y="48"/>
                      <a:pt x="469" y="45"/>
                    </a:cubicBezTo>
                    <a:moveTo>
                      <a:pt x="50" y="41"/>
                    </a:moveTo>
                    <a:lnTo>
                      <a:pt x="50" y="41"/>
                    </a:lnTo>
                    <a:cubicBezTo>
                      <a:pt x="25" y="56"/>
                      <a:pt x="0" y="73"/>
                      <a:pt x="0" y="102"/>
                    </a:cubicBezTo>
                    <a:cubicBezTo>
                      <a:pt x="0" y="106"/>
                      <a:pt x="5" y="109"/>
                      <a:pt x="5" y="114"/>
                    </a:cubicBezTo>
                    <a:cubicBezTo>
                      <a:pt x="17" y="89"/>
                      <a:pt x="29" y="65"/>
                      <a:pt x="50" y="41"/>
                    </a:cubicBezTo>
                    <a:moveTo>
                      <a:pt x="226" y="0"/>
                    </a:moveTo>
                    <a:lnTo>
                      <a:pt x="226" y="0"/>
                    </a:lnTo>
                    <a:cubicBezTo>
                      <a:pt x="218" y="0"/>
                      <a:pt x="210" y="0"/>
                      <a:pt x="202" y="0"/>
                    </a:cubicBezTo>
                    <a:lnTo>
                      <a:pt x="202" y="0"/>
                    </a:lnTo>
                    <a:cubicBezTo>
                      <a:pt x="235" y="0"/>
                      <a:pt x="272" y="4"/>
                      <a:pt x="309" y="8"/>
                    </a:cubicBezTo>
                    <a:cubicBezTo>
                      <a:pt x="280" y="0"/>
                      <a:pt x="255" y="0"/>
                      <a:pt x="226"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0" name="Google Shape;2520;p45"/>
              <p:cNvSpPr/>
              <p:nvPr/>
            </p:nvSpPr>
            <p:spPr>
              <a:xfrm>
                <a:off x="7859103" y="1231685"/>
                <a:ext cx="167040" cy="42480"/>
              </a:xfrm>
              <a:custGeom>
                <a:avLst/>
                <a:gdLst/>
                <a:ahLst/>
                <a:cxnLst/>
                <a:rect l="l" t="t" r="r" b="b"/>
                <a:pathLst>
                  <a:path w="464" h="118" extrusionOk="0">
                    <a:moveTo>
                      <a:pt x="197" y="0"/>
                    </a:moveTo>
                    <a:lnTo>
                      <a:pt x="197" y="0"/>
                    </a:lnTo>
                    <a:cubicBezTo>
                      <a:pt x="156" y="4"/>
                      <a:pt x="119" y="12"/>
                      <a:pt x="82" y="28"/>
                    </a:cubicBezTo>
                    <a:cubicBezTo>
                      <a:pt x="70" y="32"/>
                      <a:pt x="57" y="37"/>
                      <a:pt x="45" y="41"/>
                    </a:cubicBezTo>
                    <a:cubicBezTo>
                      <a:pt x="24" y="65"/>
                      <a:pt x="12" y="89"/>
                      <a:pt x="0" y="114"/>
                    </a:cubicBezTo>
                    <a:cubicBezTo>
                      <a:pt x="4" y="114"/>
                      <a:pt x="4" y="114"/>
                      <a:pt x="8" y="118"/>
                    </a:cubicBezTo>
                    <a:cubicBezTo>
                      <a:pt x="12" y="118"/>
                      <a:pt x="16" y="118"/>
                      <a:pt x="20" y="118"/>
                    </a:cubicBezTo>
                    <a:cubicBezTo>
                      <a:pt x="33" y="118"/>
                      <a:pt x="49" y="114"/>
                      <a:pt x="57" y="106"/>
                    </a:cubicBezTo>
                    <a:cubicBezTo>
                      <a:pt x="74" y="97"/>
                      <a:pt x="90" y="85"/>
                      <a:pt x="111" y="77"/>
                    </a:cubicBezTo>
                    <a:cubicBezTo>
                      <a:pt x="143" y="65"/>
                      <a:pt x="185" y="52"/>
                      <a:pt x="221" y="52"/>
                    </a:cubicBezTo>
                    <a:cubicBezTo>
                      <a:pt x="226" y="52"/>
                      <a:pt x="230" y="52"/>
                      <a:pt x="230" y="52"/>
                    </a:cubicBezTo>
                    <a:cubicBezTo>
                      <a:pt x="271" y="52"/>
                      <a:pt x="308" y="60"/>
                      <a:pt x="345" y="68"/>
                    </a:cubicBezTo>
                    <a:cubicBezTo>
                      <a:pt x="361" y="68"/>
                      <a:pt x="382" y="73"/>
                      <a:pt x="398" y="73"/>
                    </a:cubicBezTo>
                    <a:cubicBezTo>
                      <a:pt x="418" y="73"/>
                      <a:pt x="431" y="68"/>
                      <a:pt x="447" y="60"/>
                    </a:cubicBezTo>
                    <a:cubicBezTo>
                      <a:pt x="451" y="56"/>
                      <a:pt x="460" y="52"/>
                      <a:pt x="464" y="45"/>
                    </a:cubicBezTo>
                    <a:cubicBezTo>
                      <a:pt x="464" y="41"/>
                      <a:pt x="460" y="37"/>
                      <a:pt x="455" y="32"/>
                    </a:cubicBezTo>
                    <a:cubicBezTo>
                      <a:pt x="435" y="25"/>
                      <a:pt x="414" y="28"/>
                      <a:pt x="394" y="25"/>
                    </a:cubicBezTo>
                    <a:cubicBezTo>
                      <a:pt x="369" y="20"/>
                      <a:pt x="349" y="16"/>
                      <a:pt x="328" y="12"/>
                    </a:cubicBezTo>
                    <a:cubicBezTo>
                      <a:pt x="320" y="8"/>
                      <a:pt x="312" y="8"/>
                      <a:pt x="304" y="8"/>
                    </a:cubicBezTo>
                    <a:cubicBezTo>
                      <a:pt x="267" y="4"/>
                      <a:pt x="230" y="0"/>
                      <a:pt x="197" y="0"/>
                    </a:cubicBezTo>
                    <a:close/>
                  </a:path>
                </a:pathLst>
              </a:custGeom>
              <a:solidFill>
                <a:schemeClr val="accent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1" name="Google Shape;2521;p45"/>
              <p:cNvSpPr/>
              <p:nvPr/>
            </p:nvSpPr>
            <p:spPr>
              <a:xfrm>
                <a:off x="7765863" y="1157525"/>
                <a:ext cx="16920" cy="26640"/>
              </a:xfrm>
              <a:custGeom>
                <a:avLst/>
                <a:gdLst/>
                <a:ahLst/>
                <a:cxnLst/>
                <a:rect l="l" t="t" r="r" b="b"/>
                <a:pathLst>
                  <a:path w="47" h="74" extrusionOk="0">
                    <a:moveTo>
                      <a:pt x="37" y="0"/>
                    </a:moveTo>
                    <a:lnTo>
                      <a:pt x="37" y="0"/>
                    </a:lnTo>
                    <a:cubicBezTo>
                      <a:pt x="25" y="21"/>
                      <a:pt x="13" y="46"/>
                      <a:pt x="0" y="70"/>
                    </a:cubicBezTo>
                    <a:cubicBezTo>
                      <a:pt x="4" y="74"/>
                      <a:pt x="8" y="74"/>
                      <a:pt x="13" y="74"/>
                    </a:cubicBezTo>
                    <a:cubicBezTo>
                      <a:pt x="33" y="74"/>
                      <a:pt x="54" y="54"/>
                      <a:pt x="45" y="34"/>
                    </a:cubicBezTo>
                    <a:cubicBezTo>
                      <a:pt x="45" y="21"/>
                      <a:pt x="41" y="9"/>
                      <a:pt x="37"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2" name="Google Shape;2522;p45"/>
              <p:cNvSpPr/>
              <p:nvPr/>
            </p:nvSpPr>
            <p:spPr>
              <a:xfrm>
                <a:off x="7741383" y="1026125"/>
                <a:ext cx="37800" cy="156600"/>
              </a:xfrm>
              <a:custGeom>
                <a:avLst/>
                <a:gdLst/>
                <a:ahLst/>
                <a:cxnLst/>
                <a:rect l="l" t="t" r="r" b="b"/>
                <a:pathLst>
                  <a:path w="105" h="435" extrusionOk="0">
                    <a:moveTo>
                      <a:pt x="56" y="0"/>
                    </a:moveTo>
                    <a:lnTo>
                      <a:pt x="56" y="0"/>
                    </a:lnTo>
                    <a:cubicBezTo>
                      <a:pt x="52" y="0"/>
                      <a:pt x="48" y="4"/>
                      <a:pt x="44" y="8"/>
                    </a:cubicBezTo>
                    <a:cubicBezTo>
                      <a:pt x="15" y="29"/>
                      <a:pt x="6" y="70"/>
                      <a:pt x="3" y="107"/>
                    </a:cubicBezTo>
                    <a:cubicBezTo>
                      <a:pt x="-1" y="148"/>
                      <a:pt x="-1" y="189"/>
                      <a:pt x="3" y="230"/>
                    </a:cubicBezTo>
                    <a:cubicBezTo>
                      <a:pt x="3" y="238"/>
                      <a:pt x="3" y="251"/>
                      <a:pt x="3" y="263"/>
                    </a:cubicBezTo>
                    <a:cubicBezTo>
                      <a:pt x="6" y="275"/>
                      <a:pt x="15" y="287"/>
                      <a:pt x="19" y="300"/>
                    </a:cubicBezTo>
                    <a:cubicBezTo>
                      <a:pt x="23" y="312"/>
                      <a:pt x="19" y="320"/>
                      <a:pt x="6" y="324"/>
                    </a:cubicBezTo>
                    <a:cubicBezTo>
                      <a:pt x="15" y="365"/>
                      <a:pt x="27" y="406"/>
                      <a:pt x="60" y="431"/>
                    </a:cubicBezTo>
                    <a:cubicBezTo>
                      <a:pt x="64" y="431"/>
                      <a:pt x="68" y="435"/>
                      <a:pt x="68" y="435"/>
                    </a:cubicBezTo>
                    <a:cubicBezTo>
                      <a:pt x="81" y="411"/>
                      <a:pt x="93" y="386"/>
                      <a:pt x="105" y="365"/>
                    </a:cubicBezTo>
                    <a:cubicBezTo>
                      <a:pt x="101" y="349"/>
                      <a:pt x="93" y="329"/>
                      <a:pt x="93" y="312"/>
                    </a:cubicBezTo>
                    <a:cubicBezTo>
                      <a:pt x="85" y="287"/>
                      <a:pt x="85" y="259"/>
                      <a:pt x="85" y="230"/>
                    </a:cubicBezTo>
                    <a:cubicBezTo>
                      <a:pt x="81" y="197"/>
                      <a:pt x="81" y="164"/>
                      <a:pt x="81" y="127"/>
                    </a:cubicBezTo>
                    <a:cubicBezTo>
                      <a:pt x="81" y="99"/>
                      <a:pt x="76" y="66"/>
                      <a:pt x="81" y="37"/>
                    </a:cubicBezTo>
                    <a:cubicBezTo>
                      <a:pt x="85" y="21"/>
                      <a:pt x="72" y="0"/>
                      <a:pt x="56"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3" name="Google Shape;2523;p45"/>
              <p:cNvSpPr/>
              <p:nvPr/>
            </p:nvSpPr>
            <p:spPr>
              <a:xfrm>
                <a:off x="7742463" y="1120805"/>
                <a:ext cx="6120" cy="21960"/>
              </a:xfrm>
              <a:custGeom>
                <a:avLst/>
                <a:gdLst/>
                <a:ahLst/>
                <a:cxnLst/>
                <a:rect l="l" t="t" r="r" b="b"/>
                <a:pathLst>
                  <a:path w="17" h="61" extrusionOk="0">
                    <a:moveTo>
                      <a:pt x="0" y="0"/>
                    </a:moveTo>
                    <a:lnTo>
                      <a:pt x="0" y="0"/>
                    </a:lnTo>
                    <a:cubicBezTo>
                      <a:pt x="0" y="20"/>
                      <a:pt x="3" y="41"/>
                      <a:pt x="3" y="61"/>
                    </a:cubicBezTo>
                    <a:cubicBezTo>
                      <a:pt x="16" y="57"/>
                      <a:pt x="20" y="49"/>
                      <a:pt x="16" y="37"/>
                    </a:cubicBezTo>
                    <a:cubicBezTo>
                      <a:pt x="12" y="24"/>
                      <a:pt x="3" y="12"/>
                      <a:pt x="0"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4" name="Google Shape;2524;p45"/>
              <p:cNvSpPr/>
              <p:nvPr/>
            </p:nvSpPr>
            <p:spPr>
              <a:xfrm>
                <a:off x="7659663" y="1181285"/>
                <a:ext cx="93240" cy="88560"/>
              </a:xfrm>
              <a:custGeom>
                <a:avLst/>
                <a:gdLst/>
                <a:ahLst/>
                <a:cxnLst/>
                <a:rect l="l" t="t" r="r" b="b"/>
                <a:pathLst>
                  <a:path w="259" h="246" extrusionOk="0">
                    <a:moveTo>
                      <a:pt x="180" y="229"/>
                    </a:moveTo>
                    <a:lnTo>
                      <a:pt x="180" y="229"/>
                    </a:lnTo>
                    <a:cubicBezTo>
                      <a:pt x="180" y="229"/>
                      <a:pt x="184" y="229"/>
                      <a:pt x="184" y="233"/>
                    </a:cubicBezTo>
                    <a:cubicBezTo>
                      <a:pt x="184" y="229"/>
                      <a:pt x="180" y="229"/>
                      <a:pt x="180" y="229"/>
                    </a:cubicBezTo>
                    <a:moveTo>
                      <a:pt x="176" y="131"/>
                    </a:moveTo>
                    <a:lnTo>
                      <a:pt x="176" y="131"/>
                    </a:lnTo>
                    <a:lnTo>
                      <a:pt x="176" y="131"/>
                    </a:lnTo>
                    <a:lnTo>
                      <a:pt x="176" y="136"/>
                    </a:lnTo>
                    <a:lnTo>
                      <a:pt x="180" y="136"/>
                    </a:lnTo>
                    <a:cubicBezTo>
                      <a:pt x="176" y="131"/>
                      <a:pt x="176" y="131"/>
                      <a:pt x="176" y="131"/>
                    </a:cubicBezTo>
                    <a:moveTo>
                      <a:pt x="33" y="0"/>
                    </a:moveTo>
                    <a:lnTo>
                      <a:pt x="33" y="0"/>
                    </a:lnTo>
                    <a:cubicBezTo>
                      <a:pt x="29" y="0"/>
                      <a:pt x="20" y="4"/>
                      <a:pt x="16" y="8"/>
                    </a:cubicBezTo>
                    <a:cubicBezTo>
                      <a:pt x="-13" y="29"/>
                      <a:pt x="4" y="70"/>
                      <a:pt x="20" y="95"/>
                    </a:cubicBezTo>
                    <a:cubicBezTo>
                      <a:pt x="36" y="115"/>
                      <a:pt x="53" y="136"/>
                      <a:pt x="74" y="148"/>
                    </a:cubicBezTo>
                    <a:cubicBezTo>
                      <a:pt x="78" y="152"/>
                      <a:pt x="82" y="156"/>
                      <a:pt x="90" y="156"/>
                    </a:cubicBezTo>
                    <a:lnTo>
                      <a:pt x="90" y="156"/>
                    </a:lnTo>
                    <a:cubicBezTo>
                      <a:pt x="90" y="160"/>
                      <a:pt x="90" y="160"/>
                      <a:pt x="94" y="160"/>
                    </a:cubicBezTo>
                    <a:cubicBezTo>
                      <a:pt x="94" y="165"/>
                      <a:pt x="94" y="165"/>
                      <a:pt x="94" y="165"/>
                    </a:cubicBezTo>
                    <a:cubicBezTo>
                      <a:pt x="98" y="168"/>
                      <a:pt x="98" y="168"/>
                      <a:pt x="98" y="168"/>
                    </a:cubicBezTo>
                    <a:cubicBezTo>
                      <a:pt x="102" y="177"/>
                      <a:pt x="106" y="185"/>
                      <a:pt x="114" y="188"/>
                    </a:cubicBezTo>
                    <a:cubicBezTo>
                      <a:pt x="127" y="205"/>
                      <a:pt x="143" y="213"/>
                      <a:pt x="164" y="221"/>
                    </a:cubicBezTo>
                    <a:cubicBezTo>
                      <a:pt x="168" y="221"/>
                      <a:pt x="176" y="225"/>
                      <a:pt x="184" y="229"/>
                    </a:cubicBezTo>
                    <a:cubicBezTo>
                      <a:pt x="189" y="233"/>
                      <a:pt x="189" y="233"/>
                      <a:pt x="189" y="233"/>
                    </a:cubicBezTo>
                    <a:lnTo>
                      <a:pt x="184" y="233"/>
                    </a:lnTo>
                    <a:lnTo>
                      <a:pt x="184" y="233"/>
                    </a:lnTo>
                    <a:cubicBezTo>
                      <a:pt x="197" y="242"/>
                      <a:pt x="205" y="246"/>
                      <a:pt x="217" y="246"/>
                    </a:cubicBezTo>
                    <a:cubicBezTo>
                      <a:pt x="217" y="246"/>
                      <a:pt x="221" y="246"/>
                      <a:pt x="226" y="246"/>
                    </a:cubicBezTo>
                    <a:cubicBezTo>
                      <a:pt x="254" y="242"/>
                      <a:pt x="267" y="208"/>
                      <a:pt x="254" y="185"/>
                    </a:cubicBezTo>
                    <a:cubicBezTo>
                      <a:pt x="246" y="172"/>
                      <a:pt x="233" y="165"/>
                      <a:pt x="221" y="156"/>
                    </a:cubicBezTo>
                    <a:cubicBezTo>
                      <a:pt x="209" y="148"/>
                      <a:pt x="193" y="144"/>
                      <a:pt x="180" y="136"/>
                    </a:cubicBezTo>
                    <a:lnTo>
                      <a:pt x="180" y="136"/>
                    </a:lnTo>
                    <a:lnTo>
                      <a:pt x="176" y="136"/>
                    </a:lnTo>
                    <a:lnTo>
                      <a:pt x="176" y="136"/>
                    </a:lnTo>
                    <a:cubicBezTo>
                      <a:pt x="176" y="131"/>
                      <a:pt x="176" y="131"/>
                      <a:pt x="176" y="131"/>
                    </a:cubicBezTo>
                    <a:lnTo>
                      <a:pt x="176" y="131"/>
                    </a:lnTo>
                    <a:cubicBezTo>
                      <a:pt x="172" y="131"/>
                      <a:pt x="172" y="131"/>
                      <a:pt x="172" y="131"/>
                    </a:cubicBezTo>
                    <a:cubicBezTo>
                      <a:pt x="172" y="127"/>
                      <a:pt x="172" y="127"/>
                      <a:pt x="172" y="127"/>
                    </a:cubicBezTo>
                    <a:cubicBezTo>
                      <a:pt x="164" y="115"/>
                      <a:pt x="155" y="107"/>
                      <a:pt x="148" y="99"/>
                    </a:cubicBezTo>
                    <a:cubicBezTo>
                      <a:pt x="139" y="90"/>
                      <a:pt x="131" y="87"/>
                      <a:pt x="123" y="82"/>
                    </a:cubicBezTo>
                    <a:lnTo>
                      <a:pt x="119" y="78"/>
                    </a:lnTo>
                    <a:cubicBezTo>
                      <a:pt x="114" y="74"/>
                      <a:pt x="114" y="74"/>
                      <a:pt x="114" y="74"/>
                    </a:cubicBezTo>
                    <a:cubicBezTo>
                      <a:pt x="111" y="74"/>
                      <a:pt x="111" y="74"/>
                      <a:pt x="111" y="74"/>
                    </a:cubicBezTo>
                    <a:cubicBezTo>
                      <a:pt x="111" y="74"/>
                      <a:pt x="114" y="74"/>
                      <a:pt x="114" y="78"/>
                    </a:cubicBezTo>
                    <a:lnTo>
                      <a:pt x="114" y="78"/>
                    </a:lnTo>
                    <a:lnTo>
                      <a:pt x="102" y="66"/>
                    </a:lnTo>
                    <a:cubicBezTo>
                      <a:pt x="98" y="62"/>
                      <a:pt x="94" y="58"/>
                      <a:pt x="90" y="53"/>
                    </a:cubicBezTo>
                    <a:lnTo>
                      <a:pt x="90" y="53"/>
                    </a:lnTo>
                    <a:lnTo>
                      <a:pt x="90" y="53"/>
                    </a:lnTo>
                    <a:cubicBezTo>
                      <a:pt x="86" y="49"/>
                      <a:pt x="86" y="46"/>
                      <a:pt x="86" y="46"/>
                    </a:cubicBezTo>
                    <a:cubicBezTo>
                      <a:pt x="82" y="41"/>
                      <a:pt x="78" y="33"/>
                      <a:pt x="74" y="29"/>
                    </a:cubicBezTo>
                    <a:cubicBezTo>
                      <a:pt x="65" y="17"/>
                      <a:pt x="49" y="0"/>
                      <a:pt x="33" y="0"/>
                    </a:cubicBezTo>
                    <a:close/>
                  </a:path>
                </a:pathLst>
              </a:custGeom>
              <a:solidFill>
                <a:schemeClr val="accent3"/>
              </a:solidFill>
              <a:ln>
                <a:noFill/>
              </a:ln>
            </p:spPr>
            <p:txBody>
              <a:bodyPr spcFirstLastPara="1" wrap="square" lIns="90000" tIns="43550" rIns="90000" bIns="43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5" name="Google Shape;2525;p45"/>
              <p:cNvSpPr/>
              <p:nvPr/>
            </p:nvSpPr>
            <p:spPr>
              <a:xfrm>
                <a:off x="7852983" y="1312685"/>
                <a:ext cx="10440" cy="2880"/>
              </a:xfrm>
              <a:custGeom>
                <a:avLst/>
                <a:gdLst/>
                <a:ahLst/>
                <a:cxnLst/>
                <a:rect l="l" t="t" r="r" b="b"/>
                <a:pathLst>
                  <a:path w="29" h="8" extrusionOk="0">
                    <a:moveTo>
                      <a:pt x="0" y="0"/>
                    </a:moveTo>
                    <a:lnTo>
                      <a:pt x="0" y="0"/>
                    </a:lnTo>
                    <a:cubicBezTo>
                      <a:pt x="9" y="8"/>
                      <a:pt x="17" y="8"/>
                      <a:pt x="25" y="8"/>
                    </a:cubicBezTo>
                    <a:cubicBezTo>
                      <a:pt x="29" y="8"/>
                      <a:pt x="29" y="8"/>
                      <a:pt x="29" y="8"/>
                    </a:cubicBezTo>
                    <a:cubicBezTo>
                      <a:pt x="21" y="8"/>
                      <a:pt x="9" y="3"/>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6" name="Google Shape;2526;p45"/>
              <p:cNvSpPr/>
              <p:nvPr/>
            </p:nvSpPr>
            <p:spPr>
              <a:xfrm>
                <a:off x="7848663" y="1268405"/>
                <a:ext cx="111960" cy="47160"/>
              </a:xfrm>
              <a:custGeom>
                <a:avLst/>
                <a:gdLst/>
                <a:ahLst/>
                <a:cxnLst/>
                <a:rect l="l" t="t" r="r" b="b"/>
                <a:pathLst>
                  <a:path w="311" h="131" extrusionOk="0">
                    <a:moveTo>
                      <a:pt x="255" y="0"/>
                    </a:moveTo>
                    <a:lnTo>
                      <a:pt x="255" y="0"/>
                    </a:lnTo>
                    <a:cubicBezTo>
                      <a:pt x="246" y="0"/>
                      <a:pt x="234" y="0"/>
                      <a:pt x="226" y="0"/>
                    </a:cubicBezTo>
                    <a:cubicBezTo>
                      <a:pt x="201" y="4"/>
                      <a:pt x="177" y="7"/>
                      <a:pt x="152" y="12"/>
                    </a:cubicBezTo>
                    <a:cubicBezTo>
                      <a:pt x="131" y="16"/>
                      <a:pt x="107" y="24"/>
                      <a:pt x="86" y="32"/>
                    </a:cubicBezTo>
                    <a:cubicBezTo>
                      <a:pt x="62" y="41"/>
                      <a:pt x="33" y="53"/>
                      <a:pt x="12" y="69"/>
                    </a:cubicBezTo>
                    <a:cubicBezTo>
                      <a:pt x="0" y="82"/>
                      <a:pt x="-4" y="102"/>
                      <a:pt x="4" y="114"/>
                    </a:cubicBezTo>
                    <a:cubicBezTo>
                      <a:pt x="8" y="119"/>
                      <a:pt x="8" y="119"/>
                      <a:pt x="12" y="123"/>
                    </a:cubicBezTo>
                    <a:cubicBezTo>
                      <a:pt x="21" y="126"/>
                      <a:pt x="33" y="131"/>
                      <a:pt x="41" y="131"/>
                    </a:cubicBezTo>
                    <a:cubicBezTo>
                      <a:pt x="45" y="131"/>
                      <a:pt x="45" y="131"/>
                      <a:pt x="49" y="131"/>
                    </a:cubicBezTo>
                    <a:cubicBezTo>
                      <a:pt x="74" y="126"/>
                      <a:pt x="90" y="110"/>
                      <a:pt x="111" y="102"/>
                    </a:cubicBezTo>
                    <a:cubicBezTo>
                      <a:pt x="131" y="94"/>
                      <a:pt x="152" y="90"/>
                      <a:pt x="172" y="82"/>
                    </a:cubicBezTo>
                    <a:cubicBezTo>
                      <a:pt x="197" y="77"/>
                      <a:pt x="218" y="73"/>
                      <a:pt x="238" y="69"/>
                    </a:cubicBezTo>
                    <a:cubicBezTo>
                      <a:pt x="259" y="65"/>
                      <a:pt x="287" y="65"/>
                      <a:pt x="304" y="49"/>
                    </a:cubicBezTo>
                    <a:cubicBezTo>
                      <a:pt x="316" y="36"/>
                      <a:pt x="312" y="24"/>
                      <a:pt x="304" y="16"/>
                    </a:cubicBezTo>
                    <a:lnTo>
                      <a:pt x="304" y="16"/>
                    </a:lnTo>
                    <a:cubicBezTo>
                      <a:pt x="292" y="4"/>
                      <a:pt x="271" y="0"/>
                      <a:pt x="255" y="0"/>
                    </a:cubicBezTo>
                    <a:close/>
                  </a:path>
                </a:pathLst>
              </a:custGeom>
              <a:solidFill>
                <a:schemeClr val="accent3"/>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7" name="Google Shape;2527;p45"/>
              <p:cNvSpPr/>
              <p:nvPr/>
            </p:nvSpPr>
            <p:spPr>
              <a:xfrm>
                <a:off x="7630863" y="1027565"/>
                <a:ext cx="156240" cy="528120"/>
              </a:xfrm>
              <a:custGeom>
                <a:avLst/>
                <a:gdLst/>
                <a:ahLst/>
                <a:cxnLst/>
                <a:rect l="l" t="t" r="r" b="b"/>
                <a:pathLst>
                  <a:path w="434" h="1467" extrusionOk="0">
                    <a:moveTo>
                      <a:pt x="330" y="0"/>
                    </a:moveTo>
                    <a:lnTo>
                      <a:pt x="330" y="0"/>
                    </a:lnTo>
                    <a:cubicBezTo>
                      <a:pt x="322" y="107"/>
                      <a:pt x="334" y="218"/>
                      <a:pt x="355" y="325"/>
                    </a:cubicBezTo>
                    <a:cubicBezTo>
                      <a:pt x="371" y="431"/>
                      <a:pt x="400" y="538"/>
                      <a:pt x="412" y="644"/>
                    </a:cubicBezTo>
                    <a:cubicBezTo>
                      <a:pt x="420" y="751"/>
                      <a:pt x="416" y="857"/>
                      <a:pt x="383" y="956"/>
                    </a:cubicBezTo>
                    <a:cubicBezTo>
                      <a:pt x="351" y="1050"/>
                      <a:pt x="297" y="1136"/>
                      <a:pt x="235" y="1210"/>
                    </a:cubicBezTo>
                    <a:cubicBezTo>
                      <a:pt x="203" y="1255"/>
                      <a:pt x="166" y="1296"/>
                      <a:pt x="125" y="1337"/>
                    </a:cubicBezTo>
                    <a:cubicBezTo>
                      <a:pt x="104" y="1354"/>
                      <a:pt x="84" y="1374"/>
                      <a:pt x="63" y="1395"/>
                    </a:cubicBezTo>
                    <a:cubicBezTo>
                      <a:pt x="43" y="1411"/>
                      <a:pt x="22" y="1432"/>
                      <a:pt x="2" y="1452"/>
                    </a:cubicBezTo>
                    <a:cubicBezTo>
                      <a:pt x="-3" y="1461"/>
                      <a:pt x="6" y="1469"/>
                      <a:pt x="14" y="1465"/>
                    </a:cubicBezTo>
                    <a:cubicBezTo>
                      <a:pt x="35" y="1452"/>
                      <a:pt x="51" y="1436"/>
                      <a:pt x="72" y="1420"/>
                    </a:cubicBezTo>
                    <a:cubicBezTo>
                      <a:pt x="88" y="1399"/>
                      <a:pt x="109" y="1383"/>
                      <a:pt x="125" y="1366"/>
                    </a:cubicBezTo>
                    <a:cubicBezTo>
                      <a:pt x="162" y="1329"/>
                      <a:pt x="199" y="1292"/>
                      <a:pt x="232" y="1251"/>
                    </a:cubicBezTo>
                    <a:cubicBezTo>
                      <a:pt x="293" y="1177"/>
                      <a:pt x="351" y="1091"/>
                      <a:pt x="388" y="1001"/>
                    </a:cubicBezTo>
                    <a:cubicBezTo>
                      <a:pt x="425" y="902"/>
                      <a:pt x="441" y="795"/>
                      <a:pt x="432" y="693"/>
                    </a:cubicBezTo>
                    <a:cubicBezTo>
                      <a:pt x="425" y="583"/>
                      <a:pt x="400" y="476"/>
                      <a:pt x="375" y="370"/>
                    </a:cubicBezTo>
                    <a:cubicBezTo>
                      <a:pt x="351" y="251"/>
                      <a:pt x="322" y="128"/>
                      <a:pt x="33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8" name="Google Shape;2528;p45"/>
              <p:cNvSpPr/>
              <p:nvPr/>
            </p:nvSpPr>
            <p:spPr>
              <a:xfrm>
                <a:off x="7761542" y="1265165"/>
                <a:ext cx="175680" cy="129240"/>
              </a:xfrm>
              <a:custGeom>
                <a:avLst/>
                <a:gdLst/>
                <a:ahLst/>
                <a:cxnLst/>
                <a:rect l="l" t="t" r="r" b="b"/>
                <a:pathLst>
                  <a:path w="488" h="359" extrusionOk="0">
                    <a:moveTo>
                      <a:pt x="484" y="0"/>
                    </a:moveTo>
                    <a:lnTo>
                      <a:pt x="484" y="0"/>
                    </a:lnTo>
                    <a:cubicBezTo>
                      <a:pt x="447" y="13"/>
                      <a:pt x="410" y="21"/>
                      <a:pt x="369" y="37"/>
                    </a:cubicBezTo>
                    <a:cubicBezTo>
                      <a:pt x="332" y="53"/>
                      <a:pt x="300" y="74"/>
                      <a:pt x="263" y="94"/>
                    </a:cubicBezTo>
                    <a:cubicBezTo>
                      <a:pt x="197" y="132"/>
                      <a:pt x="131" y="181"/>
                      <a:pt x="78" y="242"/>
                    </a:cubicBezTo>
                    <a:cubicBezTo>
                      <a:pt x="66" y="255"/>
                      <a:pt x="49" y="275"/>
                      <a:pt x="37" y="291"/>
                    </a:cubicBezTo>
                    <a:cubicBezTo>
                      <a:pt x="29" y="300"/>
                      <a:pt x="25" y="308"/>
                      <a:pt x="16" y="320"/>
                    </a:cubicBezTo>
                    <a:cubicBezTo>
                      <a:pt x="12" y="329"/>
                      <a:pt x="4" y="337"/>
                      <a:pt x="0" y="349"/>
                    </a:cubicBezTo>
                    <a:cubicBezTo>
                      <a:pt x="0" y="357"/>
                      <a:pt x="8" y="361"/>
                      <a:pt x="12" y="357"/>
                    </a:cubicBezTo>
                    <a:cubicBezTo>
                      <a:pt x="20" y="349"/>
                      <a:pt x="25" y="341"/>
                      <a:pt x="29" y="332"/>
                    </a:cubicBezTo>
                    <a:cubicBezTo>
                      <a:pt x="33" y="325"/>
                      <a:pt x="41" y="316"/>
                      <a:pt x="45" y="308"/>
                    </a:cubicBezTo>
                    <a:cubicBezTo>
                      <a:pt x="57" y="291"/>
                      <a:pt x="69" y="275"/>
                      <a:pt x="82" y="263"/>
                    </a:cubicBezTo>
                    <a:cubicBezTo>
                      <a:pt x="107" y="234"/>
                      <a:pt x="135" y="206"/>
                      <a:pt x="164" y="181"/>
                    </a:cubicBezTo>
                    <a:cubicBezTo>
                      <a:pt x="226" y="132"/>
                      <a:pt x="295" y="94"/>
                      <a:pt x="365" y="58"/>
                    </a:cubicBezTo>
                    <a:cubicBezTo>
                      <a:pt x="402" y="37"/>
                      <a:pt x="443" y="21"/>
                      <a:pt x="488" y="4"/>
                    </a:cubicBezTo>
                    <a:cubicBezTo>
                      <a:pt x="488" y="4"/>
                      <a:pt x="488" y="0"/>
                      <a:pt x="484"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29" name="Google Shape;2529;p45"/>
              <p:cNvSpPr/>
              <p:nvPr/>
            </p:nvSpPr>
            <p:spPr>
              <a:xfrm>
                <a:off x="7833903" y="1225565"/>
                <a:ext cx="209520" cy="104760"/>
              </a:xfrm>
              <a:custGeom>
                <a:avLst/>
                <a:gdLst/>
                <a:ahLst/>
                <a:cxnLst/>
                <a:rect l="l" t="t" r="r" b="b"/>
                <a:pathLst>
                  <a:path w="582" h="291" extrusionOk="0">
                    <a:moveTo>
                      <a:pt x="0" y="254"/>
                    </a:moveTo>
                    <a:lnTo>
                      <a:pt x="0" y="254"/>
                    </a:lnTo>
                    <a:cubicBezTo>
                      <a:pt x="58" y="192"/>
                      <a:pt x="70" y="98"/>
                      <a:pt x="144" y="49"/>
                    </a:cubicBezTo>
                    <a:cubicBezTo>
                      <a:pt x="218" y="-4"/>
                      <a:pt x="316" y="21"/>
                      <a:pt x="402" y="33"/>
                    </a:cubicBezTo>
                    <a:cubicBezTo>
                      <a:pt x="460" y="45"/>
                      <a:pt x="517" y="54"/>
                      <a:pt x="575" y="37"/>
                    </a:cubicBezTo>
                    <a:cubicBezTo>
                      <a:pt x="575" y="33"/>
                      <a:pt x="571" y="29"/>
                      <a:pt x="566" y="25"/>
                    </a:cubicBezTo>
                    <a:cubicBezTo>
                      <a:pt x="534" y="58"/>
                      <a:pt x="501" y="90"/>
                      <a:pt x="468" y="119"/>
                    </a:cubicBezTo>
                    <a:cubicBezTo>
                      <a:pt x="439" y="147"/>
                      <a:pt x="410" y="176"/>
                      <a:pt x="382" y="201"/>
                    </a:cubicBezTo>
                    <a:cubicBezTo>
                      <a:pt x="353" y="225"/>
                      <a:pt x="324" y="245"/>
                      <a:pt x="287" y="258"/>
                    </a:cubicBezTo>
                    <a:cubicBezTo>
                      <a:pt x="246" y="274"/>
                      <a:pt x="205" y="274"/>
                      <a:pt x="164" y="266"/>
                    </a:cubicBezTo>
                    <a:cubicBezTo>
                      <a:pt x="119" y="258"/>
                      <a:pt x="70" y="242"/>
                      <a:pt x="25" y="229"/>
                    </a:cubicBezTo>
                    <a:cubicBezTo>
                      <a:pt x="12" y="225"/>
                      <a:pt x="8" y="245"/>
                      <a:pt x="21" y="245"/>
                    </a:cubicBezTo>
                    <a:cubicBezTo>
                      <a:pt x="62" y="258"/>
                      <a:pt x="107" y="274"/>
                      <a:pt x="152" y="282"/>
                    </a:cubicBezTo>
                    <a:cubicBezTo>
                      <a:pt x="193" y="291"/>
                      <a:pt x="234" y="295"/>
                      <a:pt x="275" y="282"/>
                    </a:cubicBezTo>
                    <a:cubicBezTo>
                      <a:pt x="349" y="258"/>
                      <a:pt x="410" y="201"/>
                      <a:pt x="464" y="147"/>
                    </a:cubicBezTo>
                    <a:cubicBezTo>
                      <a:pt x="501" y="110"/>
                      <a:pt x="542" y="73"/>
                      <a:pt x="579" y="37"/>
                    </a:cubicBezTo>
                    <a:cubicBezTo>
                      <a:pt x="587" y="29"/>
                      <a:pt x="579" y="21"/>
                      <a:pt x="571" y="21"/>
                    </a:cubicBezTo>
                    <a:cubicBezTo>
                      <a:pt x="468" y="45"/>
                      <a:pt x="369" y="0"/>
                      <a:pt x="267" y="0"/>
                    </a:cubicBezTo>
                    <a:cubicBezTo>
                      <a:pt x="222" y="0"/>
                      <a:pt x="181" y="8"/>
                      <a:pt x="144" y="29"/>
                    </a:cubicBezTo>
                    <a:cubicBezTo>
                      <a:pt x="107" y="49"/>
                      <a:pt x="82" y="85"/>
                      <a:pt x="65" y="123"/>
                    </a:cubicBezTo>
                    <a:cubicBezTo>
                      <a:pt x="53" y="143"/>
                      <a:pt x="45" y="163"/>
                      <a:pt x="37" y="188"/>
                    </a:cubicBezTo>
                    <a:cubicBezTo>
                      <a:pt x="25" y="209"/>
                      <a:pt x="12" y="233"/>
                      <a:pt x="0" y="2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0" name="Google Shape;2530;p45"/>
              <p:cNvSpPr/>
              <p:nvPr/>
            </p:nvSpPr>
            <p:spPr>
              <a:xfrm>
                <a:off x="7697103" y="945485"/>
                <a:ext cx="114480" cy="241920"/>
              </a:xfrm>
              <a:custGeom>
                <a:avLst/>
                <a:gdLst/>
                <a:ahLst/>
                <a:cxnLst/>
                <a:rect l="l" t="t" r="r" b="b"/>
                <a:pathLst>
                  <a:path w="318" h="672" extrusionOk="0">
                    <a:moveTo>
                      <a:pt x="212" y="672"/>
                    </a:moveTo>
                    <a:lnTo>
                      <a:pt x="212" y="672"/>
                    </a:lnTo>
                    <a:cubicBezTo>
                      <a:pt x="208" y="623"/>
                      <a:pt x="236" y="589"/>
                      <a:pt x="257" y="548"/>
                    </a:cubicBezTo>
                    <a:cubicBezTo>
                      <a:pt x="282" y="511"/>
                      <a:pt x="302" y="470"/>
                      <a:pt x="310" y="425"/>
                    </a:cubicBezTo>
                    <a:cubicBezTo>
                      <a:pt x="323" y="380"/>
                      <a:pt x="319" y="339"/>
                      <a:pt x="306" y="294"/>
                    </a:cubicBezTo>
                    <a:cubicBezTo>
                      <a:pt x="294" y="245"/>
                      <a:pt x="282" y="200"/>
                      <a:pt x="265" y="154"/>
                    </a:cubicBezTo>
                    <a:cubicBezTo>
                      <a:pt x="245" y="105"/>
                      <a:pt x="224" y="56"/>
                      <a:pt x="204" y="7"/>
                    </a:cubicBezTo>
                    <a:cubicBezTo>
                      <a:pt x="199" y="3"/>
                      <a:pt x="195" y="-2"/>
                      <a:pt x="191" y="3"/>
                    </a:cubicBezTo>
                    <a:cubicBezTo>
                      <a:pt x="101" y="56"/>
                      <a:pt x="35" y="146"/>
                      <a:pt x="10" y="249"/>
                    </a:cubicBezTo>
                    <a:cubicBezTo>
                      <a:pt x="-14" y="351"/>
                      <a:pt x="7" y="462"/>
                      <a:pt x="64" y="548"/>
                    </a:cubicBezTo>
                    <a:cubicBezTo>
                      <a:pt x="97" y="598"/>
                      <a:pt x="138" y="639"/>
                      <a:pt x="187" y="667"/>
                    </a:cubicBezTo>
                    <a:cubicBezTo>
                      <a:pt x="199" y="676"/>
                      <a:pt x="208" y="659"/>
                      <a:pt x="199" y="651"/>
                    </a:cubicBezTo>
                    <a:cubicBezTo>
                      <a:pt x="113" y="602"/>
                      <a:pt x="51" y="516"/>
                      <a:pt x="31" y="417"/>
                    </a:cubicBezTo>
                    <a:cubicBezTo>
                      <a:pt x="7" y="319"/>
                      <a:pt x="27" y="216"/>
                      <a:pt x="80" y="134"/>
                    </a:cubicBezTo>
                    <a:cubicBezTo>
                      <a:pt x="113" y="89"/>
                      <a:pt x="150" y="48"/>
                      <a:pt x="199" y="15"/>
                    </a:cubicBezTo>
                    <a:cubicBezTo>
                      <a:pt x="195" y="15"/>
                      <a:pt x="191" y="15"/>
                      <a:pt x="187" y="11"/>
                    </a:cubicBezTo>
                    <a:cubicBezTo>
                      <a:pt x="224" y="97"/>
                      <a:pt x="261" y="187"/>
                      <a:pt x="286" y="278"/>
                    </a:cubicBezTo>
                    <a:cubicBezTo>
                      <a:pt x="294" y="302"/>
                      <a:pt x="298" y="327"/>
                      <a:pt x="302" y="351"/>
                    </a:cubicBezTo>
                    <a:cubicBezTo>
                      <a:pt x="306" y="372"/>
                      <a:pt x="302" y="397"/>
                      <a:pt x="298" y="417"/>
                    </a:cubicBezTo>
                    <a:cubicBezTo>
                      <a:pt x="286" y="462"/>
                      <a:pt x="269" y="507"/>
                      <a:pt x="248" y="544"/>
                    </a:cubicBezTo>
                    <a:cubicBezTo>
                      <a:pt x="228" y="581"/>
                      <a:pt x="191" y="626"/>
                      <a:pt x="208" y="672"/>
                    </a:cubicBezTo>
                    <a:lnTo>
                      <a:pt x="212" y="67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1" name="Google Shape;2531;p45"/>
              <p:cNvSpPr/>
              <p:nvPr/>
            </p:nvSpPr>
            <p:spPr>
              <a:xfrm>
                <a:off x="7666863" y="1191725"/>
                <a:ext cx="119520" cy="133560"/>
              </a:xfrm>
              <a:custGeom>
                <a:avLst/>
                <a:gdLst/>
                <a:ahLst/>
                <a:cxnLst/>
                <a:rect l="l" t="t" r="r" b="b"/>
                <a:pathLst>
                  <a:path w="332" h="371" extrusionOk="0">
                    <a:moveTo>
                      <a:pt x="0" y="0"/>
                    </a:moveTo>
                    <a:lnTo>
                      <a:pt x="0" y="0"/>
                    </a:lnTo>
                    <a:cubicBezTo>
                      <a:pt x="25" y="20"/>
                      <a:pt x="50" y="41"/>
                      <a:pt x="74" y="61"/>
                    </a:cubicBezTo>
                    <a:cubicBezTo>
                      <a:pt x="99" y="82"/>
                      <a:pt x="123" y="102"/>
                      <a:pt x="148" y="127"/>
                    </a:cubicBezTo>
                    <a:cubicBezTo>
                      <a:pt x="197" y="167"/>
                      <a:pt x="242" y="217"/>
                      <a:pt x="279" y="270"/>
                    </a:cubicBezTo>
                    <a:cubicBezTo>
                      <a:pt x="288" y="286"/>
                      <a:pt x="296" y="303"/>
                      <a:pt x="304" y="319"/>
                    </a:cubicBezTo>
                    <a:cubicBezTo>
                      <a:pt x="308" y="327"/>
                      <a:pt x="312" y="336"/>
                      <a:pt x="312" y="344"/>
                    </a:cubicBezTo>
                    <a:cubicBezTo>
                      <a:pt x="312" y="352"/>
                      <a:pt x="312" y="360"/>
                      <a:pt x="316" y="368"/>
                    </a:cubicBezTo>
                    <a:cubicBezTo>
                      <a:pt x="320" y="368"/>
                      <a:pt x="325" y="373"/>
                      <a:pt x="325" y="368"/>
                    </a:cubicBezTo>
                    <a:cubicBezTo>
                      <a:pt x="337" y="356"/>
                      <a:pt x="332" y="339"/>
                      <a:pt x="329" y="327"/>
                    </a:cubicBezTo>
                    <a:cubicBezTo>
                      <a:pt x="325" y="311"/>
                      <a:pt x="316" y="295"/>
                      <a:pt x="308" y="282"/>
                    </a:cubicBezTo>
                    <a:cubicBezTo>
                      <a:pt x="292" y="254"/>
                      <a:pt x="271" y="225"/>
                      <a:pt x="247" y="200"/>
                    </a:cubicBezTo>
                    <a:cubicBezTo>
                      <a:pt x="206" y="148"/>
                      <a:pt x="152" y="102"/>
                      <a:pt x="99" y="61"/>
                    </a:cubicBezTo>
                    <a:cubicBezTo>
                      <a:pt x="70" y="37"/>
                      <a:pt x="37" y="20"/>
                      <a:pt x="4" y="0"/>
                    </a:cubicBez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32" name="Google Shape;2532;p45"/>
              <p:cNvSpPr/>
              <p:nvPr/>
            </p:nvSpPr>
            <p:spPr>
              <a:xfrm>
                <a:off x="7597383" y="1099205"/>
                <a:ext cx="161640" cy="177840"/>
              </a:xfrm>
              <a:custGeom>
                <a:avLst/>
                <a:gdLst/>
                <a:ahLst/>
                <a:cxnLst/>
                <a:rect l="l" t="t" r="r" b="b"/>
                <a:pathLst>
                  <a:path w="449" h="494" extrusionOk="0">
                    <a:moveTo>
                      <a:pt x="440" y="457"/>
                    </a:moveTo>
                    <a:lnTo>
                      <a:pt x="440" y="457"/>
                    </a:lnTo>
                    <a:cubicBezTo>
                      <a:pt x="464" y="384"/>
                      <a:pt x="440" y="294"/>
                      <a:pt x="394" y="232"/>
                    </a:cubicBezTo>
                    <a:cubicBezTo>
                      <a:pt x="366" y="196"/>
                      <a:pt x="333" y="171"/>
                      <a:pt x="292" y="150"/>
                    </a:cubicBezTo>
                    <a:cubicBezTo>
                      <a:pt x="251" y="130"/>
                      <a:pt x="206" y="113"/>
                      <a:pt x="160" y="93"/>
                    </a:cubicBezTo>
                    <a:cubicBezTo>
                      <a:pt x="111" y="68"/>
                      <a:pt x="62" y="39"/>
                      <a:pt x="17" y="2"/>
                    </a:cubicBezTo>
                    <a:cubicBezTo>
                      <a:pt x="9" y="-2"/>
                      <a:pt x="0" y="2"/>
                      <a:pt x="0" y="11"/>
                    </a:cubicBezTo>
                    <a:cubicBezTo>
                      <a:pt x="0" y="117"/>
                      <a:pt x="12" y="228"/>
                      <a:pt x="66" y="318"/>
                    </a:cubicBezTo>
                    <a:cubicBezTo>
                      <a:pt x="87" y="359"/>
                      <a:pt x="119" y="396"/>
                      <a:pt x="156" y="424"/>
                    </a:cubicBezTo>
                    <a:cubicBezTo>
                      <a:pt x="197" y="457"/>
                      <a:pt x="243" y="477"/>
                      <a:pt x="292" y="486"/>
                    </a:cubicBezTo>
                    <a:cubicBezTo>
                      <a:pt x="321" y="490"/>
                      <a:pt x="349" y="494"/>
                      <a:pt x="378" y="494"/>
                    </a:cubicBezTo>
                    <a:cubicBezTo>
                      <a:pt x="399" y="490"/>
                      <a:pt x="423" y="486"/>
                      <a:pt x="435" y="461"/>
                    </a:cubicBezTo>
                    <a:cubicBezTo>
                      <a:pt x="440" y="453"/>
                      <a:pt x="423" y="441"/>
                      <a:pt x="415" y="453"/>
                    </a:cubicBezTo>
                    <a:cubicBezTo>
                      <a:pt x="406" y="470"/>
                      <a:pt x="386" y="474"/>
                      <a:pt x="370" y="474"/>
                    </a:cubicBezTo>
                    <a:cubicBezTo>
                      <a:pt x="345" y="474"/>
                      <a:pt x="321" y="470"/>
                      <a:pt x="300" y="465"/>
                    </a:cubicBezTo>
                    <a:cubicBezTo>
                      <a:pt x="251" y="457"/>
                      <a:pt x="206" y="441"/>
                      <a:pt x="168" y="413"/>
                    </a:cubicBezTo>
                    <a:cubicBezTo>
                      <a:pt x="95" y="355"/>
                      <a:pt x="54" y="269"/>
                      <a:pt x="33" y="183"/>
                    </a:cubicBezTo>
                    <a:cubicBezTo>
                      <a:pt x="21" y="126"/>
                      <a:pt x="21" y="68"/>
                      <a:pt x="17" y="11"/>
                    </a:cubicBezTo>
                    <a:cubicBezTo>
                      <a:pt x="12" y="15"/>
                      <a:pt x="9" y="15"/>
                      <a:pt x="5" y="19"/>
                    </a:cubicBezTo>
                    <a:cubicBezTo>
                      <a:pt x="41" y="48"/>
                      <a:pt x="82" y="72"/>
                      <a:pt x="124" y="93"/>
                    </a:cubicBezTo>
                    <a:cubicBezTo>
                      <a:pt x="165" y="113"/>
                      <a:pt x="209" y="130"/>
                      <a:pt x="255" y="150"/>
                    </a:cubicBezTo>
                    <a:cubicBezTo>
                      <a:pt x="296" y="167"/>
                      <a:pt x="333" y="191"/>
                      <a:pt x="362" y="220"/>
                    </a:cubicBezTo>
                    <a:cubicBezTo>
                      <a:pt x="390" y="249"/>
                      <a:pt x="411" y="286"/>
                      <a:pt x="423" y="323"/>
                    </a:cubicBezTo>
                    <a:cubicBezTo>
                      <a:pt x="435" y="368"/>
                      <a:pt x="435" y="413"/>
                      <a:pt x="431" y="457"/>
                    </a:cubicBezTo>
                    <a:cubicBezTo>
                      <a:pt x="431" y="461"/>
                      <a:pt x="440" y="465"/>
                      <a:pt x="440" y="4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533" name="Google Shape;2533;p45"/>
            <p:cNvGrpSpPr/>
            <p:nvPr/>
          </p:nvGrpSpPr>
          <p:grpSpPr>
            <a:xfrm rot="-6627159">
              <a:off x="5478541" y="1625014"/>
              <a:ext cx="1070791" cy="586478"/>
              <a:chOff x="7433298" y="2123405"/>
              <a:chExt cx="988560" cy="541440"/>
            </a:xfrm>
          </p:grpSpPr>
          <p:sp>
            <p:nvSpPr>
              <p:cNvPr id="2534" name="Google Shape;2534;p45"/>
              <p:cNvSpPr/>
              <p:nvPr/>
            </p:nvSpPr>
            <p:spPr>
              <a:xfrm>
                <a:off x="8102898" y="2197925"/>
                <a:ext cx="316080" cy="129960"/>
              </a:xfrm>
              <a:custGeom>
                <a:avLst/>
                <a:gdLst/>
                <a:ahLst/>
                <a:cxnLst/>
                <a:rect l="l" t="t" r="r" b="b"/>
                <a:pathLst>
                  <a:path w="878" h="361" extrusionOk="0">
                    <a:moveTo>
                      <a:pt x="24" y="324"/>
                    </a:moveTo>
                    <a:lnTo>
                      <a:pt x="24" y="324"/>
                    </a:lnTo>
                    <a:cubicBezTo>
                      <a:pt x="205" y="340"/>
                      <a:pt x="320" y="397"/>
                      <a:pt x="484" y="324"/>
                    </a:cubicBezTo>
                    <a:cubicBezTo>
                      <a:pt x="648" y="254"/>
                      <a:pt x="878" y="114"/>
                      <a:pt x="878" y="114"/>
                    </a:cubicBezTo>
                    <a:cubicBezTo>
                      <a:pt x="878" y="114"/>
                      <a:pt x="476" y="-46"/>
                      <a:pt x="303" y="12"/>
                    </a:cubicBezTo>
                    <a:cubicBezTo>
                      <a:pt x="135" y="69"/>
                      <a:pt x="0" y="311"/>
                      <a:pt x="0" y="311"/>
                    </a:cubicBezTo>
                    <a:cubicBezTo>
                      <a:pt x="24" y="324"/>
                      <a:pt x="24" y="324"/>
                      <a:pt x="24" y="324"/>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5" name="Google Shape;2535;p45"/>
              <p:cNvSpPr/>
              <p:nvPr/>
            </p:nvSpPr>
            <p:spPr>
              <a:xfrm>
                <a:off x="8011098" y="2359565"/>
                <a:ext cx="294120" cy="108360"/>
              </a:xfrm>
              <a:custGeom>
                <a:avLst/>
                <a:gdLst/>
                <a:ahLst/>
                <a:cxnLst/>
                <a:rect l="l" t="t" r="r" b="b"/>
                <a:pathLst>
                  <a:path w="817" h="301" extrusionOk="0">
                    <a:moveTo>
                      <a:pt x="817" y="191"/>
                    </a:moveTo>
                    <a:lnTo>
                      <a:pt x="817" y="191"/>
                    </a:lnTo>
                    <a:cubicBezTo>
                      <a:pt x="595" y="55"/>
                      <a:pt x="489" y="-23"/>
                      <a:pt x="329" y="6"/>
                    </a:cubicBezTo>
                    <a:cubicBezTo>
                      <a:pt x="173" y="39"/>
                      <a:pt x="0" y="154"/>
                      <a:pt x="0" y="162"/>
                    </a:cubicBezTo>
                    <a:cubicBezTo>
                      <a:pt x="0" y="170"/>
                      <a:pt x="214" y="301"/>
                      <a:pt x="279" y="301"/>
                    </a:cubicBezTo>
                    <a:cubicBezTo>
                      <a:pt x="341" y="305"/>
                      <a:pt x="735" y="244"/>
                      <a:pt x="817" y="19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6" name="Google Shape;2536;p45"/>
              <p:cNvSpPr/>
              <p:nvPr/>
            </p:nvSpPr>
            <p:spPr>
              <a:xfrm>
                <a:off x="7910658" y="2519765"/>
                <a:ext cx="239400" cy="142200"/>
              </a:xfrm>
              <a:custGeom>
                <a:avLst/>
                <a:gdLst/>
                <a:ahLst/>
                <a:cxnLst/>
                <a:rect l="l" t="t" r="r" b="b"/>
                <a:pathLst>
                  <a:path w="665" h="395" extrusionOk="0">
                    <a:moveTo>
                      <a:pt x="665" y="366"/>
                    </a:moveTo>
                    <a:lnTo>
                      <a:pt x="665" y="366"/>
                    </a:lnTo>
                    <a:cubicBezTo>
                      <a:pt x="608" y="242"/>
                      <a:pt x="456" y="86"/>
                      <a:pt x="333" y="41"/>
                    </a:cubicBezTo>
                    <a:cubicBezTo>
                      <a:pt x="209" y="-4"/>
                      <a:pt x="37" y="29"/>
                      <a:pt x="0" y="0"/>
                    </a:cubicBezTo>
                    <a:cubicBezTo>
                      <a:pt x="-4" y="164"/>
                      <a:pt x="209" y="341"/>
                      <a:pt x="279" y="366"/>
                    </a:cubicBezTo>
                    <a:cubicBezTo>
                      <a:pt x="349" y="386"/>
                      <a:pt x="501" y="419"/>
                      <a:pt x="665" y="36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7" name="Google Shape;2537;p45"/>
              <p:cNvSpPr/>
              <p:nvPr/>
            </p:nvSpPr>
            <p:spPr>
              <a:xfrm>
                <a:off x="7897338" y="2148965"/>
                <a:ext cx="178920" cy="165600"/>
              </a:xfrm>
              <a:custGeom>
                <a:avLst/>
                <a:gdLst/>
                <a:ahLst/>
                <a:cxnLst/>
                <a:rect l="l" t="t" r="r" b="b"/>
                <a:pathLst>
                  <a:path w="497" h="460" extrusionOk="0">
                    <a:moveTo>
                      <a:pt x="497" y="0"/>
                    </a:moveTo>
                    <a:lnTo>
                      <a:pt x="497" y="0"/>
                    </a:lnTo>
                    <a:cubicBezTo>
                      <a:pt x="402" y="86"/>
                      <a:pt x="431" y="230"/>
                      <a:pt x="308" y="324"/>
                    </a:cubicBezTo>
                    <a:cubicBezTo>
                      <a:pt x="185" y="418"/>
                      <a:pt x="0" y="460"/>
                      <a:pt x="0" y="460"/>
                    </a:cubicBezTo>
                    <a:cubicBezTo>
                      <a:pt x="0" y="460"/>
                      <a:pt x="8" y="250"/>
                      <a:pt x="123" y="152"/>
                    </a:cubicBezTo>
                    <a:cubicBezTo>
                      <a:pt x="238" y="57"/>
                      <a:pt x="452" y="-8"/>
                      <a:pt x="4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8" name="Google Shape;2538;p45"/>
              <p:cNvSpPr/>
              <p:nvPr/>
            </p:nvSpPr>
            <p:spPr>
              <a:xfrm>
                <a:off x="7634898" y="2131325"/>
                <a:ext cx="166320" cy="189000"/>
              </a:xfrm>
              <a:custGeom>
                <a:avLst/>
                <a:gdLst/>
                <a:ahLst/>
                <a:cxnLst/>
                <a:rect l="l" t="t" r="r" b="b"/>
                <a:pathLst>
                  <a:path w="462" h="525" extrusionOk="0">
                    <a:moveTo>
                      <a:pt x="454" y="525"/>
                    </a:moveTo>
                    <a:lnTo>
                      <a:pt x="454" y="525"/>
                    </a:lnTo>
                    <a:cubicBezTo>
                      <a:pt x="319" y="529"/>
                      <a:pt x="183" y="459"/>
                      <a:pt x="85" y="328"/>
                    </a:cubicBezTo>
                    <a:cubicBezTo>
                      <a:pt x="-18" y="197"/>
                      <a:pt x="2" y="0"/>
                      <a:pt x="2" y="0"/>
                    </a:cubicBezTo>
                    <a:cubicBezTo>
                      <a:pt x="2" y="0"/>
                      <a:pt x="220" y="86"/>
                      <a:pt x="277" y="119"/>
                    </a:cubicBezTo>
                    <a:cubicBezTo>
                      <a:pt x="335" y="151"/>
                      <a:pt x="421" y="192"/>
                      <a:pt x="450" y="295"/>
                    </a:cubicBezTo>
                    <a:cubicBezTo>
                      <a:pt x="474" y="398"/>
                      <a:pt x="454" y="525"/>
                      <a:pt x="454" y="52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9" name="Google Shape;2539;p45"/>
              <p:cNvSpPr/>
              <p:nvPr/>
            </p:nvSpPr>
            <p:spPr>
              <a:xfrm>
                <a:off x="7965378" y="2156165"/>
                <a:ext cx="103320" cy="141840"/>
              </a:xfrm>
              <a:custGeom>
                <a:avLst/>
                <a:gdLst/>
                <a:ahLst/>
                <a:cxnLst/>
                <a:rect l="l" t="t" r="r" b="b"/>
                <a:pathLst>
                  <a:path w="287" h="394" extrusionOk="0">
                    <a:moveTo>
                      <a:pt x="123" y="304"/>
                    </a:moveTo>
                    <a:lnTo>
                      <a:pt x="123" y="304"/>
                    </a:lnTo>
                    <a:lnTo>
                      <a:pt x="119" y="304"/>
                    </a:lnTo>
                    <a:cubicBezTo>
                      <a:pt x="82" y="333"/>
                      <a:pt x="41" y="357"/>
                      <a:pt x="0" y="374"/>
                    </a:cubicBezTo>
                    <a:cubicBezTo>
                      <a:pt x="4" y="386"/>
                      <a:pt x="16" y="394"/>
                      <a:pt x="29" y="394"/>
                    </a:cubicBezTo>
                    <a:cubicBezTo>
                      <a:pt x="37" y="394"/>
                      <a:pt x="45" y="390"/>
                      <a:pt x="53" y="386"/>
                    </a:cubicBezTo>
                    <a:cubicBezTo>
                      <a:pt x="66" y="374"/>
                      <a:pt x="74" y="362"/>
                      <a:pt x="86" y="345"/>
                    </a:cubicBezTo>
                    <a:cubicBezTo>
                      <a:pt x="98" y="333"/>
                      <a:pt x="111" y="316"/>
                      <a:pt x="123" y="304"/>
                    </a:cubicBezTo>
                    <a:moveTo>
                      <a:pt x="287" y="0"/>
                    </a:moveTo>
                    <a:lnTo>
                      <a:pt x="287" y="0"/>
                    </a:lnTo>
                    <a:cubicBezTo>
                      <a:pt x="234" y="70"/>
                      <a:pt x="230" y="160"/>
                      <a:pt x="181" y="243"/>
                    </a:cubicBezTo>
                    <a:cubicBezTo>
                      <a:pt x="185" y="234"/>
                      <a:pt x="193" y="226"/>
                      <a:pt x="197" y="218"/>
                    </a:cubicBezTo>
                    <a:cubicBezTo>
                      <a:pt x="217" y="185"/>
                      <a:pt x="230" y="148"/>
                      <a:pt x="242" y="115"/>
                    </a:cubicBezTo>
                    <a:cubicBezTo>
                      <a:pt x="250" y="95"/>
                      <a:pt x="259" y="78"/>
                      <a:pt x="267" y="62"/>
                    </a:cubicBezTo>
                    <a:cubicBezTo>
                      <a:pt x="275" y="46"/>
                      <a:pt x="287" y="29"/>
                      <a:pt x="287" y="9"/>
                    </a:cubicBezTo>
                    <a:cubicBezTo>
                      <a:pt x="287" y="4"/>
                      <a:pt x="287" y="4"/>
                      <a:pt x="287"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0" name="Google Shape;2540;p45"/>
              <p:cNvSpPr/>
              <p:nvPr/>
            </p:nvSpPr>
            <p:spPr>
              <a:xfrm>
                <a:off x="7965378" y="2153285"/>
                <a:ext cx="103320" cy="137520"/>
              </a:xfrm>
              <a:custGeom>
                <a:avLst/>
                <a:gdLst/>
                <a:ahLst/>
                <a:cxnLst/>
                <a:rect l="l" t="t" r="r" b="b"/>
                <a:pathLst>
                  <a:path w="287" h="382" extrusionOk="0">
                    <a:moveTo>
                      <a:pt x="267" y="0"/>
                    </a:moveTo>
                    <a:lnTo>
                      <a:pt x="267" y="0"/>
                    </a:lnTo>
                    <a:cubicBezTo>
                      <a:pt x="267" y="0"/>
                      <a:pt x="263" y="0"/>
                      <a:pt x="259" y="0"/>
                    </a:cubicBezTo>
                    <a:cubicBezTo>
                      <a:pt x="242" y="8"/>
                      <a:pt x="230" y="29"/>
                      <a:pt x="222" y="45"/>
                    </a:cubicBezTo>
                    <a:cubicBezTo>
                      <a:pt x="213" y="61"/>
                      <a:pt x="205" y="78"/>
                      <a:pt x="197" y="95"/>
                    </a:cubicBezTo>
                    <a:cubicBezTo>
                      <a:pt x="181" y="127"/>
                      <a:pt x="160" y="164"/>
                      <a:pt x="135" y="193"/>
                    </a:cubicBezTo>
                    <a:cubicBezTo>
                      <a:pt x="115" y="222"/>
                      <a:pt x="86" y="246"/>
                      <a:pt x="62" y="271"/>
                    </a:cubicBezTo>
                    <a:cubicBezTo>
                      <a:pt x="33" y="300"/>
                      <a:pt x="4" y="333"/>
                      <a:pt x="0" y="374"/>
                    </a:cubicBezTo>
                    <a:cubicBezTo>
                      <a:pt x="0" y="378"/>
                      <a:pt x="0" y="382"/>
                      <a:pt x="0" y="382"/>
                    </a:cubicBezTo>
                    <a:cubicBezTo>
                      <a:pt x="41" y="365"/>
                      <a:pt x="82" y="341"/>
                      <a:pt x="119" y="312"/>
                    </a:cubicBezTo>
                    <a:cubicBezTo>
                      <a:pt x="123" y="312"/>
                      <a:pt x="123" y="312"/>
                      <a:pt x="123" y="312"/>
                    </a:cubicBezTo>
                    <a:cubicBezTo>
                      <a:pt x="144" y="292"/>
                      <a:pt x="164" y="271"/>
                      <a:pt x="181" y="251"/>
                    </a:cubicBezTo>
                    <a:cubicBezTo>
                      <a:pt x="230" y="168"/>
                      <a:pt x="234" y="78"/>
                      <a:pt x="287" y="8"/>
                    </a:cubicBezTo>
                    <a:cubicBezTo>
                      <a:pt x="283" y="0"/>
                      <a:pt x="275" y="0"/>
                      <a:pt x="26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1" name="Google Shape;2541;p45"/>
              <p:cNvSpPr/>
              <p:nvPr/>
            </p:nvSpPr>
            <p:spPr>
              <a:xfrm>
                <a:off x="8135298" y="2457845"/>
                <a:ext cx="60480" cy="10080"/>
              </a:xfrm>
              <a:custGeom>
                <a:avLst/>
                <a:gdLst/>
                <a:ahLst/>
                <a:cxnLst/>
                <a:rect l="l" t="t" r="r" b="b"/>
                <a:pathLst>
                  <a:path w="168" h="28" extrusionOk="0">
                    <a:moveTo>
                      <a:pt x="168" y="0"/>
                    </a:moveTo>
                    <a:lnTo>
                      <a:pt x="168" y="0"/>
                    </a:lnTo>
                    <a:cubicBezTo>
                      <a:pt x="107" y="12"/>
                      <a:pt x="45" y="20"/>
                      <a:pt x="0" y="24"/>
                    </a:cubicBezTo>
                    <a:cubicBezTo>
                      <a:pt x="4" y="24"/>
                      <a:pt x="4" y="24"/>
                      <a:pt x="8" y="24"/>
                    </a:cubicBezTo>
                    <a:cubicBezTo>
                      <a:pt x="16" y="28"/>
                      <a:pt x="25" y="28"/>
                      <a:pt x="33" y="28"/>
                    </a:cubicBezTo>
                    <a:cubicBezTo>
                      <a:pt x="57" y="28"/>
                      <a:pt x="86" y="24"/>
                      <a:pt x="107" y="16"/>
                    </a:cubicBezTo>
                    <a:cubicBezTo>
                      <a:pt x="127" y="12"/>
                      <a:pt x="148" y="4"/>
                      <a:pt x="168"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2" name="Google Shape;2542;p45"/>
              <p:cNvSpPr/>
              <p:nvPr/>
            </p:nvSpPr>
            <p:spPr>
              <a:xfrm>
                <a:off x="8119818" y="2419325"/>
                <a:ext cx="174240" cy="47160"/>
              </a:xfrm>
              <a:custGeom>
                <a:avLst/>
                <a:gdLst/>
                <a:ahLst/>
                <a:cxnLst/>
                <a:rect l="l" t="t" r="r" b="b"/>
                <a:pathLst>
                  <a:path w="484" h="131" extrusionOk="0">
                    <a:moveTo>
                      <a:pt x="437" y="0"/>
                    </a:moveTo>
                    <a:lnTo>
                      <a:pt x="437" y="0"/>
                    </a:lnTo>
                    <a:cubicBezTo>
                      <a:pt x="416" y="0"/>
                      <a:pt x="396" y="4"/>
                      <a:pt x="375" y="8"/>
                    </a:cubicBezTo>
                    <a:cubicBezTo>
                      <a:pt x="343" y="8"/>
                      <a:pt x="306" y="16"/>
                      <a:pt x="273" y="20"/>
                    </a:cubicBezTo>
                    <a:cubicBezTo>
                      <a:pt x="207" y="37"/>
                      <a:pt x="141" y="61"/>
                      <a:pt x="76" y="70"/>
                    </a:cubicBezTo>
                    <a:cubicBezTo>
                      <a:pt x="59" y="70"/>
                      <a:pt x="47" y="74"/>
                      <a:pt x="31" y="78"/>
                    </a:cubicBezTo>
                    <a:cubicBezTo>
                      <a:pt x="22" y="78"/>
                      <a:pt x="6" y="82"/>
                      <a:pt x="2" y="90"/>
                    </a:cubicBezTo>
                    <a:cubicBezTo>
                      <a:pt x="-6" y="111"/>
                      <a:pt x="27" y="127"/>
                      <a:pt x="43" y="131"/>
                    </a:cubicBezTo>
                    <a:cubicBezTo>
                      <a:pt x="88" y="127"/>
                      <a:pt x="150" y="119"/>
                      <a:pt x="211" y="107"/>
                    </a:cubicBezTo>
                    <a:cubicBezTo>
                      <a:pt x="224" y="103"/>
                      <a:pt x="236" y="98"/>
                      <a:pt x="248" y="94"/>
                    </a:cubicBezTo>
                    <a:cubicBezTo>
                      <a:pt x="285" y="82"/>
                      <a:pt x="322" y="74"/>
                      <a:pt x="363" y="66"/>
                    </a:cubicBezTo>
                    <a:cubicBezTo>
                      <a:pt x="379" y="61"/>
                      <a:pt x="400" y="57"/>
                      <a:pt x="421" y="53"/>
                    </a:cubicBezTo>
                    <a:cubicBezTo>
                      <a:pt x="437" y="49"/>
                      <a:pt x="457" y="49"/>
                      <a:pt x="474" y="37"/>
                    </a:cubicBezTo>
                    <a:cubicBezTo>
                      <a:pt x="486" y="33"/>
                      <a:pt x="490" y="12"/>
                      <a:pt x="474" y="8"/>
                    </a:cubicBezTo>
                    <a:cubicBezTo>
                      <a:pt x="466" y="0"/>
                      <a:pt x="449" y="0"/>
                      <a:pt x="437" y="0"/>
                    </a:cubicBezTo>
                    <a:close/>
                  </a:path>
                </a:pathLst>
              </a:custGeom>
              <a:solidFill>
                <a:schemeClr val="accent4"/>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3" name="Google Shape;2543;p45"/>
              <p:cNvSpPr/>
              <p:nvPr/>
            </p:nvSpPr>
            <p:spPr>
              <a:xfrm>
                <a:off x="7954217" y="2593565"/>
                <a:ext cx="190080" cy="68040"/>
              </a:xfrm>
              <a:custGeom>
                <a:avLst/>
                <a:gdLst/>
                <a:ahLst/>
                <a:cxnLst/>
                <a:rect l="l" t="t" r="r" b="b"/>
                <a:pathLst>
                  <a:path w="528" h="189" extrusionOk="0">
                    <a:moveTo>
                      <a:pt x="23" y="0"/>
                    </a:moveTo>
                    <a:lnTo>
                      <a:pt x="23" y="0"/>
                    </a:lnTo>
                    <a:cubicBezTo>
                      <a:pt x="2" y="0"/>
                      <a:pt x="-6" y="21"/>
                      <a:pt x="6" y="37"/>
                    </a:cubicBezTo>
                    <a:cubicBezTo>
                      <a:pt x="23" y="58"/>
                      <a:pt x="39" y="78"/>
                      <a:pt x="60" y="95"/>
                    </a:cubicBezTo>
                    <a:cubicBezTo>
                      <a:pt x="60" y="99"/>
                      <a:pt x="64" y="99"/>
                      <a:pt x="68" y="103"/>
                    </a:cubicBezTo>
                    <a:cubicBezTo>
                      <a:pt x="105" y="132"/>
                      <a:pt x="138" y="152"/>
                      <a:pt x="158" y="161"/>
                    </a:cubicBezTo>
                    <a:cubicBezTo>
                      <a:pt x="195" y="173"/>
                      <a:pt x="253" y="185"/>
                      <a:pt x="322" y="189"/>
                    </a:cubicBezTo>
                    <a:cubicBezTo>
                      <a:pt x="343" y="185"/>
                      <a:pt x="363" y="181"/>
                      <a:pt x="384" y="181"/>
                    </a:cubicBezTo>
                    <a:cubicBezTo>
                      <a:pt x="409" y="177"/>
                      <a:pt x="433" y="173"/>
                      <a:pt x="458" y="164"/>
                    </a:cubicBezTo>
                    <a:cubicBezTo>
                      <a:pt x="478" y="161"/>
                      <a:pt x="507" y="161"/>
                      <a:pt x="523" y="144"/>
                    </a:cubicBezTo>
                    <a:cubicBezTo>
                      <a:pt x="528" y="140"/>
                      <a:pt x="528" y="136"/>
                      <a:pt x="528" y="127"/>
                    </a:cubicBezTo>
                    <a:cubicBezTo>
                      <a:pt x="528" y="123"/>
                      <a:pt x="523" y="119"/>
                      <a:pt x="519" y="111"/>
                    </a:cubicBezTo>
                    <a:cubicBezTo>
                      <a:pt x="511" y="107"/>
                      <a:pt x="499" y="107"/>
                      <a:pt x="491" y="107"/>
                    </a:cubicBezTo>
                    <a:cubicBezTo>
                      <a:pt x="478" y="107"/>
                      <a:pt x="470" y="107"/>
                      <a:pt x="458" y="107"/>
                    </a:cubicBezTo>
                    <a:cubicBezTo>
                      <a:pt x="437" y="107"/>
                      <a:pt x="413" y="111"/>
                      <a:pt x="388" y="111"/>
                    </a:cubicBezTo>
                    <a:cubicBezTo>
                      <a:pt x="351" y="115"/>
                      <a:pt x="310" y="123"/>
                      <a:pt x="269" y="123"/>
                    </a:cubicBezTo>
                    <a:cubicBezTo>
                      <a:pt x="265" y="123"/>
                      <a:pt x="261" y="123"/>
                      <a:pt x="257" y="123"/>
                    </a:cubicBezTo>
                    <a:cubicBezTo>
                      <a:pt x="216" y="123"/>
                      <a:pt x="183" y="103"/>
                      <a:pt x="154" y="78"/>
                    </a:cubicBezTo>
                    <a:cubicBezTo>
                      <a:pt x="134" y="66"/>
                      <a:pt x="117" y="49"/>
                      <a:pt x="97" y="37"/>
                    </a:cubicBezTo>
                    <a:cubicBezTo>
                      <a:pt x="76" y="21"/>
                      <a:pt x="56" y="13"/>
                      <a:pt x="31" y="0"/>
                    </a:cubicBezTo>
                    <a:cubicBezTo>
                      <a:pt x="27" y="0"/>
                      <a:pt x="23" y="0"/>
                      <a:pt x="23" y="0"/>
                    </a:cubicBezTo>
                    <a:close/>
                  </a:path>
                </a:pathLst>
              </a:custGeom>
              <a:solidFill>
                <a:schemeClr val="accent4"/>
              </a:solidFill>
              <a:ln>
                <a:noFill/>
              </a:ln>
            </p:spPr>
            <p:txBody>
              <a:bodyPr spcFirstLastPara="1" wrap="square" lIns="90000" tIns="23025" rIns="90000" bIns="23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4" name="Google Shape;2544;p45"/>
              <p:cNvSpPr/>
              <p:nvPr/>
            </p:nvSpPr>
            <p:spPr>
              <a:xfrm>
                <a:off x="8128818" y="2250845"/>
                <a:ext cx="156600" cy="57600"/>
              </a:xfrm>
              <a:custGeom>
                <a:avLst/>
                <a:gdLst/>
                <a:ahLst/>
                <a:cxnLst/>
                <a:rect l="l" t="t" r="r" b="b"/>
                <a:pathLst>
                  <a:path w="435" h="160" extrusionOk="0">
                    <a:moveTo>
                      <a:pt x="400" y="0"/>
                    </a:moveTo>
                    <a:lnTo>
                      <a:pt x="400" y="0"/>
                    </a:lnTo>
                    <a:cubicBezTo>
                      <a:pt x="375" y="0"/>
                      <a:pt x="350" y="12"/>
                      <a:pt x="330" y="16"/>
                    </a:cubicBezTo>
                    <a:cubicBezTo>
                      <a:pt x="289" y="25"/>
                      <a:pt x="248" y="33"/>
                      <a:pt x="207" y="45"/>
                    </a:cubicBezTo>
                    <a:cubicBezTo>
                      <a:pt x="170" y="53"/>
                      <a:pt x="133" y="62"/>
                      <a:pt x="100" y="74"/>
                    </a:cubicBezTo>
                    <a:cubicBezTo>
                      <a:pt x="63" y="86"/>
                      <a:pt x="22" y="99"/>
                      <a:pt x="2" y="131"/>
                    </a:cubicBezTo>
                    <a:cubicBezTo>
                      <a:pt x="-3" y="144"/>
                      <a:pt x="2" y="156"/>
                      <a:pt x="14" y="160"/>
                    </a:cubicBezTo>
                    <a:cubicBezTo>
                      <a:pt x="22" y="160"/>
                      <a:pt x="26" y="160"/>
                      <a:pt x="34" y="160"/>
                    </a:cubicBezTo>
                    <a:cubicBezTo>
                      <a:pt x="63" y="160"/>
                      <a:pt x="92" y="148"/>
                      <a:pt x="121" y="140"/>
                    </a:cubicBezTo>
                    <a:cubicBezTo>
                      <a:pt x="157" y="127"/>
                      <a:pt x="190" y="115"/>
                      <a:pt x="227" y="107"/>
                    </a:cubicBezTo>
                    <a:cubicBezTo>
                      <a:pt x="264" y="94"/>
                      <a:pt x="301" y="82"/>
                      <a:pt x="338" y="70"/>
                    </a:cubicBezTo>
                    <a:cubicBezTo>
                      <a:pt x="354" y="66"/>
                      <a:pt x="375" y="62"/>
                      <a:pt x="391" y="53"/>
                    </a:cubicBezTo>
                    <a:cubicBezTo>
                      <a:pt x="408" y="49"/>
                      <a:pt x="428" y="41"/>
                      <a:pt x="432" y="25"/>
                    </a:cubicBezTo>
                    <a:cubicBezTo>
                      <a:pt x="437" y="21"/>
                      <a:pt x="437" y="12"/>
                      <a:pt x="432" y="8"/>
                    </a:cubicBezTo>
                    <a:cubicBezTo>
                      <a:pt x="424" y="4"/>
                      <a:pt x="412" y="0"/>
                      <a:pt x="400" y="0"/>
                    </a:cubicBezTo>
                    <a:close/>
                  </a:path>
                </a:pathLst>
              </a:custGeom>
              <a:solidFill>
                <a:schemeClr val="accent3"/>
              </a:solidFill>
              <a:ln>
                <a:noFill/>
              </a:ln>
            </p:spPr>
            <p:txBody>
              <a:bodyPr spcFirstLastPara="1" wrap="square" lIns="90000" tIns="12600" rIns="90000" bIns="12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5" name="Google Shape;2545;p45"/>
              <p:cNvSpPr/>
              <p:nvPr/>
            </p:nvSpPr>
            <p:spPr>
              <a:xfrm>
                <a:off x="8034138" y="2398445"/>
                <a:ext cx="138240" cy="32760"/>
              </a:xfrm>
              <a:custGeom>
                <a:avLst/>
                <a:gdLst/>
                <a:ahLst/>
                <a:cxnLst/>
                <a:rect l="l" t="t" r="r" b="b"/>
                <a:pathLst>
                  <a:path w="384" h="91" extrusionOk="0">
                    <a:moveTo>
                      <a:pt x="215" y="0"/>
                    </a:moveTo>
                    <a:lnTo>
                      <a:pt x="215" y="0"/>
                    </a:lnTo>
                    <a:cubicBezTo>
                      <a:pt x="207" y="0"/>
                      <a:pt x="199" y="0"/>
                      <a:pt x="191" y="0"/>
                    </a:cubicBezTo>
                    <a:cubicBezTo>
                      <a:pt x="158" y="0"/>
                      <a:pt x="121" y="0"/>
                      <a:pt x="84" y="5"/>
                    </a:cubicBezTo>
                    <a:cubicBezTo>
                      <a:pt x="55" y="5"/>
                      <a:pt x="-10" y="13"/>
                      <a:pt x="2" y="58"/>
                    </a:cubicBezTo>
                    <a:cubicBezTo>
                      <a:pt x="6" y="87"/>
                      <a:pt x="39" y="91"/>
                      <a:pt x="68" y="91"/>
                    </a:cubicBezTo>
                    <a:cubicBezTo>
                      <a:pt x="80" y="91"/>
                      <a:pt x="92" y="91"/>
                      <a:pt x="100" y="91"/>
                    </a:cubicBezTo>
                    <a:cubicBezTo>
                      <a:pt x="137" y="91"/>
                      <a:pt x="174" y="87"/>
                      <a:pt x="207" y="87"/>
                    </a:cubicBezTo>
                    <a:cubicBezTo>
                      <a:pt x="244" y="87"/>
                      <a:pt x="281" y="87"/>
                      <a:pt x="318" y="78"/>
                    </a:cubicBezTo>
                    <a:cubicBezTo>
                      <a:pt x="334" y="74"/>
                      <a:pt x="355" y="70"/>
                      <a:pt x="367" y="62"/>
                    </a:cubicBezTo>
                    <a:cubicBezTo>
                      <a:pt x="371" y="58"/>
                      <a:pt x="384" y="50"/>
                      <a:pt x="384" y="46"/>
                    </a:cubicBezTo>
                    <a:cubicBezTo>
                      <a:pt x="371" y="17"/>
                      <a:pt x="326" y="13"/>
                      <a:pt x="301" y="9"/>
                    </a:cubicBezTo>
                    <a:cubicBezTo>
                      <a:pt x="273" y="0"/>
                      <a:pt x="244" y="0"/>
                      <a:pt x="215" y="0"/>
                    </a:cubicBezTo>
                    <a:close/>
                  </a:path>
                </a:pathLst>
              </a:custGeom>
              <a:solidFill>
                <a:schemeClr val="accent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6" name="Google Shape;2546;p45"/>
              <p:cNvSpPr/>
              <p:nvPr/>
            </p:nvSpPr>
            <p:spPr>
              <a:xfrm>
                <a:off x="7923978" y="2525525"/>
                <a:ext cx="137880" cy="84240"/>
              </a:xfrm>
              <a:custGeom>
                <a:avLst/>
                <a:gdLst/>
                <a:ahLst/>
                <a:cxnLst/>
                <a:rect l="l" t="t" r="r" b="b"/>
                <a:pathLst>
                  <a:path w="383" h="234" extrusionOk="0">
                    <a:moveTo>
                      <a:pt x="33" y="0"/>
                    </a:moveTo>
                    <a:lnTo>
                      <a:pt x="33" y="0"/>
                    </a:lnTo>
                    <a:cubicBezTo>
                      <a:pt x="16" y="0"/>
                      <a:pt x="0" y="17"/>
                      <a:pt x="0" y="33"/>
                    </a:cubicBezTo>
                    <a:cubicBezTo>
                      <a:pt x="4" y="70"/>
                      <a:pt x="33" y="95"/>
                      <a:pt x="66" y="111"/>
                    </a:cubicBezTo>
                    <a:cubicBezTo>
                      <a:pt x="99" y="124"/>
                      <a:pt x="131" y="136"/>
                      <a:pt x="164" y="148"/>
                    </a:cubicBezTo>
                    <a:cubicBezTo>
                      <a:pt x="197" y="165"/>
                      <a:pt x="234" y="181"/>
                      <a:pt x="267" y="197"/>
                    </a:cubicBezTo>
                    <a:cubicBezTo>
                      <a:pt x="283" y="206"/>
                      <a:pt x="300" y="214"/>
                      <a:pt x="320" y="222"/>
                    </a:cubicBezTo>
                    <a:cubicBezTo>
                      <a:pt x="328" y="222"/>
                      <a:pt x="332" y="226"/>
                      <a:pt x="341" y="226"/>
                    </a:cubicBezTo>
                    <a:cubicBezTo>
                      <a:pt x="345" y="230"/>
                      <a:pt x="349" y="230"/>
                      <a:pt x="353" y="230"/>
                    </a:cubicBezTo>
                    <a:cubicBezTo>
                      <a:pt x="357" y="230"/>
                      <a:pt x="361" y="230"/>
                      <a:pt x="361" y="230"/>
                    </a:cubicBezTo>
                    <a:cubicBezTo>
                      <a:pt x="361" y="234"/>
                      <a:pt x="365" y="234"/>
                      <a:pt x="369" y="234"/>
                    </a:cubicBezTo>
                    <a:cubicBezTo>
                      <a:pt x="378" y="234"/>
                      <a:pt x="386" y="222"/>
                      <a:pt x="382" y="214"/>
                    </a:cubicBezTo>
                    <a:cubicBezTo>
                      <a:pt x="382" y="206"/>
                      <a:pt x="382" y="197"/>
                      <a:pt x="378" y="193"/>
                    </a:cubicBezTo>
                    <a:cubicBezTo>
                      <a:pt x="374" y="185"/>
                      <a:pt x="369" y="177"/>
                      <a:pt x="365" y="169"/>
                    </a:cubicBezTo>
                    <a:cubicBezTo>
                      <a:pt x="353" y="156"/>
                      <a:pt x="337" y="144"/>
                      <a:pt x="324" y="136"/>
                    </a:cubicBezTo>
                    <a:cubicBezTo>
                      <a:pt x="296" y="111"/>
                      <a:pt x="255" y="95"/>
                      <a:pt x="222" y="78"/>
                    </a:cubicBezTo>
                    <a:cubicBezTo>
                      <a:pt x="189" y="62"/>
                      <a:pt x="152" y="50"/>
                      <a:pt x="119" y="37"/>
                    </a:cubicBezTo>
                    <a:cubicBezTo>
                      <a:pt x="94" y="29"/>
                      <a:pt x="66" y="13"/>
                      <a:pt x="41" y="5"/>
                    </a:cubicBezTo>
                    <a:cubicBezTo>
                      <a:pt x="37" y="0"/>
                      <a:pt x="33" y="0"/>
                      <a:pt x="33" y="0"/>
                    </a:cubicBezTo>
                    <a:close/>
                  </a:path>
                </a:pathLst>
              </a:custGeom>
              <a:solidFill>
                <a:schemeClr val="accent3"/>
              </a:solidFill>
              <a:ln>
                <a:noFill/>
              </a:ln>
            </p:spPr>
            <p:txBody>
              <a:bodyPr spcFirstLastPara="1" wrap="square" lIns="90000" tIns="39225" rIns="90000" bIns="39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7" name="Google Shape;2547;p45"/>
              <p:cNvSpPr/>
              <p:nvPr/>
            </p:nvSpPr>
            <p:spPr>
              <a:xfrm>
                <a:off x="7799778" y="2295125"/>
                <a:ext cx="3240" cy="14760"/>
              </a:xfrm>
              <a:custGeom>
                <a:avLst/>
                <a:gdLst/>
                <a:ahLst/>
                <a:cxnLst/>
                <a:rect l="l" t="t" r="r" b="b"/>
                <a:pathLst>
                  <a:path w="9" h="41" extrusionOk="0">
                    <a:moveTo>
                      <a:pt x="4" y="0"/>
                    </a:moveTo>
                    <a:lnTo>
                      <a:pt x="4" y="0"/>
                    </a:lnTo>
                    <a:cubicBezTo>
                      <a:pt x="4" y="17"/>
                      <a:pt x="0" y="29"/>
                      <a:pt x="0" y="41"/>
                    </a:cubicBezTo>
                    <a:cubicBezTo>
                      <a:pt x="4" y="33"/>
                      <a:pt x="9" y="25"/>
                      <a:pt x="9" y="17"/>
                    </a:cubicBezTo>
                    <a:cubicBezTo>
                      <a:pt x="9" y="12"/>
                      <a:pt x="9" y="4"/>
                      <a:pt x="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8" name="Google Shape;2548;p45"/>
              <p:cNvSpPr/>
              <p:nvPr/>
            </p:nvSpPr>
            <p:spPr>
              <a:xfrm>
                <a:off x="7693218" y="2199005"/>
                <a:ext cx="108000" cy="115560"/>
              </a:xfrm>
              <a:custGeom>
                <a:avLst/>
                <a:gdLst/>
                <a:ahLst/>
                <a:cxnLst/>
                <a:rect l="l" t="t" r="r" b="b"/>
                <a:pathLst>
                  <a:path w="300" h="321" extrusionOk="0">
                    <a:moveTo>
                      <a:pt x="25" y="0"/>
                    </a:moveTo>
                    <a:lnTo>
                      <a:pt x="25" y="0"/>
                    </a:lnTo>
                    <a:cubicBezTo>
                      <a:pt x="17" y="0"/>
                      <a:pt x="13" y="4"/>
                      <a:pt x="9" y="9"/>
                    </a:cubicBezTo>
                    <a:cubicBezTo>
                      <a:pt x="1" y="21"/>
                      <a:pt x="1" y="41"/>
                      <a:pt x="1" y="53"/>
                    </a:cubicBezTo>
                    <a:cubicBezTo>
                      <a:pt x="-4" y="74"/>
                      <a:pt x="9" y="95"/>
                      <a:pt x="21" y="107"/>
                    </a:cubicBezTo>
                    <a:cubicBezTo>
                      <a:pt x="50" y="140"/>
                      <a:pt x="83" y="165"/>
                      <a:pt x="115" y="193"/>
                    </a:cubicBezTo>
                    <a:cubicBezTo>
                      <a:pt x="128" y="206"/>
                      <a:pt x="144" y="218"/>
                      <a:pt x="161" y="230"/>
                    </a:cubicBezTo>
                    <a:cubicBezTo>
                      <a:pt x="173" y="238"/>
                      <a:pt x="198" y="251"/>
                      <a:pt x="206" y="259"/>
                    </a:cubicBezTo>
                    <a:cubicBezTo>
                      <a:pt x="210" y="267"/>
                      <a:pt x="218" y="284"/>
                      <a:pt x="222" y="296"/>
                    </a:cubicBezTo>
                    <a:cubicBezTo>
                      <a:pt x="234" y="308"/>
                      <a:pt x="251" y="321"/>
                      <a:pt x="268" y="321"/>
                    </a:cubicBezTo>
                    <a:cubicBezTo>
                      <a:pt x="276" y="321"/>
                      <a:pt x="284" y="321"/>
                      <a:pt x="288" y="312"/>
                    </a:cubicBezTo>
                    <a:cubicBezTo>
                      <a:pt x="292" y="312"/>
                      <a:pt x="296" y="308"/>
                      <a:pt x="296" y="308"/>
                    </a:cubicBezTo>
                    <a:cubicBezTo>
                      <a:pt x="296" y="296"/>
                      <a:pt x="300" y="284"/>
                      <a:pt x="300" y="267"/>
                    </a:cubicBezTo>
                    <a:lnTo>
                      <a:pt x="300" y="267"/>
                    </a:lnTo>
                    <a:cubicBezTo>
                      <a:pt x="296" y="263"/>
                      <a:pt x="296" y="263"/>
                      <a:pt x="296" y="259"/>
                    </a:cubicBezTo>
                    <a:lnTo>
                      <a:pt x="296" y="259"/>
                    </a:lnTo>
                    <a:cubicBezTo>
                      <a:pt x="292" y="255"/>
                      <a:pt x="288" y="247"/>
                      <a:pt x="284" y="243"/>
                    </a:cubicBezTo>
                    <a:cubicBezTo>
                      <a:pt x="280" y="234"/>
                      <a:pt x="276" y="230"/>
                      <a:pt x="272" y="222"/>
                    </a:cubicBezTo>
                    <a:cubicBezTo>
                      <a:pt x="272" y="222"/>
                      <a:pt x="268" y="222"/>
                      <a:pt x="263" y="222"/>
                    </a:cubicBezTo>
                    <a:cubicBezTo>
                      <a:pt x="255" y="222"/>
                      <a:pt x="247" y="218"/>
                      <a:pt x="243" y="210"/>
                    </a:cubicBezTo>
                    <a:cubicBezTo>
                      <a:pt x="239" y="201"/>
                      <a:pt x="234" y="193"/>
                      <a:pt x="231" y="181"/>
                    </a:cubicBezTo>
                    <a:cubicBezTo>
                      <a:pt x="222" y="177"/>
                      <a:pt x="214" y="173"/>
                      <a:pt x="206" y="165"/>
                    </a:cubicBezTo>
                    <a:cubicBezTo>
                      <a:pt x="190" y="152"/>
                      <a:pt x="173" y="144"/>
                      <a:pt x="157" y="132"/>
                    </a:cubicBezTo>
                    <a:cubicBezTo>
                      <a:pt x="128" y="107"/>
                      <a:pt x="95" y="82"/>
                      <a:pt x="66" y="53"/>
                    </a:cubicBezTo>
                    <a:cubicBezTo>
                      <a:pt x="62" y="50"/>
                      <a:pt x="58" y="46"/>
                      <a:pt x="58" y="41"/>
                    </a:cubicBezTo>
                    <a:cubicBezTo>
                      <a:pt x="54" y="33"/>
                      <a:pt x="54" y="29"/>
                      <a:pt x="50" y="21"/>
                    </a:cubicBezTo>
                    <a:cubicBezTo>
                      <a:pt x="46" y="9"/>
                      <a:pt x="34" y="0"/>
                      <a:pt x="25"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9" name="Google Shape;2549;p45"/>
              <p:cNvSpPr/>
              <p:nvPr/>
            </p:nvSpPr>
            <p:spPr>
              <a:xfrm>
                <a:off x="7907418" y="2188925"/>
                <a:ext cx="106920" cy="113760"/>
              </a:xfrm>
              <a:custGeom>
                <a:avLst/>
                <a:gdLst/>
                <a:ahLst/>
                <a:cxnLst/>
                <a:rect l="l" t="t" r="r" b="b"/>
                <a:pathLst>
                  <a:path w="297" h="316" extrusionOk="0">
                    <a:moveTo>
                      <a:pt x="34" y="312"/>
                    </a:moveTo>
                    <a:lnTo>
                      <a:pt x="34" y="312"/>
                    </a:lnTo>
                    <a:moveTo>
                      <a:pt x="288" y="0"/>
                    </a:moveTo>
                    <a:lnTo>
                      <a:pt x="288" y="0"/>
                    </a:lnTo>
                    <a:cubicBezTo>
                      <a:pt x="284" y="0"/>
                      <a:pt x="284" y="0"/>
                      <a:pt x="284" y="0"/>
                    </a:cubicBezTo>
                    <a:cubicBezTo>
                      <a:pt x="268" y="12"/>
                      <a:pt x="255" y="12"/>
                      <a:pt x="239" y="24"/>
                    </a:cubicBezTo>
                    <a:cubicBezTo>
                      <a:pt x="227" y="32"/>
                      <a:pt x="210" y="45"/>
                      <a:pt x="198" y="57"/>
                    </a:cubicBezTo>
                    <a:cubicBezTo>
                      <a:pt x="169" y="78"/>
                      <a:pt x="140" y="102"/>
                      <a:pt x="116" y="127"/>
                    </a:cubicBezTo>
                    <a:cubicBezTo>
                      <a:pt x="91" y="147"/>
                      <a:pt x="75" y="176"/>
                      <a:pt x="58" y="201"/>
                    </a:cubicBezTo>
                    <a:cubicBezTo>
                      <a:pt x="46" y="213"/>
                      <a:pt x="34" y="225"/>
                      <a:pt x="26" y="234"/>
                    </a:cubicBezTo>
                    <a:cubicBezTo>
                      <a:pt x="17" y="242"/>
                      <a:pt x="13" y="250"/>
                      <a:pt x="9" y="254"/>
                    </a:cubicBezTo>
                    <a:cubicBezTo>
                      <a:pt x="5" y="258"/>
                      <a:pt x="5" y="262"/>
                      <a:pt x="1" y="271"/>
                    </a:cubicBezTo>
                    <a:lnTo>
                      <a:pt x="1" y="283"/>
                    </a:lnTo>
                    <a:lnTo>
                      <a:pt x="1" y="279"/>
                    </a:lnTo>
                    <a:cubicBezTo>
                      <a:pt x="-3" y="299"/>
                      <a:pt x="9" y="312"/>
                      <a:pt x="26" y="312"/>
                    </a:cubicBezTo>
                    <a:lnTo>
                      <a:pt x="26" y="312"/>
                    </a:lnTo>
                    <a:lnTo>
                      <a:pt x="30" y="312"/>
                    </a:lnTo>
                    <a:lnTo>
                      <a:pt x="34" y="312"/>
                    </a:lnTo>
                    <a:lnTo>
                      <a:pt x="34" y="312"/>
                    </a:lnTo>
                    <a:cubicBezTo>
                      <a:pt x="34" y="316"/>
                      <a:pt x="34" y="316"/>
                      <a:pt x="38" y="316"/>
                    </a:cubicBezTo>
                    <a:cubicBezTo>
                      <a:pt x="42" y="316"/>
                      <a:pt x="46" y="312"/>
                      <a:pt x="50" y="312"/>
                    </a:cubicBezTo>
                    <a:cubicBezTo>
                      <a:pt x="58" y="307"/>
                      <a:pt x="71" y="303"/>
                      <a:pt x="75" y="299"/>
                    </a:cubicBezTo>
                    <a:cubicBezTo>
                      <a:pt x="91" y="291"/>
                      <a:pt x="104" y="275"/>
                      <a:pt x="116" y="262"/>
                    </a:cubicBezTo>
                    <a:cubicBezTo>
                      <a:pt x="132" y="234"/>
                      <a:pt x="149" y="205"/>
                      <a:pt x="169" y="180"/>
                    </a:cubicBezTo>
                    <a:cubicBezTo>
                      <a:pt x="194" y="156"/>
                      <a:pt x="218" y="131"/>
                      <a:pt x="239" y="102"/>
                    </a:cubicBezTo>
                    <a:cubicBezTo>
                      <a:pt x="251" y="86"/>
                      <a:pt x="264" y="69"/>
                      <a:pt x="276" y="57"/>
                    </a:cubicBezTo>
                    <a:cubicBezTo>
                      <a:pt x="280" y="49"/>
                      <a:pt x="280" y="41"/>
                      <a:pt x="284" y="37"/>
                    </a:cubicBezTo>
                    <a:cubicBezTo>
                      <a:pt x="284" y="28"/>
                      <a:pt x="292" y="20"/>
                      <a:pt x="296" y="12"/>
                    </a:cubicBezTo>
                    <a:cubicBezTo>
                      <a:pt x="301" y="8"/>
                      <a:pt x="292" y="0"/>
                      <a:pt x="28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0" name="Google Shape;2550;p45"/>
              <p:cNvSpPr/>
              <p:nvPr/>
            </p:nvSpPr>
            <p:spPr>
              <a:xfrm>
                <a:off x="7433298" y="2259845"/>
                <a:ext cx="855720" cy="201960"/>
              </a:xfrm>
              <a:custGeom>
                <a:avLst/>
                <a:gdLst/>
                <a:ahLst/>
                <a:cxnLst/>
                <a:rect l="l" t="t" r="r" b="b"/>
                <a:pathLst>
                  <a:path w="2377" h="561" extrusionOk="0">
                    <a:moveTo>
                      <a:pt x="2377" y="0"/>
                    </a:moveTo>
                    <a:lnTo>
                      <a:pt x="2377" y="0"/>
                    </a:lnTo>
                    <a:cubicBezTo>
                      <a:pt x="2303" y="0"/>
                      <a:pt x="2229" y="12"/>
                      <a:pt x="2159" y="28"/>
                    </a:cubicBezTo>
                    <a:cubicBezTo>
                      <a:pt x="2089" y="49"/>
                      <a:pt x="2020" y="74"/>
                      <a:pt x="1950" y="102"/>
                    </a:cubicBezTo>
                    <a:cubicBezTo>
                      <a:pt x="1815" y="160"/>
                      <a:pt x="1679" y="225"/>
                      <a:pt x="1544" y="287"/>
                    </a:cubicBezTo>
                    <a:cubicBezTo>
                      <a:pt x="1392" y="349"/>
                      <a:pt x="1236" y="394"/>
                      <a:pt x="1076" y="431"/>
                    </a:cubicBezTo>
                    <a:cubicBezTo>
                      <a:pt x="912" y="468"/>
                      <a:pt x="743" y="500"/>
                      <a:pt x="575" y="517"/>
                    </a:cubicBezTo>
                    <a:cubicBezTo>
                      <a:pt x="407" y="537"/>
                      <a:pt x="239" y="541"/>
                      <a:pt x="70" y="533"/>
                    </a:cubicBezTo>
                    <a:cubicBezTo>
                      <a:pt x="49" y="533"/>
                      <a:pt x="29" y="533"/>
                      <a:pt x="8" y="529"/>
                    </a:cubicBezTo>
                    <a:cubicBezTo>
                      <a:pt x="0" y="529"/>
                      <a:pt x="-4" y="546"/>
                      <a:pt x="8" y="546"/>
                    </a:cubicBezTo>
                    <a:cubicBezTo>
                      <a:pt x="91" y="562"/>
                      <a:pt x="173" y="562"/>
                      <a:pt x="255" y="558"/>
                    </a:cubicBezTo>
                    <a:cubicBezTo>
                      <a:pt x="341" y="558"/>
                      <a:pt x="427" y="554"/>
                      <a:pt x="509" y="546"/>
                    </a:cubicBezTo>
                    <a:cubicBezTo>
                      <a:pt x="678" y="529"/>
                      <a:pt x="842" y="500"/>
                      <a:pt x="1006" y="468"/>
                    </a:cubicBezTo>
                    <a:cubicBezTo>
                      <a:pt x="1170" y="431"/>
                      <a:pt x="1334" y="390"/>
                      <a:pt x="1486" y="328"/>
                    </a:cubicBezTo>
                    <a:cubicBezTo>
                      <a:pt x="1626" y="275"/>
                      <a:pt x="1761" y="205"/>
                      <a:pt x="1897" y="143"/>
                    </a:cubicBezTo>
                    <a:cubicBezTo>
                      <a:pt x="2032" y="82"/>
                      <a:pt x="2172" y="28"/>
                      <a:pt x="2319" y="8"/>
                    </a:cubicBezTo>
                    <a:cubicBezTo>
                      <a:pt x="2340" y="4"/>
                      <a:pt x="2356" y="4"/>
                      <a:pt x="237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1" name="Google Shape;2551;p45"/>
              <p:cNvSpPr/>
              <p:nvPr/>
            </p:nvSpPr>
            <p:spPr>
              <a:xfrm>
                <a:off x="7674498" y="2218085"/>
                <a:ext cx="326880" cy="227880"/>
              </a:xfrm>
              <a:custGeom>
                <a:avLst/>
                <a:gdLst/>
                <a:ahLst/>
                <a:cxnLst/>
                <a:rect l="l" t="t" r="r" b="b"/>
                <a:pathLst>
                  <a:path w="908" h="633" extrusionOk="0">
                    <a:moveTo>
                      <a:pt x="906" y="0"/>
                    </a:moveTo>
                    <a:lnTo>
                      <a:pt x="906" y="0"/>
                    </a:lnTo>
                    <a:cubicBezTo>
                      <a:pt x="841" y="42"/>
                      <a:pt x="783" y="83"/>
                      <a:pt x="726" y="136"/>
                    </a:cubicBezTo>
                    <a:cubicBezTo>
                      <a:pt x="673" y="190"/>
                      <a:pt x="623" y="247"/>
                      <a:pt x="574" y="309"/>
                    </a:cubicBezTo>
                    <a:cubicBezTo>
                      <a:pt x="529" y="362"/>
                      <a:pt x="476" y="411"/>
                      <a:pt x="414" y="452"/>
                    </a:cubicBezTo>
                    <a:cubicBezTo>
                      <a:pt x="357" y="489"/>
                      <a:pt x="291" y="518"/>
                      <a:pt x="225" y="547"/>
                    </a:cubicBezTo>
                    <a:cubicBezTo>
                      <a:pt x="151" y="575"/>
                      <a:pt x="73" y="592"/>
                      <a:pt x="4" y="625"/>
                    </a:cubicBezTo>
                    <a:cubicBezTo>
                      <a:pt x="-1" y="629"/>
                      <a:pt x="-1" y="633"/>
                      <a:pt x="4" y="633"/>
                    </a:cubicBezTo>
                    <a:cubicBezTo>
                      <a:pt x="73" y="625"/>
                      <a:pt x="139" y="600"/>
                      <a:pt x="205" y="575"/>
                    </a:cubicBezTo>
                    <a:cubicBezTo>
                      <a:pt x="270" y="551"/>
                      <a:pt x="336" y="522"/>
                      <a:pt x="398" y="485"/>
                    </a:cubicBezTo>
                    <a:cubicBezTo>
                      <a:pt x="459" y="448"/>
                      <a:pt x="512" y="403"/>
                      <a:pt x="562" y="350"/>
                    </a:cubicBezTo>
                    <a:cubicBezTo>
                      <a:pt x="615" y="292"/>
                      <a:pt x="660" y="231"/>
                      <a:pt x="714" y="173"/>
                    </a:cubicBezTo>
                    <a:cubicBezTo>
                      <a:pt x="742" y="144"/>
                      <a:pt x="775" y="116"/>
                      <a:pt x="804" y="87"/>
                    </a:cubicBezTo>
                    <a:cubicBezTo>
                      <a:pt x="837" y="58"/>
                      <a:pt x="874" y="29"/>
                      <a:pt x="906" y="5"/>
                    </a:cubicBezTo>
                    <a:cubicBezTo>
                      <a:pt x="911" y="5"/>
                      <a:pt x="906" y="0"/>
                      <a:pt x="906"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2" name="Google Shape;2552;p45"/>
              <p:cNvSpPr/>
              <p:nvPr/>
            </p:nvSpPr>
            <p:spPr>
              <a:xfrm>
                <a:off x="7890498" y="2399165"/>
                <a:ext cx="311400" cy="27360"/>
              </a:xfrm>
              <a:custGeom>
                <a:avLst/>
                <a:gdLst/>
                <a:ahLst/>
                <a:cxnLst/>
                <a:rect l="l" t="t" r="r" b="b"/>
                <a:pathLst>
                  <a:path w="865" h="76" extrusionOk="0">
                    <a:moveTo>
                      <a:pt x="865" y="76"/>
                    </a:moveTo>
                    <a:lnTo>
                      <a:pt x="865" y="76"/>
                    </a:lnTo>
                    <a:cubicBezTo>
                      <a:pt x="811" y="56"/>
                      <a:pt x="758" y="48"/>
                      <a:pt x="705" y="48"/>
                    </a:cubicBezTo>
                    <a:cubicBezTo>
                      <a:pt x="647" y="44"/>
                      <a:pt x="590" y="44"/>
                      <a:pt x="532" y="44"/>
                    </a:cubicBezTo>
                    <a:cubicBezTo>
                      <a:pt x="475" y="44"/>
                      <a:pt x="421" y="48"/>
                      <a:pt x="364" y="44"/>
                    </a:cubicBezTo>
                    <a:cubicBezTo>
                      <a:pt x="306" y="39"/>
                      <a:pt x="249" y="35"/>
                      <a:pt x="192" y="23"/>
                    </a:cubicBezTo>
                    <a:cubicBezTo>
                      <a:pt x="159" y="19"/>
                      <a:pt x="130" y="11"/>
                      <a:pt x="97" y="7"/>
                    </a:cubicBezTo>
                    <a:cubicBezTo>
                      <a:pt x="81" y="3"/>
                      <a:pt x="64" y="3"/>
                      <a:pt x="52" y="3"/>
                    </a:cubicBezTo>
                    <a:cubicBezTo>
                      <a:pt x="36" y="-2"/>
                      <a:pt x="19" y="-2"/>
                      <a:pt x="3" y="3"/>
                    </a:cubicBezTo>
                    <a:cubicBezTo>
                      <a:pt x="-1" y="7"/>
                      <a:pt x="-1" y="15"/>
                      <a:pt x="3" y="19"/>
                    </a:cubicBezTo>
                    <a:cubicBezTo>
                      <a:pt x="15" y="19"/>
                      <a:pt x="31" y="19"/>
                      <a:pt x="44" y="23"/>
                    </a:cubicBezTo>
                    <a:cubicBezTo>
                      <a:pt x="60" y="23"/>
                      <a:pt x="73" y="23"/>
                      <a:pt x="89" y="27"/>
                    </a:cubicBezTo>
                    <a:cubicBezTo>
                      <a:pt x="118" y="31"/>
                      <a:pt x="142" y="35"/>
                      <a:pt x="171" y="39"/>
                    </a:cubicBezTo>
                    <a:cubicBezTo>
                      <a:pt x="228" y="52"/>
                      <a:pt x="282" y="60"/>
                      <a:pt x="339" y="64"/>
                    </a:cubicBezTo>
                    <a:cubicBezTo>
                      <a:pt x="450" y="68"/>
                      <a:pt x="565" y="56"/>
                      <a:pt x="676" y="60"/>
                    </a:cubicBezTo>
                    <a:cubicBezTo>
                      <a:pt x="737" y="64"/>
                      <a:pt x="803" y="72"/>
                      <a:pt x="865" y="7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3" name="Google Shape;2553;p45"/>
              <p:cNvSpPr/>
              <p:nvPr/>
            </p:nvSpPr>
            <p:spPr>
              <a:xfrm>
                <a:off x="8096418" y="2193605"/>
                <a:ext cx="325440" cy="131760"/>
              </a:xfrm>
              <a:custGeom>
                <a:avLst/>
                <a:gdLst/>
                <a:ahLst/>
                <a:cxnLst/>
                <a:rect l="l" t="t" r="r" b="b"/>
                <a:pathLst>
                  <a:path w="904" h="366" extrusionOk="0">
                    <a:moveTo>
                      <a:pt x="22" y="327"/>
                    </a:moveTo>
                    <a:lnTo>
                      <a:pt x="22" y="327"/>
                    </a:lnTo>
                    <a:cubicBezTo>
                      <a:pt x="59" y="270"/>
                      <a:pt x="100" y="216"/>
                      <a:pt x="145" y="163"/>
                    </a:cubicBezTo>
                    <a:cubicBezTo>
                      <a:pt x="182" y="118"/>
                      <a:pt x="227" y="77"/>
                      <a:pt x="280" y="48"/>
                    </a:cubicBezTo>
                    <a:cubicBezTo>
                      <a:pt x="399" y="-13"/>
                      <a:pt x="543" y="28"/>
                      <a:pt x="662" y="65"/>
                    </a:cubicBezTo>
                    <a:cubicBezTo>
                      <a:pt x="740" y="89"/>
                      <a:pt x="818" y="114"/>
                      <a:pt x="892" y="134"/>
                    </a:cubicBezTo>
                    <a:cubicBezTo>
                      <a:pt x="892" y="130"/>
                      <a:pt x="892" y="126"/>
                      <a:pt x="892" y="122"/>
                    </a:cubicBezTo>
                    <a:cubicBezTo>
                      <a:pt x="793" y="184"/>
                      <a:pt x="695" y="249"/>
                      <a:pt x="584" y="290"/>
                    </a:cubicBezTo>
                    <a:cubicBezTo>
                      <a:pt x="531" y="315"/>
                      <a:pt x="477" y="331"/>
                      <a:pt x="416" y="340"/>
                    </a:cubicBezTo>
                    <a:cubicBezTo>
                      <a:pt x="354" y="352"/>
                      <a:pt x="293" y="352"/>
                      <a:pt x="227" y="344"/>
                    </a:cubicBezTo>
                    <a:cubicBezTo>
                      <a:pt x="157" y="340"/>
                      <a:pt x="83" y="319"/>
                      <a:pt x="9" y="327"/>
                    </a:cubicBezTo>
                    <a:cubicBezTo>
                      <a:pt x="-3" y="331"/>
                      <a:pt x="-3" y="348"/>
                      <a:pt x="9" y="344"/>
                    </a:cubicBezTo>
                    <a:cubicBezTo>
                      <a:pt x="75" y="340"/>
                      <a:pt x="141" y="352"/>
                      <a:pt x="211" y="360"/>
                    </a:cubicBezTo>
                    <a:cubicBezTo>
                      <a:pt x="272" y="368"/>
                      <a:pt x="338" y="368"/>
                      <a:pt x="403" y="360"/>
                    </a:cubicBezTo>
                    <a:cubicBezTo>
                      <a:pt x="518" y="348"/>
                      <a:pt x="629" y="299"/>
                      <a:pt x="728" y="241"/>
                    </a:cubicBezTo>
                    <a:cubicBezTo>
                      <a:pt x="785" y="208"/>
                      <a:pt x="843" y="171"/>
                      <a:pt x="900" y="134"/>
                    </a:cubicBezTo>
                    <a:cubicBezTo>
                      <a:pt x="908" y="130"/>
                      <a:pt x="904" y="122"/>
                      <a:pt x="896" y="118"/>
                    </a:cubicBezTo>
                    <a:cubicBezTo>
                      <a:pt x="826" y="97"/>
                      <a:pt x="756" y="77"/>
                      <a:pt x="683" y="52"/>
                    </a:cubicBezTo>
                    <a:cubicBezTo>
                      <a:pt x="617" y="32"/>
                      <a:pt x="551" y="11"/>
                      <a:pt x="486" y="3"/>
                    </a:cubicBezTo>
                    <a:cubicBezTo>
                      <a:pt x="420" y="-5"/>
                      <a:pt x="354" y="-1"/>
                      <a:pt x="293" y="24"/>
                    </a:cubicBezTo>
                    <a:cubicBezTo>
                      <a:pt x="235" y="48"/>
                      <a:pt x="190" y="89"/>
                      <a:pt x="149" y="134"/>
                    </a:cubicBezTo>
                    <a:cubicBezTo>
                      <a:pt x="96" y="192"/>
                      <a:pt x="46" y="253"/>
                      <a:pt x="14" y="323"/>
                    </a:cubicBezTo>
                    <a:cubicBezTo>
                      <a:pt x="14" y="327"/>
                      <a:pt x="18" y="331"/>
                      <a:pt x="22" y="3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4" name="Google Shape;2554;p45"/>
              <p:cNvSpPr/>
              <p:nvPr/>
            </p:nvSpPr>
            <p:spPr>
              <a:xfrm>
                <a:off x="8008218" y="2356685"/>
                <a:ext cx="300600" cy="111600"/>
              </a:xfrm>
              <a:custGeom>
                <a:avLst/>
                <a:gdLst/>
                <a:ahLst/>
                <a:cxnLst/>
                <a:rect l="l" t="t" r="r" b="b"/>
                <a:pathLst>
                  <a:path w="835" h="310" extrusionOk="0">
                    <a:moveTo>
                      <a:pt x="4" y="166"/>
                    </a:moveTo>
                    <a:lnTo>
                      <a:pt x="4" y="166"/>
                    </a:lnTo>
                    <a:cubicBezTo>
                      <a:pt x="57" y="141"/>
                      <a:pt x="107" y="108"/>
                      <a:pt x="160" y="84"/>
                    </a:cubicBezTo>
                    <a:cubicBezTo>
                      <a:pt x="209" y="59"/>
                      <a:pt x="267" y="38"/>
                      <a:pt x="324" y="26"/>
                    </a:cubicBezTo>
                    <a:cubicBezTo>
                      <a:pt x="378" y="14"/>
                      <a:pt x="439" y="14"/>
                      <a:pt x="497" y="26"/>
                    </a:cubicBezTo>
                    <a:cubicBezTo>
                      <a:pt x="550" y="38"/>
                      <a:pt x="599" y="67"/>
                      <a:pt x="648" y="100"/>
                    </a:cubicBezTo>
                    <a:cubicBezTo>
                      <a:pt x="706" y="137"/>
                      <a:pt x="763" y="178"/>
                      <a:pt x="821" y="215"/>
                    </a:cubicBezTo>
                    <a:cubicBezTo>
                      <a:pt x="821" y="211"/>
                      <a:pt x="821" y="203"/>
                      <a:pt x="825" y="199"/>
                    </a:cubicBezTo>
                    <a:cubicBezTo>
                      <a:pt x="714" y="231"/>
                      <a:pt x="599" y="256"/>
                      <a:pt x="484" y="277"/>
                    </a:cubicBezTo>
                    <a:cubicBezTo>
                      <a:pt x="427" y="285"/>
                      <a:pt x="369" y="293"/>
                      <a:pt x="312" y="293"/>
                    </a:cubicBezTo>
                    <a:cubicBezTo>
                      <a:pt x="259" y="293"/>
                      <a:pt x="209" y="277"/>
                      <a:pt x="160" y="252"/>
                    </a:cubicBezTo>
                    <a:cubicBezTo>
                      <a:pt x="111" y="227"/>
                      <a:pt x="62" y="190"/>
                      <a:pt x="12" y="162"/>
                    </a:cubicBezTo>
                    <a:cubicBezTo>
                      <a:pt x="4" y="157"/>
                      <a:pt x="-4" y="174"/>
                      <a:pt x="4" y="178"/>
                    </a:cubicBezTo>
                    <a:cubicBezTo>
                      <a:pt x="49" y="207"/>
                      <a:pt x="90" y="235"/>
                      <a:pt x="135" y="260"/>
                    </a:cubicBezTo>
                    <a:cubicBezTo>
                      <a:pt x="185" y="289"/>
                      <a:pt x="230" y="305"/>
                      <a:pt x="283" y="309"/>
                    </a:cubicBezTo>
                    <a:cubicBezTo>
                      <a:pt x="341" y="313"/>
                      <a:pt x="402" y="305"/>
                      <a:pt x="460" y="297"/>
                    </a:cubicBezTo>
                    <a:cubicBezTo>
                      <a:pt x="521" y="289"/>
                      <a:pt x="579" y="281"/>
                      <a:pt x="636" y="268"/>
                    </a:cubicBezTo>
                    <a:cubicBezTo>
                      <a:pt x="702" y="252"/>
                      <a:pt x="763" y="235"/>
                      <a:pt x="829" y="215"/>
                    </a:cubicBezTo>
                    <a:cubicBezTo>
                      <a:pt x="837" y="215"/>
                      <a:pt x="837" y="203"/>
                      <a:pt x="829" y="199"/>
                    </a:cubicBezTo>
                    <a:cubicBezTo>
                      <a:pt x="776" y="166"/>
                      <a:pt x="722" y="129"/>
                      <a:pt x="669" y="92"/>
                    </a:cubicBezTo>
                    <a:cubicBezTo>
                      <a:pt x="620" y="59"/>
                      <a:pt x="570" y="30"/>
                      <a:pt x="513" y="14"/>
                    </a:cubicBezTo>
                    <a:cubicBezTo>
                      <a:pt x="398" y="-19"/>
                      <a:pt x="279" y="10"/>
                      <a:pt x="172" y="59"/>
                    </a:cubicBezTo>
                    <a:cubicBezTo>
                      <a:pt x="115" y="88"/>
                      <a:pt x="53" y="121"/>
                      <a:pt x="4" y="162"/>
                    </a:cubicBezTo>
                    <a:cubicBezTo>
                      <a:pt x="0" y="162"/>
                      <a:pt x="0" y="166"/>
                      <a:pt x="4" y="1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5" name="Google Shape;2555;p45"/>
              <p:cNvSpPr/>
              <p:nvPr/>
            </p:nvSpPr>
            <p:spPr>
              <a:xfrm>
                <a:off x="7888698" y="2139965"/>
                <a:ext cx="197280" cy="181800"/>
              </a:xfrm>
              <a:custGeom>
                <a:avLst/>
                <a:gdLst/>
                <a:ahLst/>
                <a:cxnLst/>
                <a:rect l="l" t="t" r="r" b="b"/>
                <a:pathLst>
                  <a:path w="548" h="505" extrusionOk="0">
                    <a:moveTo>
                      <a:pt x="4" y="505"/>
                    </a:moveTo>
                    <a:lnTo>
                      <a:pt x="4" y="505"/>
                    </a:lnTo>
                    <a:cubicBezTo>
                      <a:pt x="28" y="489"/>
                      <a:pt x="53" y="480"/>
                      <a:pt x="82" y="476"/>
                    </a:cubicBezTo>
                    <a:cubicBezTo>
                      <a:pt x="106" y="468"/>
                      <a:pt x="135" y="464"/>
                      <a:pt x="160" y="460"/>
                    </a:cubicBezTo>
                    <a:cubicBezTo>
                      <a:pt x="209" y="443"/>
                      <a:pt x="254" y="423"/>
                      <a:pt x="291" y="394"/>
                    </a:cubicBezTo>
                    <a:cubicBezTo>
                      <a:pt x="332" y="365"/>
                      <a:pt x="369" y="329"/>
                      <a:pt x="398" y="288"/>
                    </a:cubicBezTo>
                    <a:cubicBezTo>
                      <a:pt x="426" y="246"/>
                      <a:pt x="447" y="205"/>
                      <a:pt x="463" y="156"/>
                    </a:cubicBezTo>
                    <a:cubicBezTo>
                      <a:pt x="480" y="107"/>
                      <a:pt x="496" y="49"/>
                      <a:pt x="545" y="17"/>
                    </a:cubicBezTo>
                    <a:cubicBezTo>
                      <a:pt x="554" y="13"/>
                      <a:pt x="545" y="-4"/>
                      <a:pt x="537" y="0"/>
                    </a:cubicBezTo>
                    <a:cubicBezTo>
                      <a:pt x="439" y="20"/>
                      <a:pt x="340" y="54"/>
                      <a:pt x="250" y="103"/>
                    </a:cubicBezTo>
                    <a:cubicBezTo>
                      <a:pt x="209" y="123"/>
                      <a:pt x="168" y="148"/>
                      <a:pt x="131" y="177"/>
                    </a:cubicBezTo>
                    <a:cubicBezTo>
                      <a:pt x="94" y="210"/>
                      <a:pt x="73" y="246"/>
                      <a:pt x="57" y="296"/>
                    </a:cubicBezTo>
                    <a:cubicBezTo>
                      <a:pt x="49" y="320"/>
                      <a:pt x="45" y="349"/>
                      <a:pt x="36" y="378"/>
                    </a:cubicBezTo>
                    <a:cubicBezTo>
                      <a:pt x="28" y="407"/>
                      <a:pt x="20" y="439"/>
                      <a:pt x="16" y="472"/>
                    </a:cubicBezTo>
                    <a:cubicBezTo>
                      <a:pt x="12" y="480"/>
                      <a:pt x="28" y="485"/>
                      <a:pt x="32" y="476"/>
                    </a:cubicBezTo>
                    <a:cubicBezTo>
                      <a:pt x="45" y="423"/>
                      <a:pt x="57" y="374"/>
                      <a:pt x="69" y="324"/>
                    </a:cubicBezTo>
                    <a:cubicBezTo>
                      <a:pt x="82" y="275"/>
                      <a:pt x="102" y="234"/>
                      <a:pt x="135" y="201"/>
                    </a:cubicBezTo>
                    <a:cubicBezTo>
                      <a:pt x="168" y="168"/>
                      <a:pt x="209" y="144"/>
                      <a:pt x="246" y="123"/>
                    </a:cubicBezTo>
                    <a:cubicBezTo>
                      <a:pt x="291" y="98"/>
                      <a:pt x="336" y="78"/>
                      <a:pt x="381" y="62"/>
                    </a:cubicBezTo>
                    <a:cubicBezTo>
                      <a:pt x="435" y="41"/>
                      <a:pt x="488" y="29"/>
                      <a:pt x="541" y="17"/>
                    </a:cubicBezTo>
                    <a:cubicBezTo>
                      <a:pt x="541" y="13"/>
                      <a:pt x="537" y="8"/>
                      <a:pt x="533" y="0"/>
                    </a:cubicBezTo>
                    <a:cubicBezTo>
                      <a:pt x="492" y="29"/>
                      <a:pt x="472" y="74"/>
                      <a:pt x="455" y="119"/>
                    </a:cubicBezTo>
                    <a:cubicBezTo>
                      <a:pt x="439" y="164"/>
                      <a:pt x="422" y="214"/>
                      <a:pt x="398" y="259"/>
                    </a:cubicBezTo>
                    <a:cubicBezTo>
                      <a:pt x="344" y="345"/>
                      <a:pt x="262" y="411"/>
                      <a:pt x="164" y="443"/>
                    </a:cubicBezTo>
                    <a:cubicBezTo>
                      <a:pt x="135" y="452"/>
                      <a:pt x="106" y="456"/>
                      <a:pt x="78" y="464"/>
                    </a:cubicBezTo>
                    <a:cubicBezTo>
                      <a:pt x="49" y="472"/>
                      <a:pt x="20" y="480"/>
                      <a:pt x="0" y="501"/>
                    </a:cubicBezTo>
                    <a:cubicBezTo>
                      <a:pt x="0" y="505"/>
                      <a:pt x="0" y="505"/>
                      <a:pt x="4" y="50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6" name="Google Shape;2556;p45"/>
              <p:cNvSpPr/>
              <p:nvPr/>
            </p:nvSpPr>
            <p:spPr>
              <a:xfrm>
                <a:off x="7769898" y="2428685"/>
                <a:ext cx="297360" cy="187200"/>
              </a:xfrm>
              <a:custGeom>
                <a:avLst/>
                <a:gdLst/>
                <a:ahLst/>
                <a:cxnLst/>
                <a:rect l="l" t="t" r="r" b="b"/>
                <a:pathLst>
                  <a:path w="826" h="520" extrusionOk="0">
                    <a:moveTo>
                      <a:pt x="826" y="520"/>
                    </a:moveTo>
                    <a:lnTo>
                      <a:pt x="826" y="520"/>
                    </a:lnTo>
                    <a:cubicBezTo>
                      <a:pt x="769" y="487"/>
                      <a:pt x="715" y="454"/>
                      <a:pt x="658" y="421"/>
                    </a:cubicBezTo>
                    <a:cubicBezTo>
                      <a:pt x="605" y="388"/>
                      <a:pt x="547" y="356"/>
                      <a:pt x="494" y="319"/>
                    </a:cubicBezTo>
                    <a:cubicBezTo>
                      <a:pt x="440" y="278"/>
                      <a:pt x="391" y="237"/>
                      <a:pt x="346" y="191"/>
                    </a:cubicBezTo>
                    <a:cubicBezTo>
                      <a:pt x="297" y="146"/>
                      <a:pt x="252" y="101"/>
                      <a:pt x="202" y="64"/>
                    </a:cubicBezTo>
                    <a:cubicBezTo>
                      <a:pt x="174" y="44"/>
                      <a:pt x="141" y="23"/>
                      <a:pt x="108" y="15"/>
                    </a:cubicBezTo>
                    <a:cubicBezTo>
                      <a:pt x="75" y="3"/>
                      <a:pt x="38" y="-6"/>
                      <a:pt x="5" y="3"/>
                    </a:cubicBezTo>
                    <a:cubicBezTo>
                      <a:pt x="-3" y="3"/>
                      <a:pt x="1" y="15"/>
                      <a:pt x="9" y="15"/>
                    </a:cubicBezTo>
                    <a:cubicBezTo>
                      <a:pt x="26" y="19"/>
                      <a:pt x="42" y="19"/>
                      <a:pt x="55" y="19"/>
                    </a:cubicBezTo>
                    <a:cubicBezTo>
                      <a:pt x="71" y="23"/>
                      <a:pt x="87" y="27"/>
                      <a:pt x="99" y="31"/>
                    </a:cubicBezTo>
                    <a:cubicBezTo>
                      <a:pt x="128" y="40"/>
                      <a:pt x="157" y="56"/>
                      <a:pt x="182" y="72"/>
                    </a:cubicBezTo>
                    <a:cubicBezTo>
                      <a:pt x="235" y="109"/>
                      <a:pt x="280" y="159"/>
                      <a:pt x="325" y="200"/>
                    </a:cubicBezTo>
                    <a:cubicBezTo>
                      <a:pt x="416" y="290"/>
                      <a:pt x="522" y="360"/>
                      <a:pt x="633" y="421"/>
                    </a:cubicBezTo>
                    <a:cubicBezTo>
                      <a:pt x="695" y="458"/>
                      <a:pt x="760" y="491"/>
                      <a:pt x="826" y="5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7" name="Google Shape;2557;p45"/>
              <p:cNvSpPr/>
              <p:nvPr/>
            </p:nvSpPr>
            <p:spPr>
              <a:xfrm>
                <a:off x="7908858" y="2516525"/>
                <a:ext cx="244440" cy="148320"/>
              </a:xfrm>
              <a:custGeom>
                <a:avLst/>
                <a:gdLst/>
                <a:ahLst/>
                <a:cxnLst/>
                <a:rect l="l" t="t" r="r" b="b"/>
                <a:pathLst>
                  <a:path w="679" h="412" extrusionOk="0">
                    <a:moveTo>
                      <a:pt x="9" y="5"/>
                    </a:moveTo>
                    <a:lnTo>
                      <a:pt x="9" y="5"/>
                    </a:lnTo>
                    <a:cubicBezTo>
                      <a:pt x="42" y="42"/>
                      <a:pt x="100" y="34"/>
                      <a:pt x="145" y="34"/>
                    </a:cubicBezTo>
                    <a:cubicBezTo>
                      <a:pt x="169" y="30"/>
                      <a:pt x="190" y="30"/>
                      <a:pt x="214" y="30"/>
                    </a:cubicBezTo>
                    <a:cubicBezTo>
                      <a:pt x="243" y="34"/>
                      <a:pt x="268" y="38"/>
                      <a:pt x="292" y="46"/>
                    </a:cubicBezTo>
                    <a:cubicBezTo>
                      <a:pt x="399" y="75"/>
                      <a:pt x="485" y="144"/>
                      <a:pt x="555" y="227"/>
                    </a:cubicBezTo>
                    <a:cubicBezTo>
                      <a:pt x="592" y="276"/>
                      <a:pt x="629" y="325"/>
                      <a:pt x="662" y="378"/>
                    </a:cubicBezTo>
                    <a:cubicBezTo>
                      <a:pt x="666" y="375"/>
                      <a:pt x="666" y="370"/>
                      <a:pt x="670" y="366"/>
                    </a:cubicBezTo>
                    <a:cubicBezTo>
                      <a:pt x="551" y="391"/>
                      <a:pt x="428" y="415"/>
                      <a:pt x="313" y="375"/>
                    </a:cubicBezTo>
                    <a:cubicBezTo>
                      <a:pt x="219" y="341"/>
                      <a:pt x="145" y="263"/>
                      <a:pt x="91" y="181"/>
                    </a:cubicBezTo>
                    <a:cubicBezTo>
                      <a:pt x="75" y="157"/>
                      <a:pt x="63" y="132"/>
                      <a:pt x="46" y="107"/>
                    </a:cubicBezTo>
                    <a:cubicBezTo>
                      <a:pt x="34" y="79"/>
                      <a:pt x="13" y="50"/>
                      <a:pt x="22" y="17"/>
                    </a:cubicBezTo>
                    <a:cubicBezTo>
                      <a:pt x="22" y="5"/>
                      <a:pt x="1" y="1"/>
                      <a:pt x="1" y="13"/>
                    </a:cubicBezTo>
                    <a:cubicBezTo>
                      <a:pt x="-3" y="42"/>
                      <a:pt x="5" y="71"/>
                      <a:pt x="22" y="99"/>
                    </a:cubicBezTo>
                    <a:cubicBezTo>
                      <a:pt x="30" y="120"/>
                      <a:pt x="46" y="144"/>
                      <a:pt x="58" y="169"/>
                    </a:cubicBezTo>
                    <a:cubicBezTo>
                      <a:pt x="87" y="214"/>
                      <a:pt x="120" y="255"/>
                      <a:pt x="157" y="292"/>
                    </a:cubicBezTo>
                    <a:cubicBezTo>
                      <a:pt x="194" y="329"/>
                      <a:pt x="235" y="362"/>
                      <a:pt x="284" y="382"/>
                    </a:cubicBezTo>
                    <a:cubicBezTo>
                      <a:pt x="338" y="407"/>
                      <a:pt x="399" y="415"/>
                      <a:pt x="461" y="411"/>
                    </a:cubicBezTo>
                    <a:cubicBezTo>
                      <a:pt x="530" y="411"/>
                      <a:pt x="604" y="395"/>
                      <a:pt x="674" y="382"/>
                    </a:cubicBezTo>
                    <a:cubicBezTo>
                      <a:pt x="678" y="378"/>
                      <a:pt x="682" y="375"/>
                      <a:pt x="678" y="370"/>
                    </a:cubicBezTo>
                    <a:cubicBezTo>
                      <a:pt x="617" y="276"/>
                      <a:pt x="551" y="185"/>
                      <a:pt x="465" y="116"/>
                    </a:cubicBezTo>
                    <a:cubicBezTo>
                      <a:pt x="383" y="54"/>
                      <a:pt x="284" y="9"/>
                      <a:pt x="177" y="13"/>
                    </a:cubicBezTo>
                    <a:cubicBezTo>
                      <a:pt x="149" y="17"/>
                      <a:pt x="120" y="17"/>
                      <a:pt x="95" y="17"/>
                    </a:cubicBezTo>
                    <a:cubicBezTo>
                      <a:pt x="67" y="17"/>
                      <a:pt x="38" y="13"/>
                      <a:pt x="13" y="1"/>
                    </a:cubicBezTo>
                    <a:cubicBezTo>
                      <a:pt x="9" y="-3"/>
                      <a:pt x="9" y="1"/>
                      <a:pt x="9"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8" name="Google Shape;2558;p45"/>
              <p:cNvSpPr/>
              <p:nvPr/>
            </p:nvSpPr>
            <p:spPr>
              <a:xfrm>
                <a:off x="7705458" y="2212325"/>
                <a:ext cx="110520" cy="182880"/>
              </a:xfrm>
              <a:custGeom>
                <a:avLst/>
                <a:gdLst/>
                <a:ahLst/>
                <a:cxnLst/>
                <a:rect l="l" t="t" r="r" b="b"/>
                <a:pathLst>
                  <a:path w="307" h="508" extrusionOk="0">
                    <a:moveTo>
                      <a:pt x="0" y="4"/>
                    </a:moveTo>
                    <a:lnTo>
                      <a:pt x="0" y="4"/>
                    </a:lnTo>
                    <a:cubicBezTo>
                      <a:pt x="12" y="37"/>
                      <a:pt x="37" y="62"/>
                      <a:pt x="61" y="87"/>
                    </a:cubicBezTo>
                    <a:cubicBezTo>
                      <a:pt x="90" y="111"/>
                      <a:pt x="119" y="136"/>
                      <a:pt x="147" y="164"/>
                    </a:cubicBezTo>
                    <a:cubicBezTo>
                      <a:pt x="209" y="218"/>
                      <a:pt x="258" y="284"/>
                      <a:pt x="278" y="366"/>
                    </a:cubicBezTo>
                    <a:cubicBezTo>
                      <a:pt x="287" y="386"/>
                      <a:pt x="287" y="411"/>
                      <a:pt x="287" y="431"/>
                    </a:cubicBezTo>
                    <a:cubicBezTo>
                      <a:pt x="291" y="444"/>
                      <a:pt x="287" y="456"/>
                      <a:pt x="287" y="468"/>
                    </a:cubicBezTo>
                    <a:cubicBezTo>
                      <a:pt x="287" y="481"/>
                      <a:pt x="283" y="489"/>
                      <a:pt x="283" y="501"/>
                    </a:cubicBezTo>
                    <a:cubicBezTo>
                      <a:pt x="283" y="509"/>
                      <a:pt x="291" y="509"/>
                      <a:pt x="295" y="505"/>
                    </a:cubicBezTo>
                    <a:cubicBezTo>
                      <a:pt x="303" y="489"/>
                      <a:pt x="307" y="464"/>
                      <a:pt x="307" y="448"/>
                    </a:cubicBezTo>
                    <a:cubicBezTo>
                      <a:pt x="307" y="427"/>
                      <a:pt x="303" y="403"/>
                      <a:pt x="299" y="386"/>
                    </a:cubicBezTo>
                    <a:cubicBezTo>
                      <a:pt x="291" y="345"/>
                      <a:pt x="278" y="304"/>
                      <a:pt x="258" y="271"/>
                    </a:cubicBezTo>
                    <a:cubicBezTo>
                      <a:pt x="213" y="201"/>
                      <a:pt x="156" y="144"/>
                      <a:pt x="90" y="99"/>
                    </a:cubicBezTo>
                    <a:cubicBezTo>
                      <a:pt x="53" y="70"/>
                      <a:pt x="20" y="41"/>
                      <a:pt x="0" y="0"/>
                    </a:cubicBezTo>
                    <a:lnTo>
                      <a:pt x="0" y="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59" name="Google Shape;2559;p45"/>
              <p:cNvSpPr/>
              <p:nvPr/>
            </p:nvSpPr>
            <p:spPr>
              <a:xfrm>
                <a:off x="7628418" y="2123405"/>
                <a:ext cx="177120" cy="201240"/>
              </a:xfrm>
              <a:custGeom>
                <a:avLst/>
                <a:gdLst/>
                <a:ahLst/>
                <a:cxnLst/>
                <a:rect l="l" t="t" r="r" b="b"/>
                <a:pathLst>
                  <a:path w="492" h="559" extrusionOk="0">
                    <a:moveTo>
                      <a:pt x="485" y="555"/>
                    </a:moveTo>
                    <a:lnTo>
                      <a:pt x="485" y="555"/>
                    </a:lnTo>
                    <a:cubicBezTo>
                      <a:pt x="485" y="526"/>
                      <a:pt x="492" y="502"/>
                      <a:pt x="492" y="473"/>
                    </a:cubicBezTo>
                    <a:cubicBezTo>
                      <a:pt x="492" y="444"/>
                      <a:pt x="492" y="420"/>
                      <a:pt x="489" y="391"/>
                    </a:cubicBezTo>
                    <a:cubicBezTo>
                      <a:pt x="480" y="342"/>
                      <a:pt x="468" y="292"/>
                      <a:pt x="439" y="251"/>
                    </a:cubicBezTo>
                    <a:cubicBezTo>
                      <a:pt x="382" y="161"/>
                      <a:pt x="279" y="120"/>
                      <a:pt x="185" y="83"/>
                    </a:cubicBezTo>
                    <a:cubicBezTo>
                      <a:pt x="127" y="63"/>
                      <a:pt x="66" y="38"/>
                      <a:pt x="17" y="1"/>
                    </a:cubicBezTo>
                    <a:cubicBezTo>
                      <a:pt x="8" y="-3"/>
                      <a:pt x="0" y="1"/>
                      <a:pt x="0" y="9"/>
                    </a:cubicBezTo>
                    <a:cubicBezTo>
                      <a:pt x="8" y="66"/>
                      <a:pt x="20" y="124"/>
                      <a:pt x="29" y="182"/>
                    </a:cubicBezTo>
                    <a:cubicBezTo>
                      <a:pt x="37" y="231"/>
                      <a:pt x="45" y="284"/>
                      <a:pt x="74" y="325"/>
                    </a:cubicBezTo>
                    <a:cubicBezTo>
                      <a:pt x="98" y="370"/>
                      <a:pt x="136" y="407"/>
                      <a:pt x="173" y="440"/>
                    </a:cubicBezTo>
                    <a:cubicBezTo>
                      <a:pt x="205" y="473"/>
                      <a:pt x="246" y="502"/>
                      <a:pt x="292" y="518"/>
                    </a:cubicBezTo>
                    <a:cubicBezTo>
                      <a:pt x="320" y="531"/>
                      <a:pt x="349" y="535"/>
                      <a:pt x="378" y="543"/>
                    </a:cubicBezTo>
                    <a:cubicBezTo>
                      <a:pt x="411" y="547"/>
                      <a:pt x="443" y="551"/>
                      <a:pt x="476" y="559"/>
                    </a:cubicBezTo>
                    <a:cubicBezTo>
                      <a:pt x="489" y="559"/>
                      <a:pt x="492" y="543"/>
                      <a:pt x="480" y="539"/>
                    </a:cubicBezTo>
                    <a:cubicBezTo>
                      <a:pt x="452" y="535"/>
                      <a:pt x="423" y="531"/>
                      <a:pt x="394" y="522"/>
                    </a:cubicBezTo>
                    <a:cubicBezTo>
                      <a:pt x="370" y="518"/>
                      <a:pt x="345" y="514"/>
                      <a:pt x="320" y="510"/>
                    </a:cubicBezTo>
                    <a:cubicBezTo>
                      <a:pt x="271" y="498"/>
                      <a:pt x="230" y="469"/>
                      <a:pt x="197" y="436"/>
                    </a:cubicBezTo>
                    <a:cubicBezTo>
                      <a:pt x="160" y="403"/>
                      <a:pt x="123" y="370"/>
                      <a:pt x="98" y="329"/>
                    </a:cubicBezTo>
                    <a:cubicBezTo>
                      <a:pt x="70" y="284"/>
                      <a:pt x="57" y="235"/>
                      <a:pt x="49" y="186"/>
                    </a:cubicBezTo>
                    <a:cubicBezTo>
                      <a:pt x="41" y="128"/>
                      <a:pt x="29" y="66"/>
                      <a:pt x="17" y="5"/>
                    </a:cubicBezTo>
                    <a:cubicBezTo>
                      <a:pt x="13" y="9"/>
                      <a:pt x="8" y="13"/>
                      <a:pt x="4" y="13"/>
                    </a:cubicBezTo>
                    <a:cubicBezTo>
                      <a:pt x="91" y="79"/>
                      <a:pt x="197" y="104"/>
                      <a:pt x="292" y="149"/>
                    </a:cubicBezTo>
                    <a:cubicBezTo>
                      <a:pt x="337" y="173"/>
                      <a:pt x="382" y="202"/>
                      <a:pt x="411" y="239"/>
                    </a:cubicBezTo>
                    <a:cubicBezTo>
                      <a:pt x="443" y="280"/>
                      <a:pt x="460" y="329"/>
                      <a:pt x="468" y="379"/>
                    </a:cubicBezTo>
                    <a:cubicBezTo>
                      <a:pt x="472" y="407"/>
                      <a:pt x="476" y="436"/>
                      <a:pt x="476" y="465"/>
                    </a:cubicBezTo>
                    <a:cubicBezTo>
                      <a:pt x="476" y="481"/>
                      <a:pt x="476" y="498"/>
                      <a:pt x="476" y="510"/>
                    </a:cubicBezTo>
                    <a:cubicBezTo>
                      <a:pt x="476" y="526"/>
                      <a:pt x="480" y="539"/>
                      <a:pt x="480" y="555"/>
                    </a:cubicBezTo>
                    <a:lnTo>
                      <a:pt x="485" y="55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560" name="Google Shape;2560;p45"/>
            <p:cNvSpPr/>
            <p:nvPr/>
          </p:nvSpPr>
          <p:spPr>
            <a:xfrm>
              <a:off x="6639186" y="1900944"/>
              <a:ext cx="856047" cy="1046851"/>
            </a:xfrm>
            <a:custGeom>
              <a:avLst/>
              <a:gdLst/>
              <a:ahLst/>
              <a:cxnLst/>
              <a:rect l="l" t="t" r="r" b="b"/>
              <a:pathLst>
                <a:path w="4159" h="5086" extrusionOk="0">
                  <a:moveTo>
                    <a:pt x="2896" y="73"/>
                  </a:moveTo>
                  <a:lnTo>
                    <a:pt x="2896" y="73"/>
                  </a:lnTo>
                  <a:cubicBezTo>
                    <a:pt x="3031" y="239"/>
                    <a:pt x="3083" y="271"/>
                    <a:pt x="2677" y="469"/>
                  </a:cubicBezTo>
                  <a:cubicBezTo>
                    <a:pt x="2281" y="656"/>
                    <a:pt x="2167" y="708"/>
                    <a:pt x="2011" y="635"/>
                  </a:cubicBezTo>
                  <a:cubicBezTo>
                    <a:pt x="1865" y="552"/>
                    <a:pt x="1969" y="521"/>
                    <a:pt x="1740" y="594"/>
                  </a:cubicBezTo>
                  <a:cubicBezTo>
                    <a:pt x="1512" y="677"/>
                    <a:pt x="1064" y="854"/>
                    <a:pt x="1053" y="948"/>
                  </a:cubicBezTo>
                  <a:cubicBezTo>
                    <a:pt x="1032" y="1042"/>
                    <a:pt x="1168" y="1146"/>
                    <a:pt x="1157" y="1260"/>
                  </a:cubicBezTo>
                  <a:cubicBezTo>
                    <a:pt x="1147" y="1375"/>
                    <a:pt x="1116" y="1625"/>
                    <a:pt x="918" y="1781"/>
                  </a:cubicBezTo>
                  <a:cubicBezTo>
                    <a:pt x="709" y="1948"/>
                    <a:pt x="355" y="2437"/>
                    <a:pt x="251" y="2635"/>
                  </a:cubicBezTo>
                  <a:cubicBezTo>
                    <a:pt x="147" y="2833"/>
                    <a:pt x="1" y="3260"/>
                    <a:pt x="1" y="3396"/>
                  </a:cubicBezTo>
                  <a:cubicBezTo>
                    <a:pt x="1" y="3531"/>
                    <a:pt x="-9" y="3760"/>
                    <a:pt x="84" y="3739"/>
                  </a:cubicBezTo>
                  <a:cubicBezTo>
                    <a:pt x="189" y="3708"/>
                    <a:pt x="282" y="3469"/>
                    <a:pt x="262" y="3583"/>
                  </a:cubicBezTo>
                  <a:cubicBezTo>
                    <a:pt x="251" y="3698"/>
                    <a:pt x="314" y="4187"/>
                    <a:pt x="553" y="4292"/>
                  </a:cubicBezTo>
                  <a:cubicBezTo>
                    <a:pt x="793" y="4396"/>
                    <a:pt x="1189" y="4542"/>
                    <a:pt x="1314" y="4583"/>
                  </a:cubicBezTo>
                  <a:cubicBezTo>
                    <a:pt x="1439" y="4635"/>
                    <a:pt x="1626" y="4687"/>
                    <a:pt x="1771" y="4781"/>
                  </a:cubicBezTo>
                  <a:cubicBezTo>
                    <a:pt x="1917" y="4864"/>
                    <a:pt x="2011" y="5010"/>
                    <a:pt x="2125" y="5042"/>
                  </a:cubicBezTo>
                  <a:cubicBezTo>
                    <a:pt x="2240" y="5073"/>
                    <a:pt x="2302" y="5135"/>
                    <a:pt x="2323" y="5021"/>
                  </a:cubicBezTo>
                  <a:cubicBezTo>
                    <a:pt x="2333" y="4906"/>
                    <a:pt x="2354" y="4802"/>
                    <a:pt x="2229" y="4698"/>
                  </a:cubicBezTo>
                  <a:cubicBezTo>
                    <a:pt x="2104" y="4583"/>
                    <a:pt x="2073" y="4583"/>
                    <a:pt x="1833" y="4437"/>
                  </a:cubicBezTo>
                  <a:cubicBezTo>
                    <a:pt x="1595" y="4302"/>
                    <a:pt x="1699" y="4385"/>
                    <a:pt x="1750" y="4302"/>
                  </a:cubicBezTo>
                  <a:cubicBezTo>
                    <a:pt x="1792" y="4219"/>
                    <a:pt x="1689" y="4073"/>
                    <a:pt x="1605" y="4062"/>
                  </a:cubicBezTo>
                  <a:cubicBezTo>
                    <a:pt x="1522" y="4052"/>
                    <a:pt x="1418" y="4041"/>
                    <a:pt x="1418" y="4041"/>
                  </a:cubicBezTo>
                  <a:cubicBezTo>
                    <a:pt x="1220" y="4135"/>
                    <a:pt x="1220" y="4135"/>
                    <a:pt x="1220" y="4135"/>
                  </a:cubicBezTo>
                  <a:cubicBezTo>
                    <a:pt x="1220" y="4135"/>
                    <a:pt x="1116" y="4114"/>
                    <a:pt x="1095" y="4094"/>
                  </a:cubicBezTo>
                  <a:cubicBezTo>
                    <a:pt x="1074" y="4062"/>
                    <a:pt x="1105" y="3792"/>
                    <a:pt x="1105" y="3760"/>
                  </a:cubicBezTo>
                  <a:cubicBezTo>
                    <a:pt x="1116" y="3729"/>
                    <a:pt x="1241" y="3417"/>
                    <a:pt x="1241" y="3417"/>
                  </a:cubicBezTo>
                  <a:cubicBezTo>
                    <a:pt x="1241" y="3417"/>
                    <a:pt x="1459" y="3146"/>
                    <a:pt x="1480" y="3146"/>
                  </a:cubicBezTo>
                  <a:cubicBezTo>
                    <a:pt x="1501" y="3156"/>
                    <a:pt x="1844" y="3135"/>
                    <a:pt x="1844" y="3135"/>
                  </a:cubicBezTo>
                  <a:cubicBezTo>
                    <a:pt x="2011" y="3239"/>
                    <a:pt x="2011" y="3239"/>
                    <a:pt x="2011" y="3239"/>
                  </a:cubicBezTo>
                  <a:cubicBezTo>
                    <a:pt x="2198" y="3364"/>
                    <a:pt x="2198" y="3364"/>
                    <a:pt x="2198" y="3364"/>
                  </a:cubicBezTo>
                  <a:cubicBezTo>
                    <a:pt x="2198" y="3364"/>
                    <a:pt x="2281" y="3385"/>
                    <a:pt x="2302" y="3375"/>
                  </a:cubicBezTo>
                  <a:cubicBezTo>
                    <a:pt x="2323" y="3354"/>
                    <a:pt x="2375" y="3198"/>
                    <a:pt x="2375" y="3198"/>
                  </a:cubicBezTo>
                  <a:cubicBezTo>
                    <a:pt x="2386" y="2958"/>
                    <a:pt x="2386" y="2958"/>
                    <a:pt x="2386" y="2958"/>
                  </a:cubicBezTo>
                  <a:cubicBezTo>
                    <a:pt x="2386" y="2958"/>
                    <a:pt x="2427" y="2802"/>
                    <a:pt x="2448" y="2792"/>
                  </a:cubicBezTo>
                  <a:cubicBezTo>
                    <a:pt x="2458" y="2781"/>
                    <a:pt x="2636" y="2635"/>
                    <a:pt x="2667" y="2614"/>
                  </a:cubicBezTo>
                  <a:cubicBezTo>
                    <a:pt x="2698" y="2594"/>
                    <a:pt x="2979" y="2302"/>
                    <a:pt x="2979" y="2302"/>
                  </a:cubicBezTo>
                  <a:cubicBezTo>
                    <a:pt x="3219" y="1885"/>
                    <a:pt x="3219" y="1885"/>
                    <a:pt x="3219" y="1885"/>
                  </a:cubicBezTo>
                  <a:cubicBezTo>
                    <a:pt x="3625" y="1698"/>
                    <a:pt x="3625" y="1698"/>
                    <a:pt x="3625" y="1698"/>
                  </a:cubicBezTo>
                  <a:cubicBezTo>
                    <a:pt x="3625" y="1698"/>
                    <a:pt x="4073" y="1448"/>
                    <a:pt x="4073" y="1427"/>
                  </a:cubicBezTo>
                  <a:cubicBezTo>
                    <a:pt x="4073" y="1406"/>
                    <a:pt x="4156" y="1198"/>
                    <a:pt x="4156" y="1167"/>
                  </a:cubicBezTo>
                  <a:cubicBezTo>
                    <a:pt x="4167" y="1146"/>
                    <a:pt x="4146" y="979"/>
                    <a:pt x="4136" y="958"/>
                  </a:cubicBezTo>
                  <a:cubicBezTo>
                    <a:pt x="4115" y="937"/>
                    <a:pt x="3969" y="792"/>
                    <a:pt x="3969" y="792"/>
                  </a:cubicBezTo>
                  <a:cubicBezTo>
                    <a:pt x="3969" y="792"/>
                    <a:pt x="3719" y="677"/>
                    <a:pt x="3698" y="667"/>
                  </a:cubicBezTo>
                  <a:cubicBezTo>
                    <a:pt x="3677" y="667"/>
                    <a:pt x="3531" y="719"/>
                    <a:pt x="3500" y="739"/>
                  </a:cubicBezTo>
                  <a:cubicBezTo>
                    <a:pt x="3479" y="760"/>
                    <a:pt x="3323" y="844"/>
                    <a:pt x="3323" y="844"/>
                  </a:cubicBezTo>
                  <a:cubicBezTo>
                    <a:pt x="3094" y="1104"/>
                    <a:pt x="3094" y="1104"/>
                    <a:pt x="3094" y="1104"/>
                  </a:cubicBezTo>
                  <a:cubicBezTo>
                    <a:pt x="2958" y="1062"/>
                    <a:pt x="2958" y="1062"/>
                    <a:pt x="2958" y="1062"/>
                  </a:cubicBezTo>
                  <a:cubicBezTo>
                    <a:pt x="2958" y="1062"/>
                    <a:pt x="2948" y="979"/>
                    <a:pt x="2958" y="927"/>
                  </a:cubicBezTo>
                  <a:cubicBezTo>
                    <a:pt x="2958" y="875"/>
                    <a:pt x="3073" y="719"/>
                    <a:pt x="3073" y="719"/>
                  </a:cubicBezTo>
                  <a:cubicBezTo>
                    <a:pt x="3375" y="489"/>
                    <a:pt x="3375" y="489"/>
                    <a:pt x="3375" y="489"/>
                  </a:cubicBezTo>
                  <a:cubicBezTo>
                    <a:pt x="3656" y="417"/>
                    <a:pt x="3656" y="417"/>
                    <a:pt x="3656" y="417"/>
                  </a:cubicBezTo>
                  <a:cubicBezTo>
                    <a:pt x="3656" y="417"/>
                    <a:pt x="3688" y="396"/>
                    <a:pt x="3813" y="448"/>
                  </a:cubicBezTo>
                  <a:cubicBezTo>
                    <a:pt x="3938" y="489"/>
                    <a:pt x="4052" y="542"/>
                    <a:pt x="4063" y="531"/>
                  </a:cubicBezTo>
                  <a:cubicBezTo>
                    <a:pt x="4073" y="531"/>
                    <a:pt x="4146" y="396"/>
                    <a:pt x="4146" y="396"/>
                  </a:cubicBezTo>
                  <a:cubicBezTo>
                    <a:pt x="4146" y="396"/>
                    <a:pt x="3990" y="198"/>
                    <a:pt x="3979" y="177"/>
                  </a:cubicBezTo>
                  <a:cubicBezTo>
                    <a:pt x="3969" y="156"/>
                    <a:pt x="3708" y="0"/>
                    <a:pt x="3708" y="0"/>
                  </a:cubicBezTo>
                  <a:cubicBezTo>
                    <a:pt x="2896" y="73"/>
                    <a:pt x="2896" y="73"/>
                    <a:pt x="2896" y="73"/>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45"/>
            <p:cNvSpPr/>
            <p:nvPr/>
          </p:nvSpPr>
          <p:spPr>
            <a:xfrm>
              <a:off x="7265934" y="2365532"/>
              <a:ext cx="95505" cy="54751"/>
            </a:xfrm>
            <a:custGeom>
              <a:avLst/>
              <a:gdLst/>
              <a:ahLst/>
              <a:cxnLst/>
              <a:rect l="l" t="t" r="r" b="b"/>
              <a:pathLst>
                <a:path w="464" h="266" extrusionOk="0">
                  <a:moveTo>
                    <a:pt x="236" y="1"/>
                  </a:moveTo>
                  <a:lnTo>
                    <a:pt x="236" y="1"/>
                  </a:lnTo>
                  <a:cubicBezTo>
                    <a:pt x="91" y="-9"/>
                    <a:pt x="18" y="64"/>
                    <a:pt x="7" y="116"/>
                  </a:cubicBezTo>
                  <a:cubicBezTo>
                    <a:pt x="7" y="168"/>
                    <a:pt x="-34" y="231"/>
                    <a:pt x="80" y="251"/>
                  </a:cubicBezTo>
                  <a:cubicBezTo>
                    <a:pt x="195" y="262"/>
                    <a:pt x="351" y="283"/>
                    <a:pt x="403" y="241"/>
                  </a:cubicBezTo>
                  <a:cubicBezTo>
                    <a:pt x="455" y="199"/>
                    <a:pt x="486" y="137"/>
                    <a:pt x="445" y="85"/>
                  </a:cubicBezTo>
                  <a:cubicBezTo>
                    <a:pt x="393" y="43"/>
                    <a:pt x="341" y="22"/>
                    <a:pt x="236" y="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45"/>
            <p:cNvSpPr/>
            <p:nvPr/>
          </p:nvSpPr>
          <p:spPr>
            <a:xfrm>
              <a:off x="7130293" y="2827173"/>
              <a:ext cx="898242" cy="1025239"/>
            </a:xfrm>
            <a:custGeom>
              <a:avLst/>
              <a:gdLst/>
              <a:ahLst/>
              <a:cxnLst/>
              <a:rect l="l" t="t" r="r" b="b"/>
              <a:pathLst>
                <a:path w="4364" h="4981" extrusionOk="0">
                  <a:moveTo>
                    <a:pt x="864" y="21"/>
                  </a:moveTo>
                  <a:lnTo>
                    <a:pt x="864" y="21"/>
                  </a:lnTo>
                  <a:cubicBezTo>
                    <a:pt x="760" y="21"/>
                    <a:pt x="687" y="229"/>
                    <a:pt x="687" y="229"/>
                  </a:cubicBezTo>
                  <a:cubicBezTo>
                    <a:pt x="489" y="250"/>
                    <a:pt x="489" y="250"/>
                    <a:pt x="489" y="250"/>
                  </a:cubicBezTo>
                  <a:cubicBezTo>
                    <a:pt x="260" y="427"/>
                    <a:pt x="260" y="427"/>
                    <a:pt x="260" y="427"/>
                  </a:cubicBezTo>
                  <a:cubicBezTo>
                    <a:pt x="260" y="427"/>
                    <a:pt x="145" y="406"/>
                    <a:pt x="135" y="417"/>
                  </a:cubicBezTo>
                  <a:cubicBezTo>
                    <a:pt x="125" y="427"/>
                    <a:pt x="72" y="552"/>
                    <a:pt x="72" y="552"/>
                  </a:cubicBezTo>
                  <a:cubicBezTo>
                    <a:pt x="197" y="822"/>
                    <a:pt x="197" y="822"/>
                    <a:pt x="197" y="822"/>
                  </a:cubicBezTo>
                  <a:cubicBezTo>
                    <a:pt x="208" y="1041"/>
                    <a:pt x="208" y="1041"/>
                    <a:pt x="208" y="1041"/>
                  </a:cubicBezTo>
                  <a:cubicBezTo>
                    <a:pt x="208" y="1041"/>
                    <a:pt x="10" y="1426"/>
                    <a:pt x="10" y="1436"/>
                  </a:cubicBezTo>
                  <a:cubicBezTo>
                    <a:pt x="10" y="1447"/>
                    <a:pt x="0" y="1593"/>
                    <a:pt x="0" y="1593"/>
                  </a:cubicBezTo>
                  <a:cubicBezTo>
                    <a:pt x="93" y="1645"/>
                    <a:pt x="93" y="1645"/>
                    <a:pt x="93" y="1645"/>
                  </a:cubicBezTo>
                  <a:cubicBezTo>
                    <a:pt x="93" y="1947"/>
                    <a:pt x="93" y="1947"/>
                    <a:pt x="93" y="1947"/>
                  </a:cubicBezTo>
                  <a:cubicBezTo>
                    <a:pt x="197" y="2061"/>
                    <a:pt x="197" y="2061"/>
                    <a:pt x="197" y="2061"/>
                  </a:cubicBezTo>
                  <a:cubicBezTo>
                    <a:pt x="500" y="2134"/>
                    <a:pt x="500" y="2134"/>
                    <a:pt x="500" y="2134"/>
                  </a:cubicBezTo>
                  <a:cubicBezTo>
                    <a:pt x="666" y="2218"/>
                    <a:pt x="666" y="2218"/>
                    <a:pt x="666" y="2218"/>
                  </a:cubicBezTo>
                  <a:cubicBezTo>
                    <a:pt x="666" y="2218"/>
                    <a:pt x="822" y="2551"/>
                    <a:pt x="833" y="2551"/>
                  </a:cubicBezTo>
                  <a:lnTo>
                    <a:pt x="1083" y="2645"/>
                  </a:lnTo>
                  <a:cubicBezTo>
                    <a:pt x="1083" y="2645"/>
                    <a:pt x="1312" y="2718"/>
                    <a:pt x="1343" y="2728"/>
                  </a:cubicBezTo>
                  <a:cubicBezTo>
                    <a:pt x="1364" y="2728"/>
                    <a:pt x="1572" y="2905"/>
                    <a:pt x="1572" y="2905"/>
                  </a:cubicBezTo>
                  <a:cubicBezTo>
                    <a:pt x="1635" y="3134"/>
                    <a:pt x="1635" y="3134"/>
                    <a:pt x="1635" y="3134"/>
                  </a:cubicBezTo>
                  <a:cubicBezTo>
                    <a:pt x="1770" y="3978"/>
                    <a:pt x="1770" y="3978"/>
                    <a:pt x="1770" y="3978"/>
                  </a:cubicBezTo>
                  <a:cubicBezTo>
                    <a:pt x="1968" y="4509"/>
                    <a:pt x="1968" y="4509"/>
                    <a:pt x="1968" y="4509"/>
                  </a:cubicBezTo>
                  <a:cubicBezTo>
                    <a:pt x="2260" y="4874"/>
                    <a:pt x="2260" y="4874"/>
                    <a:pt x="2260" y="4874"/>
                  </a:cubicBezTo>
                  <a:cubicBezTo>
                    <a:pt x="2260" y="4874"/>
                    <a:pt x="2479" y="4999"/>
                    <a:pt x="2500" y="4978"/>
                  </a:cubicBezTo>
                  <a:cubicBezTo>
                    <a:pt x="2510" y="4968"/>
                    <a:pt x="2625" y="4947"/>
                    <a:pt x="2625" y="4947"/>
                  </a:cubicBezTo>
                  <a:cubicBezTo>
                    <a:pt x="2625" y="4947"/>
                    <a:pt x="2708" y="4843"/>
                    <a:pt x="2708" y="4832"/>
                  </a:cubicBezTo>
                  <a:cubicBezTo>
                    <a:pt x="2697" y="4822"/>
                    <a:pt x="2645" y="4770"/>
                    <a:pt x="2645" y="4770"/>
                  </a:cubicBezTo>
                  <a:cubicBezTo>
                    <a:pt x="2500" y="4718"/>
                    <a:pt x="2500" y="4718"/>
                    <a:pt x="2500" y="4718"/>
                  </a:cubicBezTo>
                  <a:cubicBezTo>
                    <a:pt x="2510" y="4655"/>
                    <a:pt x="2520" y="4572"/>
                    <a:pt x="2520" y="4572"/>
                  </a:cubicBezTo>
                  <a:cubicBezTo>
                    <a:pt x="2604" y="4426"/>
                    <a:pt x="2604" y="4426"/>
                    <a:pt x="2604" y="4426"/>
                  </a:cubicBezTo>
                  <a:cubicBezTo>
                    <a:pt x="2666" y="4311"/>
                    <a:pt x="2666" y="4311"/>
                    <a:pt x="2666" y="4311"/>
                  </a:cubicBezTo>
                  <a:cubicBezTo>
                    <a:pt x="2625" y="4228"/>
                    <a:pt x="2625" y="4228"/>
                    <a:pt x="2625" y="4228"/>
                  </a:cubicBezTo>
                  <a:cubicBezTo>
                    <a:pt x="2593" y="4124"/>
                    <a:pt x="2593" y="4124"/>
                    <a:pt x="2593" y="4124"/>
                  </a:cubicBezTo>
                  <a:cubicBezTo>
                    <a:pt x="2593" y="4124"/>
                    <a:pt x="2645" y="4093"/>
                    <a:pt x="2666" y="4072"/>
                  </a:cubicBezTo>
                  <a:cubicBezTo>
                    <a:pt x="2687" y="4051"/>
                    <a:pt x="2802" y="4020"/>
                    <a:pt x="2822" y="4020"/>
                  </a:cubicBezTo>
                  <a:cubicBezTo>
                    <a:pt x="2843" y="4020"/>
                    <a:pt x="2968" y="3999"/>
                    <a:pt x="2968" y="3999"/>
                  </a:cubicBezTo>
                  <a:cubicBezTo>
                    <a:pt x="3010" y="3884"/>
                    <a:pt x="3010" y="3884"/>
                    <a:pt x="3010" y="3884"/>
                  </a:cubicBezTo>
                  <a:cubicBezTo>
                    <a:pt x="3010" y="3707"/>
                    <a:pt x="3010" y="3707"/>
                    <a:pt x="3010" y="3707"/>
                  </a:cubicBezTo>
                  <a:cubicBezTo>
                    <a:pt x="3125" y="3686"/>
                    <a:pt x="3125" y="3686"/>
                    <a:pt x="3125" y="3686"/>
                  </a:cubicBezTo>
                  <a:cubicBezTo>
                    <a:pt x="3239" y="3645"/>
                    <a:pt x="3239" y="3645"/>
                    <a:pt x="3239" y="3645"/>
                  </a:cubicBezTo>
                  <a:cubicBezTo>
                    <a:pt x="3322" y="3572"/>
                    <a:pt x="3322" y="3572"/>
                    <a:pt x="3322" y="3572"/>
                  </a:cubicBezTo>
                  <a:cubicBezTo>
                    <a:pt x="3354" y="3322"/>
                    <a:pt x="3354" y="3322"/>
                    <a:pt x="3354" y="3322"/>
                  </a:cubicBezTo>
                  <a:cubicBezTo>
                    <a:pt x="3375" y="3093"/>
                    <a:pt x="3375" y="3093"/>
                    <a:pt x="3375" y="3093"/>
                  </a:cubicBezTo>
                  <a:cubicBezTo>
                    <a:pt x="3718" y="2832"/>
                    <a:pt x="3718" y="2832"/>
                    <a:pt x="3718" y="2832"/>
                  </a:cubicBezTo>
                  <a:cubicBezTo>
                    <a:pt x="4031" y="2520"/>
                    <a:pt x="4031" y="2520"/>
                    <a:pt x="4031" y="2520"/>
                  </a:cubicBezTo>
                  <a:cubicBezTo>
                    <a:pt x="4083" y="2291"/>
                    <a:pt x="4083" y="2291"/>
                    <a:pt x="4083" y="2291"/>
                  </a:cubicBezTo>
                  <a:cubicBezTo>
                    <a:pt x="4093" y="1905"/>
                    <a:pt x="4093" y="1905"/>
                    <a:pt x="4093" y="1905"/>
                  </a:cubicBezTo>
                  <a:cubicBezTo>
                    <a:pt x="4364" y="1468"/>
                    <a:pt x="4364" y="1468"/>
                    <a:pt x="4364" y="1468"/>
                  </a:cubicBezTo>
                  <a:cubicBezTo>
                    <a:pt x="4312" y="1291"/>
                    <a:pt x="4312" y="1291"/>
                    <a:pt x="4312" y="1291"/>
                  </a:cubicBezTo>
                  <a:cubicBezTo>
                    <a:pt x="4218" y="1166"/>
                    <a:pt x="4218" y="1166"/>
                    <a:pt x="4218" y="1166"/>
                  </a:cubicBezTo>
                  <a:cubicBezTo>
                    <a:pt x="4000" y="1093"/>
                    <a:pt x="4000" y="1093"/>
                    <a:pt x="4000" y="1093"/>
                  </a:cubicBezTo>
                  <a:cubicBezTo>
                    <a:pt x="3677" y="1093"/>
                    <a:pt x="3677" y="1093"/>
                    <a:pt x="3677" y="1093"/>
                  </a:cubicBezTo>
                  <a:cubicBezTo>
                    <a:pt x="3677" y="1093"/>
                    <a:pt x="3552" y="999"/>
                    <a:pt x="3531" y="988"/>
                  </a:cubicBezTo>
                  <a:cubicBezTo>
                    <a:pt x="3510" y="968"/>
                    <a:pt x="3385" y="926"/>
                    <a:pt x="3385" y="926"/>
                  </a:cubicBezTo>
                  <a:cubicBezTo>
                    <a:pt x="3187" y="999"/>
                    <a:pt x="3187" y="999"/>
                    <a:pt x="3187" y="999"/>
                  </a:cubicBezTo>
                  <a:cubicBezTo>
                    <a:pt x="3052" y="988"/>
                    <a:pt x="3052" y="988"/>
                    <a:pt x="3052" y="988"/>
                  </a:cubicBezTo>
                  <a:cubicBezTo>
                    <a:pt x="3093" y="718"/>
                    <a:pt x="3093" y="718"/>
                    <a:pt x="3093" y="718"/>
                  </a:cubicBezTo>
                  <a:cubicBezTo>
                    <a:pt x="3041" y="604"/>
                    <a:pt x="3041" y="604"/>
                    <a:pt x="3041" y="604"/>
                  </a:cubicBezTo>
                  <a:cubicBezTo>
                    <a:pt x="2906" y="489"/>
                    <a:pt x="2906" y="489"/>
                    <a:pt x="2906" y="489"/>
                  </a:cubicBezTo>
                  <a:cubicBezTo>
                    <a:pt x="2906" y="489"/>
                    <a:pt x="2750" y="396"/>
                    <a:pt x="2729" y="385"/>
                  </a:cubicBezTo>
                  <a:cubicBezTo>
                    <a:pt x="2718" y="375"/>
                    <a:pt x="2458" y="292"/>
                    <a:pt x="2458" y="292"/>
                  </a:cubicBezTo>
                  <a:cubicBezTo>
                    <a:pt x="2145" y="354"/>
                    <a:pt x="2145" y="354"/>
                    <a:pt x="2145" y="354"/>
                  </a:cubicBezTo>
                  <a:cubicBezTo>
                    <a:pt x="2041" y="260"/>
                    <a:pt x="2041" y="260"/>
                    <a:pt x="2041" y="260"/>
                  </a:cubicBezTo>
                  <a:cubicBezTo>
                    <a:pt x="1854" y="52"/>
                    <a:pt x="1854" y="52"/>
                    <a:pt x="1854" y="52"/>
                  </a:cubicBezTo>
                  <a:cubicBezTo>
                    <a:pt x="1625" y="0"/>
                    <a:pt x="1625" y="0"/>
                    <a:pt x="1625" y="0"/>
                  </a:cubicBezTo>
                  <a:cubicBezTo>
                    <a:pt x="1458" y="42"/>
                    <a:pt x="1458" y="42"/>
                    <a:pt x="1458" y="42"/>
                  </a:cubicBezTo>
                  <a:lnTo>
                    <a:pt x="1218" y="135"/>
                  </a:lnTo>
                  <a:lnTo>
                    <a:pt x="1052" y="125"/>
                  </a:lnTo>
                  <a:cubicBezTo>
                    <a:pt x="958" y="52"/>
                    <a:pt x="958" y="52"/>
                    <a:pt x="958" y="52"/>
                  </a:cubicBezTo>
                  <a:cubicBezTo>
                    <a:pt x="864" y="21"/>
                    <a:pt x="864" y="21"/>
                    <a:pt x="864" y="2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45"/>
            <p:cNvSpPr/>
            <p:nvPr/>
          </p:nvSpPr>
          <p:spPr>
            <a:xfrm>
              <a:off x="7781945" y="1986775"/>
              <a:ext cx="604729" cy="795327"/>
            </a:xfrm>
            <a:custGeom>
              <a:avLst/>
              <a:gdLst/>
              <a:ahLst/>
              <a:cxnLst/>
              <a:rect l="l" t="t" r="r" b="b"/>
              <a:pathLst>
                <a:path w="2938" h="3864" extrusionOk="0">
                  <a:moveTo>
                    <a:pt x="219" y="0"/>
                  </a:moveTo>
                  <a:lnTo>
                    <a:pt x="219" y="0"/>
                  </a:lnTo>
                  <a:cubicBezTo>
                    <a:pt x="250" y="104"/>
                    <a:pt x="250" y="104"/>
                    <a:pt x="250" y="104"/>
                  </a:cubicBezTo>
                  <a:cubicBezTo>
                    <a:pt x="250" y="104"/>
                    <a:pt x="219" y="125"/>
                    <a:pt x="209" y="114"/>
                  </a:cubicBezTo>
                  <a:cubicBezTo>
                    <a:pt x="188" y="114"/>
                    <a:pt x="52" y="104"/>
                    <a:pt x="42" y="104"/>
                  </a:cubicBezTo>
                  <a:lnTo>
                    <a:pt x="0" y="156"/>
                  </a:lnTo>
                  <a:cubicBezTo>
                    <a:pt x="0" y="156"/>
                    <a:pt x="31" y="260"/>
                    <a:pt x="42" y="260"/>
                  </a:cubicBezTo>
                  <a:lnTo>
                    <a:pt x="125" y="302"/>
                  </a:lnTo>
                  <a:cubicBezTo>
                    <a:pt x="334" y="281"/>
                    <a:pt x="334" y="281"/>
                    <a:pt x="334" y="281"/>
                  </a:cubicBezTo>
                  <a:cubicBezTo>
                    <a:pt x="334" y="281"/>
                    <a:pt x="500" y="312"/>
                    <a:pt x="511" y="312"/>
                  </a:cubicBezTo>
                  <a:lnTo>
                    <a:pt x="698" y="406"/>
                  </a:lnTo>
                  <a:cubicBezTo>
                    <a:pt x="844" y="531"/>
                    <a:pt x="844" y="531"/>
                    <a:pt x="844" y="531"/>
                  </a:cubicBezTo>
                  <a:cubicBezTo>
                    <a:pt x="906" y="635"/>
                    <a:pt x="906" y="635"/>
                    <a:pt x="906" y="635"/>
                  </a:cubicBezTo>
                  <a:cubicBezTo>
                    <a:pt x="875" y="687"/>
                    <a:pt x="875" y="687"/>
                    <a:pt x="875" y="687"/>
                  </a:cubicBezTo>
                  <a:cubicBezTo>
                    <a:pt x="761" y="750"/>
                    <a:pt x="761" y="750"/>
                    <a:pt x="761" y="750"/>
                  </a:cubicBezTo>
                  <a:cubicBezTo>
                    <a:pt x="771" y="885"/>
                    <a:pt x="771" y="885"/>
                    <a:pt x="771" y="885"/>
                  </a:cubicBezTo>
                  <a:cubicBezTo>
                    <a:pt x="813" y="958"/>
                    <a:pt x="813" y="958"/>
                    <a:pt x="813" y="958"/>
                  </a:cubicBezTo>
                  <a:cubicBezTo>
                    <a:pt x="948" y="1020"/>
                    <a:pt x="948" y="1020"/>
                    <a:pt x="948" y="1020"/>
                  </a:cubicBezTo>
                  <a:cubicBezTo>
                    <a:pt x="1115" y="1020"/>
                    <a:pt x="1115" y="1020"/>
                    <a:pt x="1115" y="1020"/>
                  </a:cubicBezTo>
                  <a:cubicBezTo>
                    <a:pt x="1188" y="1031"/>
                    <a:pt x="1188" y="1031"/>
                    <a:pt x="1188" y="1031"/>
                  </a:cubicBezTo>
                  <a:cubicBezTo>
                    <a:pt x="1375" y="1260"/>
                    <a:pt x="1375" y="1260"/>
                    <a:pt x="1375" y="1260"/>
                  </a:cubicBezTo>
                  <a:cubicBezTo>
                    <a:pt x="1521" y="1604"/>
                    <a:pt x="1521" y="1604"/>
                    <a:pt x="1521" y="1604"/>
                  </a:cubicBezTo>
                  <a:cubicBezTo>
                    <a:pt x="1552" y="1906"/>
                    <a:pt x="1552" y="1906"/>
                    <a:pt x="1552" y="1906"/>
                  </a:cubicBezTo>
                  <a:cubicBezTo>
                    <a:pt x="1636" y="2052"/>
                    <a:pt x="1636" y="2052"/>
                    <a:pt x="1636" y="2052"/>
                  </a:cubicBezTo>
                  <a:cubicBezTo>
                    <a:pt x="1740" y="2302"/>
                    <a:pt x="1740" y="2302"/>
                    <a:pt x="1740" y="2302"/>
                  </a:cubicBezTo>
                  <a:cubicBezTo>
                    <a:pt x="1802" y="2614"/>
                    <a:pt x="1802" y="2614"/>
                    <a:pt x="1802" y="2614"/>
                  </a:cubicBezTo>
                  <a:cubicBezTo>
                    <a:pt x="1844" y="2739"/>
                    <a:pt x="1844" y="2739"/>
                    <a:pt x="1844" y="2739"/>
                  </a:cubicBezTo>
                  <a:cubicBezTo>
                    <a:pt x="1844" y="2739"/>
                    <a:pt x="1969" y="2843"/>
                    <a:pt x="1979" y="2854"/>
                  </a:cubicBezTo>
                  <a:lnTo>
                    <a:pt x="2156" y="2937"/>
                  </a:lnTo>
                  <a:cubicBezTo>
                    <a:pt x="2354" y="3281"/>
                    <a:pt x="2354" y="3281"/>
                    <a:pt x="2354" y="3281"/>
                  </a:cubicBezTo>
                  <a:cubicBezTo>
                    <a:pt x="2354" y="3281"/>
                    <a:pt x="2448" y="3645"/>
                    <a:pt x="2448" y="3656"/>
                  </a:cubicBezTo>
                  <a:cubicBezTo>
                    <a:pt x="2458" y="3666"/>
                    <a:pt x="2552" y="3864"/>
                    <a:pt x="2573" y="3864"/>
                  </a:cubicBezTo>
                  <a:cubicBezTo>
                    <a:pt x="2584" y="3864"/>
                    <a:pt x="2750" y="3781"/>
                    <a:pt x="2750" y="3781"/>
                  </a:cubicBezTo>
                  <a:cubicBezTo>
                    <a:pt x="2854" y="3791"/>
                    <a:pt x="2854" y="3791"/>
                    <a:pt x="2854" y="3791"/>
                  </a:cubicBezTo>
                  <a:cubicBezTo>
                    <a:pt x="2938" y="3864"/>
                    <a:pt x="2938" y="3864"/>
                    <a:pt x="2938" y="3864"/>
                  </a:cubicBezTo>
                  <a:cubicBezTo>
                    <a:pt x="2938" y="3864"/>
                    <a:pt x="2875" y="3437"/>
                    <a:pt x="2865" y="3406"/>
                  </a:cubicBezTo>
                  <a:cubicBezTo>
                    <a:pt x="2854" y="3364"/>
                    <a:pt x="2656" y="2531"/>
                    <a:pt x="2656" y="2531"/>
                  </a:cubicBezTo>
                  <a:cubicBezTo>
                    <a:pt x="2656" y="2531"/>
                    <a:pt x="2427" y="1968"/>
                    <a:pt x="2417" y="1958"/>
                  </a:cubicBezTo>
                  <a:cubicBezTo>
                    <a:pt x="2406" y="1947"/>
                    <a:pt x="2136" y="1635"/>
                    <a:pt x="2136" y="1635"/>
                  </a:cubicBezTo>
                  <a:cubicBezTo>
                    <a:pt x="1646" y="1187"/>
                    <a:pt x="1646" y="1187"/>
                    <a:pt x="1646" y="1187"/>
                  </a:cubicBezTo>
                  <a:cubicBezTo>
                    <a:pt x="1271" y="739"/>
                    <a:pt x="1271" y="739"/>
                    <a:pt x="1271" y="739"/>
                  </a:cubicBezTo>
                  <a:cubicBezTo>
                    <a:pt x="990" y="427"/>
                    <a:pt x="990" y="427"/>
                    <a:pt x="990" y="427"/>
                  </a:cubicBezTo>
                  <a:cubicBezTo>
                    <a:pt x="990" y="427"/>
                    <a:pt x="667" y="187"/>
                    <a:pt x="656" y="187"/>
                  </a:cubicBezTo>
                  <a:lnTo>
                    <a:pt x="365" y="52"/>
                  </a:lnTo>
                  <a:cubicBezTo>
                    <a:pt x="354" y="62"/>
                    <a:pt x="219" y="0"/>
                    <a:pt x="219"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45"/>
            <p:cNvSpPr/>
            <p:nvPr/>
          </p:nvSpPr>
          <p:spPr>
            <a:xfrm>
              <a:off x="6364199" y="1902591"/>
              <a:ext cx="2039364" cy="2037305"/>
            </a:xfrm>
            <a:custGeom>
              <a:avLst/>
              <a:gdLst/>
              <a:ahLst/>
              <a:cxnLst/>
              <a:rect l="l" t="t" r="r" b="b"/>
              <a:pathLst>
                <a:path w="9908" h="9898" extrusionOk="0">
                  <a:moveTo>
                    <a:pt x="2473" y="627"/>
                  </a:moveTo>
                  <a:lnTo>
                    <a:pt x="2473" y="627"/>
                  </a:lnTo>
                  <a:cubicBezTo>
                    <a:pt x="1608" y="1096"/>
                    <a:pt x="983" y="1919"/>
                    <a:pt x="566" y="2794"/>
                  </a:cubicBezTo>
                  <a:cubicBezTo>
                    <a:pt x="327" y="3294"/>
                    <a:pt x="118" y="3825"/>
                    <a:pt x="35" y="4377"/>
                  </a:cubicBezTo>
                  <a:cubicBezTo>
                    <a:pt x="-48" y="4950"/>
                    <a:pt x="25" y="5522"/>
                    <a:pt x="181" y="6085"/>
                  </a:cubicBezTo>
                  <a:cubicBezTo>
                    <a:pt x="264" y="6366"/>
                    <a:pt x="358" y="6647"/>
                    <a:pt x="473" y="6918"/>
                  </a:cubicBezTo>
                  <a:cubicBezTo>
                    <a:pt x="577" y="7178"/>
                    <a:pt x="691" y="7449"/>
                    <a:pt x="816" y="7699"/>
                  </a:cubicBezTo>
                  <a:cubicBezTo>
                    <a:pt x="941" y="7949"/>
                    <a:pt x="1087" y="8189"/>
                    <a:pt x="1275" y="8387"/>
                  </a:cubicBezTo>
                  <a:cubicBezTo>
                    <a:pt x="1462" y="8585"/>
                    <a:pt x="1670" y="8762"/>
                    <a:pt x="1889" y="8918"/>
                  </a:cubicBezTo>
                  <a:cubicBezTo>
                    <a:pt x="2691" y="9491"/>
                    <a:pt x="3649" y="9814"/>
                    <a:pt x="4628" y="9887"/>
                  </a:cubicBezTo>
                  <a:cubicBezTo>
                    <a:pt x="5597" y="9949"/>
                    <a:pt x="6576" y="9751"/>
                    <a:pt x="7430" y="9262"/>
                  </a:cubicBezTo>
                  <a:cubicBezTo>
                    <a:pt x="8232" y="8803"/>
                    <a:pt x="8888" y="8116"/>
                    <a:pt x="9336" y="7303"/>
                  </a:cubicBezTo>
                  <a:cubicBezTo>
                    <a:pt x="9555" y="6897"/>
                    <a:pt x="9711" y="6460"/>
                    <a:pt x="9815" y="6012"/>
                  </a:cubicBezTo>
                  <a:cubicBezTo>
                    <a:pt x="9919" y="5501"/>
                    <a:pt x="9930" y="4992"/>
                    <a:pt x="9878" y="4481"/>
                  </a:cubicBezTo>
                  <a:cubicBezTo>
                    <a:pt x="9836" y="4179"/>
                    <a:pt x="9784" y="3888"/>
                    <a:pt x="9711" y="3586"/>
                  </a:cubicBezTo>
                  <a:cubicBezTo>
                    <a:pt x="9649" y="3304"/>
                    <a:pt x="9576" y="3013"/>
                    <a:pt x="9482" y="2731"/>
                  </a:cubicBezTo>
                  <a:cubicBezTo>
                    <a:pt x="9388" y="2481"/>
                    <a:pt x="9263" y="2263"/>
                    <a:pt x="9076" y="2075"/>
                  </a:cubicBezTo>
                  <a:cubicBezTo>
                    <a:pt x="8899" y="1888"/>
                    <a:pt x="8690" y="1731"/>
                    <a:pt x="8513" y="1544"/>
                  </a:cubicBezTo>
                  <a:cubicBezTo>
                    <a:pt x="8315" y="1356"/>
                    <a:pt x="8169" y="1127"/>
                    <a:pt x="7982" y="929"/>
                  </a:cubicBezTo>
                  <a:cubicBezTo>
                    <a:pt x="7805" y="731"/>
                    <a:pt x="7576" y="586"/>
                    <a:pt x="7326" y="481"/>
                  </a:cubicBezTo>
                  <a:cubicBezTo>
                    <a:pt x="6857" y="273"/>
                    <a:pt x="6347" y="148"/>
                    <a:pt x="5847" y="65"/>
                  </a:cubicBezTo>
                  <a:cubicBezTo>
                    <a:pt x="4847" y="-81"/>
                    <a:pt x="3794" y="13"/>
                    <a:pt x="2868" y="429"/>
                  </a:cubicBezTo>
                  <a:cubicBezTo>
                    <a:pt x="2650" y="523"/>
                    <a:pt x="2441" y="648"/>
                    <a:pt x="2233" y="784"/>
                  </a:cubicBezTo>
                  <a:cubicBezTo>
                    <a:pt x="2212" y="794"/>
                    <a:pt x="2233" y="815"/>
                    <a:pt x="2243" y="804"/>
                  </a:cubicBezTo>
                  <a:cubicBezTo>
                    <a:pt x="3086" y="263"/>
                    <a:pt x="4107" y="23"/>
                    <a:pt x="5107" y="44"/>
                  </a:cubicBezTo>
                  <a:cubicBezTo>
                    <a:pt x="5607" y="65"/>
                    <a:pt x="6107" y="138"/>
                    <a:pt x="6586" y="273"/>
                  </a:cubicBezTo>
                  <a:cubicBezTo>
                    <a:pt x="7086" y="409"/>
                    <a:pt x="7617" y="586"/>
                    <a:pt x="7982" y="981"/>
                  </a:cubicBezTo>
                  <a:cubicBezTo>
                    <a:pt x="8159" y="1179"/>
                    <a:pt x="8305" y="1398"/>
                    <a:pt x="8492" y="1586"/>
                  </a:cubicBezTo>
                  <a:cubicBezTo>
                    <a:pt x="8669" y="1763"/>
                    <a:pt x="8878" y="1919"/>
                    <a:pt x="9044" y="2106"/>
                  </a:cubicBezTo>
                  <a:cubicBezTo>
                    <a:pt x="9242" y="2304"/>
                    <a:pt x="9367" y="2534"/>
                    <a:pt x="9461" y="2794"/>
                  </a:cubicBezTo>
                  <a:cubicBezTo>
                    <a:pt x="9555" y="3065"/>
                    <a:pt x="9617" y="3346"/>
                    <a:pt x="9680" y="3617"/>
                  </a:cubicBezTo>
                  <a:cubicBezTo>
                    <a:pt x="9815" y="4190"/>
                    <a:pt x="9899" y="4773"/>
                    <a:pt x="9867" y="5345"/>
                  </a:cubicBezTo>
                  <a:cubicBezTo>
                    <a:pt x="9836" y="5803"/>
                    <a:pt x="9742" y="6251"/>
                    <a:pt x="9576" y="6689"/>
                  </a:cubicBezTo>
                  <a:cubicBezTo>
                    <a:pt x="9253" y="7543"/>
                    <a:pt x="8690" y="8303"/>
                    <a:pt x="7961" y="8866"/>
                  </a:cubicBezTo>
                  <a:cubicBezTo>
                    <a:pt x="7211" y="9449"/>
                    <a:pt x="6294" y="9783"/>
                    <a:pt x="5347" y="9845"/>
                  </a:cubicBezTo>
                  <a:cubicBezTo>
                    <a:pt x="4378" y="9918"/>
                    <a:pt x="3388" y="9710"/>
                    <a:pt x="2525" y="9262"/>
                  </a:cubicBezTo>
                  <a:cubicBezTo>
                    <a:pt x="2077" y="9033"/>
                    <a:pt x="1639" y="8741"/>
                    <a:pt x="1295" y="8366"/>
                  </a:cubicBezTo>
                  <a:cubicBezTo>
                    <a:pt x="910" y="7949"/>
                    <a:pt x="691" y="7397"/>
                    <a:pt x="483" y="6876"/>
                  </a:cubicBezTo>
                  <a:cubicBezTo>
                    <a:pt x="275" y="6335"/>
                    <a:pt x="98" y="5783"/>
                    <a:pt x="45" y="5199"/>
                  </a:cubicBezTo>
                  <a:cubicBezTo>
                    <a:pt x="-7" y="4617"/>
                    <a:pt x="98" y="4054"/>
                    <a:pt x="295" y="3513"/>
                  </a:cubicBezTo>
                  <a:cubicBezTo>
                    <a:pt x="629" y="2586"/>
                    <a:pt x="1150" y="1679"/>
                    <a:pt x="1910" y="1044"/>
                  </a:cubicBezTo>
                  <a:cubicBezTo>
                    <a:pt x="2087" y="898"/>
                    <a:pt x="2275" y="763"/>
                    <a:pt x="2483" y="638"/>
                  </a:cubicBezTo>
                  <a:cubicBezTo>
                    <a:pt x="2493" y="638"/>
                    <a:pt x="2483" y="627"/>
                    <a:pt x="2473" y="6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5" name="Google Shape;2565;p45"/>
            <p:cNvSpPr/>
            <p:nvPr/>
          </p:nvSpPr>
          <p:spPr>
            <a:xfrm>
              <a:off x="6637333" y="1906913"/>
              <a:ext cx="863457" cy="1040882"/>
            </a:xfrm>
            <a:custGeom>
              <a:avLst/>
              <a:gdLst/>
              <a:ahLst/>
              <a:cxnLst/>
              <a:rect l="l" t="t" r="r" b="b"/>
              <a:pathLst>
                <a:path w="4195" h="5057" extrusionOk="0">
                  <a:moveTo>
                    <a:pt x="1448" y="731"/>
                  </a:moveTo>
                  <a:lnTo>
                    <a:pt x="1448" y="731"/>
                  </a:lnTo>
                  <a:cubicBezTo>
                    <a:pt x="1364" y="825"/>
                    <a:pt x="1218" y="804"/>
                    <a:pt x="1125" y="877"/>
                  </a:cubicBezTo>
                  <a:cubicBezTo>
                    <a:pt x="1083" y="908"/>
                    <a:pt x="1052" y="950"/>
                    <a:pt x="1041" y="1002"/>
                  </a:cubicBezTo>
                  <a:cubicBezTo>
                    <a:pt x="1041" y="1065"/>
                    <a:pt x="1093" y="1106"/>
                    <a:pt x="1114" y="1158"/>
                  </a:cubicBezTo>
                  <a:cubicBezTo>
                    <a:pt x="1177" y="1273"/>
                    <a:pt x="1135" y="1419"/>
                    <a:pt x="1073" y="1523"/>
                  </a:cubicBezTo>
                  <a:cubicBezTo>
                    <a:pt x="1000" y="1648"/>
                    <a:pt x="906" y="1752"/>
                    <a:pt x="812" y="1846"/>
                  </a:cubicBezTo>
                  <a:cubicBezTo>
                    <a:pt x="448" y="2263"/>
                    <a:pt x="52" y="2721"/>
                    <a:pt x="0" y="3304"/>
                  </a:cubicBezTo>
                  <a:cubicBezTo>
                    <a:pt x="0" y="3388"/>
                    <a:pt x="0" y="3460"/>
                    <a:pt x="10" y="3544"/>
                  </a:cubicBezTo>
                  <a:cubicBezTo>
                    <a:pt x="21" y="3596"/>
                    <a:pt x="21" y="3679"/>
                    <a:pt x="83" y="3710"/>
                  </a:cubicBezTo>
                  <a:cubicBezTo>
                    <a:pt x="125" y="3731"/>
                    <a:pt x="166" y="3710"/>
                    <a:pt x="198" y="3679"/>
                  </a:cubicBezTo>
                  <a:cubicBezTo>
                    <a:pt x="239" y="3638"/>
                    <a:pt x="271" y="3575"/>
                    <a:pt x="281" y="3513"/>
                  </a:cubicBezTo>
                  <a:cubicBezTo>
                    <a:pt x="291" y="3502"/>
                    <a:pt x="260" y="3492"/>
                    <a:pt x="250" y="3513"/>
                  </a:cubicBezTo>
                  <a:cubicBezTo>
                    <a:pt x="198" y="3783"/>
                    <a:pt x="302" y="4075"/>
                    <a:pt x="521" y="4252"/>
                  </a:cubicBezTo>
                  <a:cubicBezTo>
                    <a:pt x="718" y="4408"/>
                    <a:pt x="948" y="4471"/>
                    <a:pt x="1177" y="4523"/>
                  </a:cubicBezTo>
                  <a:cubicBezTo>
                    <a:pt x="1416" y="4585"/>
                    <a:pt x="1656" y="4648"/>
                    <a:pt x="1863" y="4783"/>
                  </a:cubicBezTo>
                  <a:cubicBezTo>
                    <a:pt x="1915" y="4825"/>
                    <a:pt x="1957" y="4856"/>
                    <a:pt x="1999" y="4908"/>
                  </a:cubicBezTo>
                  <a:cubicBezTo>
                    <a:pt x="2040" y="4950"/>
                    <a:pt x="2092" y="5002"/>
                    <a:pt x="2155" y="5033"/>
                  </a:cubicBezTo>
                  <a:cubicBezTo>
                    <a:pt x="2197" y="5065"/>
                    <a:pt x="2259" y="5065"/>
                    <a:pt x="2301" y="5033"/>
                  </a:cubicBezTo>
                  <a:cubicBezTo>
                    <a:pt x="2342" y="5002"/>
                    <a:pt x="2363" y="4940"/>
                    <a:pt x="2374" y="4888"/>
                  </a:cubicBezTo>
                  <a:cubicBezTo>
                    <a:pt x="2374" y="4763"/>
                    <a:pt x="2290" y="4648"/>
                    <a:pt x="2186" y="4575"/>
                  </a:cubicBezTo>
                  <a:cubicBezTo>
                    <a:pt x="2072" y="4492"/>
                    <a:pt x="1915" y="4460"/>
                    <a:pt x="1780" y="4398"/>
                  </a:cubicBezTo>
                  <a:cubicBezTo>
                    <a:pt x="1749" y="4377"/>
                    <a:pt x="1708" y="4356"/>
                    <a:pt x="1687" y="4335"/>
                  </a:cubicBezTo>
                  <a:cubicBezTo>
                    <a:pt x="1677" y="4346"/>
                    <a:pt x="1677" y="4356"/>
                    <a:pt x="1677" y="4367"/>
                  </a:cubicBezTo>
                  <a:cubicBezTo>
                    <a:pt x="1801" y="4315"/>
                    <a:pt x="1811" y="4138"/>
                    <a:pt x="1729" y="4044"/>
                  </a:cubicBezTo>
                  <a:cubicBezTo>
                    <a:pt x="1666" y="3992"/>
                    <a:pt x="1583" y="3971"/>
                    <a:pt x="1510" y="3981"/>
                  </a:cubicBezTo>
                  <a:cubicBezTo>
                    <a:pt x="1468" y="3981"/>
                    <a:pt x="1427" y="3992"/>
                    <a:pt x="1385" y="4012"/>
                  </a:cubicBezTo>
                  <a:cubicBezTo>
                    <a:pt x="1343" y="4033"/>
                    <a:pt x="1302" y="4054"/>
                    <a:pt x="1250" y="4065"/>
                  </a:cubicBezTo>
                  <a:cubicBezTo>
                    <a:pt x="1208" y="4075"/>
                    <a:pt x="1166" y="4075"/>
                    <a:pt x="1135" y="4033"/>
                  </a:cubicBezTo>
                  <a:cubicBezTo>
                    <a:pt x="1114" y="4002"/>
                    <a:pt x="1114" y="3971"/>
                    <a:pt x="1114" y="3929"/>
                  </a:cubicBezTo>
                  <a:cubicBezTo>
                    <a:pt x="1104" y="3846"/>
                    <a:pt x="1125" y="3763"/>
                    <a:pt x="1146" y="3679"/>
                  </a:cubicBezTo>
                  <a:cubicBezTo>
                    <a:pt x="1187" y="3513"/>
                    <a:pt x="1271" y="3325"/>
                    <a:pt x="1416" y="3210"/>
                  </a:cubicBezTo>
                  <a:cubicBezTo>
                    <a:pt x="1541" y="3117"/>
                    <a:pt x="1718" y="3065"/>
                    <a:pt x="1874" y="3127"/>
                  </a:cubicBezTo>
                  <a:cubicBezTo>
                    <a:pt x="1957" y="3158"/>
                    <a:pt x="2009" y="3221"/>
                    <a:pt x="2072" y="3283"/>
                  </a:cubicBezTo>
                  <a:cubicBezTo>
                    <a:pt x="2124" y="3325"/>
                    <a:pt x="2197" y="3377"/>
                    <a:pt x="2270" y="3356"/>
                  </a:cubicBezTo>
                  <a:cubicBezTo>
                    <a:pt x="2415" y="3325"/>
                    <a:pt x="2395" y="3127"/>
                    <a:pt x="2395" y="3013"/>
                  </a:cubicBezTo>
                  <a:cubicBezTo>
                    <a:pt x="2395" y="2929"/>
                    <a:pt x="2415" y="2867"/>
                    <a:pt x="2457" y="2804"/>
                  </a:cubicBezTo>
                  <a:cubicBezTo>
                    <a:pt x="2488" y="2742"/>
                    <a:pt x="2551" y="2690"/>
                    <a:pt x="2603" y="2638"/>
                  </a:cubicBezTo>
                  <a:cubicBezTo>
                    <a:pt x="2728" y="2533"/>
                    <a:pt x="2863" y="2450"/>
                    <a:pt x="2967" y="2315"/>
                  </a:cubicBezTo>
                  <a:cubicBezTo>
                    <a:pt x="3072" y="2169"/>
                    <a:pt x="3145" y="2002"/>
                    <a:pt x="3270" y="1877"/>
                  </a:cubicBezTo>
                  <a:cubicBezTo>
                    <a:pt x="3530" y="1617"/>
                    <a:pt x="3978" y="1617"/>
                    <a:pt x="4155" y="1273"/>
                  </a:cubicBezTo>
                  <a:cubicBezTo>
                    <a:pt x="4228" y="1127"/>
                    <a:pt x="4197" y="960"/>
                    <a:pt x="4092" y="835"/>
                  </a:cubicBezTo>
                  <a:cubicBezTo>
                    <a:pt x="3978" y="710"/>
                    <a:pt x="3811" y="638"/>
                    <a:pt x="3645" y="627"/>
                  </a:cubicBezTo>
                  <a:cubicBezTo>
                    <a:pt x="3561" y="627"/>
                    <a:pt x="3467" y="648"/>
                    <a:pt x="3405" y="710"/>
                  </a:cubicBezTo>
                  <a:cubicBezTo>
                    <a:pt x="3342" y="763"/>
                    <a:pt x="3311" y="846"/>
                    <a:pt x="3259" y="908"/>
                  </a:cubicBezTo>
                  <a:cubicBezTo>
                    <a:pt x="3217" y="971"/>
                    <a:pt x="3176" y="1023"/>
                    <a:pt x="3092" y="1023"/>
                  </a:cubicBezTo>
                  <a:cubicBezTo>
                    <a:pt x="3051" y="1033"/>
                    <a:pt x="2967" y="1023"/>
                    <a:pt x="2957" y="971"/>
                  </a:cubicBezTo>
                  <a:cubicBezTo>
                    <a:pt x="2936" y="929"/>
                    <a:pt x="2967" y="887"/>
                    <a:pt x="2988" y="846"/>
                  </a:cubicBezTo>
                  <a:cubicBezTo>
                    <a:pt x="3009" y="815"/>
                    <a:pt x="3030" y="773"/>
                    <a:pt x="3061" y="742"/>
                  </a:cubicBezTo>
                  <a:cubicBezTo>
                    <a:pt x="3113" y="669"/>
                    <a:pt x="3176" y="617"/>
                    <a:pt x="3249" y="565"/>
                  </a:cubicBezTo>
                  <a:cubicBezTo>
                    <a:pt x="3384" y="460"/>
                    <a:pt x="3551" y="398"/>
                    <a:pt x="3717" y="419"/>
                  </a:cubicBezTo>
                  <a:cubicBezTo>
                    <a:pt x="3801" y="440"/>
                    <a:pt x="3874" y="481"/>
                    <a:pt x="3947" y="513"/>
                  </a:cubicBezTo>
                  <a:cubicBezTo>
                    <a:pt x="4020" y="533"/>
                    <a:pt x="4103" y="533"/>
                    <a:pt x="4155" y="460"/>
                  </a:cubicBezTo>
                  <a:cubicBezTo>
                    <a:pt x="4197" y="398"/>
                    <a:pt x="4155" y="315"/>
                    <a:pt x="4113" y="252"/>
                  </a:cubicBezTo>
                  <a:cubicBezTo>
                    <a:pt x="4061" y="190"/>
                    <a:pt x="3978" y="138"/>
                    <a:pt x="3905" y="85"/>
                  </a:cubicBezTo>
                  <a:cubicBezTo>
                    <a:pt x="3822" y="44"/>
                    <a:pt x="3738" y="13"/>
                    <a:pt x="3645" y="2"/>
                  </a:cubicBezTo>
                  <a:cubicBezTo>
                    <a:pt x="3624" y="-8"/>
                    <a:pt x="3613" y="33"/>
                    <a:pt x="3634" y="33"/>
                  </a:cubicBezTo>
                  <a:cubicBezTo>
                    <a:pt x="3728" y="54"/>
                    <a:pt x="3822" y="85"/>
                    <a:pt x="3905" y="138"/>
                  </a:cubicBezTo>
                  <a:cubicBezTo>
                    <a:pt x="3978" y="179"/>
                    <a:pt x="4061" y="231"/>
                    <a:pt x="4103" y="315"/>
                  </a:cubicBezTo>
                  <a:cubicBezTo>
                    <a:pt x="4124" y="346"/>
                    <a:pt x="4145" y="388"/>
                    <a:pt x="4124" y="429"/>
                  </a:cubicBezTo>
                  <a:cubicBezTo>
                    <a:pt x="4113" y="471"/>
                    <a:pt x="4072" y="492"/>
                    <a:pt x="4030" y="492"/>
                  </a:cubicBezTo>
                  <a:cubicBezTo>
                    <a:pt x="3947" y="492"/>
                    <a:pt x="3874" y="429"/>
                    <a:pt x="3801" y="408"/>
                  </a:cubicBezTo>
                  <a:cubicBezTo>
                    <a:pt x="3478" y="294"/>
                    <a:pt x="3145" y="533"/>
                    <a:pt x="2978" y="794"/>
                  </a:cubicBezTo>
                  <a:cubicBezTo>
                    <a:pt x="2936" y="846"/>
                    <a:pt x="2884" y="929"/>
                    <a:pt x="2926" y="1002"/>
                  </a:cubicBezTo>
                  <a:cubicBezTo>
                    <a:pt x="2957" y="1044"/>
                    <a:pt x="3009" y="1065"/>
                    <a:pt x="3061" y="1065"/>
                  </a:cubicBezTo>
                  <a:cubicBezTo>
                    <a:pt x="3124" y="1065"/>
                    <a:pt x="3186" y="1044"/>
                    <a:pt x="3228" y="1002"/>
                  </a:cubicBezTo>
                  <a:cubicBezTo>
                    <a:pt x="3290" y="950"/>
                    <a:pt x="3332" y="867"/>
                    <a:pt x="3374" y="804"/>
                  </a:cubicBezTo>
                  <a:cubicBezTo>
                    <a:pt x="3426" y="731"/>
                    <a:pt x="3499" y="679"/>
                    <a:pt x="3592" y="669"/>
                  </a:cubicBezTo>
                  <a:cubicBezTo>
                    <a:pt x="3676" y="658"/>
                    <a:pt x="3770" y="679"/>
                    <a:pt x="3853" y="710"/>
                  </a:cubicBezTo>
                  <a:cubicBezTo>
                    <a:pt x="3999" y="773"/>
                    <a:pt x="4145" y="898"/>
                    <a:pt x="4165" y="1065"/>
                  </a:cubicBezTo>
                  <a:cubicBezTo>
                    <a:pt x="4176" y="1242"/>
                    <a:pt x="4051" y="1388"/>
                    <a:pt x="3915" y="1481"/>
                  </a:cubicBezTo>
                  <a:cubicBezTo>
                    <a:pt x="3759" y="1585"/>
                    <a:pt x="3572" y="1627"/>
                    <a:pt x="3415" y="1721"/>
                  </a:cubicBezTo>
                  <a:cubicBezTo>
                    <a:pt x="3342" y="1763"/>
                    <a:pt x="3270" y="1825"/>
                    <a:pt x="3207" y="1888"/>
                  </a:cubicBezTo>
                  <a:cubicBezTo>
                    <a:pt x="3155" y="1950"/>
                    <a:pt x="3103" y="2033"/>
                    <a:pt x="3061" y="2106"/>
                  </a:cubicBezTo>
                  <a:cubicBezTo>
                    <a:pt x="3009" y="2179"/>
                    <a:pt x="2967" y="2252"/>
                    <a:pt x="2905" y="2325"/>
                  </a:cubicBezTo>
                  <a:cubicBezTo>
                    <a:pt x="2853" y="2388"/>
                    <a:pt x="2801" y="2440"/>
                    <a:pt x="2738" y="2492"/>
                  </a:cubicBezTo>
                  <a:cubicBezTo>
                    <a:pt x="2624" y="2585"/>
                    <a:pt x="2488" y="2669"/>
                    <a:pt x="2415" y="2794"/>
                  </a:cubicBezTo>
                  <a:cubicBezTo>
                    <a:pt x="2374" y="2856"/>
                    <a:pt x="2363" y="2919"/>
                    <a:pt x="2353" y="2992"/>
                  </a:cubicBezTo>
                  <a:cubicBezTo>
                    <a:pt x="2353" y="3065"/>
                    <a:pt x="2363" y="3138"/>
                    <a:pt x="2353" y="3210"/>
                  </a:cubicBezTo>
                  <a:cubicBezTo>
                    <a:pt x="2332" y="3283"/>
                    <a:pt x="2290" y="3335"/>
                    <a:pt x="2207" y="3325"/>
                  </a:cubicBezTo>
                  <a:cubicBezTo>
                    <a:pt x="2134" y="3304"/>
                    <a:pt x="2072" y="3231"/>
                    <a:pt x="2020" y="3179"/>
                  </a:cubicBezTo>
                  <a:cubicBezTo>
                    <a:pt x="1957" y="3127"/>
                    <a:pt x="1895" y="3085"/>
                    <a:pt x="1822" y="3075"/>
                  </a:cubicBezTo>
                  <a:cubicBezTo>
                    <a:pt x="1739" y="3065"/>
                    <a:pt x="1666" y="3065"/>
                    <a:pt x="1583" y="3085"/>
                  </a:cubicBezTo>
                  <a:cubicBezTo>
                    <a:pt x="1427" y="3138"/>
                    <a:pt x="1302" y="3252"/>
                    <a:pt x="1218" y="3398"/>
                  </a:cubicBezTo>
                  <a:cubicBezTo>
                    <a:pt x="1177" y="3471"/>
                    <a:pt x="1146" y="3554"/>
                    <a:pt x="1125" y="3638"/>
                  </a:cubicBezTo>
                  <a:cubicBezTo>
                    <a:pt x="1093" y="3721"/>
                    <a:pt x="1083" y="3804"/>
                    <a:pt x="1073" y="3888"/>
                  </a:cubicBezTo>
                  <a:cubicBezTo>
                    <a:pt x="1073" y="3960"/>
                    <a:pt x="1083" y="4033"/>
                    <a:pt x="1125" y="4075"/>
                  </a:cubicBezTo>
                  <a:cubicBezTo>
                    <a:pt x="1198" y="4138"/>
                    <a:pt x="1291" y="4096"/>
                    <a:pt x="1354" y="4065"/>
                  </a:cubicBezTo>
                  <a:cubicBezTo>
                    <a:pt x="1437" y="4023"/>
                    <a:pt x="1521" y="4002"/>
                    <a:pt x="1614" y="4023"/>
                  </a:cubicBezTo>
                  <a:cubicBezTo>
                    <a:pt x="1687" y="4044"/>
                    <a:pt x="1739" y="4096"/>
                    <a:pt x="1749" y="4179"/>
                  </a:cubicBezTo>
                  <a:cubicBezTo>
                    <a:pt x="1749" y="4242"/>
                    <a:pt x="1729" y="4304"/>
                    <a:pt x="1666" y="4335"/>
                  </a:cubicBezTo>
                  <a:cubicBezTo>
                    <a:pt x="1656" y="4335"/>
                    <a:pt x="1646" y="4356"/>
                    <a:pt x="1656" y="4356"/>
                  </a:cubicBezTo>
                  <a:cubicBezTo>
                    <a:pt x="1770" y="4450"/>
                    <a:pt x="1915" y="4481"/>
                    <a:pt x="2040" y="4544"/>
                  </a:cubicBezTo>
                  <a:cubicBezTo>
                    <a:pt x="2103" y="4565"/>
                    <a:pt x="2165" y="4596"/>
                    <a:pt x="2217" y="4638"/>
                  </a:cubicBezTo>
                  <a:cubicBezTo>
                    <a:pt x="2259" y="4679"/>
                    <a:pt x="2301" y="4731"/>
                    <a:pt x="2322" y="4794"/>
                  </a:cubicBezTo>
                  <a:cubicBezTo>
                    <a:pt x="2342" y="4846"/>
                    <a:pt x="2342" y="4908"/>
                    <a:pt x="2322" y="4960"/>
                  </a:cubicBezTo>
                  <a:cubicBezTo>
                    <a:pt x="2301" y="4981"/>
                    <a:pt x="2290" y="5013"/>
                    <a:pt x="2259" y="5023"/>
                  </a:cubicBezTo>
                  <a:cubicBezTo>
                    <a:pt x="2228" y="5033"/>
                    <a:pt x="2197" y="5023"/>
                    <a:pt x="2176" y="5013"/>
                  </a:cubicBezTo>
                  <a:cubicBezTo>
                    <a:pt x="2113" y="4981"/>
                    <a:pt x="2072" y="4929"/>
                    <a:pt x="2020" y="4888"/>
                  </a:cubicBezTo>
                  <a:cubicBezTo>
                    <a:pt x="1988" y="4846"/>
                    <a:pt x="1947" y="4804"/>
                    <a:pt x="1895" y="4773"/>
                  </a:cubicBezTo>
                  <a:cubicBezTo>
                    <a:pt x="1718" y="4638"/>
                    <a:pt x="1489" y="4575"/>
                    <a:pt x="1271" y="4523"/>
                  </a:cubicBezTo>
                  <a:cubicBezTo>
                    <a:pt x="1052" y="4460"/>
                    <a:pt x="823" y="4408"/>
                    <a:pt x="625" y="4283"/>
                  </a:cubicBezTo>
                  <a:cubicBezTo>
                    <a:pt x="521" y="4221"/>
                    <a:pt x="437" y="4138"/>
                    <a:pt x="375" y="4033"/>
                  </a:cubicBezTo>
                  <a:cubicBezTo>
                    <a:pt x="291" y="3919"/>
                    <a:pt x="260" y="3773"/>
                    <a:pt x="271" y="3627"/>
                  </a:cubicBezTo>
                  <a:cubicBezTo>
                    <a:pt x="271" y="3585"/>
                    <a:pt x="271" y="3554"/>
                    <a:pt x="281" y="3513"/>
                  </a:cubicBezTo>
                  <a:cubicBezTo>
                    <a:pt x="271" y="3513"/>
                    <a:pt x="260" y="3513"/>
                    <a:pt x="250" y="3513"/>
                  </a:cubicBezTo>
                  <a:cubicBezTo>
                    <a:pt x="239" y="3565"/>
                    <a:pt x="218" y="3606"/>
                    <a:pt x="187" y="3648"/>
                  </a:cubicBezTo>
                  <a:cubicBezTo>
                    <a:pt x="146" y="3690"/>
                    <a:pt x="93" y="3710"/>
                    <a:pt x="62" y="3658"/>
                  </a:cubicBezTo>
                  <a:cubicBezTo>
                    <a:pt x="52" y="3627"/>
                    <a:pt x="52" y="3596"/>
                    <a:pt x="41" y="3565"/>
                  </a:cubicBezTo>
                  <a:cubicBezTo>
                    <a:pt x="41" y="3533"/>
                    <a:pt x="31" y="3502"/>
                    <a:pt x="31" y="3460"/>
                  </a:cubicBezTo>
                  <a:cubicBezTo>
                    <a:pt x="31" y="3398"/>
                    <a:pt x="31" y="3325"/>
                    <a:pt x="41" y="3263"/>
                  </a:cubicBezTo>
                  <a:cubicBezTo>
                    <a:pt x="73" y="2992"/>
                    <a:pt x="177" y="2742"/>
                    <a:pt x="323" y="2513"/>
                  </a:cubicBezTo>
                  <a:cubicBezTo>
                    <a:pt x="468" y="2283"/>
                    <a:pt x="656" y="2075"/>
                    <a:pt x="833" y="1867"/>
                  </a:cubicBezTo>
                  <a:cubicBezTo>
                    <a:pt x="916" y="1773"/>
                    <a:pt x="1010" y="1679"/>
                    <a:pt x="1073" y="1565"/>
                  </a:cubicBezTo>
                  <a:cubicBezTo>
                    <a:pt x="1135" y="1471"/>
                    <a:pt x="1177" y="1367"/>
                    <a:pt x="1166" y="1252"/>
                  </a:cubicBezTo>
                  <a:cubicBezTo>
                    <a:pt x="1156" y="1179"/>
                    <a:pt x="1135" y="1138"/>
                    <a:pt x="1093" y="1075"/>
                  </a:cubicBezTo>
                  <a:cubicBezTo>
                    <a:pt x="1073" y="1044"/>
                    <a:pt x="1062" y="1013"/>
                    <a:pt x="1073" y="981"/>
                  </a:cubicBezTo>
                  <a:cubicBezTo>
                    <a:pt x="1083" y="950"/>
                    <a:pt x="1104" y="919"/>
                    <a:pt x="1125" y="908"/>
                  </a:cubicBezTo>
                  <a:cubicBezTo>
                    <a:pt x="1218" y="825"/>
                    <a:pt x="1375" y="835"/>
                    <a:pt x="1458" y="731"/>
                  </a:cubicBezTo>
                  <a:cubicBezTo>
                    <a:pt x="1448" y="731"/>
                    <a:pt x="1448" y="731"/>
                    <a:pt x="1448" y="73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6" name="Google Shape;2566;p45"/>
            <p:cNvSpPr/>
            <p:nvPr/>
          </p:nvSpPr>
          <p:spPr>
            <a:xfrm>
              <a:off x="7263875" y="2365737"/>
              <a:ext cx="93653" cy="55780"/>
            </a:xfrm>
            <a:custGeom>
              <a:avLst/>
              <a:gdLst/>
              <a:ahLst/>
              <a:cxnLst/>
              <a:rect l="l" t="t" r="r" b="b"/>
              <a:pathLst>
                <a:path w="455" h="271" extrusionOk="0">
                  <a:moveTo>
                    <a:pt x="69" y="11"/>
                  </a:moveTo>
                  <a:lnTo>
                    <a:pt x="69" y="11"/>
                  </a:lnTo>
                  <a:cubicBezTo>
                    <a:pt x="38" y="53"/>
                    <a:pt x="17" y="94"/>
                    <a:pt x="7" y="136"/>
                  </a:cubicBezTo>
                  <a:cubicBezTo>
                    <a:pt x="-4" y="167"/>
                    <a:pt x="-4" y="209"/>
                    <a:pt x="17" y="230"/>
                  </a:cubicBezTo>
                  <a:cubicBezTo>
                    <a:pt x="38" y="271"/>
                    <a:pt x="80" y="261"/>
                    <a:pt x="121" y="271"/>
                  </a:cubicBezTo>
                  <a:cubicBezTo>
                    <a:pt x="173" y="271"/>
                    <a:pt x="215" y="271"/>
                    <a:pt x="267" y="271"/>
                  </a:cubicBezTo>
                  <a:cubicBezTo>
                    <a:pt x="319" y="271"/>
                    <a:pt x="361" y="271"/>
                    <a:pt x="403" y="250"/>
                  </a:cubicBezTo>
                  <a:cubicBezTo>
                    <a:pt x="444" y="240"/>
                    <a:pt x="455" y="209"/>
                    <a:pt x="455" y="167"/>
                  </a:cubicBezTo>
                  <a:cubicBezTo>
                    <a:pt x="455" y="125"/>
                    <a:pt x="455" y="94"/>
                    <a:pt x="444" y="53"/>
                  </a:cubicBezTo>
                  <a:cubicBezTo>
                    <a:pt x="423" y="21"/>
                    <a:pt x="382" y="11"/>
                    <a:pt x="351" y="0"/>
                  </a:cubicBezTo>
                  <a:cubicBezTo>
                    <a:pt x="298" y="0"/>
                    <a:pt x="246" y="0"/>
                    <a:pt x="194" y="0"/>
                  </a:cubicBezTo>
                  <a:cubicBezTo>
                    <a:pt x="173" y="0"/>
                    <a:pt x="142" y="11"/>
                    <a:pt x="121" y="11"/>
                  </a:cubicBezTo>
                  <a:cubicBezTo>
                    <a:pt x="111" y="11"/>
                    <a:pt x="90" y="21"/>
                    <a:pt x="80" y="21"/>
                  </a:cubicBezTo>
                  <a:cubicBezTo>
                    <a:pt x="69" y="32"/>
                    <a:pt x="69" y="32"/>
                    <a:pt x="59" y="42"/>
                  </a:cubicBezTo>
                  <a:lnTo>
                    <a:pt x="59" y="53"/>
                  </a:lnTo>
                  <a:cubicBezTo>
                    <a:pt x="80" y="53"/>
                    <a:pt x="90" y="53"/>
                    <a:pt x="111" y="42"/>
                  </a:cubicBezTo>
                  <a:cubicBezTo>
                    <a:pt x="132" y="42"/>
                    <a:pt x="153" y="32"/>
                    <a:pt x="163" y="32"/>
                  </a:cubicBezTo>
                  <a:cubicBezTo>
                    <a:pt x="205" y="32"/>
                    <a:pt x="246" y="32"/>
                    <a:pt x="288" y="32"/>
                  </a:cubicBezTo>
                  <a:cubicBezTo>
                    <a:pt x="319" y="32"/>
                    <a:pt x="361" y="21"/>
                    <a:pt x="392" y="42"/>
                  </a:cubicBezTo>
                  <a:cubicBezTo>
                    <a:pt x="423" y="63"/>
                    <a:pt x="423" y="94"/>
                    <a:pt x="434" y="125"/>
                  </a:cubicBezTo>
                  <a:cubicBezTo>
                    <a:pt x="434" y="157"/>
                    <a:pt x="434" y="209"/>
                    <a:pt x="403" y="219"/>
                  </a:cubicBezTo>
                  <a:cubicBezTo>
                    <a:pt x="371" y="250"/>
                    <a:pt x="330" y="250"/>
                    <a:pt x="298" y="250"/>
                  </a:cubicBezTo>
                  <a:cubicBezTo>
                    <a:pt x="257" y="250"/>
                    <a:pt x="215" y="250"/>
                    <a:pt x="173" y="250"/>
                  </a:cubicBezTo>
                  <a:cubicBezTo>
                    <a:pt x="153" y="250"/>
                    <a:pt x="132" y="250"/>
                    <a:pt x="121" y="240"/>
                  </a:cubicBezTo>
                  <a:cubicBezTo>
                    <a:pt x="101" y="240"/>
                    <a:pt x="80" y="240"/>
                    <a:pt x="59" y="240"/>
                  </a:cubicBezTo>
                  <a:cubicBezTo>
                    <a:pt x="17" y="230"/>
                    <a:pt x="17" y="178"/>
                    <a:pt x="28" y="146"/>
                  </a:cubicBezTo>
                  <a:cubicBezTo>
                    <a:pt x="38" y="105"/>
                    <a:pt x="48" y="63"/>
                    <a:pt x="69" y="21"/>
                  </a:cubicBezTo>
                  <a:cubicBezTo>
                    <a:pt x="69" y="11"/>
                    <a:pt x="69" y="11"/>
                    <a:pt x="69"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7" name="Google Shape;2567;p45"/>
            <p:cNvSpPr/>
            <p:nvPr/>
          </p:nvSpPr>
          <p:spPr>
            <a:xfrm>
              <a:off x="7124941" y="2822439"/>
              <a:ext cx="904623" cy="1029973"/>
            </a:xfrm>
            <a:custGeom>
              <a:avLst/>
              <a:gdLst/>
              <a:ahLst/>
              <a:cxnLst/>
              <a:rect l="l" t="t" r="r" b="b"/>
              <a:pathLst>
                <a:path w="4395" h="5004" extrusionOk="0">
                  <a:moveTo>
                    <a:pt x="171" y="419"/>
                  </a:moveTo>
                  <a:lnTo>
                    <a:pt x="171" y="419"/>
                  </a:lnTo>
                  <a:cubicBezTo>
                    <a:pt x="119" y="460"/>
                    <a:pt x="78" y="523"/>
                    <a:pt x="78" y="596"/>
                  </a:cubicBezTo>
                  <a:cubicBezTo>
                    <a:pt x="78" y="637"/>
                    <a:pt x="88" y="669"/>
                    <a:pt x="109" y="699"/>
                  </a:cubicBezTo>
                  <a:cubicBezTo>
                    <a:pt x="130" y="741"/>
                    <a:pt x="161" y="772"/>
                    <a:pt x="192" y="803"/>
                  </a:cubicBezTo>
                  <a:cubicBezTo>
                    <a:pt x="307" y="980"/>
                    <a:pt x="151" y="1178"/>
                    <a:pt x="67" y="1334"/>
                  </a:cubicBezTo>
                  <a:cubicBezTo>
                    <a:pt x="26" y="1418"/>
                    <a:pt x="-16" y="1522"/>
                    <a:pt x="5" y="1626"/>
                  </a:cubicBezTo>
                  <a:cubicBezTo>
                    <a:pt x="5" y="1636"/>
                    <a:pt x="15" y="1636"/>
                    <a:pt x="26" y="1636"/>
                  </a:cubicBezTo>
                  <a:cubicBezTo>
                    <a:pt x="57" y="1626"/>
                    <a:pt x="78" y="1636"/>
                    <a:pt x="98" y="1657"/>
                  </a:cubicBezTo>
                  <a:cubicBezTo>
                    <a:pt x="119" y="1689"/>
                    <a:pt x="119" y="1720"/>
                    <a:pt x="119" y="1761"/>
                  </a:cubicBezTo>
                  <a:cubicBezTo>
                    <a:pt x="109" y="1824"/>
                    <a:pt x="78" y="1886"/>
                    <a:pt x="98" y="1959"/>
                  </a:cubicBezTo>
                  <a:cubicBezTo>
                    <a:pt x="130" y="2064"/>
                    <a:pt x="244" y="2116"/>
                    <a:pt x="348" y="2136"/>
                  </a:cubicBezTo>
                  <a:cubicBezTo>
                    <a:pt x="473" y="2168"/>
                    <a:pt x="609" y="2178"/>
                    <a:pt x="682" y="2293"/>
                  </a:cubicBezTo>
                  <a:cubicBezTo>
                    <a:pt x="744" y="2386"/>
                    <a:pt x="765" y="2511"/>
                    <a:pt x="848" y="2595"/>
                  </a:cubicBezTo>
                  <a:cubicBezTo>
                    <a:pt x="1005" y="2741"/>
                    <a:pt x="1244" y="2709"/>
                    <a:pt x="1421" y="2793"/>
                  </a:cubicBezTo>
                  <a:cubicBezTo>
                    <a:pt x="1473" y="2814"/>
                    <a:pt x="1515" y="2845"/>
                    <a:pt x="1546" y="2886"/>
                  </a:cubicBezTo>
                  <a:cubicBezTo>
                    <a:pt x="1588" y="2928"/>
                    <a:pt x="1609" y="2991"/>
                    <a:pt x="1630" y="3053"/>
                  </a:cubicBezTo>
                  <a:cubicBezTo>
                    <a:pt x="1661" y="3189"/>
                    <a:pt x="1651" y="3324"/>
                    <a:pt x="1671" y="3459"/>
                  </a:cubicBezTo>
                  <a:cubicBezTo>
                    <a:pt x="1703" y="3751"/>
                    <a:pt x="1776" y="4043"/>
                    <a:pt x="1880" y="4314"/>
                  </a:cubicBezTo>
                  <a:cubicBezTo>
                    <a:pt x="1942" y="4449"/>
                    <a:pt x="1994" y="4584"/>
                    <a:pt x="2078" y="4709"/>
                  </a:cubicBezTo>
                  <a:cubicBezTo>
                    <a:pt x="2140" y="4814"/>
                    <a:pt x="2234" y="4918"/>
                    <a:pt x="2359" y="4970"/>
                  </a:cubicBezTo>
                  <a:cubicBezTo>
                    <a:pt x="2421" y="4991"/>
                    <a:pt x="2484" y="5011"/>
                    <a:pt x="2546" y="5001"/>
                  </a:cubicBezTo>
                  <a:cubicBezTo>
                    <a:pt x="2598" y="5001"/>
                    <a:pt x="2671" y="4991"/>
                    <a:pt x="2703" y="4938"/>
                  </a:cubicBezTo>
                  <a:cubicBezTo>
                    <a:pt x="2734" y="4897"/>
                    <a:pt x="2744" y="4834"/>
                    <a:pt x="2713" y="4793"/>
                  </a:cubicBezTo>
                  <a:cubicBezTo>
                    <a:pt x="2692" y="4782"/>
                    <a:pt x="2671" y="4772"/>
                    <a:pt x="2640" y="4772"/>
                  </a:cubicBezTo>
                  <a:cubicBezTo>
                    <a:pt x="2609" y="4761"/>
                    <a:pt x="2578" y="4772"/>
                    <a:pt x="2557" y="4751"/>
                  </a:cubicBezTo>
                  <a:cubicBezTo>
                    <a:pt x="2515" y="4720"/>
                    <a:pt x="2536" y="4647"/>
                    <a:pt x="2546" y="4616"/>
                  </a:cubicBezTo>
                  <a:cubicBezTo>
                    <a:pt x="2578" y="4564"/>
                    <a:pt x="2619" y="4522"/>
                    <a:pt x="2661" y="4480"/>
                  </a:cubicBezTo>
                  <a:cubicBezTo>
                    <a:pt x="2692" y="4439"/>
                    <a:pt x="2713" y="4376"/>
                    <a:pt x="2692" y="4324"/>
                  </a:cubicBezTo>
                  <a:cubicBezTo>
                    <a:pt x="2682" y="4272"/>
                    <a:pt x="2630" y="4209"/>
                    <a:pt x="2651" y="4157"/>
                  </a:cubicBezTo>
                  <a:cubicBezTo>
                    <a:pt x="2671" y="4105"/>
                    <a:pt x="2723" y="4095"/>
                    <a:pt x="2765" y="4084"/>
                  </a:cubicBezTo>
                  <a:cubicBezTo>
                    <a:pt x="2828" y="4074"/>
                    <a:pt x="2880" y="4084"/>
                    <a:pt x="2932" y="4064"/>
                  </a:cubicBezTo>
                  <a:cubicBezTo>
                    <a:pt x="2973" y="4053"/>
                    <a:pt x="3015" y="4032"/>
                    <a:pt x="3046" y="4001"/>
                  </a:cubicBezTo>
                  <a:cubicBezTo>
                    <a:pt x="3078" y="3949"/>
                    <a:pt x="3057" y="3886"/>
                    <a:pt x="3046" y="3834"/>
                  </a:cubicBezTo>
                  <a:cubicBezTo>
                    <a:pt x="3046" y="3803"/>
                    <a:pt x="3036" y="3772"/>
                    <a:pt x="3057" y="3751"/>
                  </a:cubicBezTo>
                  <a:cubicBezTo>
                    <a:pt x="3078" y="3730"/>
                    <a:pt x="3109" y="3730"/>
                    <a:pt x="3140" y="3720"/>
                  </a:cubicBezTo>
                  <a:cubicBezTo>
                    <a:pt x="3192" y="3720"/>
                    <a:pt x="3244" y="3709"/>
                    <a:pt x="3286" y="3678"/>
                  </a:cubicBezTo>
                  <a:cubicBezTo>
                    <a:pt x="3380" y="3605"/>
                    <a:pt x="3390" y="3470"/>
                    <a:pt x="3401" y="3366"/>
                  </a:cubicBezTo>
                  <a:cubicBezTo>
                    <a:pt x="3401" y="3293"/>
                    <a:pt x="3401" y="3209"/>
                    <a:pt x="3432" y="3147"/>
                  </a:cubicBezTo>
                  <a:cubicBezTo>
                    <a:pt x="3453" y="3095"/>
                    <a:pt x="3484" y="3053"/>
                    <a:pt x="3526" y="3011"/>
                  </a:cubicBezTo>
                  <a:cubicBezTo>
                    <a:pt x="3619" y="2939"/>
                    <a:pt x="3723" y="2897"/>
                    <a:pt x="3817" y="2834"/>
                  </a:cubicBezTo>
                  <a:cubicBezTo>
                    <a:pt x="4026" y="2689"/>
                    <a:pt x="4151" y="2449"/>
                    <a:pt x="4130" y="2199"/>
                  </a:cubicBezTo>
                  <a:cubicBezTo>
                    <a:pt x="4130" y="2126"/>
                    <a:pt x="4109" y="2043"/>
                    <a:pt x="4130" y="1959"/>
                  </a:cubicBezTo>
                  <a:cubicBezTo>
                    <a:pt x="4140" y="1907"/>
                    <a:pt x="4161" y="1866"/>
                    <a:pt x="4192" y="1814"/>
                  </a:cubicBezTo>
                  <a:cubicBezTo>
                    <a:pt x="4244" y="1730"/>
                    <a:pt x="4317" y="1647"/>
                    <a:pt x="4369" y="1543"/>
                  </a:cubicBezTo>
                  <a:cubicBezTo>
                    <a:pt x="4411" y="1449"/>
                    <a:pt x="4401" y="1334"/>
                    <a:pt x="4338" y="1251"/>
                  </a:cubicBezTo>
                  <a:cubicBezTo>
                    <a:pt x="4255" y="1147"/>
                    <a:pt x="4130" y="1105"/>
                    <a:pt x="4005" y="1105"/>
                  </a:cubicBezTo>
                  <a:cubicBezTo>
                    <a:pt x="3932" y="1095"/>
                    <a:pt x="3848" y="1105"/>
                    <a:pt x="3776" y="1105"/>
                  </a:cubicBezTo>
                  <a:cubicBezTo>
                    <a:pt x="3744" y="1105"/>
                    <a:pt x="3713" y="1105"/>
                    <a:pt x="3682" y="1095"/>
                  </a:cubicBezTo>
                  <a:cubicBezTo>
                    <a:pt x="3651" y="1074"/>
                    <a:pt x="3630" y="1043"/>
                    <a:pt x="3609" y="1022"/>
                  </a:cubicBezTo>
                  <a:cubicBezTo>
                    <a:pt x="3526" y="949"/>
                    <a:pt x="3401" y="918"/>
                    <a:pt x="3286" y="959"/>
                  </a:cubicBezTo>
                  <a:cubicBezTo>
                    <a:pt x="3265" y="970"/>
                    <a:pt x="3234" y="980"/>
                    <a:pt x="3213" y="991"/>
                  </a:cubicBezTo>
                  <a:cubicBezTo>
                    <a:pt x="3182" y="1011"/>
                    <a:pt x="3140" y="1022"/>
                    <a:pt x="3109" y="1001"/>
                  </a:cubicBezTo>
                  <a:cubicBezTo>
                    <a:pt x="3078" y="949"/>
                    <a:pt x="3109" y="876"/>
                    <a:pt x="3130" y="834"/>
                  </a:cubicBezTo>
                  <a:cubicBezTo>
                    <a:pt x="3151" y="772"/>
                    <a:pt x="3151" y="709"/>
                    <a:pt x="3109" y="658"/>
                  </a:cubicBezTo>
                  <a:cubicBezTo>
                    <a:pt x="3067" y="606"/>
                    <a:pt x="3015" y="565"/>
                    <a:pt x="2963" y="523"/>
                  </a:cubicBezTo>
                  <a:cubicBezTo>
                    <a:pt x="2859" y="440"/>
                    <a:pt x="2744" y="356"/>
                    <a:pt x="2609" y="325"/>
                  </a:cubicBezTo>
                  <a:cubicBezTo>
                    <a:pt x="2546" y="304"/>
                    <a:pt x="2484" y="294"/>
                    <a:pt x="2421" y="304"/>
                  </a:cubicBezTo>
                  <a:cubicBezTo>
                    <a:pt x="2348" y="315"/>
                    <a:pt x="2296" y="356"/>
                    <a:pt x="2223" y="367"/>
                  </a:cubicBezTo>
                  <a:cubicBezTo>
                    <a:pt x="2192" y="367"/>
                    <a:pt x="2161" y="367"/>
                    <a:pt x="2130" y="346"/>
                  </a:cubicBezTo>
                  <a:cubicBezTo>
                    <a:pt x="2109" y="325"/>
                    <a:pt x="2088" y="294"/>
                    <a:pt x="2067" y="262"/>
                  </a:cubicBezTo>
                  <a:cubicBezTo>
                    <a:pt x="2036" y="210"/>
                    <a:pt x="1994" y="169"/>
                    <a:pt x="1953" y="127"/>
                  </a:cubicBezTo>
                  <a:cubicBezTo>
                    <a:pt x="1869" y="44"/>
                    <a:pt x="1755" y="-8"/>
                    <a:pt x="1630" y="2"/>
                  </a:cubicBezTo>
                  <a:cubicBezTo>
                    <a:pt x="1515" y="23"/>
                    <a:pt x="1411" y="85"/>
                    <a:pt x="1296" y="127"/>
                  </a:cubicBezTo>
                  <a:cubicBezTo>
                    <a:pt x="1255" y="137"/>
                    <a:pt x="1192" y="148"/>
                    <a:pt x="1140" y="137"/>
                  </a:cubicBezTo>
                  <a:cubicBezTo>
                    <a:pt x="1088" y="127"/>
                    <a:pt x="1036" y="85"/>
                    <a:pt x="984" y="54"/>
                  </a:cubicBezTo>
                  <a:cubicBezTo>
                    <a:pt x="942" y="23"/>
                    <a:pt x="890" y="2"/>
                    <a:pt x="838" y="23"/>
                  </a:cubicBezTo>
                  <a:cubicBezTo>
                    <a:pt x="796" y="44"/>
                    <a:pt x="776" y="85"/>
                    <a:pt x="755" y="127"/>
                  </a:cubicBezTo>
                  <a:cubicBezTo>
                    <a:pt x="744" y="179"/>
                    <a:pt x="723" y="231"/>
                    <a:pt x="671" y="242"/>
                  </a:cubicBezTo>
                  <a:cubicBezTo>
                    <a:pt x="640" y="252"/>
                    <a:pt x="619" y="252"/>
                    <a:pt x="588" y="252"/>
                  </a:cubicBezTo>
                  <a:cubicBezTo>
                    <a:pt x="557" y="252"/>
                    <a:pt x="526" y="252"/>
                    <a:pt x="494" y="262"/>
                  </a:cubicBezTo>
                  <a:cubicBezTo>
                    <a:pt x="432" y="283"/>
                    <a:pt x="401" y="335"/>
                    <a:pt x="359" y="377"/>
                  </a:cubicBezTo>
                  <a:cubicBezTo>
                    <a:pt x="317" y="408"/>
                    <a:pt x="244" y="450"/>
                    <a:pt x="192" y="419"/>
                  </a:cubicBezTo>
                  <a:cubicBezTo>
                    <a:pt x="171" y="398"/>
                    <a:pt x="151" y="440"/>
                    <a:pt x="171" y="450"/>
                  </a:cubicBezTo>
                  <a:cubicBezTo>
                    <a:pt x="223" y="481"/>
                    <a:pt x="286" y="471"/>
                    <a:pt x="338" y="440"/>
                  </a:cubicBezTo>
                  <a:cubicBezTo>
                    <a:pt x="390" y="408"/>
                    <a:pt x="421" y="356"/>
                    <a:pt x="473" y="325"/>
                  </a:cubicBezTo>
                  <a:cubicBezTo>
                    <a:pt x="494" y="304"/>
                    <a:pt x="526" y="294"/>
                    <a:pt x="557" y="294"/>
                  </a:cubicBezTo>
                  <a:cubicBezTo>
                    <a:pt x="567" y="294"/>
                    <a:pt x="588" y="294"/>
                    <a:pt x="598" y="294"/>
                  </a:cubicBezTo>
                  <a:cubicBezTo>
                    <a:pt x="619" y="294"/>
                    <a:pt x="640" y="294"/>
                    <a:pt x="661" y="294"/>
                  </a:cubicBezTo>
                  <a:cubicBezTo>
                    <a:pt x="713" y="283"/>
                    <a:pt x="744" y="262"/>
                    <a:pt x="776" y="210"/>
                  </a:cubicBezTo>
                  <a:cubicBezTo>
                    <a:pt x="796" y="169"/>
                    <a:pt x="796" y="117"/>
                    <a:pt x="828" y="85"/>
                  </a:cubicBezTo>
                  <a:cubicBezTo>
                    <a:pt x="869" y="33"/>
                    <a:pt x="932" y="65"/>
                    <a:pt x="973" y="96"/>
                  </a:cubicBezTo>
                  <a:cubicBezTo>
                    <a:pt x="1026" y="127"/>
                    <a:pt x="1067" y="169"/>
                    <a:pt x="1119" y="179"/>
                  </a:cubicBezTo>
                  <a:cubicBezTo>
                    <a:pt x="1171" y="190"/>
                    <a:pt x="1223" y="190"/>
                    <a:pt x="1276" y="169"/>
                  </a:cubicBezTo>
                  <a:cubicBezTo>
                    <a:pt x="1390" y="148"/>
                    <a:pt x="1484" y="85"/>
                    <a:pt x="1598" y="54"/>
                  </a:cubicBezTo>
                  <a:cubicBezTo>
                    <a:pt x="1723" y="23"/>
                    <a:pt x="1838" y="75"/>
                    <a:pt x="1932" y="158"/>
                  </a:cubicBezTo>
                  <a:cubicBezTo>
                    <a:pt x="1973" y="200"/>
                    <a:pt x="2015" y="252"/>
                    <a:pt x="2046" y="304"/>
                  </a:cubicBezTo>
                  <a:cubicBezTo>
                    <a:pt x="2078" y="356"/>
                    <a:pt x="2119" y="408"/>
                    <a:pt x="2182" y="408"/>
                  </a:cubicBezTo>
                  <a:cubicBezTo>
                    <a:pt x="2255" y="419"/>
                    <a:pt x="2317" y="377"/>
                    <a:pt x="2380" y="367"/>
                  </a:cubicBezTo>
                  <a:cubicBezTo>
                    <a:pt x="2442" y="346"/>
                    <a:pt x="2505" y="346"/>
                    <a:pt x="2578" y="356"/>
                  </a:cubicBezTo>
                  <a:cubicBezTo>
                    <a:pt x="2713" y="387"/>
                    <a:pt x="2828" y="471"/>
                    <a:pt x="2932" y="554"/>
                  </a:cubicBezTo>
                  <a:cubicBezTo>
                    <a:pt x="2984" y="596"/>
                    <a:pt x="3046" y="637"/>
                    <a:pt x="3078" y="689"/>
                  </a:cubicBezTo>
                  <a:cubicBezTo>
                    <a:pt x="3119" y="761"/>
                    <a:pt x="3078" y="824"/>
                    <a:pt x="3057" y="886"/>
                  </a:cubicBezTo>
                  <a:cubicBezTo>
                    <a:pt x="3046" y="928"/>
                    <a:pt x="3046" y="991"/>
                    <a:pt x="3078" y="1022"/>
                  </a:cubicBezTo>
                  <a:cubicBezTo>
                    <a:pt x="3119" y="1074"/>
                    <a:pt x="3192" y="1053"/>
                    <a:pt x="3234" y="1022"/>
                  </a:cubicBezTo>
                  <a:cubicBezTo>
                    <a:pt x="3296" y="1001"/>
                    <a:pt x="3348" y="980"/>
                    <a:pt x="3411" y="980"/>
                  </a:cubicBezTo>
                  <a:cubicBezTo>
                    <a:pt x="3463" y="980"/>
                    <a:pt x="3526" y="1011"/>
                    <a:pt x="3578" y="1043"/>
                  </a:cubicBezTo>
                  <a:cubicBezTo>
                    <a:pt x="3598" y="1064"/>
                    <a:pt x="3609" y="1084"/>
                    <a:pt x="3630" y="1105"/>
                  </a:cubicBezTo>
                  <a:cubicBezTo>
                    <a:pt x="3661" y="1126"/>
                    <a:pt x="3682" y="1136"/>
                    <a:pt x="3723" y="1147"/>
                  </a:cubicBezTo>
                  <a:cubicBezTo>
                    <a:pt x="3786" y="1157"/>
                    <a:pt x="3859" y="1136"/>
                    <a:pt x="3932" y="1136"/>
                  </a:cubicBezTo>
                  <a:cubicBezTo>
                    <a:pt x="4067" y="1136"/>
                    <a:pt x="4213" y="1168"/>
                    <a:pt x="4296" y="1272"/>
                  </a:cubicBezTo>
                  <a:cubicBezTo>
                    <a:pt x="4463" y="1470"/>
                    <a:pt x="4223" y="1678"/>
                    <a:pt x="4130" y="1834"/>
                  </a:cubicBezTo>
                  <a:cubicBezTo>
                    <a:pt x="4109" y="1886"/>
                    <a:pt x="4088" y="1939"/>
                    <a:pt x="4088" y="1991"/>
                  </a:cubicBezTo>
                  <a:cubicBezTo>
                    <a:pt x="4078" y="2064"/>
                    <a:pt x="4088" y="2147"/>
                    <a:pt x="4098" y="2220"/>
                  </a:cubicBezTo>
                  <a:cubicBezTo>
                    <a:pt x="4098" y="2345"/>
                    <a:pt x="4067" y="2480"/>
                    <a:pt x="4005" y="2584"/>
                  </a:cubicBezTo>
                  <a:cubicBezTo>
                    <a:pt x="3932" y="2699"/>
                    <a:pt x="3838" y="2772"/>
                    <a:pt x="3734" y="2834"/>
                  </a:cubicBezTo>
                  <a:cubicBezTo>
                    <a:pt x="3640" y="2897"/>
                    <a:pt x="3536" y="2949"/>
                    <a:pt x="3463" y="3022"/>
                  </a:cubicBezTo>
                  <a:cubicBezTo>
                    <a:pt x="3432" y="3064"/>
                    <a:pt x="3401" y="3105"/>
                    <a:pt x="3380" y="3157"/>
                  </a:cubicBezTo>
                  <a:cubicBezTo>
                    <a:pt x="3359" y="3230"/>
                    <a:pt x="3359" y="3293"/>
                    <a:pt x="3359" y="3366"/>
                  </a:cubicBezTo>
                  <a:cubicBezTo>
                    <a:pt x="3359" y="3470"/>
                    <a:pt x="3338" y="3626"/>
                    <a:pt x="3223" y="3668"/>
                  </a:cubicBezTo>
                  <a:cubicBezTo>
                    <a:pt x="3171" y="3689"/>
                    <a:pt x="3119" y="3678"/>
                    <a:pt x="3067" y="3699"/>
                  </a:cubicBezTo>
                  <a:cubicBezTo>
                    <a:pt x="3015" y="3730"/>
                    <a:pt x="3005" y="3782"/>
                    <a:pt x="3005" y="3834"/>
                  </a:cubicBezTo>
                  <a:cubicBezTo>
                    <a:pt x="3015" y="3886"/>
                    <a:pt x="3036" y="3949"/>
                    <a:pt x="2994" y="3991"/>
                  </a:cubicBezTo>
                  <a:cubicBezTo>
                    <a:pt x="2963" y="4032"/>
                    <a:pt x="2901" y="4032"/>
                    <a:pt x="2848" y="4043"/>
                  </a:cubicBezTo>
                  <a:cubicBezTo>
                    <a:pt x="2765" y="4043"/>
                    <a:pt x="2640" y="4053"/>
                    <a:pt x="2609" y="4147"/>
                  </a:cubicBezTo>
                  <a:cubicBezTo>
                    <a:pt x="2588" y="4209"/>
                    <a:pt x="2630" y="4261"/>
                    <a:pt x="2651" y="4314"/>
                  </a:cubicBezTo>
                  <a:cubicBezTo>
                    <a:pt x="2671" y="4376"/>
                    <a:pt x="2651" y="4428"/>
                    <a:pt x="2609" y="4480"/>
                  </a:cubicBezTo>
                  <a:cubicBezTo>
                    <a:pt x="2578" y="4522"/>
                    <a:pt x="2536" y="4553"/>
                    <a:pt x="2505" y="4605"/>
                  </a:cubicBezTo>
                  <a:cubicBezTo>
                    <a:pt x="2494" y="4647"/>
                    <a:pt x="2484" y="4699"/>
                    <a:pt x="2505" y="4741"/>
                  </a:cubicBezTo>
                  <a:cubicBezTo>
                    <a:pt x="2526" y="4793"/>
                    <a:pt x="2578" y="4803"/>
                    <a:pt x="2619" y="4803"/>
                  </a:cubicBezTo>
                  <a:cubicBezTo>
                    <a:pt x="2651" y="4803"/>
                    <a:pt x="2682" y="4814"/>
                    <a:pt x="2692" y="4855"/>
                  </a:cubicBezTo>
                  <a:cubicBezTo>
                    <a:pt x="2703" y="4886"/>
                    <a:pt x="2682" y="4918"/>
                    <a:pt x="2651" y="4928"/>
                  </a:cubicBezTo>
                  <a:cubicBezTo>
                    <a:pt x="2598" y="4970"/>
                    <a:pt x="2526" y="4970"/>
                    <a:pt x="2463" y="4959"/>
                  </a:cubicBezTo>
                  <a:cubicBezTo>
                    <a:pt x="2401" y="4949"/>
                    <a:pt x="2338" y="4918"/>
                    <a:pt x="2286" y="4886"/>
                  </a:cubicBezTo>
                  <a:cubicBezTo>
                    <a:pt x="2171" y="4803"/>
                    <a:pt x="2098" y="4678"/>
                    <a:pt x="2036" y="4564"/>
                  </a:cubicBezTo>
                  <a:cubicBezTo>
                    <a:pt x="1901" y="4293"/>
                    <a:pt x="1807" y="4011"/>
                    <a:pt x="1755" y="3720"/>
                  </a:cubicBezTo>
                  <a:cubicBezTo>
                    <a:pt x="1723" y="3574"/>
                    <a:pt x="1703" y="3428"/>
                    <a:pt x="1692" y="3282"/>
                  </a:cubicBezTo>
                  <a:cubicBezTo>
                    <a:pt x="1682" y="3168"/>
                    <a:pt x="1682" y="3032"/>
                    <a:pt x="1619" y="2928"/>
                  </a:cubicBezTo>
                  <a:cubicBezTo>
                    <a:pt x="1515" y="2720"/>
                    <a:pt x="1276" y="2720"/>
                    <a:pt x="1078" y="2668"/>
                  </a:cubicBezTo>
                  <a:cubicBezTo>
                    <a:pt x="984" y="2647"/>
                    <a:pt x="880" y="2605"/>
                    <a:pt x="828" y="2511"/>
                  </a:cubicBezTo>
                  <a:cubicBezTo>
                    <a:pt x="765" y="2418"/>
                    <a:pt x="744" y="2282"/>
                    <a:pt x="651" y="2209"/>
                  </a:cubicBezTo>
                  <a:cubicBezTo>
                    <a:pt x="557" y="2126"/>
                    <a:pt x="421" y="2136"/>
                    <a:pt x="307" y="2095"/>
                  </a:cubicBezTo>
                  <a:cubicBezTo>
                    <a:pt x="255" y="2074"/>
                    <a:pt x="203" y="2053"/>
                    <a:pt x="161" y="2011"/>
                  </a:cubicBezTo>
                  <a:cubicBezTo>
                    <a:pt x="119" y="1949"/>
                    <a:pt x="130" y="1886"/>
                    <a:pt x="140" y="1814"/>
                  </a:cubicBezTo>
                  <a:cubicBezTo>
                    <a:pt x="151" y="1761"/>
                    <a:pt x="161" y="1709"/>
                    <a:pt x="130" y="1657"/>
                  </a:cubicBezTo>
                  <a:cubicBezTo>
                    <a:pt x="109" y="1616"/>
                    <a:pt x="57" y="1584"/>
                    <a:pt x="15" y="1605"/>
                  </a:cubicBezTo>
                  <a:cubicBezTo>
                    <a:pt x="26" y="1605"/>
                    <a:pt x="26" y="1616"/>
                    <a:pt x="36" y="1616"/>
                  </a:cubicBezTo>
                  <a:cubicBezTo>
                    <a:pt x="5" y="1428"/>
                    <a:pt x="161" y="1272"/>
                    <a:pt x="223" y="1105"/>
                  </a:cubicBezTo>
                  <a:cubicBezTo>
                    <a:pt x="255" y="1032"/>
                    <a:pt x="265" y="949"/>
                    <a:pt x="255" y="876"/>
                  </a:cubicBezTo>
                  <a:cubicBezTo>
                    <a:pt x="244" y="834"/>
                    <a:pt x="223" y="793"/>
                    <a:pt x="192" y="761"/>
                  </a:cubicBezTo>
                  <a:cubicBezTo>
                    <a:pt x="171" y="730"/>
                    <a:pt x="140" y="699"/>
                    <a:pt x="119" y="669"/>
                  </a:cubicBezTo>
                  <a:cubicBezTo>
                    <a:pt x="88" y="585"/>
                    <a:pt x="109" y="481"/>
                    <a:pt x="182" y="429"/>
                  </a:cubicBezTo>
                  <a:cubicBezTo>
                    <a:pt x="192" y="429"/>
                    <a:pt x="182" y="408"/>
                    <a:pt x="171" y="4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8" name="Google Shape;2568;p45"/>
            <p:cNvSpPr/>
            <p:nvPr/>
          </p:nvSpPr>
          <p:spPr>
            <a:xfrm>
              <a:off x="7779270" y="1987804"/>
              <a:ext cx="605140" cy="798003"/>
            </a:xfrm>
            <a:custGeom>
              <a:avLst/>
              <a:gdLst/>
              <a:ahLst/>
              <a:cxnLst/>
              <a:rect l="l" t="t" r="r" b="b"/>
              <a:pathLst>
                <a:path w="2940" h="3877" extrusionOk="0">
                  <a:moveTo>
                    <a:pt x="201" y="5"/>
                  </a:moveTo>
                  <a:lnTo>
                    <a:pt x="201" y="5"/>
                  </a:lnTo>
                  <a:cubicBezTo>
                    <a:pt x="232" y="36"/>
                    <a:pt x="253" y="67"/>
                    <a:pt x="263" y="109"/>
                  </a:cubicBezTo>
                  <a:cubicBezTo>
                    <a:pt x="274" y="99"/>
                    <a:pt x="274" y="99"/>
                    <a:pt x="274" y="99"/>
                  </a:cubicBezTo>
                  <a:cubicBezTo>
                    <a:pt x="190" y="120"/>
                    <a:pt x="97" y="26"/>
                    <a:pt x="24" y="99"/>
                  </a:cubicBezTo>
                  <a:cubicBezTo>
                    <a:pt x="-28" y="151"/>
                    <a:pt x="13" y="245"/>
                    <a:pt x="65" y="276"/>
                  </a:cubicBezTo>
                  <a:cubicBezTo>
                    <a:pt x="97" y="307"/>
                    <a:pt x="149" y="307"/>
                    <a:pt x="201" y="307"/>
                  </a:cubicBezTo>
                  <a:cubicBezTo>
                    <a:pt x="253" y="307"/>
                    <a:pt x="315" y="286"/>
                    <a:pt x="378" y="286"/>
                  </a:cubicBezTo>
                  <a:cubicBezTo>
                    <a:pt x="482" y="286"/>
                    <a:pt x="586" y="338"/>
                    <a:pt x="680" y="401"/>
                  </a:cubicBezTo>
                  <a:cubicBezTo>
                    <a:pt x="732" y="432"/>
                    <a:pt x="774" y="463"/>
                    <a:pt x="815" y="494"/>
                  </a:cubicBezTo>
                  <a:cubicBezTo>
                    <a:pt x="857" y="526"/>
                    <a:pt x="899" y="567"/>
                    <a:pt x="909" y="620"/>
                  </a:cubicBezTo>
                  <a:cubicBezTo>
                    <a:pt x="919" y="682"/>
                    <a:pt x="847" y="682"/>
                    <a:pt x="815" y="703"/>
                  </a:cubicBezTo>
                  <a:cubicBezTo>
                    <a:pt x="774" y="724"/>
                    <a:pt x="753" y="755"/>
                    <a:pt x="742" y="797"/>
                  </a:cubicBezTo>
                  <a:cubicBezTo>
                    <a:pt x="732" y="890"/>
                    <a:pt x="784" y="963"/>
                    <a:pt x="867" y="995"/>
                  </a:cubicBezTo>
                  <a:cubicBezTo>
                    <a:pt x="919" y="1015"/>
                    <a:pt x="972" y="1026"/>
                    <a:pt x="1024" y="1015"/>
                  </a:cubicBezTo>
                  <a:cubicBezTo>
                    <a:pt x="1076" y="1015"/>
                    <a:pt x="1138" y="1015"/>
                    <a:pt x="1190" y="1047"/>
                  </a:cubicBezTo>
                  <a:cubicBezTo>
                    <a:pt x="1232" y="1078"/>
                    <a:pt x="1274" y="1130"/>
                    <a:pt x="1305" y="1172"/>
                  </a:cubicBezTo>
                  <a:cubicBezTo>
                    <a:pt x="1336" y="1213"/>
                    <a:pt x="1367" y="1255"/>
                    <a:pt x="1399" y="1307"/>
                  </a:cubicBezTo>
                  <a:cubicBezTo>
                    <a:pt x="1451" y="1401"/>
                    <a:pt x="1492" y="1505"/>
                    <a:pt x="1524" y="1609"/>
                  </a:cubicBezTo>
                  <a:cubicBezTo>
                    <a:pt x="1534" y="1661"/>
                    <a:pt x="1544" y="1713"/>
                    <a:pt x="1555" y="1776"/>
                  </a:cubicBezTo>
                  <a:cubicBezTo>
                    <a:pt x="1565" y="1828"/>
                    <a:pt x="1565" y="1890"/>
                    <a:pt x="1576" y="1953"/>
                  </a:cubicBezTo>
                  <a:cubicBezTo>
                    <a:pt x="1597" y="2057"/>
                    <a:pt x="1669" y="2140"/>
                    <a:pt x="1722" y="2234"/>
                  </a:cubicBezTo>
                  <a:cubicBezTo>
                    <a:pt x="1753" y="2276"/>
                    <a:pt x="1763" y="2328"/>
                    <a:pt x="1774" y="2380"/>
                  </a:cubicBezTo>
                  <a:cubicBezTo>
                    <a:pt x="1784" y="2432"/>
                    <a:pt x="1784" y="2484"/>
                    <a:pt x="1784" y="2536"/>
                  </a:cubicBezTo>
                  <a:cubicBezTo>
                    <a:pt x="1784" y="2630"/>
                    <a:pt x="1805" y="2734"/>
                    <a:pt x="1878" y="2797"/>
                  </a:cubicBezTo>
                  <a:cubicBezTo>
                    <a:pt x="1951" y="2870"/>
                    <a:pt x="2055" y="2890"/>
                    <a:pt x="2128" y="2953"/>
                  </a:cubicBezTo>
                  <a:cubicBezTo>
                    <a:pt x="2190" y="3005"/>
                    <a:pt x="2242" y="3078"/>
                    <a:pt x="2274" y="3151"/>
                  </a:cubicBezTo>
                  <a:cubicBezTo>
                    <a:pt x="2357" y="3307"/>
                    <a:pt x="2378" y="3484"/>
                    <a:pt x="2440" y="3640"/>
                  </a:cubicBezTo>
                  <a:cubicBezTo>
                    <a:pt x="2461" y="3682"/>
                    <a:pt x="2471" y="3724"/>
                    <a:pt x="2492" y="3765"/>
                  </a:cubicBezTo>
                  <a:cubicBezTo>
                    <a:pt x="2503" y="3786"/>
                    <a:pt x="2513" y="3797"/>
                    <a:pt x="2524" y="3817"/>
                  </a:cubicBezTo>
                  <a:cubicBezTo>
                    <a:pt x="2534" y="3828"/>
                    <a:pt x="2534" y="3838"/>
                    <a:pt x="2544" y="3849"/>
                  </a:cubicBezTo>
                  <a:cubicBezTo>
                    <a:pt x="2544" y="3859"/>
                    <a:pt x="2555" y="3870"/>
                    <a:pt x="2565" y="3870"/>
                  </a:cubicBezTo>
                  <a:cubicBezTo>
                    <a:pt x="2586" y="3880"/>
                    <a:pt x="2617" y="3880"/>
                    <a:pt x="2638" y="3870"/>
                  </a:cubicBezTo>
                  <a:cubicBezTo>
                    <a:pt x="2659" y="3870"/>
                    <a:pt x="2680" y="3849"/>
                    <a:pt x="2711" y="3838"/>
                  </a:cubicBezTo>
                  <a:cubicBezTo>
                    <a:pt x="2742" y="3817"/>
                    <a:pt x="2784" y="3797"/>
                    <a:pt x="2826" y="3797"/>
                  </a:cubicBezTo>
                  <a:cubicBezTo>
                    <a:pt x="2857" y="3797"/>
                    <a:pt x="2899" y="3807"/>
                    <a:pt x="2899" y="3838"/>
                  </a:cubicBezTo>
                  <a:cubicBezTo>
                    <a:pt x="2899" y="3870"/>
                    <a:pt x="2940" y="3870"/>
                    <a:pt x="2940" y="3838"/>
                  </a:cubicBezTo>
                  <a:cubicBezTo>
                    <a:pt x="2940" y="3765"/>
                    <a:pt x="2867" y="3745"/>
                    <a:pt x="2805" y="3755"/>
                  </a:cubicBezTo>
                  <a:cubicBezTo>
                    <a:pt x="2763" y="3755"/>
                    <a:pt x="2732" y="3776"/>
                    <a:pt x="2701" y="3797"/>
                  </a:cubicBezTo>
                  <a:cubicBezTo>
                    <a:pt x="2669" y="3817"/>
                    <a:pt x="2628" y="3838"/>
                    <a:pt x="2576" y="3838"/>
                  </a:cubicBezTo>
                  <a:cubicBezTo>
                    <a:pt x="2586" y="3838"/>
                    <a:pt x="2586" y="3838"/>
                    <a:pt x="2586" y="3849"/>
                  </a:cubicBezTo>
                  <a:cubicBezTo>
                    <a:pt x="2492" y="3713"/>
                    <a:pt x="2451" y="3557"/>
                    <a:pt x="2409" y="3401"/>
                  </a:cubicBezTo>
                  <a:cubicBezTo>
                    <a:pt x="2367" y="3255"/>
                    <a:pt x="2326" y="3099"/>
                    <a:pt x="2211" y="2984"/>
                  </a:cubicBezTo>
                  <a:cubicBezTo>
                    <a:pt x="2159" y="2922"/>
                    <a:pt x="2086" y="2880"/>
                    <a:pt x="2013" y="2838"/>
                  </a:cubicBezTo>
                  <a:cubicBezTo>
                    <a:pt x="1972" y="2817"/>
                    <a:pt x="1940" y="2797"/>
                    <a:pt x="1899" y="2765"/>
                  </a:cubicBezTo>
                  <a:cubicBezTo>
                    <a:pt x="1867" y="2734"/>
                    <a:pt x="1847" y="2703"/>
                    <a:pt x="1836" y="2651"/>
                  </a:cubicBezTo>
                  <a:cubicBezTo>
                    <a:pt x="1805" y="2567"/>
                    <a:pt x="1815" y="2474"/>
                    <a:pt x="1805" y="2380"/>
                  </a:cubicBezTo>
                  <a:cubicBezTo>
                    <a:pt x="1805" y="2338"/>
                    <a:pt x="1794" y="2297"/>
                    <a:pt x="1774" y="2255"/>
                  </a:cubicBezTo>
                  <a:cubicBezTo>
                    <a:pt x="1753" y="2203"/>
                    <a:pt x="1722" y="2161"/>
                    <a:pt x="1690" y="2120"/>
                  </a:cubicBezTo>
                  <a:cubicBezTo>
                    <a:pt x="1669" y="2078"/>
                    <a:pt x="1638" y="2047"/>
                    <a:pt x="1628" y="1995"/>
                  </a:cubicBezTo>
                  <a:cubicBezTo>
                    <a:pt x="1607" y="1942"/>
                    <a:pt x="1597" y="1890"/>
                    <a:pt x="1597" y="1838"/>
                  </a:cubicBezTo>
                  <a:cubicBezTo>
                    <a:pt x="1586" y="1734"/>
                    <a:pt x="1565" y="1630"/>
                    <a:pt x="1534" y="1536"/>
                  </a:cubicBezTo>
                  <a:cubicBezTo>
                    <a:pt x="1503" y="1442"/>
                    <a:pt x="1461" y="1349"/>
                    <a:pt x="1409" y="1265"/>
                  </a:cubicBezTo>
                  <a:cubicBezTo>
                    <a:pt x="1378" y="1224"/>
                    <a:pt x="1357" y="1182"/>
                    <a:pt x="1326" y="1140"/>
                  </a:cubicBezTo>
                  <a:cubicBezTo>
                    <a:pt x="1294" y="1099"/>
                    <a:pt x="1263" y="1067"/>
                    <a:pt x="1222" y="1036"/>
                  </a:cubicBezTo>
                  <a:cubicBezTo>
                    <a:pt x="1190" y="1005"/>
                    <a:pt x="1149" y="984"/>
                    <a:pt x="1097" y="984"/>
                  </a:cubicBezTo>
                  <a:cubicBezTo>
                    <a:pt x="1044" y="984"/>
                    <a:pt x="992" y="995"/>
                    <a:pt x="940" y="984"/>
                  </a:cubicBezTo>
                  <a:cubicBezTo>
                    <a:pt x="857" y="974"/>
                    <a:pt x="774" y="922"/>
                    <a:pt x="774" y="828"/>
                  </a:cubicBezTo>
                  <a:cubicBezTo>
                    <a:pt x="774" y="786"/>
                    <a:pt x="794" y="745"/>
                    <a:pt x="826" y="734"/>
                  </a:cubicBezTo>
                  <a:cubicBezTo>
                    <a:pt x="867" y="713"/>
                    <a:pt x="909" y="703"/>
                    <a:pt x="930" y="661"/>
                  </a:cubicBezTo>
                  <a:cubicBezTo>
                    <a:pt x="951" y="630"/>
                    <a:pt x="930" y="588"/>
                    <a:pt x="909" y="557"/>
                  </a:cubicBezTo>
                  <a:cubicBezTo>
                    <a:pt x="888" y="515"/>
                    <a:pt x="847" y="484"/>
                    <a:pt x="815" y="463"/>
                  </a:cubicBezTo>
                  <a:cubicBezTo>
                    <a:pt x="732" y="401"/>
                    <a:pt x="649" y="338"/>
                    <a:pt x="555" y="297"/>
                  </a:cubicBezTo>
                  <a:cubicBezTo>
                    <a:pt x="513" y="276"/>
                    <a:pt x="472" y="265"/>
                    <a:pt x="419" y="265"/>
                  </a:cubicBezTo>
                  <a:cubicBezTo>
                    <a:pt x="367" y="255"/>
                    <a:pt x="326" y="265"/>
                    <a:pt x="274" y="276"/>
                  </a:cubicBezTo>
                  <a:cubicBezTo>
                    <a:pt x="222" y="276"/>
                    <a:pt x="159" y="286"/>
                    <a:pt x="107" y="276"/>
                  </a:cubicBezTo>
                  <a:cubicBezTo>
                    <a:pt x="76" y="265"/>
                    <a:pt x="44" y="234"/>
                    <a:pt x="34" y="192"/>
                  </a:cubicBezTo>
                  <a:cubicBezTo>
                    <a:pt x="24" y="172"/>
                    <a:pt x="24" y="130"/>
                    <a:pt x="44" y="109"/>
                  </a:cubicBezTo>
                  <a:cubicBezTo>
                    <a:pt x="86" y="88"/>
                    <a:pt x="128" y="99"/>
                    <a:pt x="159" y="109"/>
                  </a:cubicBezTo>
                  <a:cubicBezTo>
                    <a:pt x="201" y="120"/>
                    <a:pt x="242" y="130"/>
                    <a:pt x="274" y="120"/>
                  </a:cubicBezTo>
                  <a:cubicBezTo>
                    <a:pt x="284" y="120"/>
                    <a:pt x="284" y="109"/>
                    <a:pt x="284" y="109"/>
                  </a:cubicBezTo>
                  <a:cubicBezTo>
                    <a:pt x="274" y="57"/>
                    <a:pt x="242" y="26"/>
                    <a:pt x="211" y="5"/>
                  </a:cubicBezTo>
                  <a:cubicBezTo>
                    <a:pt x="201" y="-5"/>
                    <a:pt x="201" y="5"/>
                    <a:pt x="201" y="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69" name="Google Shape;2569;p45"/>
            <p:cNvSpPr/>
            <p:nvPr/>
          </p:nvSpPr>
          <p:spPr>
            <a:xfrm>
              <a:off x="7732752" y="2185811"/>
              <a:ext cx="801914" cy="219003"/>
            </a:xfrm>
            <a:custGeom>
              <a:avLst/>
              <a:gdLst/>
              <a:ahLst/>
              <a:cxnLst/>
              <a:rect l="l" t="t" r="r" b="b"/>
              <a:pathLst>
                <a:path w="3896" h="1064" extrusionOk="0">
                  <a:moveTo>
                    <a:pt x="0" y="960"/>
                  </a:moveTo>
                  <a:lnTo>
                    <a:pt x="0" y="960"/>
                  </a:lnTo>
                  <a:cubicBezTo>
                    <a:pt x="31" y="960"/>
                    <a:pt x="760" y="1022"/>
                    <a:pt x="1437" y="1033"/>
                  </a:cubicBezTo>
                  <a:cubicBezTo>
                    <a:pt x="2125" y="1043"/>
                    <a:pt x="3479" y="1064"/>
                    <a:pt x="3479" y="1064"/>
                  </a:cubicBezTo>
                  <a:cubicBezTo>
                    <a:pt x="3895" y="1064"/>
                    <a:pt x="3895" y="1064"/>
                    <a:pt x="3895" y="1064"/>
                  </a:cubicBezTo>
                  <a:cubicBezTo>
                    <a:pt x="3895" y="1064"/>
                    <a:pt x="3927" y="543"/>
                    <a:pt x="3489" y="512"/>
                  </a:cubicBezTo>
                  <a:cubicBezTo>
                    <a:pt x="3041" y="491"/>
                    <a:pt x="2989" y="637"/>
                    <a:pt x="2989" y="637"/>
                  </a:cubicBezTo>
                  <a:cubicBezTo>
                    <a:pt x="2989" y="637"/>
                    <a:pt x="2604" y="22"/>
                    <a:pt x="2020" y="1"/>
                  </a:cubicBezTo>
                  <a:cubicBezTo>
                    <a:pt x="1427" y="-20"/>
                    <a:pt x="1312" y="439"/>
                    <a:pt x="1312" y="439"/>
                  </a:cubicBezTo>
                  <a:cubicBezTo>
                    <a:pt x="1312" y="439"/>
                    <a:pt x="1166" y="355"/>
                    <a:pt x="989" y="428"/>
                  </a:cubicBezTo>
                  <a:cubicBezTo>
                    <a:pt x="823" y="491"/>
                    <a:pt x="645" y="720"/>
                    <a:pt x="645" y="720"/>
                  </a:cubicBezTo>
                  <a:cubicBezTo>
                    <a:pt x="645" y="720"/>
                    <a:pt x="375" y="699"/>
                    <a:pt x="260" y="772"/>
                  </a:cubicBezTo>
                  <a:cubicBezTo>
                    <a:pt x="135" y="845"/>
                    <a:pt x="0" y="960"/>
                    <a:pt x="0" y="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45"/>
            <p:cNvSpPr/>
            <p:nvPr/>
          </p:nvSpPr>
          <p:spPr>
            <a:xfrm>
              <a:off x="7859131" y="2179636"/>
              <a:ext cx="682121" cy="227236"/>
            </a:xfrm>
            <a:custGeom>
              <a:avLst/>
              <a:gdLst/>
              <a:ahLst/>
              <a:cxnLst/>
              <a:rect l="l" t="t" r="r" b="b"/>
              <a:pathLst>
                <a:path w="3314" h="1104" extrusionOk="0">
                  <a:moveTo>
                    <a:pt x="0" y="1042"/>
                  </a:moveTo>
                  <a:lnTo>
                    <a:pt x="0" y="1042"/>
                  </a:lnTo>
                  <a:cubicBezTo>
                    <a:pt x="427" y="1063"/>
                    <a:pt x="854" y="1073"/>
                    <a:pt x="1281" y="1083"/>
                  </a:cubicBezTo>
                  <a:cubicBezTo>
                    <a:pt x="1709" y="1094"/>
                    <a:pt x="2136" y="1104"/>
                    <a:pt x="2563" y="1104"/>
                  </a:cubicBezTo>
                  <a:cubicBezTo>
                    <a:pt x="2802" y="1104"/>
                    <a:pt x="3042" y="1104"/>
                    <a:pt x="3281" y="1104"/>
                  </a:cubicBezTo>
                  <a:cubicBezTo>
                    <a:pt x="3292" y="1104"/>
                    <a:pt x="3302" y="1104"/>
                    <a:pt x="3302" y="1094"/>
                  </a:cubicBezTo>
                  <a:cubicBezTo>
                    <a:pt x="3344" y="927"/>
                    <a:pt x="3271" y="760"/>
                    <a:pt x="3156" y="656"/>
                  </a:cubicBezTo>
                  <a:cubicBezTo>
                    <a:pt x="3021" y="521"/>
                    <a:pt x="2834" y="490"/>
                    <a:pt x="2656" y="521"/>
                  </a:cubicBezTo>
                  <a:cubicBezTo>
                    <a:pt x="2552" y="542"/>
                    <a:pt x="2448" y="583"/>
                    <a:pt x="2354" y="646"/>
                  </a:cubicBezTo>
                  <a:cubicBezTo>
                    <a:pt x="2365" y="646"/>
                    <a:pt x="2375" y="656"/>
                    <a:pt x="2386" y="656"/>
                  </a:cubicBezTo>
                  <a:cubicBezTo>
                    <a:pt x="2375" y="375"/>
                    <a:pt x="2083" y="229"/>
                    <a:pt x="1844" y="125"/>
                  </a:cubicBezTo>
                  <a:cubicBezTo>
                    <a:pt x="1688" y="63"/>
                    <a:pt x="1521" y="0"/>
                    <a:pt x="1344" y="0"/>
                  </a:cubicBezTo>
                  <a:cubicBezTo>
                    <a:pt x="1209" y="0"/>
                    <a:pt x="1063" y="42"/>
                    <a:pt x="948" y="115"/>
                  </a:cubicBezTo>
                  <a:cubicBezTo>
                    <a:pt x="875" y="156"/>
                    <a:pt x="813" y="208"/>
                    <a:pt x="761" y="271"/>
                  </a:cubicBezTo>
                  <a:cubicBezTo>
                    <a:pt x="740" y="302"/>
                    <a:pt x="719" y="333"/>
                    <a:pt x="698" y="365"/>
                  </a:cubicBezTo>
                  <a:cubicBezTo>
                    <a:pt x="667" y="406"/>
                    <a:pt x="656" y="438"/>
                    <a:pt x="646" y="479"/>
                  </a:cubicBezTo>
                  <a:cubicBezTo>
                    <a:pt x="636" y="500"/>
                    <a:pt x="667" y="510"/>
                    <a:pt x="667" y="490"/>
                  </a:cubicBezTo>
                  <a:cubicBezTo>
                    <a:pt x="677" y="469"/>
                    <a:pt x="698" y="438"/>
                    <a:pt x="719" y="406"/>
                  </a:cubicBezTo>
                  <a:cubicBezTo>
                    <a:pt x="729" y="375"/>
                    <a:pt x="750" y="344"/>
                    <a:pt x="771" y="323"/>
                  </a:cubicBezTo>
                  <a:cubicBezTo>
                    <a:pt x="813" y="271"/>
                    <a:pt x="865" y="219"/>
                    <a:pt x="917" y="177"/>
                  </a:cubicBezTo>
                  <a:cubicBezTo>
                    <a:pt x="1031" y="104"/>
                    <a:pt x="1156" y="52"/>
                    <a:pt x="1292" y="42"/>
                  </a:cubicBezTo>
                  <a:cubicBezTo>
                    <a:pt x="1459" y="21"/>
                    <a:pt x="1615" y="83"/>
                    <a:pt x="1771" y="135"/>
                  </a:cubicBezTo>
                  <a:cubicBezTo>
                    <a:pt x="1896" y="188"/>
                    <a:pt x="2021" y="240"/>
                    <a:pt x="2136" y="323"/>
                  </a:cubicBezTo>
                  <a:cubicBezTo>
                    <a:pt x="2250" y="406"/>
                    <a:pt x="2344" y="521"/>
                    <a:pt x="2354" y="667"/>
                  </a:cubicBezTo>
                  <a:cubicBezTo>
                    <a:pt x="2354" y="677"/>
                    <a:pt x="2365" y="688"/>
                    <a:pt x="2375" y="677"/>
                  </a:cubicBezTo>
                  <a:cubicBezTo>
                    <a:pt x="2521" y="583"/>
                    <a:pt x="2709" y="521"/>
                    <a:pt x="2886" y="563"/>
                  </a:cubicBezTo>
                  <a:cubicBezTo>
                    <a:pt x="3042" y="583"/>
                    <a:pt x="3177" y="688"/>
                    <a:pt x="3240" y="833"/>
                  </a:cubicBezTo>
                  <a:cubicBezTo>
                    <a:pt x="3271" y="917"/>
                    <a:pt x="3281" y="1000"/>
                    <a:pt x="3261" y="1083"/>
                  </a:cubicBezTo>
                  <a:cubicBezTo>
                    <a:pt x="3271" y="1083"/>
                    <a:pt x="3281" y="1073"/>
                    <a:pt x="3281" y="1073"/>
                  </a:cubicBezTo>
                  <a:cubicBezTo>
                    <a:pt x="2854" y="1073"/>
                    <a:pt x="2427" y="1063"/>
                    <a:pt x="2000" y="1063"/>
                  </a:cubicBezTo>
                  <a:cubicBezTo>
                    <a:pt x="1573" y="1052"/>
                    <a:pt x="1146" y="1052"/>
                    <a:pt x="719" y="1042"/>
                  </a:cubicBezTo>
                  <a:cubicBezTo>
                    <a:pt x="479" y="1042"/>
                    <a:pt x="240" y="1031"/>
                    <a:pt x="0" y="1031"/>
                  </a:cubicBezTo>
                  <a:lnTo>
                    <a:pt x="0" y="104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571" name="Google Shape;2571;p45"/>
            <p:cNvSpPr/>
            <p:nvPr/>
          </p:nvSpPr>
          <p:spPr>
            <a:xfrm>
              <a:off x="7726166" y="2260938"/>
              <a:ext cx="298454" cy="143875"/>
            </a:xfrm>
            <a:custGeom>
              <a:avLst/>
              <a:gdLst/>
              <a:ahLst/>
              <a:cxnLst/>
              <a:rect l="l" t="t" r="r" b="b"/>
              <a:pathLst>
                <a:path w="1450" h="699" extrusionOk="0">
                  <a:moveTo>
                    <a:pt x="1448" y="251"/>
                  </a:moveTo>
                  <a:lnTo>
                    <a:pt x="1448" y="251"/>
                  </a:lnTo>
                  <a:cubicBezTo>
                    <a:pt x="1459" y="188"/>
                    <a:pt x="1417" y="126"/>
                    <a:pt x="1375" y="84"/>
                  </a:cubicBezTo>
                  <a:cubicBezTo>
                    <a:pt x="1323" y="43"/>
                    <a:pt x="1261" y="11"/>
                    <a:pt x="1188" y="1"/>
                  </a:cubicBezTo>
                  <a:cubicBezTo>
                    <a:pt x="1042" y="-10"/>
                    <a:pt x="907" y="53"/>
                    <a:pt x="802" y="147"/>
                  </a:cubicBezTo>
                  <a:cubicBezTo>
                    <a:pt x="730" y="209"/>
                    <a:pt x="677" y="272"/>
                    <a:pt x="625" y="345"/>
                  </a:cubicBezTo>
                  <a:cubicBezTo>
                    <a:pt x="636" y="345"/>
                    <a:pt x="646" y="334"/>
                    <a:pt x="646" y="334"/>
                  </a:cubicBezTo>
                  <a:cubicBezTo>
                    <a:pt x="407" y="282"/>
                    <a:pt x="146" y="376"/>
                    <a:pt x="0" y="574"/>
                  </a:cubicBezTo>
                  <a:cubicBezTo>
                    <a:pt x="0" y="595"/>
                    <a:pt x="0" y="605"/>
                    <a:pt x="21" y="615"/>
                  </a:cubicBezTo>
                  <a:cubicBezTo>
                    <a:pt x="177" y="647"/>
                    <a:pt x="334" y="668"/>
                    <a:pt x="490" y="688"/>
                  </a:cubicBezTo>
                  <a:cubicBezTo>
                    <a:pt x="563" y="688"/>
                    <a:pt x="646" y="699"/>
                    <a:pt x="719" y="699"/>
                  </a:cubicBezTo>
                  <a:cubicBezTo>
                    <a:pt x="761" y="699"/>
                    <a:pt x="802" y="699"/>
                    <a:pt x="844" y="699"/>
                  </a:cubicBezTo>
                  <a:cubicBezTo>
                    <a:pt x="886" y="688"/>
                    <a:pt x="917" y="688"/>
                    <a:pt x="959" y="678"/>
                  </a:cubicBezTo>
                  <a:cubicBezTo>
                    <a:pt x="980" y="678"/>
                    <a:pt x="980" y="657"/>
                    <a:pt x="959" y="657"/>
                  </a:cubicBezTo>
                  <a:cubicBezTo>
                    <a:pt x="917" y="657"/>
                    <a:pt x="886" y="647"/>
                    <a:pt x="844" y="647"/>
                  </a:cubicBezTo>
                  <a:cubicBezTo>
                    <a:pt x="802" y="647"/>
                    <a:pt x="761" y="657"/>
                    <a:pt x="730" y="647"/>
                  </a:cubicBezTo>
                  <a:cubicBezTo>
                    <a:pt x="646" y="647"/>
                    <a:pt x="573" y="647"/>
                    <a:pt x="490" y="636"/>
                  </a:cubicBezTo>
                  <a:cubicBezTo>
                    <a:pt x="334" y="626"/>
                    <a:pt x="177" y="605"/>
                    <a:pt x="32" y="563"/>
                  </a:cubicBezTo>
                  <a:cubicBezTo>
                    <a:pt x="32" y="574"/>
                    <a:pt x="42" y="584"/>
                    <a:pt x="42" y="605"/>
                  </a:cubicBezTo>
                  <a:cubicBezTo>
                    <a:pt x="177" y="418"/>
                    <a:pt x="417" y="324"/>
                    <a:pt x="636" y="376"/>
                  </a:cubicBezTo>
                  <a:cubicBezTo>
                    <a:pt x="646" y="376"/>
                    <a:pt x="657" y="376"/>
                    <a:pt x="657" y="376"/>
                  </a:cubicBezTo>
                  <a:cubicBezTo>
                    <a:pt x="740" y="261"/>
                    <a:pt x="834" y="157"/>
                    <a:pt x="948" y="95"/>
                  </a:cubicBezTo>
                  <a:cubicBezTo>
                    <a:pt x="1063" y="32"/>
                    <a:pt x="1209" y="22"/>
                    <a:pt x="1323" y="95"/>
                  </a:cubicBezTo>
                  <a:cubicBezTo>
                    <a:pt x="1344" y="115"/>
                    <a:pt x="1375" y="147"/>
                    <a:pt x="1396" y="168"/>
                  </a:cubicBezTo>
                  <a:cubicBezTo>
                    <a:pt x="1407" y="199"/>
                    <a:pt x="1427" y="230"/>
                    <a:pt x="1448" y="261"/>
                  </a:cubicBezTo>
                  <a:lnTo>
                    <a:pt x="1448" y="25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572" name="Google Shape;2572;p45"/>
            <p:cNvGrpSpPr/>
            <p:nvPr/>
          </p:nvGrpSpPr>
          <p:grpSpPr>
            <a:xfrm>
              <a:off x="5321294" y="2166340"/>
              <a:ext cx="2057156" cy="1951138"/>
              <a:chOff x="6157835" y="2156535"/>
              <a:chExt cx="2472840" cy="2345400"/>
            </a:xfrm>
          </p:grpSpPr>
          <p:sp>
            <p:nvSpPr>
              <p:cNvPr id="2573" name="Google Shape;2573;p45"/>
              <p:cNvSpPr/>
              <p:nvPr/>
            </p:nvSpPr>
            <p:spPr>
              <a:xfrm>
                <a:off x="6505235" y="2547135"/>
                <a:ext cx="1935360" cy="315360"/>
              </a:xfrm>
              <a:custGeom>
                <a:avLst/>
                <a:gdLst/>
                <a:ahLst/>
                <a:cxnLst/>
                <a:rect l="l" t="t" r="r" b="b"/>
                <a:pathLst>
                  <a:path w="5376" h="876" extrusionOk="0">
                    <a:moveTo>
                      <a:pt x="5300" y="17"/>
                    </a:moveTo>
                    <a:lnTo>
                      <a:pt x="5300" y="17"/>
                    </a:lnTo>
                    <a:cubicBezTo>
                      <a:pt x="5390" y="181"/>
                      <a:pt x="5382" y="444"/>
                      <a:pt x="5366" y="567"/>
                    </a:cubicBezTo>
                    <a:cubicBezTo>
                      <a:pt x="5341" y="691"/>
                      <a:pt x="5300" y="863"/>
                      <a:pt x="5300" y="863"/>
                    </a:cubicBezTo>
                    <a:cubicBezTo>
                      <a:pt x="2308" y="855"/>
                      <a:pt x="2308" y="855"/>
                      <a:pt x="2308" y="855"/>
                    </a:cubicBezTo>
                    <a:cubicBezTo>
                      <a:pt x="2308" y="855"/>
                      <a:pt x="56" y="888"/>
                      <a:pt x="56" y="871"/>
                    </a:cubicBezTo>
                    <a:cubicBezTo>
                      <a:pt x="47" y="847"/>
                      <a:pt x="-18" y="510"/>
                      <a:pt x="6" y="345"/>
                    </a:cubicBezTo>
                    <a:cubicBezTo>
                      <a:pt x="31" y="173"/>
                      <a:pt x="64" y="0"/>
                      <a:pt x="64" y="0"/>
                    </a:cubicBezTo>
                    <a:cubicBezTo>
                      <a:pt x="3458" y="0"/>
                      <a:pt x="3458" y="0"/>
                      <a:pt x="3458" y="0"/>
                    </a:cubicBezTo>
                    <a:cubicBezTo>
                      <a:pt x="5300" y="17"/>
                      <a:pt x="5300" y="17"/>
                      <a:pt x="5300" y="17"/>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45"/>
              <p:cNvSpPr/>
              <p:nvPr/>
            </p:nvSpPr>
            <p:spPr>
              <a:xfrm>
                <a:off x="6500915" y="4026735"/>
                <a:ext cx="2071440" cy="470520"/>
              </a:xfrm>
              <a:custGeom>
                <a:avLst/>
                <a:gdLst/>
                <a:ahLst/>
                <a:cxnLst/>
                <a:rect l="l" t="t" r="r" b="b"/>
                <a:pathLst>
                  <a:path w="5754" h="1307" extrusionOk="0">
                    <a:moveTo>
                      <a:pt x="2" y="806"/>
                    </a:moveTo>
                    <a:lnTo>
                      <a:pt x="2" y="806"/>
                    </a:lnTo>
                    <a:cubicBezTo>
                      <a:pt x="2" y="847"/>
                      <a:pt x="10" y="897"/>
                      <a:pt x="18" y="946"/>
                    </a:cubicBezTo>
                    <a:cubicBezTo>
                      <a:pt x="43" y="1102"/>
                      <a:pt x="100" y="1266"/>
                      <a:pt x="100" y="1266"/>
                    </a:cubicBezTo>
                    <a:cubicBezTo>
                      <a:pt x="5715" y="1307"/>
                      <a:pt x="5715" y="1307"/>
                      <a:pt x="5715" y="1307"/>
                    </a:cubicBezTo>
                    <a:cubicBezTo>
                      <a:pt x="5715" y="1307"/>
                      <a:pt x="5731" y="1127"/>
                      <a:pt x="5748" y="905"/>
                    </a:cubicBezTo>
                    <a:cubicBezTo>
                      <a:pt x="5756" y="650"/>
                      <a:pt x="5764" y="337"/>
                      <a:pt x="5706" y="181"/>
                    </a:cubicBezTo>
                    <a:cubicBezTo>
                      <a:pt x="4885" y="99"/>
                      <a:pt x="4885" y="99"/>
                      <a:pt x="4885" y="99"/>
                    </a:cubicBezTo>
                    <a:cubicBezTo>
                      <a:pt x="3676" y="74"/>
                      <a:pt x="3676" y="74"/>
                      <a:pt x="3676" y="74"/>
                    </a:cubicBezTo>
                    <a:cubicBezTo>
                      <a:pt x="35" y="0"/>
                      <a:pt x="35" y="0"/>
                      <a:pt x="35" y="0"/>
                    </a:cubicBezTo>
                    <a:cubicBezTo>
                      <a:pt x="18" y="198"/>
                      <a:pt x="18" y="198"/>
                      <a:pt x="18" y="198"/>
                    </a:cubicBezTo>
                    <a:cubicBezTo>
                      <a:pt x="18" y="198"/>
                      <a:pt x="-6" y="642"/>
                      <a:pt x="2" y="80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45"/>
              <p:cNvSpPr/>
              <p:nvPr/>
            </p:nvSpPr>
            <p:spPr>
              <a:xfrm>
                <a:off x="6483275" y="2162295"/>
                <a:ext cx="2021400" cy="398880"/>
              </a:xfrm>
              <a:custGeom>
                <a:avLst/>
                <a:gdLst/>
                <a:ahLst/>
                <a:cxnLst/>
                <a:rect l="l" t="t" r="r" b="b"/>
                <a:pathLst>
                  <a:path w="5615" h="1108" extrusionOk="0">
                    <a:moveTo>
                      <a:pt x="5567" y="0"/>
                    </a:moveTo>
                    <a:lnTo>
                      <a:pt x="5567" y="0"/>
                    </a:lnTo>
                    <a:cubicBezTo>
                      <a:pt x="5574" y="49"/>
                      <a:pt x="5558" y="99"/>
                      <a:pt x="5558" y="99"/>
                    </a:cubicBezTo>
                    <a:cubicBezTo>
                      <a:pt x="240" y="99"/>
                      <a:pt x="240" y="99"/>
                      <a:pt x="240" y="99"/>
                    </a:cubicBezTo>
                    <a:cubicBezTo>
                      <a:pt x="240" y="99"/>
                      <a:pt x="92" y="370"/>
                      <a:pt x="125" y="633"/>
                    </a:cubicBezTo>
                    <a:cubicBezTo>
                      <a:pt x="158" y="888"/>
                      <a:pt x="265" y="978"/>
                      <a:pt x="265" y="978"/>
                    </a:cubicBezTo>
                    <a:cubicBezTo>
                      <a:pt x="5591" y="987"/>
                      <a:pt x="5591" y="987"/>
                      <a:pt x="5591" y="987"/>
                    </a:cubicBezTo>
                    <a:cubicBezTo>
                      <a:pt x="5615" y="1086"/>
                      <a:pt x="5615" y="1086"/>
                      <a:pt x="5615" y="1086"/>
                    </a:cubicBezTo>
                    <a:cubicBezTo>
                      <a:pt x="5615" y="1086"/>
                      <a:pt x="158" y="1135"/>
                      <a:pt x="149" y="1086"/>
                    </a:cubicBezTo>
                    <a:cubicBezTo>
                      <a:pt x="142" y="1045"/>
                      <a:pt x="10" y="872"/>
                      <a:pt x="2" y="535"/>
                    </a:cubicBezTo>
                    <a:cubicBezTo>
                      <a:pt x="-15" y="206"/>
                      <a:pt x="100" y="0"/>
                      <a:pt x="100" y="0"/>
                    </a:cubicBezTo>
                    <a:cubicBezTo>
                      <a:pt x="5567" y="0"/>
                      <a:pt x="5567" y="0"/>
                      <a:pt x="5567"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45"/>
              <p:cNvSpPr/>
              <p:nvPr/>
            </p:nvSpPr>
            <p:spPr>
              <a:xfrm>
                <a:off x="6514955" y="2857815"/>
                <a:ext cx="1945080" cy="319680"/>
              </a:xfrm>
              <a:custGeom>
                <a:avLst/>
                <a:gdLst/>
                <a:ahLst/>
                <a:cxnLst/>
                <a:rect l="l" t="t" r="r" b="b"/>
                <a:pathLst>
                  <a:path w="5403" h="888" extrusionOk="0">
                    <a:moveTo>
                      <a:pt x="12" y="551"/>
                    </a:moveTo>
                    <a:lnTo>
                      <a:pt x="12" y="551"/>
                    </a:lnTo>
                    <a:cubicBezTo>
                      <a:pt x="20" y="658"/>
                      <a:pt x="54" y="723"/>
                      <a:pt x="54" y="723"/>
                    </a:cubicBezTo>
                    <a:cubicBezTo>
                      <a:pt x="2839" y="764"/>
                      <a:pt x="2839" y="764"/>
                      <a:pt x="2839" y="764"/>
                    </a:cubicBezTo>
                    <a:cubicBezTo>
                      <a:pt x="2905" y="790"/>
                      <a:pt x="2905" y="790"/>
                      <a:pt x="2905" y="790"/>
                    </a:cubicBezTo>
                    <a:cubicBezTo>
                      <a:pt x="5330" y="888"/>
                      <a:pt x="5330" y="888"/>
                      <a:pt x="5330" y="888"/>
                    </a:cubicBezTo>
                    <a:cubicBezTo>
                      <a:pt x="5330" y="888"/>
                      <a:pt x="5355" y="831"/>
                      <a:pt x="5396" y="625"/>
                    </a:cubicBezTo>
                    <a:cubicBezTo>
                      <a:pt x="5396" y="617"/>
                      <a:pt x="5396" y="608"/>
                      <a:pt x="5396" y="608"/>
                    </a:cubicBezTo>
                    <a:cubicBezTo>
                      <a:pt x="5429" y="403"/>
                      <a:pt x="5330" y="124"/>
                      <a:pt x="5298" y="0"/>
                    </a:cubicBezTo>
                    <a:cubicBezTo>
                      <a:pt x="61" y="0"/>
                      <a:pt x="61" y="0"/>
                      <a:pt x="61" y="0"/>
                    </a:cubicBezTo>
                    <a:cubicBezTo>
                      <a:pt x="61" y="0"/>
                      <a:pt x="54" y="49"/>
                      <a:pt x="12" y="296"/>
                    </a:cubicBezTo>
                    <a:cubicBezTo>
                      <a:pt x="-4" y="386"/>
                      <a:pt x="-4" y="477"/>
                      <a:pt x="12" y="5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45"/>
              <p:cNvSpPr/>
              <p:nvPr/>
            </p:nvSpPr>
            <p:spPr>
              <a:xfrm>
                <a:off x="6504515" y="3476655"/>
                <a:ext cx="2126160" cy="207000"/>
              </a:xfrm>
              <a:custGeom>
                <a:avLst/>
                <a:gdLst/>
                <a:ahLst/>
                <a:cxnLst/>
                <a:rect l="l" t="t" r="r" b="b"/>
                <a:pathLst>
                  <a:path w="5906" h="575" extrusionOk="0">
                    <a:moveTo>
                      <a:pt x="5878" y="188"/>
                    </a:moveTo>
                    <a:lnTo>
                      <a:pt x="5878" y="188"/>
                    </a:lnTo>
                    <a:cubicBezTo>
                      <a:pt x="5878" y="188"/>
                      <a:pt x="5919" y="583"/>
                      <a:pt x="5902" y="575"/>
                    </a:cubicBezTo>
                    <a:cubicBezTo>
                      <a:pt x="5886" y="575"/>
                      <a:pt x="49" y="344"/>
                      <a:pt x="49" y="344"/>
                    </a:cubicBezTo>
                    <a:cubicBezTo>
                      <a:pt x="0" y="0"/>
                      <a:pt x="0" y="0"/>
                      <a:pt x="0" y="0"/>
                    </a:cubicBezTo>
                    <a:cubicBezTo>
                      <a:pt x="3041" y="32"/>
                      <a:pt x="3041" y="32"/>
                      <a:pt x="3041" y="32"/>
                    </a:cubicBezTo>
                    <a:lnTo>
                      <a:pt x="5878" y="18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45"/>
              <p:cNvSpPr/>
              <p:nvPr/>
            </p:nvSpPr>
            <p:spPr>
              <a:xfrm>
                <a:off x="8155835" y="4061655"/>
                <a:ext cx="190080" cy="424080"/>
              </a:xfrm>
              <a:custGeom>
                <a:avLst/>
                <a:gdLst/>
                <a:ahLst/>
                <a:cxnLst/>
                <a:rect l="l" t="t" r="r" b="b"/>
                <a:pathLst>
                  <a:path w="528" h="1178" extrusionOk="0">
                    <a:moveTo>
                      <a:pt x="526" y="11"/>
                    </a:moveTo>
                    <a:lnTo>
                      <a:pt x="526" y="11"/>
                    </a:lnTo>
                    <a:cubicBezTo>
                      <a:pt x="534" y="224"/>
                      <a:pt x="509" y="1145"/>
                      <a:pt x="485" y="1178"/>
                    </a:cubicBezTo>
                    <a:cubicBezTo>
                      <a:pt x="49" y="1178"/>
                      <a:pt x="49" y="1178"/>
                      <a:pt x="49" y="1178"/>
                    </a:cubicBezTo>
                    <a:cubicBezTo>
                      <a:pt x="49" y="1178"/>
                      <a:pt x="123" y="857"/>
                      <a:pt x="107" y="635"/>
                    </a:cubicBezTo>
                    <a:cubicBezTo>
                      <a:pt x="90" y="413"/>
                      <a:pt x="0" y="2"/>
                      <a:pt x="0" y="2"/>
                    </a:cubicBezTo>
                    <a:cubicBezTo>
                      <a:pt x="0" y="2"/>
                      <a:pt x="526" y="-6"/>
                      <a:pt x="526" y="1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9" name="Google Shape;2579;p45"/>
              <p:cNvSpPr/>
              <p:nvPr/>
            </p:nvSpPr>
            <p:spPr>
              <a:xfrm>
                <a:off x="7900955" y="4053375"/>
                <a:ext cx="142920" cy="429120"/>
              </a:xfrm>
              <a:custGeom>
                <a:avLst/>
                <a:gdLst/>
                <a:ahLst/>
                <a:cxnLst/>
                <a:rect l="l" t="t" r="r" b="b"/>
                <a:pathLst>
                  <a:path w="397" h="1192" extrusionOk="0">
                    <a:moveTo>
                      <a:pt x="322" y="17"/>
                    </a:moveTo>
                    <a:lnTo>
                      <a:pt x="322" y="17"/>
                    </a:lnTo>
                    <a:cubicBezTo>
                      <a:pt x="379" y="296"/>
                      <a:pt x="404" y="847"/>
                      <a:pt x="395" y="954"/>
                    </a:cubicBezTo>
                    <a:cubicBezTo>
                      <a:pt x="387" y="1061"/>
                      <a:pt x="371" y="1192"/>
                      <a:pt x="371" y="1192"/>
                    </a:cubicBezTo>
                    <a:cubicBezTo>
                      <a:pt x="33" y="1176"/>
                      <a:pt x="33" y="1176"/>
                      <a:pt x="33" y="1176"/>
                    </a:cubicBezTo>
                    <a:cubicBezTo>
                      <a:pt x="33" y="1176"/>
                      <a:pt x="108" y="798"/>
                      <a:pt x="91" y="592"/>
                    </a:cubicBezTo>
                    <a:cubicBezTo>
                      <a:pt x="67" y="379"/>
                      <a:pt x="0" y="0"/>
                      <a:pt x="0" y="0"/>
                    </a:cubicBezTo>
                    <a:cubicBezTo>
                      <a:pt x="322" y="17"/>
                      <a:pt x="322" y="17"/>
                      <a:pt x="322" y="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0" name="Google Shape;2580;p45"/>
              <p:cNvSpPr/>
              <p:nvPr/>
            </p:nvSpPr>
            <p:spPr>
              <a:xfrm>
                <a:off x="6167195" y="2872215"/>
                <a:ext cx="319680" cy="1616400"/>
              </a:xfrm>
              <a:custGeom>
                <a:avLst/>
                <a:gdLst/>
                <a:ahLst/>
                <a:cxnLst/>
                <a:rect l="l" t="t" r="r" b="b"/>
                <a:pathLst>
                  <a:path w="888" h="4490" extrusionOk="0">
                    <a:moveTo>
                      <a:pt x="888" y="50"/>
                    </a:moveTo>
                    <a:lnTo>
                      <a:pt x="888" y="50"/>
                    </a:lnTo>
                    <a:cubicBezTo>
                      <a:pt x="880" y="67"/>
                      <a:pt x="806" y="4490"/>
                      <a:pt x="806" y="4490"/>
                    </a:cubicBezTo>
                    <a:cubicBezTo>
                      <a:pt x="806" y="4490"/>
                      <a:pt x="575" y="4490"/>
                      <a:pt x="345" y="4490"/>
                    </a:cubicBezTo>
                    <a:cubicBezTo>
                      <a:pt x="107" y="4490"/>
                      <a:pt x="0" y="4432"/>
                      <a:pt x="0" y="4432"/>
                    </a:cubicBezTo>
                    <a:cubicBezTo>
                      <a:pt x="139" y="1"/>
                      <a:pt x="139" y="1"/>
                      <a:pt x="139" y="1"/>
                    </a:cubicBezTo>
                    <a:cubicBezTo>
                      <a:pt x="139" y="1"/>
                      <a:pt x="666" y="-15"/>
                      <a:pt x="888" y="5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1" name="Google Shape;2581;p45"/>
              <p:cNvSpPr/>
              <p:nvPr/>
            </p:nvSpPr>
            <p:spPr>
              <a:xfrm>
                <a:off x="6483995" y="3109455"/>
                <a:ext cx="1996200" cy="426240"/>
              </a:xfrm>
              <a:custGeom>
                <a:avLst/>
                <a:gdLst/>
                <a:ahLst/>
                <a:cxnLst/>
                <a:rect l="l" t="t" r="r" b="b"/>
                <a:pathLst>
                  <a:path w="5545" h="1184" extrusionOk="0">
                    <a:moveTo>
                      <a:pt x="5466" y="205"/>
                    </a:moveTo>
                    <a:lnTo>
                      <a:pt x="5466" y="205"/>
                    </a:lnTo>
                    <a:cubicBezTo>
                      <a:pt x="5589" y="329"/>
                      <a:pt x="5540" y="921"/>
                      <a:pt x="5507" y="1003"/>
                    </a:cubicBezTo>
                    <a:cubicBezTo>
                      <a:pt x="5482" y="1077"/>
                      <a:pt x="5441" y="1184"/>
                      <a:pt x="5441" y="1184"/>
                    </a:cubicBezTo>
                    <a:cubicBezTo>
                      <a:pt x="2975" y="1052"/>
                      <a:pt x="2975" y="1052"/>
                      <a:pt x="2975" y="1052"/>
                    </a:cubicBezTo>
                    <a:cubicBezTo>
                      <a:pt x="57" y="1020"/>
                      <a:pt x="57" y="1020"/>
                      <a:pt x="57" y="1020"/>
                    </a:cubicBezTo>
                    <a:cubicBezTo>
                      <a:pt x="24" y="847"/>
                      <a:pt x="24" y="847"/>
                      <a:pt x="24" y="847"/>
                    </a:cubicBezTo>
                    <a:cubicBezTo>
                      <a:pt x="1323" y="847"/>
                      <a:pt x="1323" y="847"/>
                      <a:pt x="1323" y="847"/>
                    </a:cubicBezTo>
                    <a:cubicBezTo>
                      <a:pt x="1323" y="847"/>
                      <a:pt x="2794" y="994"/>
                      <a:pt x="2819" y="912"/>
                    </a:cubicBezTo>
                    <a:cubicBezTo>
                      <a:pt x="2851" y="838"/>
                      <a:pt x="2868" y="345"/>
                      <a:pt x="2860" y="337"/>
                    </a:cubicBezTo>
                    <a:cubicBezTo>
                      <a:pt x="2851" y="329"/>
                      <a:pt x="2802" y="214"/>
                      <a:pt x="2802" y="214"/>
                    </a:cubicBezTo>
                    <a:cubicBezTo>
                      <a:pt x="0" y="173"/>
                      <a:pt x="0" y="173"/>
                      <a:pt x="0" y="173"/>
                    </a:cubicBezTo>
                    <a:cubicBezTo>
                      <a:pt x="8" y="65"/>
                      <a:pt x="8" y="65"/>
                      <a:pt x="8" y="65"/>
                    </a:cubicBezTo>
                    <a:cubicBezTo>
                      <a:pt x="106" y="0"/>
                      <a:pt x="106" y="0"/>
                      <a:pt x="106" y="0"/>
                    </a:cubicBezTo>
                    <a:cubicBezTo>
                      <a:pt x="255" y="33"/>
                      <a:pt x="255" y="33"/>
                      <a:pt x="255" y="33"/>
                    </a:cubicBezTo>
                    <a:cubicBezTo>
                      <a:pt x="2925" y="65"/>
                      <a:pt x="2925" y="65"/>
                      <a:pt x="2925" y="65"/>
                    </a:cubicBezTo>
                    <a:cubicBezTo>
                      <a:pt x="3139" y="123"/>
                      <a:pt x="3139" y="123"/>
                      <a:pt x="3139" y="123"/>
                    </a:cubicBezTo>
                    <a:cubicBezTo>
                      <a:pt x="3139" y="123"/>
                      <a:pt x="4126" y="106"/>
                      <a:pt x="4142" y="123"/>
                    </a:cubicBezTo>
                    <a:cubicBezTo>
                      <a:pt x="4159" y="140"/>
                      <a:pt x="4964" y="164"/>
                      <a:pt x="4964" y="164"/>
                    </a:cubicBezTo>
                    <a:cubicBezTo>
                      <a:pt x="5466" y="205"/>
                      <a:pt x="5466" y="205"/>
                      <a:pt x="5466" y="205"/>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2" name="Google Shape;2582;p45"/>
              <p:cNvSpPr/>
              <p:nvPr/>
            </p:nvSpPr>
            <p:spPr>
              <a:xfrm>
                <a:off x="6536195" y="3609495"/>
                <a:ext cx="1985400" cy="476280"/>
              </a:xfrm>
              <a:custGeom>
                <a:avLst/>
                <a:gdLst/>
                <a:ahLst/>
                <a:cxnLst/>
                <a:rect l="l" t="t" r="r" b="b"/>
                <a:pathLst>
                  <a:path w="5515" h="1323" extrusionOk="0">
                    <a:moveTo>
                      <a:pt x="5411" y="1143"/>
                    </a:moveTo>
                    <a:lnTo>
                      <a:pt x="5411" y="1143"/>
                    </a:lnTo>
                    <a:cubicBezTo>
                      <a:pt x="5502" y="1184"/>
                      <a:pt x="5526" y="1258"/>
                      <a:pt x="5510" y="1291"/>
                    </a:cubicBezTo>
                    <a:cubicBezTo>
                      <a:pt x="5502" y="1323"/>
                      <a:pt x="5494" y="1323"/>
                      <a:pt x="5494" y="1323"/>
                    </a:cubicBezTo>
                    <a:cubicBezTo>
                      <a:pt x="4762" y="1267"/>
                      <a:pt x="4762" y="1267"/>
                      <a:pt x="4762" y="1267"/>
                    </a:cubicBezTo>
                    <a:cubicBezTo>
                      <a:pt x="175" y="1159"/>
                      <a:pt x="175" y="1159"/>
                      <a:pt x="175" y="1159"/>
                    </a:cubicBezTo>
                    <a:cubicBezTo>
                      <a:pt x="175" y="1159"/>
                      <a:pt x="2" y="880"/>
                      <a:pt x="2" y="732"/>
                    </a:cubicBezTo>
                    <a:cubicBezTo>
                      <a:pt x="-5" y="584"/>
                      <a:pt x="19" y="362"/>
                      <a:pt x="28" y="321"/>
                    </a:cubicBezTo>
                    <a:cubicBezTo>
                      <a:pt x="43" y="271"/>
                      <a:pt x="208" y="0"/>
                      <a:pt x="208" y="0"/>
                    </a:cubicBezTo>
                    <a:cubicBezTo>
                      <a:pt x="208" y="0"/>
                      <a:pt x="2394" y="50"/>
                      <a:pt x="2443" y="50"/>
                    </a:cubicBezTo>
                    <a:cubicBezTo>
                      <a:pt x="2493" y="50"/>
                      <a:pt x="5042" y="181"/>
                      <a:pt x="5042" y="181"/>
                    </a:cubicBezTo>
                    <a:cubicBezTo>
                      <a:pt x="5042" y="181"/>
                      <a:pt x="5263" y="189"/>
                      <a:pt x="5321" y="206"/>
                    </a:cubicBezTo>
                    <a:cubicBezTo>
                      <a:pt x="5379" y="222"/>
                      <a:pt x="5427" y="280"/>
                      <a:pt x="5395" y="288"/>
                    </a:cubicBezTo>
                    <a:cubicBezTo>
                      <a:pt x="5362" y="296"/>
                      <a:pt x="5131" y="305"/>
                      <a:pt x="5131" y="305"/>
                    </a:cubicBezTo>
                    <a:cubicBezTo>
                      <a:pt x="5131" y="305"/>
                      <a:pt x="5025" y="543"/>
                      <a:pt x="5066" y="732"/>
                    </a:cubicBezTo>
                    <a:cubicBezTo>
                      <a:pt x="5099" y="913"/>
                      <a:pt x="5124" y="1126"/>
                      <a:pt x="5124" y="1126"/>
                    </a:cubicBezTo>
                    <a:lnTo>
                      <a:pt x="5411" y="114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3" name="Google Shape;2583;p45"/>
              <p:cNvSpPr/>
              <p:nvPr/>
            </p:nvSpPr>
            <p:spPr>
              <a:xfrm>
                <a:off x="6525395" y="2197935"/>
                <a:ext cx="1887840" cy="316440"/>
              </a:xfrm>
              <a:custGeom>
                <a:avLst/>
                <a:gdLst/>
                <a:ahLst/>
                <a:cxnLst/>
                <a:rect l="l" t="t" r="r" b="b"/>
                <a:pathLst>
                  <a:path w="5244" h="879" extrusionOk="0">
                    <a:moveTo>
                      <a:pt x="8" y="518"/>
                    </a:moveTo>
                    <a:lnTo>
                      <a:pt x="8" y="518"/>
                    </a:lnTo>
                    <a:lnTo>
                      <a:pt x="8" y="518"/>
                    </a:lnTo>
                    <a:cubicBezTo>
                      <a:pt x="16" y="575"/>
                      <a:pt x="25" y="633"/>
                      <a:pt x="41" y="691"/>
                    </a:cubicBezTo>
                    <a:cubicBezTo>
                      <a:pt x="58" y="781"/>
                      <a:pt x="82" y="830"/>
                      <a:pt x="107" y="855"/>
                    </a:cubicBezTo>
                    <a:cubicBezTo>
                      <a:pt x="131" y="871"/>
                      <a:pt x="148" y="879"/>
                      <a:pt x="148" y="879"/>
                    </a:cubicBezTo>
                    <a:cubicBezTo>
                      <a:pt x="5228" y="879"/>
                      <a:pt x="5228" y="879"/>
                      <a:pt x="5228" y="879"/>
                    </a:cubicBezTo>
                    <a:cubicBezTo>
                      <a:pt x="5104" y="715"/>
                      <a:pt x="5096" y="444"/>
                      <a:pt x="5161" y="222"/>
                    </a:cubicBezTo>
                    <a:lnTo>
                      <a:pt x="5161" y="222"/>
                    </a:lnTo>
                    <a:cubicBezTo>
                      <a:pt x="5178" y="172"/>
                      <a:pt x="5195" y="114"/>
                      <a:pt x="5219" y="66"/>
                    </a:cubicBezTo>
                    <a:cubicBezTo>
                      <a:pt x="5228" y="58"/>
                      <a:pt x="5236" y="41"/>
                      <a:pt x="5244" y="25"/>
                    </a:cubicBezTo>
                    <a:cubicBezTo>
                      <a:pt x="5244" y="0"/>
                      <a:pt x="5244" y="0"/>
                      <a:pt x="5244" y="0"/>
                    </a:cubicBezTo>
                    <a:cubicBezTo>
                      <a:pt x="5244" y="0"/>
                      <a:pt x="5005" y="0"/>
                      <a:pt x="4997" y="0"/>
                    </a:cubicBezTo>
                    <a:lnTo>
                      <a:pt x="2005" y="0"/>
                    </a:lnTo>
                    <a:cubicBezTo>
                      <a:pt x="123" y="0"/>
                      <a:pt x="123" y="0"/>
                      <a:pt x="123" y="0"/>
                    </a:cubicBezTo>
                    <a:cubicBezTo>
                      <a:pt x="123" y="0"/>
                      <a:pt x="73" y="99"/>
                      <a:pt x="25" y="222"/>
                    </a:cubicBezTo>
                    <a:cubicBezTo>
                      <a:pt x="-9" y="296"/>
                      <a:pt x="0" y="410"/>
                      <a:pt x="8" y="51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4" name="Google Shape;2584;p45"/>
              <p:cNvSpPr/>
              <p:nvPr/>
            </p:nvSpPr>
            <p:spPr>
              <a:xfrm>
                <a:off x="6531155" y="3165615"/>
                <a:ext cx="982800" cy="272160"/>
              </a:xfrm>
              <a:custGeom>
                <a:avLst/>
                <a:gdLst/>
                <a:ahLst/>
                <a:cxnLst/>
                <a:rect l="l" t="t" r="r" b="b"/>
                <a:pathLst>
                  <a:path w="2730" h="756" extrusionOk="0">
                    <a:moveTo>
                      <a:pt x="2671" y="58"/>
                    </a:moveTo>
                    <a:lnTo>
                      <a:pt x="2671" y="58"/>
                    </a:lnTo>
                    <a:cubicBezTo>
                      <a:pt x="2720" y="164"/>
                      <a:pt x="2745" y="362"/>
                      <a:pt x="2720" y="518"/>
                    </a:cubicBezTo>
                    <a:cubicBezTo>
                      <a:pt x="2696" y="666"/>
                      <a:pt x="2688" y="756"/>
                      <a:pt x="2688" y="756"/>
                    </a:cubicBezTo>
                    <a:cubicBezTo>
                      <a:pt x="1003" y="691"/>
                      <a:pt x="1003" y="691"/>
                      <a:pt x="1003" y="691"/>
                    </a:cubicBezTo>
                    <a:cubicBezTo>
                      <a:pt x="42" y="691"/>
                      <a:pt x="42" y="691"/>
                      <a:pt x="42" y="691"/>
                    </a:cubicBezTo>
                    <a:cubicBezTo>
                      <a:pt x="42" y="691"/>
                      <a:pt x="98" y="477"/>
                      <a:pt x="91" y="378"/>
                    </a:cubicBezTo>
                    <a:cubicBezTo>
                      <a:pt x="83" y="272"/>
                      <a:pt x="0" y="0"/>
                      <a:pt x="0" y="0"/>
                    </a:cubicBezTo>
                    <a:cubicBezTo>
                      <a:pt x="1997" y="49"/>
                      <a:pt x="1997" y="49"/>
                      <a:pt x="1997" y="49"/>
                    </a:cubicBezTo>
                    <a:lnTo>
                      <a:pt x="2671" y="5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5" name="Google Shape;2585;p45"/>
              <p:cNvSpPr/>
              <p:nvPr/>
            </p:nvSpPr>
            <p:spPr>
              <a:xfrm>
                <a:off x="6592355" y="3674655"/>
                <a:ext cx="1800360" cy="346320"/>
              </a:xfrm>
              <a:custGeom>
                <a:avLst/>
                <a:gdLst/>
                <a:ahLst/>
                <a:cxnLst/>
                <a:rect l="l" t="t" r="r" b="b"/>
                <a:pathLst>
                  <a:path w="5001" h="962" extrusionOk="0">
                    <a:moveTo>
                      <a:pt x="5001" y="115"/>
                    </a:moveTo>
                    <a:lnTo>
                      <a:pt x="5001" y="115"/>
                    </a:lnTo>
                    <a:cubicBezTo>
                      <a:pt x="4934" y="263"/>
                      <a:pt x="4886" y="477"/>
                      <a:pt x="4910" y="592"/>
                    </a:cubicBezTo>
                    <a:cubicBezTo>
                      <a:pt x="4934" y="707"/>
                      <a:pt x="4975" y="962"/>
                      <a:pt x="4975" y="962"/>
                    </a:cubicBezTo>
                    <a:cubicBezTo>
                      <a:pt x="2419" y="896"/>
                      <a:pt x="2419" y="896"/>
                      <a:pt x="2419" y="896"/>
                    </a:cubicBezTo>
                    <a:cubicBezTo>
                      <a:pt x="142" y="863"/>
                      <a:pt x="142" y="863"/>
                      <a:pt x="142" y="863"/>
                    </a:cubicBezTo>
                    <a:cubicBezTo>
                      <a:pt x="142" y="863"/>
                      <a:pt x="19" y="715"/>
                      <a:pt x="3" y="617"/>
                    </a:cubicBezTo>
                    <a:cubicBezTo>
                      <a:pt x="-5" y="518"/>
                      <a:pt x="3" y="329"/>
                      <a:pt x="27" y="280"/>
                    </a:cubicBezTo>
                    <a:cubicBezTo>
                      <a:pt x="44" y="222"/>
                      <a:pt x="142" y="0"/>
                      <a:pt x="142" y="0"/>
                    </a:cubicBezTo>
                    <a:cubicBezTo>
                      <a:pt x="142" y="0"/>
                      <a:pt x="2205" y="41"/>
                      <a:pt x="2205" y="33"/>
                    </a:cubicBezTo>
                    <a:cubicBezTo>
                      <a:pt x="2197" y="33"/>
                      <a:pt x="3784" y="74"/>
                      <a:pt x="3784" y="74"/>
                    </a:cubicBezTo>
                    <a:cubicBezTo>
                      <a:pt x="4770" y="99"/>
                      <a:pt x="4770" y="99"/>
                      <a:pt x="4770" y="99"/>
                    </a:cubicBezTo>
                    <a:lnTo>
                      <a:pt x="5001" y="115"/>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6" name="Google Shape;2586;p45"/>
              <p:cNvSpPr/>
              <p:nvPr/>
            </p:nvSpPr>
            <p:spPr>
              <a:xfrm>
                <a:off x="8068355" y="2618055"/>
                <a:ext cx="149400" cy="169200"/>
              </a:xfrm>
              <a:custGeom>
                <a:avLst/>
                <a:gdLst/>
                <a:ahLst/>
                <a:cxnLst/>
                <a:rect l="l" t="t" r="r" b="b"/>
                <a:pathLst>
                  <a:path w="415" h="470" extrusionOk="0">
                    <a:moveTo>
                      <a:pt x="168" y="0"/>
                    </a:moveTo>
                    <a:lnTo>
                      <a:pt x="168" y="0"/>
                    </a:lnTo>
                    <a:cubicBezTo>
                      <a:pt x="300" y="0"/>
                      <a:pt x="449" y="140"/>
                      <a:pt x="407" y="288"/>
                    </a:cubicBezTo>
                    <a:cubicBezTo>
                      <a:pt x="366" y="427"/>
                      <a:pt x="309" y="477"/>
                      <a:pt x="218" y="469"/>
                    </a:cubicBezTo>
                    <a:cubicBezTo>
                      <a:pt x="119" y="453"/>
                      <a:pt x="21" y="411"/>
                      <a:pt x="4" y="329"/>
                    </a:cubicBezTo>
                    <a:cubicBezTo>
                      <a:pt x="-4" y="239"/>
                      <a:pt x="-4" y="164"/>
                      <a:pt x="21" y="107"/>
                    </a:cubicBezTo>
                    <a:cubicBezTo>
                      <a:pt x="54" y="49"/>
                      <a:pt x="111" y="0"/>
                      <a:pt x="16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7" name="Google Shape;2587;p45"/>
              <p:cNvSpPr/>
              <p:nvPr/>
            </p:nvSpPr>
            <p:spPr>
              <a:xfrm>
                <a:off x="8077355" y="2904975"/>
                <a:ext cx="149040" cy="167040"/>
              </a:xfrm>
              <a:custGeom>
                <a:avLst/>
                <a:gdLst/>
                <a:ahLst/>
                <a:cxnLst/>
                <a:rect l="l" t="t" r="r" b="b"/>
                <a:pathLst>
                  <a:path w="414" h="464" extrusionOk="0">
                    <a:moveTo>
                      <a:pt x="169" y="0"/>
                    </a:moveTo>
                    <a:lnTo>
                      <a:pt x="169" y="0"/>
                    </a:lnTo>
                    <a:cubicBezTo>
                      <a:pt x="300" y="0"/>
                      <a:pt x="448" y="132"/>
                      <a:pt x="407" y="280"/>
                    </a:cubicBezTo>
                    <a:cubicBezTo>
                      <a:pt x="366" y="428"/>
                      <a:pt x="308" y="477"/>
                      <a:pt x="218" y="461"/>
                    </a:cubicBezTo>
                    <a:cubicBezTo>
                      <a:pt x="119" y="445"/>
                      <a:pt x="20" y="404"/>
                      <a:pt x="4" y="321"/>
                    </a:cubicBezTo>
                    <a:cubicBezTo>
                      <a:pt x="-4" y="231"/>
                      <a:pt x="-4" y="157"/>
                      <a:pt x="29" y="99"/>
                    </a:cubicBezTo>
                    <a:cubicBezTo>
                      <a:pt x="53" y="41"/>
                      <a:pt x="111" y="0"/>
                      <a:pt x="16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8" name="Google Shape;2588;p45"/>
              <p:cNvSpPr/>
              <p:nvPr/>
            </p:nvSpPr>
            <p:spPr>
              <a:xfrm>
                <a:off x="7034435" y="3801735"/>
                <a:ext cx="100440" cy="130320"/>
              </a:xfrm>
              <a:custGeom>
                <a:avLst/>
                <a:gdLst/>
                <a:ahLst/>
                <a:cxnLst/>
                <a:rect l="l" t="t" r="r" b="b"/>
                <a:pathLst>
                  <a:path w="279" h="362" extrusionOk="0">
                    <a:moveTo>
                      <a:pt x="279" y="17"/>
                    </a:moveTo>
                    <a:lnTo>
                      <a:pt x="279" y="17"/>
                    </a:lnTo>
                    <a:cubicBezTo>
                      <a:pt x="279" y="25"/>
                      <a:pt x="263" y="362"/>
                      <a:pt x="263" y="362"/>
                    </a:cubicBezTo>
                    <a:cubicBezTo>
                      <a:pt x="0" y="272"/>
                      <a:pt x="0" y="272"/>
                      <a:pt x="0" y="272"/>
                    </a:cubicBezTo>
                    <a:cubicBezTo>
                      <a:pt x="0" y="0"/>
                      <a:pt x="0" y="0"/>
                      <a:pt x="0" y="0"/>
                    </a:cubicBezTo>
                    <a:lnTo>
                      <a:pt x="279" y="17"/>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9" name="Google Shape;2589;p45"/>
              <p:cNvSpPr/>
              <p:nvPr/>
            </p:nvSpPr>
            <p:spPr>
              <a:xfrm>
                <a:off x="6509915" y="2757015"/>
                <a:ext cx="1936080" cy="106560"/>
              </a:xfrm>
              <a:custGeom>
                <a:avLst/>
                <a:gdLst/>
                <a:ahLst/>
                <a:cxnLst/>
                <a:rect l="l" t="t" r="r" b="b"/>
                <a:pathLst>
                  <a:path w="5378" h="296" extrusionOk="0">
                    <a:moveTo>
                      <a:pt x="2295" y="272"/>
                    </a:moveTo>
                    <a:lnTo>
                      <a:pt x="2295" y="272"/>
                    </a:lnTo>
                    <a:cubicBezTo>
                      <a:pt x="2295" y="272"/>
                      <a:pt x="2196" y="280"/>
                      <a:pt x="2023" y="280"/>
                    </a:cubicBezTo>
                    <a:cubicBezTo>
                      <a:pt x="5230" y="280"/>
                      <a:pt x="5230" y="280"/>
                      <a:pt x="5230" y="280"/>
                    </a:cubicBezTo>
                    <a:cubicBezTo>
                      <a:pt x="2295" y="272"/>
                      <a:pt x="2295" y="272"/>
                      <a:pt x="2295" y="272"/>
                    </a:cubicBezTo>
                    <a:moveTo>
                      <a:pt x="10" y="91"/>
                    </a:moveTo>
                    <a:lnTo>
                      <a:pt x="10" y="91"/>
                    </a:lnTo>
                    <a:cubicBezTo>
                      <a:pt x="-23" y="157"/>
                      <a:pt x="43" y="280"/>
                      <a:pt x="43" y="288"/>
                    </a:cubicBezTo>
                    <a:cubicBezTo>
                      <a:pt x="43" y="288"/>
                      <a:pt x="51" y="296"/>
                      <a:pt x="75" y="296"/>
                    </a:cubicBezTo>
                    <a:cubicBezTo>
                      <a:pt x="75" y="288"/>
                      <a:pt x="75" y="288"/>
                      <a:pt x="75" y="288"/>
                    </a:cubicBezTo>
                    <a:cubicBezTo>
                      <a:pt x="51" y="288"/>
                      <a:pt x="43" y="288"/>
                      <a:pt x="43" y="288"/>
                    </a:cubicBezTo>
                    <a:cubicBezTo>
                      <a:pt x="34" y="280"/>
                      <a:pt x="18" y="198"/>
                      <a:pt x="10" y="91"/>
                    </a:cubicBezTo>
                    <a:moveTo>
                      <a:pt x="5344" y="0"/>
                    </a:moveTo>
                    <a:lnTo>
                      <a:pt x="5344" y="0"/>
                    </a:lnTo>
                    <a:cubicBezTo>
                      <a:pt x="5328" y="124"/>
                      <a:pt x="5287" y="272"/>
                      <a:pt x="5287" y="280"/>
                    </a:cubicBezTo>
                    <a:cubicBezTo>
                      <a:pt x="5295" y="280"/>
                      <a:pt x="5295" y="280"/>
                      <a:pt x="5295" y="280"/>
                    </a:cubicBezTo>
                    <a:cubicBezTo>
                      <a:pt x="5312" y="255"/>
                      <a:pt x="5344" y="214"/>
                      <a:pt x="5361" y="173"/>
                    </a:cubicBezTo>
                    <a:cubicBezTo>
                      <a:pt x="5377" y="140"/>
                      <a:pt x="5394" y="58"/>
                      <a:pt x="5344"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0" name="Google Shape;2590;p45"/>
              <p:cNvSpPr/>
              <p:nvPr/>
            </p:nvSpPr>
            <p:spPr>
              <a:xfrm>
                <a:off x="6513515" y="2742255"/>
                <a:ext cx="1920240" cy="118440"/>
              </a:xfrm>
              <a:custGeom>
                <a:avLst/>
                <a:gdLst/>
                <a:ahLst/>
                <a:cxnLst/>
                <a:rect l="l" t="t" r="r" b="b"/>
                <a:pathLst>
                  <a:path w="5334" h="329" extrusionOk="0">
                    <a:moveTo>
                      <a:pt x="3460" y="0"/>
                    </a:moveTo>
                    <a:lnTo>
                      <a:pt x="3460" y="0"/>
                    </a:lnTo>
                    <a:cubicBezTo>
                      <a:pt x="65" y="0"/>
                      <a:pt x="65" y="0"/>
                      <a:pt x="65" y="0"/>
                    </a:cubicBezTo>
                    <a:cubicBezTo>
                      <a:pt x="65" y="0"/>
                      <a:pt x="33" y="66"/>
                      <a:pt x="0" y="132"/>
                    </a:cubicBezTo>
                    <a:lnTo>
                      <a:pt x="0" y="132"/>
                    </a:lnTo>
                    <a:cubicBezTo>
                      <a:pt x="8" y="239"/>
                      <a:pt x="24" y="321"/>
                      <a:pt x="33" y="329"/>
                    </a:cubicBezTo>
                    <a:cubicBezTo>
                      <a:pt x="33" y="329"/>
                      <a:pt x="41" y="329"/>
                      <a:pt x="65" y="329"/>
                    </a:cubicBezTo>
                    <a:cubicBezTo>
                      <a:pt x="65" y="321"/>
                      <a:pt x="65" y="321"/>
                      <a:pt x="65" y="321"/>
                    </a:cubicBezTo>
                    <a:cubicBezTo>
                      <a:pt x="140" y="321"/>
                      <a:pt x="140" y="321"/>
                      <a:pt x="140" y="321"/>
                    </a:cubicBezTo>
                    <a:lnTo>
                      <a:pt x="140" y="321"/>
                    </a:lnTo>
                    <a:cubicBezTo>
                      <a:pt x="222" y="296"/>
                      <a:pt x="304" y="288"/>
                      <a:pt x="387" y="288"/>
                    </a:cubicBezTo>
                    <a:cubicBezTo>
                      <a:pt x="460" y="288"/>
                      <a:pt x="534" y="296"/>
                      <a:pt x="608" y="305"/>
                    </a:cubicBezTo>
                    <a:cubicBezTo>
                      <a:pt x="649" y="313"/>
                      <a:pt x="683" y="313"/>
                      <a:pt x="715" y="321"/>
                    </a:cubicBezTo>
                    <a:cubicBezTo>
                      <a:pt x="2013" y="321"/>
                      <a:pt x="2013" y="321"/>
                      <a:pt x="2013" y="321"/>
                    </a:cubicBezTo>
                    <a:cubicBezTo>
                      <a:pt x="2186" y="321"/>
                      <a:pt x="2285" y="313"/>
                      <a:pt x="2285" y="313"/>
                    </a:cubicBezTo>
                    <a:cubicBezTo>
                      <a:pt x="5220" y="321"/>
                      <a:pt x="5220" y="321"/>
                      <a:pt x="5220" y="321"/>
                    </a:cubicBezTo>
                    <a:cubicBezTo>
                      <a:pt x="5277" y="321"/>
                      <a:pt x="5277" y="321"/>
                      <a:pt x="5277" y="321"/>
                    </a:cubicBezTo>
                    <a:cubicBezTo>
                      <a:pt x="5277" y="313"/>
                      <a:pt x="5318" y="165"/>
                      <a:pt x="5334" y="41"/>
                    </a:cubicBezTo>
                    <a:cubicBezTo>
                      <a:pt x="5326" y="25"/>
                      <a:pt x="5318" y="17"/>
                      <a:pt x="5302" y="0"/>
                    </a:cubicBezTo>
                    <a:cubicBezTo>
                      <a:pt x="4701" y="0"/>
                      <a:pt x="4701" y="0"/>
                      <a:pt x="4701" y="0"/>
                    </a:cubicBezTo>
                    <a:cubicBezTo>
                      <a:pt x="4669" y="91"/>
                      <a:pt x="4628" y="124"/>
                      <a:pt x="4562" y="124"/>
                    </a:cubicBezTo>
                    <a:cubicBezTo>
                      <a:pt x="4554" y="124"/>
                      <a:pt x="4545" y="124"/>
                      <a:pt x="4537" y="124"/>
                    </a:cubicBezTo>
                    <a:cubicBezTo>
                      <a:pt x="4446" y="108"/>
                      <a:pt x="4356" y="74"/>
                      <a:pt x="4332" y="0"/>
                    </a:cubicBezTo>
                    <a:cubicBezTo>
                      <a:pt x="3460" y="0"/>
                      <a:pt x="3460" y="0"/>
                      <a:pt x="346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1" name="Google Shape;2591;p45"/>
              <p:cNvSpPr/>
              <p:nvPr/>
            </p:nvSpPr>
            <p:spPr>
              <a:xfrm>
                <a:off x="6536915" y="2857815"/>
                <a:ext cx="1879200" cy="5760"/>
              </a:xfrm>
              <a:custGeom>
                <a:avLst/>
                <a:gdLst/>
                <a:ahLst/>
                <a:cxnLst/>
                <a:rect l="l" t="t" r="r" b="b"/>
                <a:pathLst>
                  <a:path w="5220" h="16" extrusionOk="0">
                    <a:moveTo>
                      <a:pt x="75" y="0"/>
                    </a:moveTo>
                    <a:lnTo>
                      <a:pt x="75" y="0"/>
                    </a:lnTo>
                    <a:cubicBezTo>
                      <a:pt x="0" y="0"/>
                      <a:pt x="0" y="0"/>
                      <a:pt x="0" y="0"/>
                    </a:cubicBezTo>
                    <a:lnTo>
                      <a:pt x="0" y="8"/>
                    </a:lnTo>
                    <a:lnTo>
                      <a:pt x="0" y="16"/>
                    </a:lnTo>
                    <a:cubicBezTo>
                      <a:pt x="9" y="16"/>
                      <a:pt x="26" y="16"/>
                      <a:pt x="50" y="16"/>
                    </a:cubicBezTo>
                    <a:cubicBezTo>
                      <a:pt x="58" y="8"/>
                      <a:pt x="67" y="0"/>
                      <a:pt x="75" y="0"/>
                    </a:cubicBezTo>
                    <a:moveTo>
                      <a:pt x="5220" y="0"/>
                    </a:moveTo>
                    <a:lnTo>
                      <a:pt x="5220" y="0"/>
                    </a:lnTo>
                    <a:cubicBezTo>
                      <a:pt x="5212" y="0"/>
                      <a:pt x="5212" y="0"/>
                      <a:pt x="5212" y="0"/>
                    </a:cubicBezTo>
                    <a:cubicBezTo>
                      <a:pt x="5155" y="0"/>
                      <a:pt x="5155" y="0"/>
                      <a:pt x="5155" y="0"/>
                    </a:cubicBezTo>
                    <a:cubicBezTo>
                      <a:pt x="1948" y="0"/>
                      <a:pt x="1948" y="0"/>
                      <a:pt x="1948" y="0"/>
                    </a:cubicBezTo>
                    <a:cubicBezTo>
                      <a:pt x="650" y="0"/>
                      <a:pt x="650" y="0"/>
                      <a:pt x="650" y="0"/>
                    </a:cubicBezTo>
                    <a:cubicBezTo>
                      <a:pt x="691" y="0"/>
                      <a:pt x="724" y="8"/>
                      <a:pt x="765" y="16"/>
                    </a:cubicBezTo>
                    <a:cubicBezTo>
                      <a:pt x="1415" y="8"/>
                      <a:pt x="2220" y="8"/>
                      <a:pt x="2220" y="8"/>
                    </a:cubicBezTo>
                    <a:cubicBezTo>
                      <a:pt x="5212" y="8"/>
                      <a:pt x="5212" y="8"/>
                      <a:pt x="5212" y="8"/>
                    </a:cubicBezTo>
                    <a:lnTo>
                      <a:pt x="5220" y="0"/>
                    </a:lnTo>
                    <a:close/>
                  </a:path>
                </a:pathLst>
              </a:custGeom>
              <a:solidFill>
                <a:srgbClr val="B3802A"/>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2" name="Google Shape;2592;p45"/>
              <p:cNvSpPr/>
              <p:nvPr/>
            </p:nvSpPr>
            <p:spPr>
              <a:xfrm>
                <a:off x="8073035" y="2742255"/>
                <a:ext cx="132840" cy="44640"/>
              </a:xfrm>
              <a:custGeom>
                <a:avLst/>
                <a:gdLst/>
                <a:ahLst/>
                <a:cxnLst/>
                <a:rect l="l" t="t" r="r" b="b"/>
                <a:pathLst>
                  <a:path w="369" h="124" extrusionOk="0">
                    <a:moveTo>
                      <a:pt x="0" y="0"/>
                    </a:moveTo>
                    <a:lnTo>
                      <a:pt x="0" y="0"/>
                    </a:lnTo>
                    <a:cubicBezTo>
                      <a:pt x="24" y="74"/>
                      <a:pt x="114" y="108"/>
                      <a:pt x="205" y="124"/>
                    </a:cubicBezTo>
                    <a:cubicBezTo>
                      <a:pt x="213" y="124"/>
                      <a:pt x="222" y="124"/>
                      <a:pt x="230" y="124"/>
                    </a:cubicBezTo>
                    <a:cubicBezTo>
                      <a:pt x="296" y="124"/>
                      <a:pt x="337" y="91"/>
                      <a:pt x="369" y="0"/>
                    </a:cubicBezTo>
                    <a:cubicBezTo>
                      <a:pt x="0" y="0"/>
                      <a:pt x="0" y="0"/>
                      <a:pt x="0" y="0"/>
                    </a:cubicBezTo>
                    <a:close/>
                  </a:path>
                </a:pathLst>
              </a:custGeom>
              <a:solidFill>
                <a:srgbClr val="2C392F">
                  <a:alpha val="29750"/>
                </a:srgbClr>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3" name="Google Shape;2593;p45"/>
              <p:cNvSpPr/>
              <p:nvPr/>
            </p:nvSpPr>
            <p:spPr>
              <a:xfrm>
                <a:off x="6519275" y="3047175"/>
                <a:ext cx="1938240" cy="130320"/>
              </a:xfrm>
              <a:custGeom>
                <a:avLst/>
                <a:gdLst/>
                <a:ahLst/>
                <a:cxnLst/>
                <a:rect l="l" t="t" r="r" b="b"/>
                <a:pathLst>
                  <a:path w="5384" h="362" extrusionOk="0">
                    <a:moveTo>
                      <a:pt x="0" y="0"/>
                    </a:moveTo>
                    <a:lnTo>
                      <a:pt x="0" y="0"/>
                    </a:lnTo>
                    <a:cubicBezTo>
                      <a:pt x="0" y="0"/>
                      <a:pt x="0" y="9"/>
                      <a:pt x="0" y="25"/>
                    </a:cubicBezTo>
                    <a:cubicBezTo>
                      <a:pt x="8" y="99"/>
                      <a:pt x="25" y="148"/>
                      <a:pt x="33" y="181"/>
                    </a:cubicBezTo>
                    <a:cubicBezTo>
                      <a:pt x="148" y="197"/>
                      <a:pt x="148" y="197"/>
                      <a:pt x="148" y="197"/>
                    </a:cubicBezTo>
                    <a:cubicBezTo>
                      <a:pt x="1899" y="230"/>
                      <a:pt x="1899" y="230"/>
                      <a:pt x="1899" y="230"/>
                    </a:cubicBezTo>
                    <a:cubicBezTo>
                      <a:pt x="2827" y="238"/>
                      <a:pt x="2827" y="238"/>
                      <a:pt x="2827" y="238"/>
                    </a:cubicBezTo>
                    <a:cubicBezTo>
                      <a:pt x="2902" y="255"/>
                      <a:pt x="2902" y="255"/>
                      <a:pt x="2902" y="255"/>
                    </a:cubicBezTo>
                    <a:cubicBezTo>
                      <a:pt x="3033" y="264"/>
                      <a:pt x="3173" y="272"/>
                      <a:pt x="3313" y="279"/>
                    </a:cubicBezTo>
                    <a:cubicBezTo>
                      <a:pt x="3493" y="288"/>
                      <a:pt x="3493" y="288"/>
                      <a:pt x="3493" y="288"/>
                    </a:cubicBezTo>
                    <a:cubicBezTo>
                      <a:pt x="3568" y="288"/>
                      <a:pt x="3641" y="288"/>
                      <a:pt x="3707" y="288"/>
                    </a:cubicBezTo>
                    <a:cubicBezTo>
                      <a:pt x="3888" y="288"/>
                      <a:pt x="4036" y="288"/>
                      <a:pt x="4044" y="296"/>
                    </a:cubicBezTo>
                    <a:cubicBezTo>
                      <a:pt x="4061" y="313"/>
                      <a:pt x="4866" y="337"/>
                      <a:pt x="4866" y="337"/>
                    </a:cubicBezTo>
                    <a:cubicBezTo>
                      <a:pt x="5105" y="354"/>
                      <a:pt x="5105" y="354"/>
                      <a:pt x="5105" y="354"/>
                    </a:cubicBezTo>
                    <a:cubicBezTo>
                      <a:pt x="5318" y="362"/>
                      <a:pt x="5318" y="362"/>
                      <a:pt x="5318" y="362"/>
                    </a:cubicBezTo>
                    <a:cubicBezTo>
                      <a:pt x="5318" y="362"/>
                      <a:pt x="5343" y="305"/>
                      <a:pt x="5384" y="99"/>
                    </a:cubicBezTo>
                    <a:cubicBezTo>
                      <a:pt x="5384" y="91"/>
                      <a:pt x="5384" y="82"/>
                      <a:pt x="5384" y="82"/>
                    </a:cubicBezTo>
                    <a:cubicBezTo>
                      <a:pt x="5384" y="74"/>
                      <a:pt x="5384" y="66"/>
                      <a:pt x="5384" y="66"/>
                    </a:cubicBezTo>
                    <a:cubicBezTo>
                      <a:pt x="5302" y="82"/>
                      <a:pt x="4940" y="91"/>
                      <a:pt x="4497" y="91"/>
                    </a:cubicBezTo>
                    <a:cubicBezTo>
                      <a:pt x="3609" y="91"/>
                      <a:pt x="2384" y="66"/>
                      <a:pt x="2384" y="66"/>
                    </a:cubicBezTo>
                    <a:cubicBezTo>
                      <a:pt x="2384" y="66"/>
                      <a:pt x="17" y="0"/>
                      <a:pt x="0"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4" name="Google Shape;2594;p45"/>
              <p:cNvSpPr/>
              <p:nvPr/>
            </p:nvSpPr>
            <p:spPr>
              <a:xfrm>
                <a:off x="6531155" y="3112335"/>
                <a:ext cx="1825920" cy="62280"/>
              </a:xfrm>
              <a:custGeom>
                <a:avLst/>
                <a:gdLst/>
                <a:ahLst/>
                <a:cxnLst/>
                <a:rect l="l" t="t" r="r" b="b"/>
                <a:pathLst>
                  <a:path w="5072" h="173" extrusionOk="0">
                    <a:moveTo>
                      <a:pt x="3674" y="107"/>
                    </a:moveTo>
                    <a:lnTo>
                      <a:pt x="3674" y="107"/>
                    </a:lnTo>
                    <a:cubicBezTo>
                      <a:pt x="3608" y="107"/>
                      <a:pt x="3535" y="107"/>
                      <a:pt x="3460" y="107"/>
                    </a:cubicBezTo>
                    <a:lnTo>
                      <a:pt x="3460" y="107"/>
                    </a:lnTo>
                    <a:lnTo>
                      <a:pt x="3460" y="107"/>
                    </a:lnTo>
                    <a:lnTo>
                      <a:pt x="3460" y="107"/>
                    </a:lnTo>
                    <a:cubicBezTo>
                      <a:pt x="5072" y="173"/>
                      <a:pt x="5072" y="173"/>
                      <a:pt x="5072" y="173"/>
                    </a:cubicBezTo>
                    <a:cubicBezTo>
                      <a:pt x="4833" y="156"/>
                      <a:pt x="4833" y="156"/>
                      <a:pt x="4833" y="156"/>
                    </a:cubicBezTo>
                    <a:cubicBezTo>
                      <a:pt x="4833" y="156"/>
                      <a:pt x="4028" y="132"/>
                      <a:pt x="4011" y="115"/>
                    </a:cubicBezTo>
                    <a:cubicBezTo>
                      <a:pt x="4003" y="107"/>
                      <a:pt x="3855" y="107"/>
                      <a:pt x="3674" y="107"/>
                    </a:cubicBezTo>
                    <a:moveTo>
                      <a:pt x="1866" y="49"/>
                    </a:moveTo>
                    <a:lnTo>
                      <a:pt x="1866" y="49"/>
                    </a:lnTo>
                    <a:cubicBezTo>
                      <a:pt x="2794" y="57"/>
                      <a:pt x="2794" y="57"/>
                      <a:pt x="2794" y="57"/>
                    </a:cubicBezTo>
                    <a:cubicBezTo>
                      <a:pt x="2844" y="74"/>
                      <a:pt x="2844" y="74"/>
                      <a:pt x="2844" y="74"/>
                    </a:cubicBezTo>
                    <a:lnTo>
                      <a:pt x="2844" y="74"/>
                    </a:lnTo>
                    <a:lnTo>
                      <a:pt x="2844" y="74"/>
                    </a:lnTo>
                    <a:cubicBezTo>
                      <a:pt x="2852" y="74"/>
                      <a:pt x="2860" y="74"/>
                      <a:pt x="2869" y="74"/>
                    </a:cubicBezTo>
                    <a:cubicBezTo>
                      <a:pt x="2794" y="57"/>
                      <a:pt x="2794" y="57"/>
                      <a:pt x="2794" y="57"/>
                    </a:cubicBezTo>
                    <a:cubicBezTo>
                      <a:pt x="1866" y="49"/>
                      <a:pt x="1866" y="49"/>
                      <a:pt x="1866" y="49"/>
                    </a:cubicBezTo>
                    <a:moveTo>
                      <a:pt x="0" y="0"/>
                    </a:moveTo>
                    <a:lnTo>
                      <a:pt x="0" y="0"/>
                    </a:lnTo>
                    <a:cubicBezTo>
                      <a:pt x="9" y="8"/>
                      <a:pt x="9" y="16"/>
                      <a:pt x="9" y="16"/>
                    </a:cubicBezTo>
                    <a:cubicBezTo>
                      <a:pt x="115" y="16"/>
                      <a:pt x="115" y="16"/>
                      <a:pt x="115" y="16"/>
                    </a:cubicBezTo>
                    <a:cubicBezTo>
                      <a:pt x="0" y="0"/>
                      <a:pt x="0" y="0"/>
                      <a:pt x="0" y="0"/>
                    </a:cubicBezTo>
                    <a:close/>
                  </a:path>
                </a:pathLst>
              </a:custGeom>
              <a:solidFill>
                <a:srgbClr val="6F844E"/>
              </a:solidFill>
              <a:ln>
                <a:noFill/>
              </a:ln>
            </p:spPr>
            <p:txBody>
              <a:bodyPr spcFirstLastPara="1" wrap="square" lIns="90000" tIns="17275" rIns="90000" bIns="17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5" name="Google Shape;2595;p45"/>
              <p:cNvSpPr/>
              <p:nvPr/>
            </p:nvSpPr>
            <p:spPr>
              <a:xfrm>
                <a:off x="7658315" y="3150855"/>
                <a:ext cx="153000" cy="342000"/>
              </a:xfrm>
              <a:custGeom>
                <a:avLst/>
                <a:gdLst/>
                <a:ahLst/>
                <a:cxnLst/>
                <a:rect l="l" t="t" r="r" b="b"/>
                <a:pathLst>
                  <a:path w="425" h="950" extrusionOk="0">
                    <a:moveTo>
                      <a:pt x="329" y="0"/>
                    </a:moveTo>
                    <a:lnTo>
                      <a:pt x="329" y="0"/>
                    </a:lnTo>
                    <a:cubicBezTo>
                      <a:pt x="445" y="246"/>
                      <a:pt x="436" y="559"/>
                      <a:pt x="404" y="650"/>
                    </a:cubicBezTo>
                    <a:cubicBezTo>
                      <a:pt x="363" y="748"/>
                      <a:pt x="296" y="946"/>
                      <a:pt x="296" y="946"/>
                    </a:cubicBezTo>
                    <a:cubicBezTo>
                      <a:pt x="296" y="946"/>
                      <a:pt x="0" y="962"/>
                      <a:pt x="0" y="929"/>
                    </a:cubicBezTo>
                    <a:cubicBezTo>
                      <a:pt x="0" y="905"/>
                      <a:pt x="99" y="715"/>
                      <a:pt x="91" y="493"/>
                    </a:cubicBezTo>
                    <a:cubicBezTo>
                      <a:pt x="82" y="263"/>
                      <a:pt x="17" y="17"/>
                      <a:pt x="17" y="17"/>
                    </a:cubicBezTo>
                    <a:cubicBezTo>
                      <a:pt x="329" y="0"/>
                      <a:pt x="329" y="0"/>
                      <a:pt x="32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6" name="Google Shape;2596;p45"/>
              <p:cNvSpPr/>
              <p:nvPr/>
            </p:nvSpPr>
            <p:spPr>
              <a:xfrm>
                <a:off x="6507395" y="4349655"/>
                <a:ext cx="2062800" cy="147600"/>
              </a:xfrm>
              <a:custGeom>
                <a:avLst/>
                <a:gdLst/>
                <a:ahLst/>
                <a:cxnLst/>
                <a:rect l="l" t="t" r="r" b="b"/>
                <a:pathLst>
                  <a:path w="5730" h="410" extrusionOk="0">
                    <a:moveTo>
                      <a:pt x="9" y="0"/>
                    </a:moveTo>
                    <a:lnTo>
                      <a:pt x="9" y="0"/>
                    </a:lnTo>
                    <a:cubicBezTo>
                      <a:pt x="0" y="49"/>
                      <a:pt x="0" y="49"/>
                      <a:pt x="0" y="49"/>
                    </a:cubicBezTo>
                    <a:cubicBezTo>
                      <a:pt x="25" y="205"/>
                      <a:pt x="82" y="369"/>
                      <a:pt x="82" y="369"/>
                    </a:cubicBezTo>
                    <a:cubicBezTo>
                      <a:pt x="5598" y="410"/>
                      <a:pt x="5598" y="410"/>
                      <a:pt x="5598" y="410"/>
                    </a:cubicBezTo>
                    <a:cubicBezTo>
                      <a:pt x="5598" y="402"/>
                      <a:pt x="5606" y="402"/>
                      <a:pt x="5615" y="402"/>
                    </a:cubicBezTo>
                    <a:cubicBezTo>
                      <a:pt x="5639" y="394"/>
                      <a:pt x="5672" y="394"/>
                      <a:pt x="5697" y="394"/>
                    </a:cubicBezTo>
                    <a:cubicBezTo>
                      <a:pt x="5705" y="353"/>
                      <a:pt x="5713" y="197"/>
                      <a:pt x="5730" y="8"/>
                    </a:cubicBezTo>
                    <a:cubicBezTo>
                      <a:pt x="5656" y="49"/>
                      <a:pt x="5417" y="73"/>
                      <a:pt x="5088" y="99"/>
                    </a:cubicBezTo>
                    <a:cubicBezTo>
                      <a:pt x="5080" y="246"/>
                      <a:pt x="5072" y="369"/>
                      <a:pt x="5064" y="378"/>
                    </a:cubicBezTo>
                    <a:cubicBezTo>
                      <a:pt x="4628" y="378"/>
                      <a:pt x="4628" y="378"/>
                      <a:pt x="4628" y="378"/>
                    </a:cubicBezTo>
                    <a:cubicBezTo>
                      <a:pt x="4628" y="378"/>
                      <a:pt x="4661" y="254"/>
                      <a:pt x="4677" y="106"/>
                    </a:cubicBezTo>
                    <a:cubicBezTo>
                      <a:pt x="4546" y="114"/>
                      <a:pt x="4406" y="114"/>
                      <a:pt x="4266" y="114"/>
                    </a:cubicBezTo>
                    <a:cubicBezTo>
                      <a:pt x="4266" y="123"/>
                      <a:pt x="4266" y="123"/>
                      <a:pt x="4266" y="131"/>
                    </a:cubicBezTo>
                    <a:cubicBezTo>
                      <a:pt x="4258" y="238"/>
                      <a:pt x="4242" y="369"/>
                      <a:pt x="4242" y="369"/>
                    </a:cubicBezTo>
                    <a:cubicBezTo>
                      <a:pt x="3904" y="353"/>
                      <a:pt x="3904" y="353"/>
                      <a:pt x="3904" y="353"/>
                    </a:cubicBezTo>
                    <a:cubicBezTo>
                      <a:pt x="3904" y="353"/>
                      <a:pt x="3929" y="246"/>
                      <a:pt x="3946" y="123"/>
                    </a:cubicBezTo>
                    <a:cubicBezTo>
                      <a:pt x="3822" y="123"/>
                      <a:pt x="3691" y="123"/>
                      <a:pt x="3560" y="123"/>
                    </a:cubicBezTo>
                    <a:cubicBezTo>
                      <a:pt x="2096" y="123"/>
                      <a:pt x="419" y="73"/>
                      <a:pt x="296" y="73"/>
                    </a:cubicBezTo>
                    <a:cubicBezTo>
                      <a:pt x="82" y="73"/>
                      <a:pt x="9" y="0"/>
                      <a:pt x="9"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7" name="Google Shape;2597;p45"/>
              <p:cNvSpPr/>
              <p:nvPr/>
            </p:nvSpPr>
            <p:spPr>
              <a:xfrm>
                <a:off x="8173475" y="4385295"/>
                <a:ext cx="165600" cy="100440"/>
              </a:xfrm>
              <a:custGeom>
                <a:avLst/>
                <a:gdLst/>
                <a:ahLst/>
                <a:cxnLst/>
                <a:rect l="l" t="t" r="r" b="b"/>
                <a:pathLst>
                  <a:path w="460" h="279" extrusionOk="0">
                    <a:moveTo>
                      <a:pt x="460" y="0"/>
                    </a:moveTo>
                    <a:lnTo>
                      <a:pt x="460" y="0"/>
                    </a:lnTo>
                    <a:cubicBezTo>
                      <a:pt x="337" y="0"/>
                      <a:pt x="198" y="7"/>
                      <a:pt x="49" y="7"/>
                    </a:cubicBezTo>
                    <a:cubicBezTo>
                      <a:pt x="33" y="155"/>
                      <a:pt x="0" y="279"/>
                      <a:pt x="0" y="279"/>
                    </a:cubicBezTo>
                    <a:cubicBezTo>
                      <a:pt x="436" y="279"/>
                      <a:pt x="436" y="279"/>
                      <a:pt x="436" y="279"/>
                    </a:cubicBezTo>
                    <a:cubicBezTo>
                      <a:pt x="444" y="270"/>
                      <a:pt x="452" y="147"/>
                      <a:pt x="460"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8" name="Google Shape;2598;p45"/>
              <p:cNvSpPr/>
              <p:nvPr/>
            </p:nvSpPr>
            <p:spPr>
              <a:xfrm>
                <a:off x="7912835" y="4390695"/>
                <a:ext cx="130320" cy="91800"/>
              </a:xfrm>
              <a:custGeom>
                <a:avLst/>
                <a:gdLst/>
                <a:ahLst/>
                <a:cxnLst/>
                <a:rect l="l" t="t" r="r" b="b"/>
                <a:pathLst>
                  <a:path w="362" h="255" extrusionOk="0">
                    <a:moveTo>
                      <a:pt x="362" y="0"/>
                    </a:moveTo>
                    <a:lnTo>
                      <a:pt x="362" y="0"/>
                    </a:lnTo>
                    <a:cubicBezTo>
                      <a:pt x="255" y="9"/>
                      <a:pt x="149" y="9"/>
                      <a:pt x="42" y="9"/>
                    </a:cubicBezTo>
                    <a:cubicBezTo>
                      <a:pt x="25" y="132"/>
                      <a:pt x="0" y="239"/>
                      <a:pt x="0" y="239"/>
                    </a:cubicBezTo>
                    <a:cubicBezTo>
                      <a:pt x="338" y="255"/>
                      <a:pt x="338" y="255"/>
                      <a:pt x="338" y="255"/>
                    </a:cubicBezTo>
                    <a:cubicBezTo>
                      <a:pt x="338" y="255"/>
                      <a:pt x="354" y="124"/>
                      <a:pt x="362" y="17"/>
                    </a:cubicBezTo>
                    <a:cubicBezTo>
                      <a:pt x="362" y="9"/>
                      <a:pt x="362" y="9"/>
                      <a:pt x="362" y="0"/>
                    </a:cubicBezTo>
                    <a:close/>
                  </a:path>
                </a:pathLst>
              </a:custGeom>
              <a:solidFill>
                <a:srgbClr val="2C392F">
                  <a:alpha val="2975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9" name="Google Shape;2599;p45"/>
              <p:cNvSpPr/>
              <p:nvPr/>
            </p:nvSpPr>
            <p:spPr>
              <a:xfrm>
                <a:off x="6246035" y="4130415"/>
                <a:ext cx="134640" cy="260280"/>
              </a:xfrm>
              <a:custGeom>
                <a:avLst/>
                <a:gdLst/>
                <a:ahLst/>
                <a:cxnLst/>
                <a:rect l="l" t="t" r="r" b="b"/>
                <a:pathLst>
                  <a:path w="374" h="723" extrusionOk="0">
                    <a:moveTo>
                      <a:pt x="175" y="0"/>
                    </a:moveTo>
                    <a:lnTo>
                      <a:pt x="175" y="0"/>
                    </a:lnTo>
                    <a:cubicBezTo>
                      <a:pt x="348" y="0"/>
                      <a:pt x="397" y="304"/>
                      <a:pt x="365" y="444"/>
                    </a:cubicBezTo>
                    <a:cubicBezTo>
                      <a:pt x="332" y="584"/>
                      <a:pt x="356" y="723"/>
                      <a:pt x="168" y="723"/>
                    </a:cubicBezTo>
                    <a:cubicBezTo>
                      <a:pt x="-22" y="723"/>
                      <a:pt x="3" y="296"/>
                      <a:pt x="3" y="296"/>
                    </a:cubicBezTo>
                    <a:cubicBezTo>
                      <a:pt x="3" y="296"/>
                      <a:pt x="-38" y="0"/>
                      <a:pt x="17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0" name="Google Shape;2600;p45"/>
              <p:cNvSpPr/>
              <p:nvPr/>
            </p:nvSpPr>
            <p:spPr>
              <a:xfrm>
                <a:off x="6205715" y="3088575"/>
                <a:ext cx="269280" cy="171720"/>
              </a:xfrm>
              <a:custGeom>
                <a:avLst/>
                <a:gdLst/>
                <a:ahLst/>
                <a:cxnLst/>
                <a:rect l="l" t="t" r="r" b="b"/>
                <a:pathLst>
                  <a:path w="748" h="477" extrusionOk="0">
                    <a:moveTo>
                      <a:pt x="732" y="82"/>
                    </a:moveTo>
                    <a:lnTo>
                      <a:pt x="732" y="82"/>
                    </a:lnTo>
                    <a:cubicBezTo>
                      <a:pt x="608" y="25"/>
                      <a:pt x="222" y="0"/>
                      <a:pt x="148" y="0"/>
                    </a:cubicBezTo>
                    <a:cubicBezTo>
                      <a:pt x="74" y="0"/>
                      <a:pt x="25" y="25"/>
                      <a:pt x="25" y="25"/>
                    </a:cubicBezTo>
                    <a:cubicBezTo>
                      <a:pt x="0" y="370"/>
                      <a:pt x="0" y="370"/>
                      <a:pt x="0" y="370"/>
                    </a:cubicBezTo>
                    <a:cubicBezTo>
                      <a:pt x="0" y="370"/>
                      <a:pt x="238" y="395"/>
                      <a:pt x="378" y="411"/>
                    </a:cubicBezTo>
                    <a:cubicBezTo>
                      <a:pt x="509" y="428"/>
                      <a:pt x="748" y="477"/>
                      <a:pt x="748" y="477"/>
                    </a:cubicBezTo>
                    <a:cubicBezTo>
                      <a:pt x="748" y="469"/>
                      <a:pt x="732" y="82"/>
                      <a:pt x="732" y="82"/>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1" name="Google Shape;2601;p45"/>
              <p:cNvSpPr/>
              <p:nvPr/>
            </p:nvSpPr>
            <p:spPr>
              <a:xfrm>
                <a:off x="8105435" y="2904975"/>
                <a:ext cx="77040" cy="12240"/>
              </a:xfrm>
              <a:custGeom>
                <a:avLst/>
                <a:gdLst/>
                <a:ahLst/>
                <a:cxnLst/>
                <a:rect l="l" t="t" r="r" b="b"/>
                <a:pathLst>
                  <a:path w="214" h="34" extrusionOk="0">
                    <a:moveTo>
                      <a:pt x="91" y="0"/>
                    </a:moveTo>
                    <a:lnTo>
                      <a:pt x="91" y="0"/>
                    </a:lnTo>
                    <a:cubicBezTo>
                      <a:pt x="65" y="0"/>
                      <a:pt x="33" y="9"/>
                      <a:pt x="0" y="34"/>
                    </a:cubicBezTo>
                    <a:cubicBezTo>
                      <a:pt x="74" y="34"/>
                      <a:pt x="140" y="34"/>
                      <a:pt x="214" y="34"/>
                    </a:cubicBezTo>
                    <a:cubicBezTo>
                      <a:pt x="173" y="9"/>
                      <a:pt x="132" y="0"/>
                      <a:pt x="91" y="0"/>
                    </a:cubicBezTo>
                    <a:close/>
                  </a:path>
                </a:pathLst>
              </a:custGeom>
              <a:solidFill>
                <a:srgbClr val="F3D57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2" name="Google Shape;2602;p45"/>
              <p:cNvSpPr/>
              <p:nvPr/>
            </p:nvSpPr>
            <p:spPr>
              <a:xfrm>
                <a:off x="6563915" y="2845935"/>
                <a:ext cx="207000" cy="11880"/>
              </a:xfrm>
              <a:custGeom>
                <a:avLst/>
                <a:gdLst/>
                <a:ahLst/>
                <a:cxnLst/>
                <a:rect l="l" t="t" r="r" b="b"/>
                <a:pathLst>
                  <a:path w="575" h="33" extrusionOk="0">
                    <a:moveTo>
                      <a:pt x="247" y="0"/>
                    </a:moveTo>
                    <a:lnTo>
                      <a:pt x="247" y="0"/>
                    </a:lnTo>
                    <a:cubicBezTo>
                      <a:pt x="164" y="0"/>
                      <a:pt x="82" y="8"/>
                      <a:pt x="0" y="33"/>
                    </a:cubicBezTo>
                    <a:lnTo>
                      <a:pt x="0" y="33"/>
                    </a:lnTo>
                    <a:cubicBezTo>
                      <a:pt x="575" y="33"/>
                      <a:pt x="575" y="33"/>
                      <a:pt x="575" y="33"/>
                    </a:cubicBezTo>
                    <a:cubicBezTo>
                      <a:pt x="543" y="25"/>
                      <a:pt x="509" y="25"/>
                      <a:pt x="468" y="17"/>
                    </a:cubicBezTo>
                    <a:cubicBezTo>
                      <a:pt x="394" y="8"/>
                      <a:pt x="320" y="0"/>
                      <a:pt x="247" y="0"/>
                    </a:cubicBezTo>
                    <a:close/>
                  </a:path>
                </a:pathLst>
              </a:custGeom>
              <a:solidFill>
                <a:srgbClr val="91AF8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3" name="Google Shape;2603;p45"/>
              <p:cNvSpPr/>
              <p:nvPr/>
            </p:nvSpPr>
            <p:spPr>
              <a:xfrm>
                <a:off x="6554915" y="2857815"/>
                <a:ext cx="257400" cy="5760"/>
              </a:xfrm>
              <a:custGeom>
                <a:avLst/>
                <a:gdLst/>
                <a:ahLst/>
                <a:cxnLst/>
                <a:rect l="l" t="t" r="r" b="b"/>
                <a:pathLst>
                  <a:path w="715" h="16" extrusionOk="0">
                    <a:moveTo>
                      <a:pt x="600" y="0"/>
                    </a:moveTo>
                    <a:lnTo>
                      <a:pt x="600" y="0"/>
                    </a:lnTo>
                    <a:cubicBezTo>
                      <a:pt x="25" y="0"/>
                      <a:pt x="25" y="0"/>
                      <a:pt x="25" y="0"/>
                    </a:cubicBezTo>
                    <a:cubicBezTo>
                      <a:pt x="17" y="0"/>
                      <a:pt x="8" y="8"/>
                      <a:pt x="0" y="16"/>
                    </a:cubicBezTo>
                    <a:cubicBezTo>
                      <a:pt x="58" y="16"/>
                      <a:pt x="140" y="16"/>
                      <a:pt x="238" y="16"/>
                    </a:cubicBezTo>
                    <a:cubicBezTo>
                      <a:pt x="370" y="16"/>
                      <a:pt x="534" y="16"/>
                      <a:pt x="715" y="16"/>
                    </a:cubicBezTo>
                    <a:cubicBezTo>
                      <a:pt x="674" y="8"/>
                      <a:pt x="641" y="0"/>
                      <a:pt x="600" y="0"/>
                    </a:cubicBezTo>
                    <a:close/>
                  </a:path>
                </a:pathLst>
              </a:custGeom>
              <a:solidFill>
                <a:srgbClr val="CCA5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4" name="Google Shape;2604;p45"/>
              <p:cNvSpPr/>
              <p:nvPr/>
            </p:nvSpPr>
            <p:spPr>
              <a:xfrm>
                <a:off x="6512075" y="2550015"/>
                <a:ext cx="16200" cy="38520"/>
              </a:xfrm>
              <a:custGeom>
                <a:avLst/>
                <a:gdLst/>
                <a:ahLst/>
                <a:cxnLst/>
                <a:rect l="l" t="t" r="r" b="b"/>
                <a:pathLst>
                  <a:path w="45" h="107" extrusionOk="0">
                    <a:moveTo>
                      <a:pt x="45" y="0"/>
                    </a:moveTo>
                    <a:lnTo>
                      <a:pt x="45" y="0"/>
                    </a:lnTo>
                    <a:cubicBezTo>
                      <a:pt x="37" y="0"/>
                      <a:pt x="37" y="9"/>
                      <a:pt x="28" y="9"/>
                    </a:cubicBezTo>
                    <a:cubicBezTo>
                      <a:pt x="-13" y="24"/>
                      <a:pt x="-4" y="82"/>
                      <a:pt x="28" y="107"/>
                    </a:cubicBezTo>
                    <a:cubicBezTo>
                      <a:pt x="37" y="58"/>
                      <a:pt x="45" y="16"/>
                      <a:pt x="45"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5" name="Google Shape;2605;p45"/>
              <p:cNvSpPr/>
              <p:nvPr/>
            </p:nvSpPr>
            <p:spPr>
              <a:xfrm>
                <a:off x="7575875" y="3142215"/>
                <a:ext cx="186120" cy="11520"/>
              </a:xfrm>
              <a:custGeom>
                <a:avLst/>
                <a:gdLst/>
                <a:ahLst/>
                <a:cxnLst/>
                <a:rect l="l" t="t" r="r" b="b"/>
                <a:pathLst>
                  <a:path w="517" h="32" extrusionOk="0">
                    <a:moveTo>
                      <a:pt x="0" y="0"/>
                    </a:moveTo>
                    <a:lnTo>
                      <a:pt x="0" y="0"/>
                    </a:lnTo>
                    <a:cubicBezTo>
                      <a:pt x="106" y="32"/>
                      <a:pt x="106" y="32"/>
                      <a:pt x="106" y="32"/>
                    </a:cubicBezTo>
                    <a:cubicBezTo>
                      <a:pt x="106" y="32"/>
                      <a:pt x="304" y="24"/>
                      <a:pt x="517" y="24"/>
                    </a:cubicBezTo>
                    <a:cubicBezTo>
                      <a:pt x="468" y="24"/>
                      <a:pt x="427" y="24"/>
                      <a:pt x="378" y="15"/>
                    </a:cubicBezTo>
                    <a:cubicBezTo>
                      <a:pt x="0" y="0"/>
                      <a:pt x="0" y="0"/>
                      <a:pt x="0" y="0"/>
                    </a:cubicBezTo>
                    <a:close/>
                  </a:path>
                </a:pathLst>
              </a:custGeom>
              <a:solidFill>
                <a:srgbClr val="DDD9C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6" name="Google Shape;2606;p45"/>
              <p:cNvSpPr/>
              <p:nvPr/>
            </p:nvSpPr>
            <p:spPr>
              <a:xfrm>
                <a:off x="7537715" y="3138975"/>
                <a:ext cx="921240" cy="85680"/>
              </a:xfrm>
              <a:custGeom>
                <a:avLst/>
                <a:gdLst/>
                <a:ahLst/>
                <a:cxnLst/>
                <a:rect l="l" t="t" r="r" b="b"/>
                <a:pathLst>
                  <a:path w="2559" h="238" extrusionOk="0">
                    <a:moveTo>
                      <a:pt x="672" y="41"/>
                    </a:moveTo>
                    <a:lnTo>
                      <a:pt x="672" y="41"/>
                    </a:lnTo>
                    <a:cubicBezTo>
                      <a:pt x="689" y="74"/>
                      <a:pt x="705" y="123"/>
                      <a:pt x="713" y="164"/>
                    </a:cubicBezTo>
                    <a:cubicBezTo>
                      <a:pt x="1001" y="181"/>
                      <a:pt x="1290" y="189"/>
                      <a:pt x="1577" y="197"/>
                    </a:cubicBezTo>
                    <a:cubicBezTo>
                      <a:pt x="1733" y="206"/>
                      <a:pt x="1889" y="214"/>
                      <a:pt x="2054" y="222"/>
                    </a:cubicBezTo>
                    <a:cubicBezTo>
                      <a:pt x="2136" y="222"/>
                      <a:pt x="2210" y="230"/>
                      <a:pt x="2292" y="230"/>
                    </a:cubicBezTo>
                    <a:cubicBezTo>
                      <a:pt x="2333" y="230"/>
                      <a:pt x="2375" y="238"/>
                      <a:pt x="2416" y="238"/>
                    </a:cubicBezTo>
                    <a:cubicBezTo>
                      <a:pt x="2457" y="238"/>
                      <a:pt x="2489" y="230"/>
                      <a:pt x="2530" y="222"/>
                    </a:cubicBezTo>
                    <a:cubicBezTo>
                      <a:pt x="2572" y="214"/>
                      <a:pt x="2563" y="156"/>
                      <a:pt x="2530" y="140"/>
                    </a:cubicBezTo>
                    <a:cubicBezTo>
                      <a:pt x="2448" y="115"/>
                      <a:pt x="2349" y="115"/>
                      <a:pt x="2260" y="115"/>
                    </a:cubicBezTo>
                    <a:cubicBezTo>
                      <a:pt x="2169" y="107"/>
                      <a:pt x="2079" y="107"/>
                      <a:pt x="1988" y="99"/>
                    </a:cubicBezTo>
                    <a:cubicBezTo>
                      <a:pt x="1544" y="82"/>
                      <a:pt x="1108" y="58"/>
                      <a:pt x="672" y="41"/>
                    </a:cubicBezTo>
                    <a:moveTo>
                      <a:pt x="48" y="0"/>
                    </a:moveTo>
                    <a:lnTo>
                      <a:pt x="48" y="0"/>
                    </a:lnTo>
                    <a:cubicBezTo>
                      <a:pt x="-18" y="9"/>
                      <a:pt x="-18" y="107"/>
                      <a:pt x="56" y="115"/>
                    </a:cubicBezTo>
                    <a:cubicBezTo>
                      <a:pt x="162" y="123"/>
                      <a:pt x="261" y="132"/>
                      <a:pt x="368" y="140"/>
                    </a:cubicBezTo>
                    <a:cubicBezTo>
                      <a:pt x="360" y="82"/>
                      <a:pt x="352" y="50"/>
                      <a:pt x="352" y="50"/>
                    </a:cubicBezTo>
                    <a:cubicBezTo>
                      <a:pt x="640" y="33"/>
                      <a:pt x="640" y="33"/>
                      <a:pt x="640" y="33"/>
                    </a:cubicBezTo>
                    <a:cubicBezTo>
                      <a:pt x="640" y="33"/>
                      <a:pt x="631" y="33"/>
                      <a:pt x="623" y="33"/>
                    </a:cubicBezTo>
                    <a:cubicBezTo>
                      <a:pt x="410" y="33"/>
                      <a:pt x="212" y="41"/>
                      <a:pt x="212" y="41"/>
                    </a:cubicBezTo>
                    <a:cubicBezTo>
                      <a:pt x="106" y="9"/>
                      <a:pt x="106" y="9"/>
                      <a:pt x="106" y="9"/>
                    </a:cubicBezTo>
                    <a:cubicBezTo>
                      <a:pt x="64" y="9"/>
                      <a:pt x="64" y="9"/>
                      <a:pt x="64" y="9"/>
                    </a:cubicBezTo>
                    <a:cubicBezTo>
                      <a:pt x="48" y="0"/>
                      <a:pt x="48" y="0"/>
                      <a:pt x="48" y="0"/>
                    </a:cubicBezTo>
                    <a:close/>
                  </a:path>
                </a:pathLst>
              </a:custGeom>
              <a:solidFill>
                <a:srgbClr val="2C392F">
                  <a:alpha val="15189"/>
                </a:srgbClr>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7" name="Google Shape;2607;p45"/>
              <p:cNvSpPr/>
              <p:nvPr/>
            </p:nvSpPr>
            <p:spPr>
              <a:xfrm>
                <a:off x="7563995" y="3138975"/>
                <a:ext cx="147960" cy="8640"/>
              </a:xfrm>
              <a:custGeom>
                <a:avLst/>
                <a:gdLst/>
                <a:ahLst/>
                <a:cxnLst/>
                <a:rect l="l" t="t" r="r" b="b"/>
                <a:pathLst>
                  <a:path w="411" h="24" extrusionOk="0">
                    <a:moveTo>
                      <a:pt x="0" y="0"/>
                    </a:moveTo>
                    <a:lnTo>
                      <a:pt x="0" y="0"/>
                    </a:lnTo>
                    <a:cubicBezTo>
                      <a:pt x="33" y="9"/>
                      <a:pt x="33" y="9"/>
                      <a:pt x="33" y="9"/>
                    </a:cubicBezTo>
                    <a:cubicBezTo>
                      <a:pt x="411" y="24"/>
                      <a:pt x="411" y="24"/>
                      <a:pt x="411" y="24"/>
                    </a:cubicBezTo>
                    <a:cubicBezTo>
                      <a:pt x="271" y="17"/>
                      <a:pt x="131" y="9"/>
                      <a:pt x="0" y="0"/>
                    </a:cubicBezTo>
                    <a:close/>
                  </a:path>
                </a:pathLst>
              </a:custGeom>
              <a:solidFill>
                <a:srgbClr val="D79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8" name="Google Shape;2608;p45"/>
              <p:cNvSpPr/>
              <p:nvPr/>
            </p:nvSpPr>
            <p:spPr>
              <a:xfrm>
                <a:off x="7554995" y="3138975"/>
                <a:ext cx="20880" cy="3240"/>
              </a:xfrm>
              <a:custGeom>
                <a:avLst/>
                <a:gdLst/>
                <a:ahLst/>
                <a:cxnLst/>
                <a:rect l="l" t="t" r="r" b="b"/>
                <a:pathLst>
                  <a:path w="58" h="9" extrusionOk="0">
                    <a:moveTo>
                      <a:pt x="0" y="0"/>
                    </a:moveTo>
                    <a:lnTo>
                      <a:pt x="0" y="0"/>
                    </a:lnTo>
                    <a:lnTo>
                      <a:pt x="0" y="0"/>
                    </a:lnTo>
                    <a:cubicBezTo>
                      <a:pt x="16" y="9"/>
                      <a:pt x="16" y="9"/>
                      <a:pt x="16" y="9"/>
                    </a:cubicBezTo>
                    <a:cubicBezTo>
                      <a:pt x="58" y="9"/>
                      <a:pt x="58" y="9"/>
                      <a:pt x="58" y="9"/>
                    </a:cubicBezTo>
                    <a:cubicBezTo>
                      <a:pt x="25" y="0"/>
                      <a:pt x="25" y="0"/>
                      <a:pt x="25" y="0"/>
                    </a:cubicBezTo>
                    <a:cubicBezTo>
                      <a:pt x="16" y="0"/>
                      <a:pt x="8" y="0"/>
                      <a:pt x="0" y="0"/>
                    </a:cubicBezTo>
                    <a:close/>
                  </a:path>
                </a:pathLst>
              </a:custGeom>
              <a:solidFill>
                <a:srgbClr val="98A77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9" name="Google Shape;2609;p45"/>
              <p:cNvSpPr/>
              <p:nvPr/>
            </p:nvSpPr>
            <p:spPr>
              <a:xfrm>
                <a:off x="6365555" y="3606615"/>
                <a:ext cx="56160" cy="766440"/>
              </a:xfrm>
              <a:custGeom>
                <a:avLst/>
                <a:gdLst/>
                <a:ahLst/>
                <a:cxnLst/>
                <a:rect l="l" t="t" r="r" b="b"/>
                <a:pathLst>
                  <a:path w="156" h="2129" extrusionOk="0">
                    <a:moveTo>
                      <a:pt x="74" y="0"/>
                    </a:moveTo>
                    <a:lnTo>
                      <a:pt x="74" y="0"/>
                    </a:lnTo>
                    <a:cubicBezTo>
                      <a:pt x="74" y="0"/>
                      <a:pt x="65" y="0"/>
                      <a:pt x="57" y="8"/>
                    </a:cubicBezTo>
                    <a:cubicBezTo>
                      <a:pt x="8" y="156"/>
                      <a:pt x="24" y="313"/>
                      <a:pt x="24" y="469"/>
                    </a:cubicBezTo>
                    <a:cubicBezTo>
                      <a:pt x="16" y="740"/>
                      <a:pt x="16" y="1020"/>
                      <a:pt x="8" y="1290"/>
                    </a:cubicBezTo>
                    <a:cubicBezTo>
                      <a:pt x="8" y="1389"/>
                      <a:pt x="8" y="1488"/>
                      <a:pt x="8" y="1586"/>
                    </a:cubicBezTo>
                    <a:cubicBezTo>
                      <a:pt x="49" y="1685"/>
                      <a:pt x="57" y="1817"/>
                      <a:pt x="33" y="1899"/>
                    </a:cubicBezTo>
                    <a:cubicBezTo>
                      <a:pt x="24" y="1957"/>
                      <a:pt x="16" y="2014"/>
                      <a:pt x="0" y="2064"/>
                    </a:cubicBezTo>
                    <a:cubicBezTo>
                      <a:pt x="8" y="2080"/>
                      <a:pt x="16" y="2088"/>
                      <a:pt x="16" y="2105"/>
                    </a:cubicBezTo>
                    <a:cubicBezTo>
                      <a:pt x="24" y="2121"/>
                      <a:pt x="41" y="2129"/>
                      <a:pt x="57" y="2129"/>
                    </a:cubicBezTo>
                    <a:cubicBezTo>
                      <a:pt x="65" y="2129"/>
                      <a:pt x="74" y="2129"/>
                      <a:pt x="82" y="2113"/>
                    </a:cubicBezTo>
                    <a:cubicBezTo>
                      <a:pt x="123" y="2047"/>
                      <a:pt x="123" y="1965"/>
                      <a:pt x="131" y="1891"/>
                    </a:cubicBezTo>
                    <a:cubicBezTo>
                      <a:pt x="131" y="1809"/>
                      <a:pt x="131" y="1735"/>
                      <a:pt x="139" y="1653"/>
                    </a:cubicBezTo>
                    <a:cubicBezTo>
                      <a:pt x="148" y="1381"/>
                      <a:pt x="148" y="1110"/>
                      <a:pt x="156" y="830"/>
                    </a:cubicBezTo>
                    <a:cubicBezTo>
                      <a:pt x="156" y="691"/>
                      <a:pt x="148" y="551"/>
                      <a:pt x="148" y="411"/>
                    </a:cubicBezTo>
                    <a:cubicBezTo>
                      <a:pt x="139" y="279"/>
                      <a:pt x="148" y="140"/>
                      <a:pt x="90" y="8"/>
                    </a:cubicBezTo>
                    <a:cubicBezTo>
                      <a:pt x="90" y="0"/>
                      <a:pt x="82" y="0"/>
                      <a:pt x="74"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0" name="Google Shape;2610;p45"/>
              <p:cNvSpPr/>
              <p:nvPr/>
            </p:nvSpPr>
            <p:spPr>
              <a:xfrm>
                <a:off x="6362675" y="4177575"/>
                <a:ext cx="19440" cy="172080"/>
              </a:xfrm>
              <a:custGeom>
                <a:avLst/>
                <a:gdLst/>
                <a:ahLst/>
                <a:cxnLst/>
                <a:rect l="l" t="t" r="r" b="b"/>
                <a:pathLst>
                  <a:path w="54" h="478" extrusionOk="0">
                    <a:moveTo>
                      <a:pt x="16" y="0"/>
                    </a:moveTo>
                    <a:lnTo>
                      <a:pt x="16" y="0"/>
                    </a:lnTo>
                    <a:cubicBezTo>
                      <a:pt x="8" y="41"/>
                      <a:pt x="8" y="75"/>
                      <a:pt x="8" y="116"/>
                    </a:cubicBezTo>
                    <a:cubicBezTo>
                      <a:pt x="8" y="182"/>
                      <a:pt x="0" y="247"/>
                      <a:pt x="0" y="313"/>
                    </a:cubicBezTo>
                    <a:cubicBezTo>
                      <a:pt x="0" y="371"/>
                      <a:pt x="0" y="420"/>
                      <a:pt x="8" y="478"/>
                    </a:cubicBezTo>
                    <a:cubicBezTo>
                      <a:pt x="24" y="428"/>
                      <a:pt x="32" y="371"/>
                      <a:pt x="41" y="313"/>
                    </a:cubicBezTo>
                    <a:cubicBezTo>
                      <a:pt x="65" y="231"/>
                      <a:pt x="57" y="99"/>
                      <a:pt x="16"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1" name="Google Shape;2611;p45"/>
              <p:cNvSpPr/>
              <p:nvPr/>
            </p:nvSpPr>
            <p:spPr>
              <a:xfrm>
                <a:off x="8552195" y="4089015"/>
                <a:ext cx="33480" cy="410040"/>
              </a:xfrm>
              <a:custGeom>
                <a:avLst/>
                <a:gdLst/>
                <a:ahLst/>
                <a:cxnLst/>
                <a:rect l="l" t="t" r="r" b="b"/>
                <a:pathLst>
                  <a:path w="93" h="1139" extrusionOk="0">
                    <a:moveTo>
                      <a:pt x="17" y="0"/>
                    </a:moveTo>
                    <a:lnTo>
                      <a:pt x="17" y="0"/>
                    </a:lnTo>
                    <a:cubicBezTo>
                      <a:pt x="25" y="33"/>
                      <a:pt x="41" y="66"/>
                      <a:pt x="50" y="107"/>
                    </a:cubicBezTo>
                    <a:cubicBezTo>
                      <a:pt x="58" y="140"/>
                      <a:pt x="66" y="181"/>
                      <a:pt x="74" y="214"/>
                    </a:cubicBezTo>
                    <a:cubicBezTo>
                      <a:pt x="82" y="287"/>
                      <a:pt x="91" y="362"/>
                      <a:pt x="91" y="436"/>
                    </a:cubicBezTo>
                    <a:cubicBezTo>
                      <a:pt x="99" y="583"/>
                      <a:pt x="82" y="732"/>
                      <a:pt x="74" y="871"/>
                    </a:cubicBezTo>
                    <a:cubicBezTo>
                      <a:pt x="58" y="962"/>
                      <a:pt x="50" y="1044"/>
                      <a:pt x="41" y="1126"/>
                    </a:cubicBezTo>
                    <a:cubicBezTo>
                      <a:pt x="41" y="1143"/>
                      <a:pt x="8" y="1143"/>
                      <a:pt x="8" y="1126"/>
                    </a:cubicBezTo>
                    <a:cubicBezTo>
                      <a:pt x="0" y="1102"/>
                      <a:pt x="0" y="1085"/>
                      <a:pt x="0" y="1069"/>
                    </a:cubicBezTo>
                    <a:cubicBezTo>
                      <a:pt x="0" y="1061"/>
                      <a:pt x="17" y="1061"/>
                      <a:pt x="17" y="1069"/>
                    </a:cubicBezTo>
                    <a:cubicBezTo>
                      <a:pt x="25" y="1085"/>
                      <a:pt x="33" y="1102"/>
                      <a:pt x="41" y="1110"/>
                    </a:cubicBezTo>
                    <a:cubicBezTo>
                      <a:pt x="25" y="1110"/>
                      <a:pt x="17" y="1110"/>
                      <a:pt x="8" y="1110"/>
                    </a:cubicBezTo>
                    <a:cubicBezTo>
                      <a:pt x="41" y="830"/>
                      <a:pt x="74" y="542"/>
                      <a:pt x="41" y="255"/>
                    </a:cubicBezTo>
                    <a:cubicBezTo>
                      <a:pt x="41" y="214"/>
                      <a:pt x="33" y="173"/>
                      <a:pt x="25" y="132"/>
                    </a:cubicBezTo>
                    <a:cubicBezTo>
                      <a:pt x="17" y="82"/>
                      <a:pt x="17" y="41"/>
                      <a:pt x="8" y="0"/>
                    </a:cubicBezTo>
                    <a:lnTo>
                      <a:pt x="1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2" name="Google Shape;2612;p45"/>
              <p:cNvSpPr/>
              <p:nvPr/>
            </p:nvSpPr>
            <p:spPr>
              <a:xfrm>
                <a:off x="6495155" y="4026015"/>
                <a:ext cx="42480" cy="470520"/>
              </a:xfrm>
              <a:custGeom>
                <a:avLst/>
                <a:gdLst/>
                <a:ahLst/>
                <a:cxnLst/>
                <a:rect l="l" t="t" r="r" b="b"/>
                <a:pathLst>
                  <a:path w="118" h="1307" extrusionOk="0">
                    <a:moveTo>
                      <a:pt x="84" y="19"/>
                    </a:moveTo>
                    <a:lnTo>
                      <a:pt x="84" y="19"/>
                    </a:lnTo>
                    <a:cubicBezTo>
                      <a:pt x="75" y="11"/>
                      <a:pt x="67" y="19"/>
                      <a:pt x="67" y="19"/>
                    </a:cubicBezTo>
                    <a:cubicBezTo>
                      <a:pt x="59" y="27"/>
                      <a:pt x="67" y="35"/>
                      <a:pt x="67" y="43"/>
                    </a:cubicBezTo>
                    <a:cubicBezTo>
                      <a:pt x="67" y="68"/>
                      <a:pt x="59" y="93"/>
                      <a:pt x="59" y="110"/>
                    </a:cubicBezTo>
                    <a:cubicBezTo>
                      <a:pt x="59" y="159"/>
                      <a:pt x="51" y="200"/>
                      <a:pt x="51" y="241"/>
                    </a:cubicBezTo>
                    <a:cubicBezTo>
                      <a:pt x="43" y="331"/>
                      <a:pt x="43" y="413"/>
                      <a:pt x="43" y="504"/>
                    </a:cubicBezTo>
                    <a:cubicBezTo>
                      <a:pt x="43" y="676"/>
                      <a:pt x="59" y="849"/>
                      <a:pt x="84" y="1022"/>
                    </a:cubicBezTo>
                    <a:cubicBezTo>
                      <a:pt x="84" y="1071"/>
                      <a:pt x="92" y="1121"/>
                      <a:pt x="100" y="1170"/>
                    </a:cubicBezTo>
                    <a:cubicBezTo>
                      <a:pt x="109" y="1195"/>
                      <a:pt x="109" y="1219"/>
                      <a:pt x="116" y="1244"/>
                    </a:cubicBezTo>
                    <a:cubicBezTo>
                      <a:pt x="116" y="1260"/>
                      <a:pt x="125" y="1285"/>
                      <a:pt x="109" y="1301"/>
                    </a:cubicBezTo>
                    <a:cubicBezTo>
                      <a:pt x="109" y="1309"/>
                      <a:pt x="100" y="1309"/>
                      <a:pt x="92" y="1301"/>
                    </a:cubicBezTo>
                    <a:cubicBezTo>
                      <a:pt x="75" y="1293"/>
                      <a:pt x="67" y="1268"/>
                      <a:pt x="67" y="1252"/>
                    </a:cubicBezTo>
                    <a:cubicBezTo>
                      <a:pt x="59" y="1227"/>
                      <a:pt x="59" y="1195"/>
                      <a:pt x="51" y="1170"/>
                    </a:cubicBezTo>
                    <a:cubicBezTo>
                      <a:pt x="43" y="1129"/>
                      <a:pt x="43" y="1080"/>
                      <a:pt x="34" y="1030"/>
                    </a:cubicBezTo>
                    <a:cubicBezTo>
                      <a:pt x="18" y="931"/>
                      <a:pt x="10" y="833"/>
                      <a:pt x="10" y="734"/>
                    </a:cubicBezTo>
                    <a:cubicBezTo>
                      <a:pt x="-7" y="537"/>
                      <a:pt x="1" y="348"/>
                      <a:pt x="18" y="151"/>
                    </a:cubicBezTo>
                    <a:cubicBezTo>
                      <a:pt x="26" y="125"/>
                      <a:pt x="26" y="93"/>
                      <a:pt x="34" y="68"/>
                    </a:cubicBezTo>
                    <a:cubicBezTo>
                      <a:pt x="34" y="52"/>
                      <a:pt x="34" y="27"/>
                      <a:pt x="51" y="11"/>
                    </a:cubicBezTo>
                    <a:cubicBezTo>
                      <a:pt x="51" y="11"/>
                      <a:pt x="67" y="-6"/>
                      <a:pt x="75" y="2"/>
                    </a:cubicBezTo>
                    <a:cubicBezTo>
                      <a:pt x="84" y="2"/>
                      <a:pt x="84" y="11"/>
                      <a:pt x="84"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3" name="Google Shape;2613;p45"/>
              <p:cNvSpPr/>
              <p:nvPr/>
            </p:nvSpPr>
            <p:spPr>
              <a:xfrm>
                <a:off x="6506675" y="4018095"/>
                <a:ext cx="2048400" cy="73800"/>
              </a:xfrm>
              <a:custGeom>
                <a:avLst/>
                <a:gdLst/>
                <a:ahLst/>
                <a:cxnLst/>
                <a:rect l="l" t="t" r="r" b="b"/>
                <a:pathLst>
                  <a:path w="5690" h="205" extrusionOk="0">
                    <a:moveTo>
                      <a:pt x="5690" y="205"/>
                    </a:moveTo>
                    <a:lnTo>
                      <a:pt x="5690" y="205"/>
                    </a:lnTo>
                    <a:cubicBezTo>
                      <a:pt x="5509" y="205"/>
                      <a:pt x="5321" y="181"/>
                      <a:pt x="5140" y="164"/>
                    </a:cubicBezTo>
                    <a:cubicBezTo>
                      <a:pt x="4951" y="156"/>
                      <a:pt x="4770" y="140"/>
                      <a:pt x="4581" y="140"/>
                    </a:cubicBezTo>
                    <a:cubicBezTo>
                      <a:pt x="4219" y="123"/>
                      <a:pt x="3849" y="115"/>
                      <a:pt x="3479" y="106"/>
                    </a:cubicBezTo>
                    <a:cubicBezTo>
                      <a:pt x="2739" y="90"/>
                      <a:pt x="1999" y="82"/>
                      <a:pt x="1260" y="65"/>
                    </a:cubicBezTo>
                    <a:cubicBezTo>
                      <a:pt x="849" y="57"/>
                      <a:pt x="430" y="49"/>
                      <a:pt x="19" y="41"/>
                    </a:cubicBezTo>
                    <a:cubicBezTo>
                      <a:pt x="-6" y="41"/>
                      <a:pt x="-6" y="0"/>
                      <a:pt x="19" y="0"/>
                    </a:cubicBezTo>
                    <a:cubicBezTo>
                      <a:pt x="758" y="16"/>
                      <a:pt x="1507" y="33"/>
                      <a:pt x="2246" y="49"/>
                    </a:cubicBezTo>
                    <a:cubicBezTo>
                      <a:pt x="2616" y="57"/>
                      <a:pt x="2985" y="65"/>
                      <a:pt x="3356" y="74"/>
                    </a:cubicBezTo>
                    <a:cubicBezTo>
                      <a:pt x="3726" y="82"/>
                      <a:pt x="4096" y="82"/>
                      <a:pt x="4457" y="98"/>
                    </a:cubicBezTo>
                    <a:cubicBezTo>
                      <a:pt x="4663" y="106"/>
                      <a:pt x="4869" y="115"/>
                      <a:pt x="5074" y="132"/>
                    </a:cubicBezTo>
                    <a:cubicBezTo>
                      <a:pt x="5280" y="147"/>
                      <a:pt x="5493" y="156"/>
                      <a:pt x="5690" y="205"/>
                    </a:cubicBezTo>
                    <a:close/>
                  </a:path>
                </a:pathLst>
              </a:custGeom>
              <a:solidFill>
                <a:schemeClr val="dk1"/>
              </a:solidFill>
              <a:ln>
                <a:noFill/>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4" name="Google Shape;2614;p45"/>
              <p:cNvSpPr/>
              <p:nvPr/>
            </p:nvSpPr>
            <p:spPr>
              <a:xfrm>
                <a:off x="8321075" y="4065615"/>
                <a:ext cx="36000" cy="427320"/>
              </a:xfrm>
              <a:custGeom>
                <a:avLst/>
                <a:gdLst/>
                <a:ahLst/>
                <a:cxnLst/>
                <a:rect l="l" t="t" r="r" b="b"/>
                <a:pathLst>
                  <a:path w="100" h="1187" extrusionOk="0">
                    <a:moveTo>
                      <a:pt x="75" y="0"/>
                    </a:moveTo>
                    <a:lnTo>
                      <a:pt x="75" y="0"/>
                    </a:lnTo>
                    <a:cubicBezTo>
                      <a:pt x="75" y="41"/>
                      <a:pt x="84" y="82"/>
                      <a:pt x="91" y="123"/>
                    </a:cubicBezTo>
                    <a:cubicBezTo>
                      <a:pt x="91" y="155"/>
                      <a:pt x="91" y="197"/>
                      <a:pt x="91" y="238"/>
                    </a:cubicBezTo>
                    <a:cubicBezTo>
                      <a:pt x="91" y="311"/>
                      <a:pt x="91" y="394"/>
                      <a:pt x="100" y="468"/>
                    </a:cubicBezTo>
                    <a:cubicBezTo>
                      <a:pt x="100" y="624"/>
                      <a:pt x="91" y="780"/>
                      <a:pt x="84" y="936"/>
                    </a:cubicBezTo>
                    <a:cubicBezTo>
                      <a:pt x="75" y="1011"/>
                      <a:pt x="75" y="1093"/>
                      <a:pt x="42" y="1175"/>
                    </a:cubicBezTo>
                    <a:cubicBezTo>
                      <a:pt x="34" y="1167"/>
                      <a:pt x="17" y="1158"/>
                      <a:pt x="1" y="1158"/>
                    </a:cubicBezTo>
                    <a:cubicBezTo>
                      <a:pt x="9" y="1142"/>
                      <a:pt x="17" y="1134"/>
                      <a:pt x="26" y="1126"/>
                    </a:cubicBezTo>
                    <a:cubicBezTo>
                      <a:pt x="34" y="1117"/>
                      <a:pt x="50" y="1126"/>
                      <a:pt x="50" y="1142"/>
                    </a:cubicBezTo>
                    <a:cubicBezTo>
                      <a:pt x="50" y="1150"/>
                      <a:pt x="42" y="1167"/>
                      <a:pt x="42" y="1175"/>
                    </a:cubicBezTo>
                    <a:cubicBezTo>
                      <a:pt x="34" y="1199"/>
                      <a:pt x="-7" y="1183"/>
                      <a:pt x="1" y="1158"/>
                    </a:cubicBezTo>
                    <a:cubicBezTo>
                      <a:pt x="26" y="1093"/>
                      <a:pt x="34" y="1019"/>
                      <a:pt x="42" y="953"/>
                    </a:cubicBezTo>
                    <a:cubicBezTo>
                      <a:pt x="42" y="871"/>
                      <a:pt x="50" y="797"/>
                      <a:pt x="50" y="723"/>
                    </a:cubicBezTo>
                    <a:cubicBezTo>
                      <a:pt x="58" y="566"/>
                      <a:pt x="58" y="419"/>
                      <a:pt x="58" y="262"/>
                    </a:cubicBezTo>
                    <a:cubicBezTo>
                      <a:pt x="58" y="221"/>
                      <a:pt x="58" y="180"/>
                      <a:pt x="58" y="139"/>
                    </a:cubicBezTo>
                    <a:cubicBezTo>
                      <a:pt x="58" y="90"/>
                      <a:pt x="58" y="49"/>
                      <a:pt x="67" y="0"/>
                    </a:cubicBezTo>
                    <a:lnTo>
                      <a:pt x="75"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5" name="Google Shape;2615;p45"/>
              <p:cNvSpPr/>
              <p:nvPr/>
            </p:nvSpPr>
            <p:spPr>
              <a:xfrm>
                <a:off x="8161595" y="4065615"/>
                <a:ext cx="41760" cy="424080"/>
              </a:xfrm>
              <a:custGeom>
                <a:avLst/>
                <a:gdLst/>
                <a:ahLst/>
                <a:cxnLst/>
                <a:rect l="l" t="t" r="r" b="b"/>
                <a:pathLst>
                  <a:path w="116" h="1178" extrusionOk="0">
                    <a:moveTo>
                      <a:pt x="8" y="0"/>
                    </a:moveTo>
                    <a:lnTo>
                      <a:pt x="8" y="0"/>
                    </a:lnTo>
                    <a:cubicBezTo>
                      <a:pt x="17" y="15"/>
                      <a:pt x="25" y="41"/>
                      <a:pt x="25" y="56"/>
                    </a:cubicBezTo>
                    <a:cubicBezTo>
                      <a:pt x="33" y="73"/>
                      <a:pt x="41" y="98"/>
                      <a:pt x="41" y="114"/>
                    </a:cubicBezTo>
                    <a:cubicBezTo>
                      <a:pt x="50" y="155"/>
                      <a:pt x="58" y="197"/>
                      <a:pt x="66" y="238"/>
                    </a:cubicBezTo>
                    <a:cubicBezTo>
                      <a:pt x="74" y="311"/>
                      <a:pt x="91" y="394"/>
                      <a:pt x="99" y="468"/>
                    </a:cubicBezTo>
                    <a:cubicBezTo>
                      <a:pt x="115" y="624"/>
                      <a:pt x="123" y="780"/>
                      <a:pt x="107" y="936"/>
                    </a:cubicBezTo>
                    <a:cubicBezTo>
                      <a:pt x="107" y="986"/>
                      <a:pt x="99" y="1027"/>
                      <a:pt x="91" y="1068"/>
                    </a:cubicBezTo>
                    <a:cubicBezTo>
                      <a:pt x="82" y="1085"/>
                      <a:pt x="82" y="1101"/>
                      <a:pt x="74" y="1126"/>
                    </a:cubicBezTo>
                    <a:cubicBezTo>
                      <a:pt x="66" y="1142"/>
                      <a:pt x="58" y="1158"/>
                      <a:pt x="41" y="1175"/>
                    </a:cubicBezTo>
                    <a:cubicBezTo>
                      <a:pt x="33" y="1183"/>
                      <a:pt x="17" y="1175"/>
                      <a:pt x="17" y="1167"/>
                    </a:cubicBezTo>
                    <a:cubicBezTo>
                      <a:pt x="17" y="1150"/>
                      <a:pt x="25" y="1134"/>
                      <a:pt x="33" y="1117"/>
                    </a:cubicBezTo>
                    <a:cubicBezTo>
                      <a:pt x="41" y="1101"/>
                      <a:pt x="41" y="1085"/>
                      <a:pt x="50" y="1068"/>
                    </a:cubicBezTo>
                    <a:cubicBezTo>
                      <a:pt x="58" y="1027"/>
                      <a:pt x="66" y="994"/>
                      <a:pt x="74" y="953"/>
                    </a:cubicBezTo>
                    <a:cubicBezTo>
                      <a:pt x="82" y="879"/>
                      <a:pt x="74" y="805"/>
                      <a:pt x="74" y="723"/>
                    </a:cubicBezTo>
                    <a:cubicBezTo>
                      <a:pt x="74" y="575"/>
                      <a:pt x="58" y="419"/>
                      <a:pt x="33" y="262"/>
                    </a:cubicBezTo>
                    <a:cubicBezTo>
                      <a:pt x="33" y="221"/>
                      <a:pt x="25" y="180"/>
                      <a:pt x="17" y="131"/>
                    </a:cubicBezTo>
                    <a:cubicBezTo>
                      <a:pt x="8" y="114"/>
                      <a:pt x="8" y="90"/>
                      <a:pt x="0" y="65"/>
                    </a:cubicBezTo>
                    <a:cubicBezTo>
                      <a:pt x="0" y="49"/>
                      <a:pt x="0" y="24"/>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6" name="Google Shape;2616;p45"/>
              <p:cNvSpPr/>
              <p:nvPr/>
            </p:nvSpPr>
            <p:spPr>
              <a:xfrm>
                <a:off x="8012555" y="4065615"/>
                <a:ext cx="39600" cy="424080"/>
              </a:xfrm>
              <a:custGeom>
                <a:avLst/>
                <a:gdLst/>
                <a:ahLst/>
                <a:cxnLst/>
                <a:rect l="l" t="t" r="r" b="b"/>
                <a:pathLst>
                  <a:path w="110" h="1178" extrusionOk="0">
                    <a:moveTo>
                      <a:pt x="27" y="0"/>
                    </a:moveTo>
                    <a:lnTo>
                      <a:pt x="27" y="0"/>
                    </a:lnTo>
                    <a:cubicBezTo>
                      <a:pt x="27" y="32"/>
                      <a:pt x="27" y="73"/>
                      <a:pt x="36" y="106"/>
                    </a:cubicBezTo>
                    <a:cubicBezTo>
                      <a:pt x="36" y="139"/>
                      <a:pt x="44" y="180"/>
                      <a:pt x="53" y="213"/>
                    </a:cubicBezTo>
                    <a:cubicBezTo>
                      <a:pt x="69" y="296"/>
                      <a:pt x="77" y="369"/>
                      <a:pt x="85" y="443"/>
                    </a:cubicBezTo>
                    <a:cubicBezTo>
                      <a:pt x="102" y="599"/>
                      <a:pt x="110" y="756"/>
                      <a:pt x="110" y="912"/>
                    </a:cubicBezTo>
                    <a:cubicBezTo>
                      <a:pt x="102" y="953"/>
                      <a:pt x="102" y="994"/>
                      <a:pt x="102" y="1035"/>
                    </a:cubicBezTo>
                    <a:cubicBezTo>
                      <a:pt x="102" y="1076"/>
                      <a:pt x="102" y="1126"/>
                      <a:pt x="94" y="1167"/>
                    </a:cubicBezTo>
                    <a:cubicBezTo>
                      <a:pt x="85" y="1183"/>
                      <a:pt x="61" y="1183"/>
                      <a:pt x="61" y="1158"/>
                    </a:cubicBezTo>
                    <a:cubicBezTo>
                      <a:pt x="53" y="1126"/>
                      <a:pt x="61" y="1085"/>
                      <a:pt x="61" y="1043"/>
                    </a:cubicBezTo>
                    <a:cubicBezTo>
                      <a:pt x="69" y="1011"/>
                      <a:pt x="69" y="970"/>
                      <a:pt x="69" y="929"/>
                    </a:cubicBezTo>
                    <a:cubicBezTo>
                      <a:pt x="69" y="854"/>
                      <a:pt x="69" y="772"/>
                      <a:pt x="69" y="698"/>
                    </a:cubicBezTo>
                    <a:cubicBezTo>
                      <a:pt x="61" y="542"/>
                      <a:pt x="44" y="386"/>
                      <a:pt x="19" y="229"/>
                    </a:cubicBezTo>
                    <a:cubicBezTo>
                      <a:pt x="12" y="188"/>
                      <a:pt x="3" y="147"/>
                      <a:pt x="3" y="106"/>
                    </a:cubicBezTo>
                    <a:cubicBezTo>
                      <a:pt x="-5" y="65"/>
                      <a:pt x="3" y="32"/>
                      <a:pt x="27"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7" name="Google Shape;2617;p45"/>
              <p:cNvSpPr/>
              <p:nvPr/>
            </p:nvSpPr>
            <p:spPr>
              <a:xfrm>
                <a:off x="7900955" y="4056975"/>
                <a:ext cx="42120" cy="437040"/>
              </a:xfrm>
              <a:custGeom>
                <a:avLst/>
                <a:gdLst/>
                <a:ahLst/>
                <a:cxnLst/>
                <a:rect l="l" t="t" r="r" b="b"/>
                <a:pathLst>
                  <a:path w="117" h="1214" extrusionOk="0">
                    <a:moveTo>
                      <a:pt x="9" y="7"/>
                    </a:moveTo>
                    <a:lnTo>
                      <a:pt x="9" y="7"/>
                    </a:lnTo>
                    <a:cubicBezTo>
                      <a:pt x="33" y="80"/>
                      <a:pt x="50" y="155"/>
                      <a:pt x="58" y="237"/>
                    </a:cubicBezTo>
                    <a:cubicBezTo>
                      <a:pt x="75" y="311"/>
                      <a:pt x="83" y="393"/>
                      <a:pt x="91" y="467"/>
                    </a:cubicBezTo>
                    <a:cubicBezTo>
                      <a:pt x="116" y="623"/>
                      <a:pt x="124" y="780"/>
                      <a:pt x="108" y="936"/>
                    </a:cubicBezTo>
                    <a:cubicBezTo>
                      <a:pt x="108" y="1026"/>
                      <a:pt x="91" y="1117"/>
                      <a:pt x="75" y="1199"/>
                    </a:cubicBezTo>
                    <a:cubicBezTo>
                      <a:pt x="67" y="1223"/>
                      <a:pt x="41" y="1215"/>
                      <a:pt x="33" y="1191"/>
                    </a:cubicBezTo>
                    <a:cubicBezTo>
                      <a:pt x="33" y="1174"/>
                      <a:pt x="41" y="1166"/>
                      <a:pt x="41" y="1150"/>
                    </a:cubicBezTo>
                    <a:cubicBezTo>
                      <a:pt x="41" y="1133"/>
                      <a:pt x="58" y="1141"/>
                      <a:pt x="67" y="1150"/>
                    </a:cubicBezTo>
                    <a:cubicBezTo>
                      <a:pt x="67" y="1166"/>
                      <a:pt x="75" y="1174"/>
                      <a:pt x="75" y="1191"/>
                    </a:cubicBezTo>
                    <a:cubicBezTo>
                      <a:pt x="58" y="1191"/>
                      <a:pt x="50" y="1191"/>
                      <a:pt x="41" y="1191"/>
                    </a:cubicBezTo>
                    <a:cubicBezTo>
                      <a:pt x="108" y="886"/>
                      <a:pt x="75" y="574"/>
                      <a:pt x="33" y="262"/>
                    </a:cubicBezTo>
                    <a:cubicBezTo>
                      <a:pt x="17" y="179"/>
                      <a:pt x="0" y="89"/>
                      <a:pt x="0" y="7"/>
                    </a:cubicBezTo>
                    <a:cubicBezTo>
                      <a:pt x="0" y="-2"/>
                      <a:pt x="9" y="-2"/>
                      <a:pt x="9" y="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8" name="Google Shape;2618;p45"/>
              <p:cNvSpPr/>
              <p:nvPr/>
            </p:nvSpPr>
            <p:spPr>
              <a:xfrm>
                <a:off x="6636275" y="3982455"/>
                <a:ext cx="1890720" cy="101880"/>
              </a:xfrm>
              <a:custGeom>
                <a:avLst/>
                <a:gdLst/>
                <a:ahLst/>
                <a:cxnLst/>
                <a:rect l="l" t="t" r="r" b="b"/>
                <a:pathLst>
                  <a:path w="5252" h="283" extrusionOk="0">
                    <a:moveTo>
                      <a:pt x="5216" y="272"/>
                    </a:moveTo>
                    <a:lnTo>
                      <a:pt x="5216" y="272"/>
                    </a:lnTo>
                    <a:cubicBezTo>
                      <a:pt x="5232" y="239"/>
                      <a:pt x="5224" y="205"/>
                      <a:pt x="5207" y="181"/>
                    </a:cubicBezTo>
                    <a:cubicBezTo>
                      <a:pt x="5183" y="148"/>
                      <a:pt x="5142" y="132"/>
                      <a:pt x="5101" y="132"/>
                    </a:cubicBezTo>
                    <a:cubicBezTo>
                      <a:pt x="5018" y="115"/>
                      <a:pt x="4936" y="123"/>
                      <a:pt x="4853" y="123"/>
                    </a:cubicBezTo>
                    <a:cubicBezTo>
                      <a:pt x="4681" y="115"/>
                      <a:pt x="4500" y="115"/>
                      <a:pt x="4328" y="107"/>
                    </a:cubicBezTo>
                    <a:cubicBezTo>
                      <a:pt x="3982" y="99"/>
                      <a:pt x="3629" y="90"/>
                      <a:pt x="3284" y="74"/>
                    </a:cubicBezTo>
                    <a:cubicBezTo>
                      <a:pt x="2938" y="66"/>
                      <a:pt x="2584" y="58"/>
                      <a:pt x="2240" y="49"/>
                    </a:cubicBezTo>
                    <a:cubicBezTo>
                      <a:pt x="1886" y="41"/>
                      <a:pt x="1541" y="33"/>
                      <a:pt x="1196" y="33"/>
                    </a:cubicBezTo>
                    <a:cubicBezTo>
                      <a:pt x="843" y="25"/>
                      <a:pt x="497" y="25"/>
                      <a:pt x="144" y="25"/>
                    </a:cubicBezTo>
                    <a:cubicBezTo>
                      <a:pt x="102" y="25"/>
                      <a:pt x="54" y="25"/>
                      <a:pt x="12" y="25"/>
                    </a:cubicBezTo>
                    <a:cubicBezTo>
                      <a:pt x="-4" y="25"/>
                      <a:pt x="-4" y="0"/>
                      <a:pt x="12" y="0"/>
                    </a:cubicBezTo>
                    <a:cubicBezTo>
                      <a:pt x="374" y="0"/>
                      <a:pt x="736" y="0"/>
                      <a:pt x="1098" y="0"/>
                    </a:cubicBezTo>
                    <a:cubicBezTo>
                      <a:pt x="1459" y="8"/>
                      <a:pt x="1812" y="17"/>
                      <a:pt x="2173" y="25"/>
                    </a:cubicBezTo>
                    <a:cubicBezTo>
                      <a:pt x="2535" y="33"/>
                      <a:pt x="2889" y="41"/>
                      <a:pt x="3251" y="49"/>
                    </a:cubicBezTo>
                    <a:cubicBezTo>
                      <a:pt x="3604" y="58"/>
                      <a:pt x="3966" y="66"/>
                      <a:pt x="4328" y="82"/>
                    </a:cubicBezTo>
                    <a:cubicBezTo>
                      <a:pt x="4509" y="82"/>
                      <a:pt x="4689" y="90"/>
                      <a:pt x="4870" y="90"/>
                    </a:cubicBezTo>
                    <a:cubicBezTo>
                      <a:pt x="4952" y="99"/>
                      <a:pt x="5034" y="90"/>
                      <a:pt x="5117" y="107"/>
                    </a:cubicBezTo>
                    <a:cubicBezTo>
                      <a:pt x="5175" y="115"/>
                      <a:pt x="5232" y="148"/>
                      <a:pt x="5248" y="214"/>
                    </a:cubicBezTo>
                    <a:cubicBezTo>
                      <a:pt x="5257" y="239"/>
                      <a:pt x="5248" y="263"/>
                      <a:pt x="5232" y="280"/>
                    </a:cubicBezTo>
                    <a:cubicBezTo>
                      <a:pt x="5224" y="287"/>
                      <a:pt x="5207" y="280"/>
                      <a:pt x="5216"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19" name="Google Shape;2619;p45"/>
              <p:cNvSpPr/>
              <p:nvPr/>
            </p:nvSpPr>
            <p:spPr>
              <a:xfrm>
                <a:off x="6583715" y="3675375"/>
                <a:ext cx="60480" cy="313200"/>
              </a:xfrm>
              <a:custGeom>
                <a:avLst/>
                <a:gdLst/>
                <a:ahLst/>
                <a:cxnLst/>
                <a:rect l="l" t="t" r="r" b="b"/>
                <a:pathLst>
                  <a:path w="168" h="870" extrusionOk="0">
                    <a:moveTo>
                      <a:pt x="158" y="870"/>
                    </a:moveTo>
                    <a:lnTo>
                      <a:pt x="158" y="870"/>
                    </a:lnTo>
                    <a:cubicBezTo>
                      <a:pt x="134" y="853"/>
                      <a:pt x="117" y="829"/>
                      <a:pt x="101" y="812"/>
                    </a:cubicBezTo>
                    <a:cubicBezTo>
                      <a:pt x="84" y="788"/>
                      <a:pt x="68" y="762"/>
                      <a:pt x="60" y="730"/>
                    </a:cubicBezTo>
                    <a:cubicBezTo>
                      <a:pt x="35" y="680"/>
                      <a:pt x="19" y="623"/>
                      <a:pt x="10" y="574"/>
                    </a:cubicBezTo>
                    <a:cubicBezTo>
                      <a:pt x="-14" y="442"/>
                      <a:pt x="10" y="319"/>
                      <a:pt x="51" y="196"/>
                    </a:cubicBezTo>
                    <a:cubicBezTo>
                      <a:pt x="60" y="163"/>
                      <a:pt x="76" y="129"/>
                      <a:pt x="84" y="97"/>
                    </a:cubicBezTo>
                    <a:cubicBezTo>
                      <a:pt x="101" y="64"/>
                      <a:pt x="117" y="31"/>
                      <a:pt x="142" y="6"/>
                    </a:cubicBezTo>
                    <a:cubicBezTo>
                      <a:pt x="150" y="-10"/>
                      <a:pt x="175" y="6"/>
                      <a:pt x="166" y="23"/>
                    </a:cubicBezTo>
                    <a:cubicBezTo>
                      <a:pt x="158" y="47"/>
                      <a:pt x="142" y="72"/>
                      <a:pt x="125" y="97"/>
                    </a:cubicBezTo>
                    <a:cubicBezTo>
                      <a:pt x="117" y="129"/>
                      <a:pt x="101" y="154"/>
                      <a:pt x="93" y="187"/>
                    </a:cubicBezTo>
                    <a:cubicBezTo>
                      <a:pt x="68" y="245"/>
                      <a:pt x="51" y="302"/>
                      <a:pt x="43" y="360"/>
                    </a:cubicBezTo>
                    <a:cubicBezTo>
                      <a:pt x="27" y="475"/>
                      <a:pt x="35" y="590"/>
                      <a:pt x="76" y="697"/>
                    </a:cubicBezTo>
                    <a:cubicBezTo>
                      <a:pt x="93" y="730"/>
                      <a:pt x="109" y="755"/>
                      <a:pt x="117" y="779"/>
                    </a:cubicBezTo>
                    <a:cubicBezTo>
                      <a:pt x="134" y="812"/>
                      <a:pt x="158" y="837"/>
                      <a:pt x="166" y="870"/>
                    </a:cubicBezTo>
                    <a:lnTo>
                      <a:pt x="158" y="87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0" name="Google Shape;2620;p45"/>
              <p:cNvSpPr/>
              <p:nvPr/>
            </p:nvSpPr>
            <p:spPr>
              <a:xfrm>
                <a:off x="6639875" y="3668895"/>
                <a:ext cx="1817640" cy="51480"/>
              </a:xfrm>
              <a:custGeom>
                <a:avLst/>
                <a:gdLst/>
                <a:ahLst/>
                <a:cxnLst/>
                <a:rect l="l" t="t" r="r" b="b"/>
                <a:pathLst>
                  <a:path w="5049" h="143" extrusionOk="0">
                    <a:moveTo>
                      <a:pt x="5049" y="140"/>
                    </a:moveTo>
                    <a:lnTo>
                      <a:pt x="5049" y="140"/>
                    </a:lnTo>
                    <a:cubicBezTo>
                      <a:pt x="4885" y="147"/>
                      <a:pt x="4720" y="140"/>
                      <a:pt x="4556" y="131"/>
                    </a:cubicBezTo>
                    <a:cubicBezTo>
                      <a:pt x="4391" y="123"/>
                      <a:pt x="4227" y="123"/>
                      <a:pt x="4063" y="115"/>
                    </a:cubicBezTo>
                    <a:cubicBezTo>
                      <a:pt x="3734" y="106"/>
                      <a:pt x="3405" y="99"/>
                      <a:pt x="3076" y="82"/>
                    </a:cubicBezTo>
                    <a:cubicBezTo>
                      <a:pt x="2427" y="65"/>
                      <a:pt x="1769" y="57"/>
                      <a:pt x="1121" y="41"/>
                    </a:cubicBezTo>
                    <a:cubicBezTo>
                      <a:pt x="751" y="41"/>
                      <a:pt x="381" y="32"/>
                      <a:pt x="10" y="24"/>
                    </a:cubicBezTo>
                    <a:cubicBezTo>
                      <a:pt x="2" y="24"/>
                      <a:pt x="-6" y="0"/>
                      <a:pt x="10" y="0"/>
                    </a:cubicBezTo>
                    <a:cubicBezTo>
                      <a:pt x="669" y="8"/>
                      <a:pt x="1326" y="16"/>
                      <a:pt x="1982" y="32"/>
                    </a:cubicBezTo>
                    <a:cubicBezTo>
                      <a:pt x="2632" y="41"/>
                      <a:pt x="3290" y="57"/>
                      <a:pt x="3939" y="82"/>
                    </a:cubicBezTo>
                    <a:cubicBezTo>
                      <a:pt x="4128" y="90"/>
                      <a:pt x="4309" y="99"/>
                      <a:pt x="4490" y="99"/>
                    </a:cubicBezTo>
                    <a:cubicBezTo>
                      <a:pt x="4679" y="106"/>
                      <a:pt x="4860" y="115"/>
                      <a:pt x="5049" y="131"/>
                    </a:cubicBezTo>
                    <a:lnTo>
                      <a:pt x="5049" y="140"/>
                    </a:lnTo>
                    <a:close/>
                  </a:path>
                </a:pathLst>
              </a:custGeom>
              <a:solidFill>
                <a:schemeClr val="dk1"/>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1" name="Google Shape;2621;p45"/>
              <p:cNvSpPr/>
              <p:nvPr/>
            </p:nvSpPr>
            <p:spPr>
              <a:xfrm>
                <a:off x="6605315" y="3603735"/>
                <a:ext cx="1887840" cy="114480"/>
              </a:xfrm>
              <a:custGeom>
                <a:avLst/>
                <a:gdLst/>
                <a:ahLst/>
                <a:cxnLst/>
                <a:rect l="l" t="t" r="r" b="b"/>
                <a:pathLst>
                  <a:path w="5244" h="318" extrusionOk="0">
                    <a:moveTo>
                      <a:pt x="5145" y="304"/>
                    </a:moveTo>
                    <a:lnTo>
                      <a:pt x="5145" y="304"/>
                    </a:lnTo>
                    <a:cubicBezTo>
                      <a:pt x="5178" y="312"/>
                      <a:pt x="5219" y="296"/>
                      <a:pt x="5228" y="263"/>
                    </a:cubicBezTo>
                    <a:cubicBezTo>
                      <a:pt x="5235" y="271"/>
                      <a:pt x="5235" y="271"/>
                      <a:pt x="5235" y="271"/>
                    </a:cubicBezTo>
                    <a:cubicBezTo>
                      <a:pt x="5170" y="230"/>
                      <a:pt x="5088" y="222"/>
                      <a:pt x="5014" y="213"/>
                    </a:cubicBezTo>
                    <a:cubicBezTo>
                      <a:pt x="4923" y="205"/>
                      <a:pt x="4841" y="205"/>
                      <a:pt x="4759" y="197"/>
                    </a:cubicBezTo>
                    <a:cubicBezTo>
                      <a:pt x="4586" y="189"/>
                      <a:pt x="4414" y="172"/>
                      <a:pt x="4249" y="164"/>
                    </a:cubicBezTo>
                    <a:cubicBezTo>
                      <a:pt x="3904" y="148"/>
                      <a:pt x="3558" y="123"/>
                      <a:pt x="3221" y="107"/>
                    </a:cubicBezTo>
                    <a:cubicBezTo>
                      <a:pt x="2531" y="82"/>
                      <a:pt x="1849" y="57"/>
                      <a:pt x="1167" y="41"/>
                    </a:cubicBezTo>
                    <a:cubicBezTo>
                      <a:pt x="978" y="41"/>
                      <a:pt x="789" y="32"/>
                      <a:pt x="600" y="32"/>
                    </a:cubicBezTo>
                    <a:cubicBezTo>
                      <a:pt x="501" y="32"/>
                      <a:pt x="402" y="32"/>
                      <a:pt x="304" y="32"/>
                    </a:cubicBezTo>
                    <a:cubicBezTo>
                      <a:pt x="214" y="32"/>
                      <a:pt x="115" y="25"/>
                      <a:pt x="16" y="32"/>
                    </a:cubicBezTo>
                    <a:cubicBezTo>
                      <a:pt x="0" y="32"/>
                      <a:pt x="-9" y="0"/>
                      <a:pt x="16" y="0"/>
                    </a:cubicBezTo>
                    <a:cubicBezTo>
                      <a:pt x="188" y="16"/>
                      <a:pt x="361" y="8"/>
                      <a:pt x="534" y="8"/>
                    </a:cubicBezTo>
                    <a:cubicBezTo>
                      <a:pt x="707" y="16"/>
                      <a:pt x="879" y="16"/>
                      <a:pt x="1052" y="16"/>
                    </a:cubicBezTo>
                    <a:cubicBezTo>
                      <a:pt x="1398" y="25"/>
                      <a:pt x="1741" y="32"/>
                      <a:pt x="2087" y="41"/>
                    </a:cubicBezTo>
                    <a:cubicBezTo>
                      <a:pt x="2769" y="66"/>
                      <a:pt x="3460" y="99"/>
                      <a:pt x="4150" y="140"/>
                    </a:cubicBezTo>
                    <a:cubicBezTo>
                      <a:pt x="4348" y="156"/>
                      <a:pt x="4545" y="164"/>
                      <a:pt x="4734" y="181"/>
                    </a:cubicBezTo>
                    <a:cubicBezTo>
                      <a:pt x="4833" y="189"/>
                      <a:pt x="4923" y="189"/>
                      <a:pt x="5022" y="197"/>
                    </a:cubicBezTo>
                    <a:cubicBezTo>
                      <a:pt x="5096" y="205"/>
                      <a:pt x="5170" y="222"/>
                      <a:pt x="5244" y="263"/>
                    </a:cubicBezTo>
                    <a:lnTo>
                      <a:pt x="5244" y="271"/>
                    </a:lnTo>
                    <a:cubicBezTo>
                      <a:pt x="5228" y="312"/>
                      <a:pt x="5187" y="328"/>
                      <a:pt x="5145" y="312"/>
                    </a:cubicBezTo>
                    <a:cubicBezTo>
                      <a:pt x="5137" y="312"/>
                      <a:pt x="5137" y="304"/>
                      <a:pt x="5145" y="3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2" name="Google Shape;2622;p45"/>
              <p:cNvSpPr/>
              <p:nvPr/>
            </p:nvSpPr>
            <p:spPr>
              <a:xfrm>
                <a:off x="6527555" y="3615255"/>
                <a:ext cx="89640" cy="403920"/>
              </a:xfrm>
              <a:custGeom>
                <a:avLst/>
                <a:gdLst/>
                <a:ahLst/>
                <a:cxnLst/>
                <a:rect l="l" t="t" r="r" b="b"/>
                <a:pathLst>
                  <a:path w="249" h="1122" extrusionOk="0">
                    <a:moveTo>
                      <a:pt x="249" y="0"/>
                    </a:moveTo>
                    <a:lnTo>
                      <a:pt x="249" y="0"/>
                    </a:lnTo>
                    <a:cubicBezTo>
                      <a:pt x="183" y="42"/>
                      <a:pt x="142" y="108"/>
                      <a:pt x="108" y="173"/>
                    </a:cubicBezTo>
                    <a:cubicBezTo>
                      <a:pt x="84" y="248"/>
                      <a:pt x="60" y="321"/>
                      <a:pt x="52" y="395"/>
                    </a:cubicBezTo>
                    <a:cubicBezTo>
                      <a:pt x="26" y="551"/>
                      <a:pt x="26" y="724"/>
                      <a:pt x="84" y="872"/>
                    </a:cubicBezTo>
                    <a:cubicBezTo>
                      <a:pt x="93" y="922"/>
                      <a:pt x="117" y="963"/>
                      <a:pt x="134" y="996"/>
                    </a:cubicBezTo>
                    <a:cubicBezTo>
                      <a:pt x="142" y="1020"/>
                      <a:pt x="158" y="1037"/>
                      <a:pt x="166" y="1053"/>
                    </a:cubicBezTo>
                    <a:cubicBezTo>
                      <a:pt x="183" y="1069"/>
                      <a:pt x="199" y="1086"/>
                      <a:pt x="199" y="1110"/>
                    </a:cubicBezTo>
                    <a:cubicBezTo>
                      <a:pt x="199" y="1119"/>
                      <a:pt x="191" y="1127"/>
                      <a:pt x="183" y="1119"/>
                    </a:cubicBezTo>
                    <a:cubicBezTo>
                      <a:pt x="166" y="1119"/>
                      <a:pt x="158" y="1102"/>
                      <a:pt x="142" y="1086"/>
                    </a:cubicBezTo>
                    <a:cubicBezTo>
                      <a:pt x="134" y="1061"/>
                      <a:pt x="117" y="1045"/>
                      <a:pt x="108" y="1028"/>
                    </a:cubicBezTo>
                    <a:cubicBezTo>
                      <a:pt x="93" y="987"/>
                      <a:pt x="67" y="955"/>
                      <a:pt x="60" y="913"/>
                    </a:cubicBezTo>
                    <a:cubicBezTo>
                      <a:pt x="26" y="831"/>
                      <a:pt x="10" y="749"/>
                      <a:pt x="2" y="667"/>
                    </a:cubicBezTo>
                    <a:cubicBezTo>
                      <a:pt x="-6" y="502"/>
                      <a:pt x="19" y="321"/>
                      <a:pt x="76" y="165"/>
                    </a:cubicBezTo>
                    <a:cubicBezTo>
                      <a:pt x="108" y="91"/>
                      <a:pt x="158" y="17"/>
                      <a:pt x="240" y="0"/>
                    </a:cubicBezTo>
                    <a:lnTo>
                      <a:pt x="249"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3" name="Google Shape;2623;p45"/>
              <p:cNvSpPr/>
              <p:nvPr/>
            </p:nvSpPr>
            <p:spPr>
              <a:xfrm>
                <a:off x="8353115" y="3721455"/>
                <a:ext cx="43920" cy="302400"/>
              </a:xfrm>
              <a:custGeom>
                <a:avLst/>
                <a:gdLst/>
                <a:ahLst/>
                <a:cxnLst/>
                <a:rect l="l" t="t" r="r" b="b"/>
                <a:pathLst>
                  <a:path w="122" h="840" extrusionOk="0">
                    <a:moveTo>
                      <a:pt x="118" y="18"/>
                    </a:moveTo>
                    <a:lnTo>
                      <a:pt x="118" y="18"/>
                    </a:lnTo>
                    <a:cubicBezTo>
                      <a:pt x="101" y="26"/>
                      <a:pt x="93" y="51"/>
                      <a:pt x="93" y="59"/>
                    </a:cubicBezTo>
                    <a:cubicBezTo>
                      <a:pt x="84" y="76"/>
                      <a:pt x="84" y="92"/>
                      <a:pt x="77" y="109"/>
                    </a:cubicBezTo>
                    <a:cubicBezTo>
                      <a:pt x="68" y="141"/>
                      <a:pt x="60" y="174"/>
                      <a:pt x="52" y="207"/>
                    </a:cubicBezTo>
                    <a:cubicBezTo>
                      <a:pt x="43" y="281"/>
                      <a:pt x="36" y="355"/>
                      <a:pt x="36" y="421"/>
                    </a:cubicBezTo>
                    <a:cubicBezTo>
                      <a:pt x="36" y="495"/>
                      <a:pt x="43" y="569"/>
                      <a:pt x="52" y="634"/>
                    </a:cubicBezTo>
                    <a:cubicBezTo>
                      <a:pt x="60" y="675"/>
                      <a:pt x="68" y="709"/>
                      <a:pt x="77" y="742"/>
                    </a:cubicBezTo>
                    <a:cubicBezTo>
                      <a:pt x="77" y="758"/>
                      <a:pt x="84" y="774"/>
                      <a:pt x="93" y="791"/>
                    </a:cubicBezTo>
                    <a:cubicBezTo>
                      <a:pt x="93" y="807"/>
                      <a:pt x="101" y="824"/>
                      <a:pt x="93" y="840"/>
                    </a:cubicBezTo>
                    <a:cubicBezTo>
                      <a:pt x="93" y="840"/>
                      <a:pt x="84" y="840"/>
                      <a:pt x="77" y="840"/>
                    </a:cubicBezTo>
                    <a:cubicBezTo>
                      <a:pt x="52" y="824"/>
                      <a:pt x="52" y="791"/>
                      <a:pt x="43" y="766"/>
                    </a:cubicBezTo>
                    <a:cubicBezTo>
                      <a:pt x="36" y="742"/>
                      <a:pt x="27" y="709"/>
                      <a:pt x="27" y="675"/>
                    </a:cubicBezTo>
                    <a:cubicBezTo>
                      <a:pt x="11" y="618"/>
                      <a:pt x="2" y="561"/>
                      <a:pt x="2" y="503"/>
                    </a:cubicBezTo>
                    <a:cubicBezTo>
                      <a:pt x="-5" y="379"/>
                      <a:pt x="2" y="256"/>
                      <a:pt x="36" y="141"/>
                    </a:cubicBezTo>
                    <a:cubicBezTo>
                      <a:pt x="43" y="109"/>
                      <a:pt x="52" y="76"/>
                      <a:pt x="68" y="42"/>
                    </a:cubicBezTo>
                    <a:cubicBezTo>
                      <a:pt x="68" y="26"/>
                      <a:pt x="84" y="-6"/>
                      <a:pt x="110" y="1"/>
                    </a:cubicBezTo>
                    <a:cubicBezTo>
                      <a:pt x="118" y="1"/>
                      <a:pt x="126" y="18"/>
                      <a:pt x="118"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4" name="Google Shape;2624;p45"/>
              <p:cNvSpPr/>
              <p:nvPr/>
            </p:nvSpPr>
            <p:spPr>
              <a:xfrm>
                <a:off x="8397395" y="3665655"/>
                <a:ext cx="231840" cy="20160"/>
              </a:xfrm>
              <a:custGeom>
                <a:avLst/>
                <a:gdLst/>
                <a:ahLst/>
                <a:cxnLst/>
                <a:rect l="l" t="t" r="r" b="b"/>
                <a:pathLst>
                  <a:path w="644" h="56" extrusionOk="0">
                    <a:moveTo>
                      <a:pt x="644" y="50"/>
                    </a:moveTo>
                    <a:lnTo>
                      <a:pt x="644" y="50"/>
                    </a:lnTo>
                    <a:cubicBezTo>
                      <a:pt x="620" y="58"/>
                      <a:pt x="594" y="58"/>
                      <a:pt x="570" y="50"/>
                    </a:cubicBezTo>
                    <a:cubicBezTo>
                      <a:pt x="546" y="50"/>
                      <a:pt x="521" y="50"/>
                      <a:pt x="488" y="50"/>
                    </a:cubicBezTo>
                    <a:cubicBezTo>
                      <a:pt x="438" y="41"/>
                      <a:pt x="381" y="41"/>
                      <a:pt x="324" y="41"/>
                    </a:cubicBezTo>
                    <a:cubicBezTo>
                      <a:pt x="266" y="41"/>
                      <a:pt x="216" y="41"/>
                      <a:pt x="159" y="41"/>
                    </a:cubicBezTo>
                    <a:cubicBezTo>
                      <a:pt x="110" y="41"/>
                      <a:pt x="52" y="33"/>
                      <a:pt x="3" y="17"/>
                    </a:cubicBezTo>
                    <a:cubicBezTo>
                      <a:pt x="-5" y="9"/>
                      <a:pt x="3" y="0"/>
                      <a:pt x="11" y="0"/>
                    </a:cubicBezTo>
                    <a:cubicBezTo>
                      <a:pt x="60" y="0"/>
                      <a:pt x="118" y="9"/>
                      <a:pt x="167" y="9"/>
                    </a:cubicBezTo>
                    <a:cubicBezTo>
                      <a:pt x="225" y="9"/>
                      <a:pt x="283" y="17"/>
                      <a:pt x="332" y="17"/>
                    </a:cubicBezTo>
                    <a:cubicBezTo>
                      <a:pt x="389" y="17"/>
                      <a:pt x="438" y="17"/>
                      <a:pt x="496" y="17"/>
                    </a:cubicBezTo>
                    <a:cubicBezTo>
                      <a:pt x="546" y="25"/>
                      <a:pt x="603" y="25"/>
                      <a:pt x="644" y="5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5" name="Google Shape;2625;p45"/>
              <p:cNvSpPr/>
              <p:nvPr/>
            </p:nvSpPr>
            <p:spPr>
              <a:xfrm>
                <a:off x="6505955" y="3463695"/>
                <a:ext cx="2124000" cy="225000"/>
              </a:xfrm>
              <a:custGeom>
                <a:avLst/>
                <a:gdLst/>
                <a:ahLst/>
                <a:cxnLst/>
                <a:rect l="l" t="t" r="r" b="b"/>
                <a:pathLst>
                  <a:path w="5900" h="625" extrusionOk="0">
                    <a:moveTo>
                      <a:pt x="5890" y="619"/>
                    </a:moveTo>
                    <a:lnTo>
                      <a:pt x="5890" y="619"/>
                    </a:lnTo>
                    <a:cubicBezTo>
                      <a:pt x="5882" y="594"/>
                      <a:pt x="5874" y="561"/>
                      <a:pt x="5874" y="529"/>
                    </a:cubicBezTo>
                    <a:cubicBezTo>
                      <a:pt x="5865" y="496"/>
                      <a:pt x="5865" y="463"/>
                      <a:pt x="5857" y="430"/>
                    </a:cubicBezTo>
                    <a:cubicBezTo>
                      <a:pt x="5857" y="364"/>
                      <a:pt x="5857" y="290"/>
                      <a:pt x="5857" y="224"/>
                    </a:cubicBezTo>
                    <a:cubicBezTo>
                      <a:pt x="5857" y="233"/>
                      <a:pt x="5865" y="241"/>
                      <a:pt x="5874" y="241"/>
                    </a:cubicBezTo>
                    <a:cubicBezTo>
                      <a:pt x="5109" y="200"/>
                      <a:pt x="4344" y="150"/>
                      <a:pt x="3579" y="118"/>
                    </a:cubicBezTo>
                    <a:cubicBezTo>
                      <a:pt x="2823" y="77"/>
                      <a:pt x="2059" y="51"/>
                      <a:pt x="1303" y="36"/>
                    </a:cubicBezTo>
                    <a:cubicBezTo>
                      <a:pt x="876" y="27"/>
                      <a:pt x="440" y="27"/>
                      <a:pt x="13" y="36"/>
                    </a:cubicBezTo>
                    <a:cubicBezTo>
                      <a:pt x="-4" y="36"/>
                      <a:pt x="-4" y="2"/>
                      <a:pt x="13" y="2"/>
                    </a:cubicBezTo>
                    <a:cubicBezTo>
                      <a:pt x="777" y="-5"/>
                      <a:pt x="1542" y="2"/>
                      <a:pt x="2306" y="27"/>
                    </a:cubicBezTo>
                    <a:cubicBezTo>
                      <a:pt x="3062" y="51"/>
                      <a:pt x="3826" y="93"/>
                      <a:pt x="4583" y="134"/>
                    </a:cubicBezTo>
                    <a:cubicBezTo>
                      <a:pt x="5010" y="159"/>
                      <a:pt x="5446" y="183"/>
                      <a:pt x="5874" y="208"/>
                    </a:cubicBezTo>
                    <a:cubicBezTo>
                      <a:pt x="5882" y="208"/>
                      <a:pt x="5890" y="216"/>
                      <a:pt x="5890" y="224"/>
                    </a:cubicBezTo>
                    <a:cubicBezTo>
                      <a:pt x="5890" y="356"/>
                      <a:pt x="5906" y="488"/>
                      <a:pt x="5898" y="619"/>
                    </a:cubicBezTo>
                    <a:cubicBezTo>
                      <a:pt x="5898" y="627"/>
                      <a:pt x="5890" y="627"/>
                      <a:pt x="5890" y="6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6" name="Google Shape;2626;p45"/>
              <p:cNvSpPr/>
              <p:nvPr/>
            </p:nvSpPr>
            <p:spPr>
              <a:xfrm>
                <a:off x="6491195" y="3469095"/>
                <a:ext cx="122760" cy="146160"/>
              </a:xfrm>
              <a:custGeom>
                <a:avLst/>
                <a:gdLst/>
                <a:ahLst/>
                <a:cxnLst/>
                <a:rect l="l" t="t" r="r" b="b"/>
                <a:pathLst>
                  <a:path w="341" h="406" extrusionOk="0">
                    <a:moveTo>
                      <a:pt x="341" y="390"/>
                    </a:moveTo>
                    <a:lnTo>
                      <a:pt x="341" y="390"/>
                    </a:lnTo>
                    <a:cubicBezTo>
                      <a:pt x="333" y="390"/>
                      <a:pt x="325" y="399"/>
                      <a:pt x="317" y="399"/>
                    </a:cubicBezTo>
                    <a:cubicBezTo>
                      <a:pt x="308" y="399"/>
                      <a:pt x="300" y="406"/>
                      <a:pt x="292" y="406"/>
                    </a:cubicBezTo>
                    <a:cubicBezTo>
                      <a:pt x="276" y="406"/>
                      <a:pt x="259" y="406"/>
                      <a:pt x="243" y="406"/>
                    </a:cubicBezTo>
                    <a:cubicBezTo>
                      <a:pt x="209" y="406"/>
                      <a:pt x="177" y="406"/>
                      <a:pt x="144" y="399"/>
                    </a:cubicBezTo>
                    <a:cubicBezTo>
                      <a:pt x="120" y="399"/>
                      <a:pt x="78" y="390"/>
                      <a:pt x="62" y="365"/>
                    </a:cubicBezTo>
                    <a:cubicBezTo>
                      <a:pt x="62" y="358"/>
                      <a:pt x="62" y="341"/>
                      <a:pt x="62" y="324"/>
                    </a:cubicBezTo>
                    <a:cubicBezTo>
                      <a:pt x="62" y="308"/>
                      <a:pt x="62" y="291"/>
                      <a:pt x="54" y="275"/>
                    </a:cubicBezTo>
                    <a:cubicBezTo>
                      <a:pt x="45" y="218"/>
                      <a:pt x="12" y="160"/>
                      <a:pt x="4" y="94"/>
                    </a:cubicBezTo>
                    <a:cubicBezTo>
                      <a:pt x="4" y="69"/>
                      <a:pt x="-4" y="36"/>
                      <a:pt x="4" y="12"/>
                    </a:cubicBezTo>
                    <a:cubicBezTo>
                      <a:pt x="21" y="-5"/>
                      <a:pt x="45" y="-5"/>
                      <a:pt x="54" y="21"/>
                    </a:cubicBezTo>
                    <a:cubicBezTo>
                      <a:pt x="54" y="28"/>
                      <a:pt x="37" y="36"/>
                      <a:pt x="29" y="28"/>
                    </a:cubicBezTo>
                    <a:lnTo>
                      <a:pt x="29" y="28"/>
                    </a:lnTo>
                    <a:lnTo>
                      <a:pt x="37" y="28"/>
                    </a:lnTo>
                    <a:lnTo>
                      <a:pt x="37" y="28"/>
                    </a:lnTo>
                    <a:lnTo>
                      <a:pt x="45" y="28"/>
                    </a:lnTo>
                    <a:cubicBezTo>
                      <a:pt x="54" y="21"/>
                      <a:pt x="45" y="28"/>
                      <a:pt x="45" y="28"/>
                    </a:cubicBezTo>
                    <a:cubicBezTo>
                      <a:pt x="37" y="36"/>
                      <a:pt x="37" y="36"/>
                      <a:pt x="37" y="45"/>
                    </a:cubicBezTo>
                    <a:cubicBezTo>
                      <a:pt x="37" y="53"/>
                      <a:pt x="37" y="69"/>
                      <a:pt x="37" y="78"/>
                    </a:cubicBezTo>
                    <a:cubicBezTo>
                      <a:pt x="37" y="103"/>
                      <a:pt x="45" y="127"/>
                      <a:pt x="54" y="152"/>
                    </a:cubicBezTo>
                    <a:cubicBezTo>
                      <a:pt x="70" y="193"/>
                      <a:pt x="86" y="242"/>
                      <a:pt x="95" y="291"/>
                    </a:cubicBezTo>
                    <a:cubicBezTo>
                      <a:pt x="95" y="300"/>
                      <a:pt x="95" y="317"/>
                      <a:pt x="95" y="324"/>
                    </a:cubicBezTo>
                    <a:cubicBezTo>
                      <a:pt x="95" y="332"/>
                      <a:pt x="95" y="349"/>
                      <a:pt x="95" y="358"/>
                    </a:cubicBezTo>
                    <a:cubicBezTo>
                      <a:pt x="103" y="358"/>
                      <a:pt x="127" y="365"/>
                      <a:pt x="136" y="365"/>
                    </a:cubicBezTo>
                    <a:cubicBezTo>
                      <a:pt x="153" y="365"/>
                      <a:pt x="168" y="365"/>
                      <a:pt x="177" y="374"/>
                    </a:cubicBezTo>
                    <a:cubicBezTo>
                      <a:pt x="202" y="374"/>
                      <a:pt x="235" y="374"/>
                      <a:pt x="259" y="374"/>
                    </a:cubicBezTo>
                    <a:cubicBezTo>
                      <a:pt x="276" y="374"/>
                      <a:pt x="284" y="374"/>
                      <a:pt x="300" y="382"/>
                    </a:cubicBezTo>
                    <a:cubicBezTo>
                      <a:pt x="308" y="382"/>
                      <a:pt x="325" y="390"/>
                      <a:pt x="341" y="382"/>
                    </a:cubicBezTo>
                    <a:lnTo>
                      <a:pt x="341" y="39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7" name="Google Shape;2627;p45"/>
              <p:cNvSpPr/>
              <p:nvPr/>
            </p:nvSpPr>
            <p:spPr>
              <a:xfrm>
                <a:off x="8439875" y="3183255"/>
                <a:ext cx="53280" cy="343800"/>
              </a:xfrm>
              <a:custGeom>
                <a:avLst/>
                <a:gdLst/>
                <a:ahLst/>
                <a:cxnLst/>
                <a:rect l="l" t="t" r="r" b="b"/>
                <a:pathLst>
                  <a:path w="148" h="955" extrusionOk="0">
                    <a:moveTo>
                      <a:pt x="24" y="0"/>
                    </a:moveTo>
                    <a:lnTo>
                      <a:pt x="24" y="0"/>
                    </a:lnTo>
                    <a:cubicBezTo>
                      <a:pt x="33" y="9"/>
                      <a:pt x="41" y="17"/>
                      <a:pt x="49" y="25"/>
                    </a:cubicBezTo>
                    <a:cubicBezTo>
                      <a:pt x="57" y="41"/>
                      <a:pt x="57" y="58"/>
                      <a:pt x="66" y="74"/>
                    </a:cubicBezTo>
                    <a:cubicBezTo>
                      <a:pt x="82" y="99"/>
                      <a:pt x="91" y="132"/>
                      <a:pt x="98" y="165"/>
                    </a:cubicBezTo>
                    <a:cubicBezTo>
                      <a:pt x="115" y="223"/>
                      <a:pt x="132" y="288"/>
                      <a:pt x="139" y="354"/>
                    </a:cubicBezTo>
                    <a:cubicBezTo>
                      <a:pt x="156" y="485"/>
                      <a:pt x="148" y="617"/>
                      <a:pt x="115" y="740"/>
                    </a:cubicBezTo>
                    <a:cubicBezTo>
                      <a:pt x="98" y="815"/>
                      <a:pt x="74" y="880"/>
                      <a:pt x="41" y="946"/>
                    </a:cubicBezTo>
                    <a:cubicBezTo>
                      <a:pt x="33" y="962"/>
                      <a:pt x="0" y="954"/>
                      <a:pt x="0" y="938"/>
                    </a:cubicBezTo>
                    <a:cubicBezTo>
                      <a:pt x="0" y="921"/>
                      <a:pt x="8" y="913"/>
                      <a:pt x="8" y="905"/>
                    </a:cubicBezTo>
                    <a:cubicBezTo>
                      <a:pt x="8" y="897"/>
                      <a:pt x="24" y="888"/>
                      <a:pt x="24" y="897"/>
                    </a:cubicBezTo>
                    <a:cubicBezTo>
                      <a:pt x="33" y="913"/>
                      <a:pt x="41" y="921"/>
                      <a:pt x="41" y="929"/>
                    </a:cubicBezTo>
                    <a:cubicBezTo>
                      <a:pt x="24" y="929"/>
                      <a:pt x="16" y="929"/>
                      <a:pt x="8" y="921"/>
                    </a:cubicBezTo>
                    <a:cubicBezTo>
                      <a:pt x="107" y="699"/>
                      <a:pt x="132" y="444"/>
                      <a:pt x="74" y="197"/>
                    </a:cubicBezTo>
                    <a:cubicBezTo>
                      <a:pt x="66" y="165"/>
                      <a:pt x="57" y="132"/>
                      <a:pt x="41" y="99"/>
                    </a:cubicBezTo>
                    <a:cubicBezTo>
                      <a:pt x="33" y="83"/>
                      <a:pt x="33" y="58"/>
                      <a:pt x="24" y="41"/>
                    </a:cubicBezTo>
                    <a:cubicBezTo>
                      <a:pt x="24" y="33"/>
                      <a:pt x="16" y="17"/>
                      <a:pt x="16" y="0"/>
                    </a:cubicBezTo>
                    <a:lnTo>
                      <a:pt x="2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8" name="Google Shape;2628;p45"/>
              <p:cNvSpPr/>
              <p:nvPr/>
            </p:nvSpPr>
            <p:spPr>
              <a:xfrm>
                <a:off x="7539515" y="3124215"/>
                <a:ext cx="40320" cy="367200"/>
              </a:xfrm>
              <a:custGeom>
                <a:avLst/>
                <a:gdLst/>
                <a:ahLst/>
                <a:cxnLst/>
                <a:rect l="l" t="t" r="r" b="b"/>
                <a:pathLst>
                  <a:path w="112" h="1020" extrusionOk="0">
                    <a:moveTo>
                      <a:pt x="10" y="0"/>
                    </a:moveTo>
                    <a:lnTo>
                      <a:pt x="10" y="0"/>
                    </a:lnTo>
                    <a:cubicBezTo>
                      <a:pt x="34" y="16"/>
                      <a:pt x="43" y="50"/>
                      <a:pt x="51" y="82"/>
                    </a:cubicBezTo>
                    <a:cubicBezTo>
                      <a:pt x="59" y="115"/>
                      <a:pt x="68" y="148"/>
                      <a:pt x="75" y="173"/>
                    </a:cubicBezTo>
                    <a:cubicBezTo>
                      <a:pt x="92" y="238"/>
                      <a:pt x="101" y="304"/>
                      <a:pt x="109" y="378"/>
                    </a:cubicBezTo>
                    <a:cubicBezTo>
                      <a:pt x="116" y="510"/>
                      <a:pt x="109" y="649"/>
                      <a:pt x="92" y="781"/>
                    </a:cubicBezTo>
                    <a:cubicBezTo>
                      <a:pt x="84" y="855"/>
                      <a:pt x="75" y="938"/>
                      <a:pt x="59" y="1011"/>
                    </a:cubicBezTo>
                    <a:cubicBezTo>
                      <a:pt x="43" y="1003"/>
                      <a:pt x="34" y="994"/>
                      <a:pt x="26" y="994"/>
                    </a:cubicBezTo>
                    <a:cubicBezTo>
                      <a:pt x="26" y="986"/>
                      <a:pt x="34" y="979"/>
                      <a:pt x="43" y="970"/>
                    </a:cubicBezTo>
                    <a:cubicBezTo>
                      <a:pt x="51" y="962"/>
                      <a:pt x="59" y="962"/>
                      <a:pt x="59" y="970"/>
                    </a:cubicBezTo>
                    <a:cubicBezTo>
                      <a:pt x="59" y="986"/>
                      <a:pt x="59" y="994"/>
                      <a:pt x="59" y="1011"/>
                    </a:cubicBezTo>
                    <a:cubicBezTo>
                      <a:pt x="51" y="1027"/>
                      <a:pt x="18" y="1020"/>
                      <a:pt x="18" y="1003"/>
                    </a:cubicBezTo>
                    <a:cubicBezTo>
                      <a:pt x="26" y="938"/>
                      <a:pt x="43" y="871"/>
                      <a:pt x="51" y="814"/>
                    </a:cubicBezTo>
                    <a:cubicBezTo>
                      <a:pt x="59" y="740"/>
                      <a:pt x="68" y="674"/>
                      <a:pt x="68" y="608"/>
                    </a:cubicBezTo>
                    <a:cubicBezTo>
                      <a:pt x="75" y="477"/>
                      <a:pt x="75" y="346"/>
                      <a:pt x="51" y="214"/>
                    </a:cubicBezTo>
                    <a:cubicBezTo>
                      <a:pt x="43" y="181"/>
                      <a:pt x="34" y="140"/>
                      <a:pt x="18" y="106"/>
                    </a:cubicBezTo>
                    <a:cubicBezTo>
                      <a:pt x="10" y="74"/>
                      <a:pt x="-7" y="41"/>
                      <a:pt x="2" y="8"/>
                    </a:cubicBezTo>
                    <a:cubicBezTo>
                      <a:pt x="2" y="0"/>
                      <a:pt x="2" y="0"/>
                      <a:pt x="1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29" name="Google Shape;2629;p45"/>
              <p:cNvSpPr/>
              <p:nvPr/>
            </p:nvSpPr>
            <p:spPr>
              <a:xfrm>
                <a:off x="6528995" y="3113055"/>
                <a:ext cx="1017000" cy="25920"/>
              </a:xfrm>
              <a:custGeom>
                <a:avLst/>
                <a:gdLst/>
                <a:ahLst/>
                <a:cxnLst/>
                <a:rect l="l" t="t" r="r" b="b"/>
                <a:pathLst>
                  <a:path w="2825" h="72" extrusionOk="0">
                    <a:moveTo>
                      <a:pt x="2825" y="47"/>
                    </a:moveTo>
                    <a:lnTo>
                      <a:pt x="2825" y="47"/>
                    </a:lnTo>
                    <a:cubicBezTo>
                      <a:pt x="2743" y="72"/>
                      <a:pt x="2644" y="64"/>
                      <a:pt x="2554" y="64"/>
                    </a:cubicBezTo>
                    <a:cubicBezTo>
                      <a:pt x="2463" y="64"/>
                      <a:pt x="2373" y="72"/>
                      <a:pt x="2283" y="72"/>
                    </a:cubicBezTo>
                    <a:cubicBezTo>
                      <a:pt x="2102" y="72"/>
                      <a:pt x="1913" y="72"/>
                      <a:pt x="1733" y="72"/>
                    </a:cubicBezTo>
                    <a:cubicBezTo>
                      <a:pt x="1363" y="64"/>
                      <a:pt x="992" y="64"/>
                      <a:pt x="631" y="55"/>
                    </a:cubicBezTo>
                    <a:cubicBezTo>
                      <a:pt x="524" y="47"/>
                      <a:pt x="417" y="47"/>
                      <a:pt x="318" y="47"/>
                    </a:cubicBezTo>
                    <a:cubicBezTo>
                      <a:pt x="269" y="39"/>
                      <a:pt x="220" y="39"/>
                      <a:pt x="162" y="39"/>
                    </a:cubicBezTo>
                    <a:cubicBezTo>
                      <a:pt x="113" y="39"/>
                      <a:pt x="63" y="39"/>
                      <a:pt x="15" y="31"/>
                    </a:cubicBezTo>
                    <a:cubicBezTo>
                      <a:pt x="-2" y="31"/>
                      <a:pt x="-2" y="6"/>
                      <a:pt x="6" y="6"/>
                    </a:cubicBezTo>
                    <a:cubicBezTo>
                      <a:pt x="56" y="-2"/>
                      <a:pt x="97" y="-2"/>
                      <a:pt x="146" y="6"/>
                    </a:cubicBezTo>
                    <a:cubicBezTo>
                      <a:pt x="187" y="6"/>
                      <a:pt x="236" y="6"/>
                      <a:pt x="286" y="6"/>
                    </a:cubicBezTo>
                    <a:cubicBezTo>
                      <a:pt x="376" y="14"/>
                      <a:pt x="467" y="14"/>
                      <a:pt x="557" y="14"/>
                    </a:cubicBezTo>
                    <a:cubicBezTo>
                      <a:pt x="738" y="23"/>
                      <a:pt x="927" y="23"/>
                      <a:pt x="1108" y="31"/>
                    </a:cubicBezTo>
                    <a:cubicBezTo>
                      <a:pt x="1478" y="31"/>
                      <a:pt x="1848" y="39"/>
                      <a:pt x="2217" y="39"/>
                    </a:cubicBezTo>
                    <a:cubicBezTo>
                      <a:pt x="2316" y="39"/>
                      <a:pt x="2422" y="31"/>
                      <a:pt x="2521" y="31"/>
                    </a:cubicBezTo>
                    <a:cubicBezTo>
                      <a:pt x="2570" y="31"/>
                      <a:pt x="2627" y="31"/>
                      <a:pt x="2677" y="31"/>
                    </a:cubicBezTo>
                    <a:cubicBezTo>
                      <a:pt x="2726" y="31"/>
                      <a:pt x="2776" y="31"/>
                      <a:pt x="2825" y="4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0" name="Google Shape;2630;p45"/>
              <p:cNvSpPr/>
              <p:nvPr/>
            </p:nvSpPr>
            <p:spPr>
              <a:xfrm>
                <a:off x="6486875" y="3406095"/>
                <a:ext cx="1019880" cy="56880"/>
              </a:xfrm>
              <a:custGeom>
                <a:avLst/>
                <a:gdLst/>
                <a:ahLst/>
                <a:cxnLst/>
                <a:rect l="l" t="t" r="r" b="b"/>
                <a:pathLst>
                  <a:path w="2833" h="158" extrusionOk="0">
                    <a:moveTo>
                      <a:pt x="2827" y="105"/>
                    </a:moveTo>
                    <a:lnTo>
                      <a:pt x="2827" y="105"/>
                    </a:lnTo>
                    <a:cubicBezTo>
                      <a:pt x="2811" y="105"/>
                      <a:pt x="2786" y="113"/>
                      <a:pt x="2761" y="113"/>
                    </a:cubicBezTo>
                    <a:cubicBezTo>
                      <a:pt x="2737" y="113"/>
                      <a:pt x="2720" y="113"/>
                      <a:pt x="2696" y="113"/>
                    </a:cubicBezTo>
                    <a:cubicBezTo>
                      <a:pt x="2646" y="105"/>
                      <a:pt x="2597" y="105"/>
                      <a:pt x="2556" y="105"/>
                    </a:cubicBezTo>
                    <a:cubicBezTo>
                      <a:pt x="2465" y="97"/>
                      <a:pt x="2375" y="88"/>
                      <a:pt x="2284" y="88"/>
                    </a:cubicBezTo>
                    <a:cubicBezTo>
                      <a:pt x="2104" y="80"/>
                      <a:pt x="1915" y="72"/>
                      <a:pt x="1734" y="64"/>
                    </a:cubicBezTo>
                    <a:cubicBezTo>
                      <a:pt x="1364" y="47"/>
                      <a:pt x="1003" y="39"/>
                      <a:pt x="633" y="39"/>
                    </a:cubicBezTo>
                    <a:cubicBezTo>
                      <a:pt x="427" y="39"/>
                      <a:pt x="221" y="39"/>
                      <a:pt x="16" y="39"/>
                    </a:cubicBezTo>
                    <a:cubicBezTo>
                      <a:pt x="24" y="39"/>
                      <a:pt x="33" y="31"/>
                      <a:pt x="33" y="23"/>
                    </a:cubicBezTo>
                    <a:cubicBezTo>
                      <a:pt x="41" y="64"/>
                      <a:pt x="49" y="105"/>
                      <a:pt x="49" y="146"/>
                    </a:cubicBezTo>
                    <a:cubicBezTo>
                      <a:pt x="49" y="162"/>
                      <a:pt x="24" y="162"/>
                      <a:pt x="24" y="146"/>
                    </a:cubicBezTo>
                    <a:cubicBezTo>
                      <a:pt x="8" y="105"/>
                      <a:pt x="8" y="64"/>
                      <a:pt x="0" y="23"/>
                    </a:cubicBezTo>
                    <a:cubicBezTo>
                      <a:pt x="0" y="14"/>
                      <a:pt x="8" y="6"/>
                      <a:pt x="16" y="6"/>
                    </a:cubicBezTo>
                    <a:cubicBezTo>
                      <a:pt x="386" y="-2"/>
                      <a:pt x="757" y="-2"/>
                      <a:pt x="1118" y="6"/>
                    </a:cubicBezTo>
                    <a:cubicBezTo>
                      <a:pt x="1488" y="14"/>
                      <a:pt x="1850" y="31"/>
                      <a:pt x="2219" y="47"/>
                    </a:cubicBezTo>
                    <a:cubicBezTo>
                      <a:pt x="2317" y="56"/>
                      <a:pt x="2424" y="56"/>
                      <a:pt x="2531" y="64"/>
                    </a:cubicBezTo>
                    <a:cubicBezTo>
                      <a:pt x="2580" y="72"/>
                      <a:pt x="2630" y="72"/>
                      <a:pt x="2679" y="80"/>
                    </a:cubicBezTo>
                    <a:cubicBezTo>
                      <a:pt x="2703" y="80"/>
                      <a:pt x="2729" y="80"/>
                      <a:pt x="2753" y="80"/>
                    </a:cubicBezTo>
                    <a:cubicBezTo>
                      <a:pt x="2778" y="88"/>
                      <a:pt x="2802" y="97"/>
                      <a:pt x="2827" y="97"/>
                    </a:cubicBezTo>
                    <a:cubicBezTo>
                      <a:pt x="2835" y="105"/>
                      <a:pt x="2835" y="105"/>
                      <a:pt x="2827" y="105"/>
                    </a:cubicBezTo>
                    <a:close/>
                  </a:path>
                </a:pathLst>
              </a:custGeom>
              <a:solidFill>
                <a:schemeClr val="dk1"/>
              </a:solidFill>
              <a:ln>
                <a:noFill/>
              </a:ln>
            </p:spPr>
            <p:txBody>
              <a:bodyPr spcFirstLastPara="1" wrap="square" lIns="90000" tIns="11875" rIns="90000" bIns="118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1" name="Google Shape;2631;p45"/>
              <p:cNvSpPr/>
              <p:nvPr/>
            </p:nvSpPr>
            <p:spPr>
              <a:xfrm>
                <a:off x="7495235" y="3183975"/>
                <a:ext cx="28440" cy="258480"/>
              </a:xfrm>
              <a:custGeom>
                <a:avLst/>
                <a:gdLst/>
                <a:ahLst/>
                <a:cxnLst/>
                <a:rect l="l" t="t" r="r" b="b"/>
                <a:pathLst>
                  <a:path w="79" h="718" extrusionOk="0">
                    <a:moveTo>
                      <a:pt x="1" y="697"/>
                    </a:moveTo>
                    <a:lnTo>
                      <a:pt x="1" y="697"/>
                    </a:lnTo>
                    <a:cubicBezTo>
                      <a:pt x="18" y="582"/>
                      <a:pt x="42" y="476"/>
                      <a:pt x="42" y="360"/>
                    </a:cubicBezTo>
                    <a:cubicBezTo>
                      <a:pt x="42" y="245"/>
                      <a:pt x="34" y="138"/>
                      <a:pt x="10" y="23"/>
                    </a:cubicBezTo>
                    <a:cubicBezTo>
                      <a:pt x="1" y="-2"/>
                      <a:pt x="34" y="-10"/>
                      <a:pt x="42" y="15"/>
                    </a:cubicBezTo>
                    <a:cubicBezTo>
                      <a:pt x="92" y="236"/>
                      <a:pt x="92" y="483"/>
                      <a:pt x="34" y="705"/>
                    </a:cubicBezTo>
                    <a:cubicBezTo>
                      <a:pt x="26" y="730"/>
                      <a:pt x="-7" y="714"/>
                      <a:pt x="1" y="69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2" name="Google Shape;2632;p45"/>
              <p:cNvSpPr/>
              <p:nvPr/>
            </p:nvSpPr>
            <p:spPr>
              <a:xfrm>
                <a:off x="6475715" y="3104415"/>
                <a:ext cx="1023840" cy="87840"/>
              </a:xfrm>
              <a:custGeom>
                <a:avLst/>
                <a:gdLst/>
                <a:ahLst/>
                <a:cxnLst/>
                <a:rect l="l" t="t" r="r" b="b"/>
                <a:pathLst>
                  <a:path w="2844" h="244" extrusionOk="0">
                    <a:moveTo>
                      <a:pt x="2825" y="244"/>
                    </a:moveTo>
                    <a:lnTo>
                      <a:pt x="2825" y="244"/>
                    </a:lnTo>
                    <a:cubicBezTo>
                      <a:pt x="2644" y="244"/>
                      <a:pt x="2464" y="244"/>
                      <a:pt x="2282" y="236"/>
                    </a:cubicBezTo>
                    <a:cubicBezTo>
                      <a:pt x="2101" y="236"/>
                      <a:pt x="1914" y="236"/>
                      <a:pt x="1732" y="228"/>
                    </a:cubicBezTo>
                    <a:cubicBezTo>
                      <a:pt x="1371" y="219"/>
                      <a:pt x="1001" y="219"/>
                      <a:pt x="639" y="211"/>
                    </a:cubicBezTo>
                    <a:cubicBezTo>
                      <a:pt x="434" y="211"/>
                      <a:pt x="228" y="203"/>
                      <a:pt x="23" y="203"/>
                    </a:cubicBezTo>
                    <a:cubicBezTo>
                      <a:pt x="14" y="203"/>
                      <a:pt x="6" y="195"/>
                      <a:pt x="6" y="187"/>
                    </a:cubicBezTo>
                    <a:cubicBezTo>
                      <a:pt x="-10" y="129"/>
                      <a:pt x="6" y="71"/>
                      <a:pt x="47" y="30"/>
                    </a:cubicBezTo>
                    <a:cubicBezTo>
                      <a:pt x="97" y="-3"/>
                      <a:pt x="163" y="-11"/>
                      <a:pt x="211" y="14"/>
                    </a:cubicBezTo>
                    <a:cubicBezTo>
                      <a:pt x="237" y="22"/>
                      <a:pt x="220" y="55"/>
                      <a:pt x="196" y="47"/>
                    </a:cubicBezTo>
                    <a:cubicBezTo>
                      <a:pt x="154" y="22"/>
                      <a:pt x="105" y="30"/>
                      <a:pt x="72" y="55"/>
                    </a:cubicBezTo>
                    <a:cubicBezTo>
                      <a:pt x="39" y="88"/>
                      <a:pt x="23" y="137"/>
                      <a:pt x="39" y="178"/>
                    </a:cubicBezTo>
                    <a:cubicBezTo>
                      <a:pt x="31" y="178"/>
                      <a:pt x="23" y="170"/>
                      <a:pt x="23" y="170"/>
                    </a:cubicBezTo>
                    <a:cubicBezTo>
                      <a:pt x="384" y="178"/>
                      <a:pt x="754" y="178"/>
                      <a:pt x="1116" y="187"/>
                    </a:cubicBezTo>
                    <a:cubicBezTo>
                      <a:pt x="1486" y="195"/>
                      <a:pt x="1848" y="195"/>
                      <a:pt x="2209" y="203"/>
                    </a:cubicBezTo>
                    <a:cubicBezTo>
                      <a:pt x="2414" y="211"/>
                      <a:pt x="2619" y="211"/>
                      <a:pt x="2825" y="219"/>
                    </a:cubicBezTo>
                    <a:cubicBezTo>
                      <a:pt x="2850" y="219"/>
                      <a:pt x="2850" y="244"/>
                      <a:pt x="2825" y="244"/>
                    </a:cubicBezTo>
                    <a:close/>
                  </a:path>
                </a:pathLst>
              </a:custGeom>
              <a:solidFill>
                <a:schemeClr val="dk1"/>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3" name="Google Shape;2633;p45"/>
              <p:cNvSpPr/>
              <p:nvPr/>
            </p:nvSpPr>
            <p:spPr>
              <a:xfrm>
                <a:off x="6527195" y="3168495"/>
                <a:ext cx="45360" cy="245160"/>
              </a:xfrm>
              <a:custGeom>
                <a:avLst/>
                <a:gdLst/>
                <a:ahLst/>
                <a:cxnLst/>
                <a:rect l="l" t="t" r="r" b="b"/>
                <a:pathLst>
                  <a:path w="126" h="681" extrusionOk="0">
                    <a:moveTo>
                      <a:pt x="20" y="9"/>
                    </a:moveTo>
                    <a:lnTo>
                      <a:pt x="20" y="9"/>
                    </a:lnTo>
                    <a:cubicBezTo>
                      <a:pt x="53" y="58"/>
                      <a:pt x="68" y="115"/>
                      <a:pt x="85" y="173"/>
                    </a:cubicBezTo>
                    <a:cubicBezTo>
                      <a:pt x="102" y="230"/>
                      <a:pt x="109" y="288"/>
                      <a:pt x="118" y="346"/>
                    </a:cubicBezTo>
                    <a:cubicBezTo>
                      <a:pt x="126" y="403"/>
                      <a:pt x="126" y="452"/>
                      <a:pt x="126" y="510"/>
                    </a:cubicBezTo>
                    <a:cubicBezTo>
                      <a:pt x="118" y="567"/>
                      <a:pt x="109" y="625"/>
                      <a:pt x="85" y="674"/>
                    </a:cubicBezTo>
                    <a:cubicBezTo>
                      <a:pt x="77" y="691"/>
                      <a:pt x="44" y="674"/>
                      <a:pt x="53" y="658"/>
                    </a:cubicBezTo>
                    <a:cubicBezTo>
                      <a:pt x="68" y="601"/>
                      <a:pt x="85" y="551"/>
                      <a:pt x="85" y="502"/>
                    </a:cubicBezTo>
                    <a:cubicBezTo>
                      <a:pt x="94" y="444"/>
                      <a:pt x="94" y="395"/>
                      <a:pt x="85" y="346"/>
                    </a:cubicBezTo>
                    <a:cubicBezTo>
                      <a:pt x="77" y="288"/>
                      <a:pt x="68" y="230"/>
                      <a:pt x="53" y="181"/>
                    </a:cubicBezTo>
                    <a:cubicBezTo>
                      <a:pt x="36" y="124"/>
                      <a:pt x="11" y="74"/>
                      <a:pt x="3" y="17"/>
                    </a:cubicBezTo>
                    <a:cubicBezTo>
                      <a:pt x="-5" y="0"/>
                      <a:pt x="11" y="-8"/>
                      <a:pt x="20"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4" name="Google Shape;2634;p45"/>
              <p:cNvSpPr/>
              <p:nvPr/>
            </p:nvSpPr>
            <p:spPr>
              <a:xfrm>
                <a:off x="7533035" y="3127095"/>
                <a:ext cx="918720" cy="59400"/>
              </a:xfrm>
              <a:custGeom>
                <a:avLst/>
                <a:gdLst/>
                <a:ahLst/>
                <a:cxnLst/>
                <a:rect l="l" t="t" r="r" b="b"/>
                <a:pathLst>
                  <a:path w="2552" h="165" extrusionOk="0">
                    <a:moveTo>
                      <a:pt x="2552" y="165"/>
                    </a:moveTo>
                    <a:lnTo>
                      <a:pt x="2552" y="165"/>
                    </a:lnTo>
                    <a:cubicBezTo>
                      <a:pt x="2511" y="165"/>
                      <a:pt x="2470" y="165"/>
                      <a:pt x="2429" y="165"/>
                    </a:cubicBezTo>
                    <a:cubicBezTo>
                      <a:pt x="2388" y="156"/>
                      <a:pt x="2346" y="156"/>
                      <a:pt x="2297" y="148"/>
                    </a:cubicBezTo>
                    <a:cubicBezTo>
                      <a:pt x="2215" y="140"/>
                      <a:pt x="2133" y="140"/>
                      <a:pt x="2042" y="132"/>
                    </a:cubicBezTo>
                    <a:cubicBezTo>
                      <a:pt x="1878" y="124"/>
                      <a:pt x="1705" y="115"/>
                      <a:pt x="1532" y="107"/>
                    </a:cubicBezTo>
                    <a:cubicBezTo>
                      <a:pt x="1195" y="91"/>
                      <a:pt x="850" y="91"/>
                      <a:pt x="513" y="98"/>
                    </a:cubicBezTo>
                    <a:cubicBezTo>
                      <a:pt x="423" y="98"/>
                      <a:pt x="340" y="98"/>
                      <a:pt x="258" y="91"/>
                    </a:cubicBezTo>
                    <a:cubicBezTo>
                      <a:pt x="168" y="91"/>
                      <a:pt x="86" y="74"/>
                      <a:pt x="3" y="33"/>
                    </a:cubicBezTo>
                    <a:cubicBezTo>
                      <a:pt x="-5" y="25"/>
                      <a:pt x="3" y="0"/>
                      <a:pt x="20" y="0"/>
                    </a:cubicBezTo>
                    <a:cubicBezTo>
                      <a:pt x="93" y="33"/>
                      <a:pt x="168" y="50"/>
                      <a:pt x="242" y="57"/>
                    </a:cubicBezTo>
                    <a:cubicBezTo>
                      <a:pt x="316" y="66"/>
                      <a:pt x="398" y="66"/>
                      <a:pt x="471" y="66"/>
                    </a:cubicBezTo>
                    <a:cubicBezTo>
                      <a:pt x="636" y="57"/>
                      <a:pt x="801" y="57"/>
                      <a:pt x="973" y="57"/>
                    </a:cubicBezTo>
                    <a:cubicBezTo>
                      <a:pt x="1310" y="57"/>
                      <a:pt x="1647" y="74"/>
                      <a:pt x="1984" y="91"/>
                    </a:cubicBezTo>
                    <a:cubicBezTo>
                      <a:pt x="2075" y="98"/>
                      <a:pt x="2174" y="107"/>
                      <a:pt x="2264" y="115"/>
                    </a:cubicBezTo>
                    <a:cubicBezTo>
                      <a:pt x="2314" y="115"/>
                      <a:pt x="2362" y="124"/>
                      <a:pt x="2412" y="132"/>
                    </a:cubicBezTo>
                    <a:cubicBezTo>
                      <a:pt x="2453" y="132"/>
                      <a:pt x="2502" y="132"/>
                      <a:pt x="2552" y="148"/>
                    </a:cubicBezTo>
                    <a:cubicBezTo>
                      <a:pt x="2552" y="156"/>
                      <a:pt x="2552" y="165"/>
                      <a:pt x="2552" y="165"/>
                    </a:cubicBezTo>
                    <a:close/>
                  </a:path>
                </a:pathLst>
              </a:custGeom>
              <a:solidFill>
                <a:schemeClr val="dk1"/>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5" name="Google Shape;2635;p45"/>
              <p:cNvSpPr/>
              <p:nvPr/>
            </p:nvSpPr>
            <p:spPr>
              <a:xfrm>
                <a:off x="8410355" y="2845935"/>
                <a:ext cx="54360" cy="334080"/>
              </a:xfrm>
              <a:custGeom>
                <a:avLst/>
                <a:gdLst/>
                <a:ahLst/>
                <a:cxnLst/>
                <a:rect l="l" t="t" r="r" b="b"/>
                <a:pathLst>
                  <a:path w="151" h="928" extrusionOk="0">
                    <a:moveTo>
                      <a:pt x="8" y="0"/>
                    </a:moveTo>
                    <a:lnTo>
                      <a:pt x="8" y="0"/>
                    </a:lnTo>
                    <a:cubicBezTo>
                      <a:pt x="82" y="99"/>
                      <a:pt x="115" y="222"/>
                      <a:pt x="131" y="345"/>
                    </a:cubicBezTo>
                    <a:cubicBezTo>
                      <a:pt x="156" y="469"/>
                      <a:pt x="156" y="592"/>
                      <a:pt x="139" y="715"/>
                    </a:cubicBezTo>
                    <a:cubicBezTo>
                      <a:pt x="131" y="781"/>
                      <a:pt x="115" y="847"/>
                      <a:pt x="90" y="913"/>
                    </a:cubicBezTo>
                    <a:cubicBezTo>
                      <a:pt x="90" y="937"/>
                      <a:pt x="49" y="929"/>
                      <a:pt x="57" y="905"/>
                    </a:cubicBezTo>
                    <a:cubicBezTo>
                      <a:pt x="131" y="674"/>
                      <a:pt x="131" y="428"/>
                      <a:pt x="65" y="198"/>
                    </a:cubicBezTo>
                    <a:cubicBezTo>
                      <a:pt x="49" y="132"/>
                      <a:pt x="24" y="66"/>
                      <a:pt x="0" y="0"/>
                    </a:cubicBezTo>
                    <a:lnTo>
                      <a:pt x="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6" name="Google Shape;2636;p45"/>
              <p:cNvSpPr/>
              <p:nvPr/>
            </p:nvSpPr>
            <p:spPr>
              <a:xfrm>
                <a:off x="6530435" y="2851335"/>
                <a:ext cx="1887840" cy="12240"/>
              </a:xfrm>
              <a:custGeom>
                <a:avLst/>
                <a:gdLst/>
                <a:ahLst/>
                <a:cxnLst/>
                <a:rect l="l" t="t" r="r" b="b"/>
                <a:pathLst>
                  <a:path w="5244" h="34" extrusionOk="0">
                    <a:moveTo>
                      <a:pt x="5238" y="26"/>
                    </a:moveTo>
                    <a:lnTo>
                      <a:pt x="5238" y="26"/>
                    </a:lnTo>
                    <a:cubicBezTo>
                      <a:pt x="5147" y="34"/>
                      <a:pt x="5065" y="34"/>
                      <a:pt x="4975" y="34"/>
                    </a:cubicBezTo>
                    <a:cubicBezTo>
                      <a:pt x="4893" y="34"/>
                      <a:pt x="4810" y="34"/>
                      <a:pt x="4728" y="34"/>
                    </a:cubicBezTo>
                    <a:cubicBezTo>
                      <a:pt x="4556" y="34"/>
                      <a:pt x="4383" y="34"/>
                      <a:pt x="4219" y="34"/>
                    </a:cubicBezTo>
                    <a:cubicBezTo>
                      <a:pt x="3874" y="34"/>
                      <a:pt x="3537" y="34"/>
                      <a:pt x="3191" y="34"/>
                    </a:cubicBezTo>
                    <a:cubicBezTo>
                      <a:pt x="2517" y="34"/>
                      <a:pt x="1844" y="34"/>
                      <a:pt x="1161" y="34"/>
                    </a:cubicBezTo>
                    <a:cubicBezTo>
                      <a:pt x="783" y="34"/>
                      <a:pt x="396" y="34"/>
                      <a:pt x="18" y="34"/>
                    </a:cubicBezTo>
                    <a:cubicBezTo>
                      <a:pt x="-6" y="34"/>
                      <a:pt x="-6" y="2"/>
                      <a:pt x="18" y="2"/>
                    </a:cubicBezTo>
                    <a:cubicBezTo>
                      <a:pt x="701" y="2"/>
                      <a:pt x="1375" y="2"/>
                      <a:pt x="2057" y="2"/>
                    </a:cubicBezTo>
                    <a:cubicBezTo>
                      <a:pt x="2739" y="2"/>
                      <a:pt x="3413" y="2"/>
                      <a:pt x="4088" y="2"/>
                    </a:cubicBezTo>
                    <a:cubicBezTo>
                      <a:pt x="4276" y="2"/>
                      <a:pt x="4473" y="2"/>
                      <a:pt x="4663" y="2"/>
                    </a:cubicBezTo>
                    <a:cubicBezTo>
                      <a:pt x="4753" y="2"/>
                      <a:pt x="4852" y="2"/>
                      <a:pt x="4942" y="2"/>
                    </a:cubicBezTo>
                    <a:cubicBezTo>
                      <a:pt x="5041" y="2"/>
                      <a:pt x="5140" y="-7"/>
                      <a:pt x="5238" y="10"/>
                    </a:cubicBezTo>
                    <a:cubicBezTo>
                      <a:pt x="5246" y="10"/>
                      <a:pt x="5246" y="26"/>
                      <a:pt x="5238" y="2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7" name="Google Shape;2637;p45"/>
              <p:cNvSpPr/>
              <p:nvPr/>
            </p:nvSpPr>
            <p:spPr>
              <a:xfrm>
                <a:off x="6510635" y="2860695"/>
                <a:ext cx="32040" cy="262440"/>
              </a:xfrm>
              <a:custGeom>
                <a:avLst/>
                <a:gdLst/>
                <a:ahLst/>
                <a:cxnLst/>
                <a:rect l="l" t="t" r="r" b="b"/>
                <a:pathLst>
                  <a:path w="89" h="729" extrusionOk="0">
                    <a:moveTo>
                      <a:pt x="82" y="8"/>
                    </a:moveTo>
                    <a:lnTo>
                      <a:pt x="82" y="8"/>
                    </a:lnTo>
                    <a:cubicBezTo>
                      <a:pt x="99" y="33"/>
                      <a:pt x="82" y="58"/>
                      <a:pt x="73" y="82"/>
                    </a:cubicBezTo>
                    <a:cubicBezTo>
                      <a:pt x="66" y="116"/>
                      <a:pt x="57" y="140"/>
                      <a:pt x="57" y="173"/>
                    </a:cubicBezTo>
                    <a:cubicBezTo>
                      <a:pt x="41" y="231"/>
                      <a:pt x="41" y="296"/>
                      <a:pt x="41" y="354"/>
                    </a:cubicBezTo>
                    <a:cubicBezTo>
                      <a:pt x="41" y="411"/>
                      <a:pt x="41" y="477"/>
                      <a:pt x="49" y="535"/>
                    </a:cubicBezTo>
                    <a:cubicBezTo>
                      <a:pt x="49" y="568"/>
                      <a:pt x="49" y="592"/>
                      <a:pt x="57" y="625"/>
                    </a:cubicBezTo>
                    <a:cubicBezTo>
                      <a:pt x="57" y="650"/>
                      <a:pt x="66" y="674"/>
                      <a:pt x="82" y="699"/>
                    </a:cubicBezTo>
                    <a:cubicBezTo>
                      <a:pt x="99" y="715"/>
                      <a:pt x="73" y="740"/>
                      <a:pt x="57" y="724"/>
                    </a:cubicBezTo>
                    <a:cubicBezTo>
                      <a:pt x="8" y="683"/>
                      <a:pt x="8" y="609"/>
                      <a:pt x="8" y="559"/>
                    </a:cubicBezTo>
                    <a:cubicBezTo>
                      <a:pt x="0" y="494"/>
                      <a:pt x="0" y="428"/>
                      <a:pt x="0" y="362"/>
                    </a:cubicBezTo>
                    <a:cubicBezTo>
                      <a:pt x="0" y="296"/>
                      <a:pt x="8" y="231"/>
                      <a:pt x="16" y="173"/>
                    </a:cubicBezTo>
                    <a:cubicBezTo>
                      <a:pt x="24" y="140"/>
                      <a:pt x="32" y="107"/>
                      <a:pt x="41" y="74"/>
                    </a:cubicBezTo>
                    <a:cubicBezTo>
                      <a:pt x="41" y="58"/>
                      <a:pt x="49" y="41"/>
                      <a:pt x="57" y="25"/>
                    </a:cubicBezTo>
                    <a:cubicBezTo>
                      <a:pt x="57" y="17"/>
                      <a:pt x="66" y="8"/>
                      <a:pt x="82" y="0"/>
                    </a:cubicBezTo>
                    <a:lnTo>
                      <a:pt x="82"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8" name="Google Shape;2638;p45"/>
              <p:cNvSpPr/>
              <p:nvPr/>
            </p:nvSpPr>
            <p:spPr>
              <a:xfrm>
                <a:off x="8075195" y="2898495"/>
                <a:ext cx="153000" cy="178560"/>
              </a:xfrm>
              <a:custGeom>
                <a:avLst/>
                <a:gdLst/>
                <a:ahLst/>
                <a:cxnLst/>
                <a:rect l="l" t="t" r="r" b="b"/>
                <a:pathLst>
                  <a:path w="425" h="496" extrusionOk="0">
                    <a:moveTo>
                      <a:pt x="331" y="93"/>
                    </a:moveTo>
                    <a:lnTo>
                      <a:pt x="331" y="93"/>
                    </a:lnTo>
                    <a:cubicBezTo>
                      <a:pt x="372" y="117"/>
                      <a:pt x="404" y="150"/>
                      <a:pt x="421" y="199"/>
                    </a:cubicBezTo>
                    <a:cubicBezTo>
                      <a:pt x="430" y="249"/>
                      <a:pt x="421" y="298"/>
                      <a:pt x="404" y="348"/>
                    </a:cubicBezTo>
                    <a:cubicBezTo>
                      <a:pt x="372" y="430"/>
                      <a:pt x="298" y="504"/>
                      <a:pt x="191" y="495"/>
                    </a:cubicBezTo>
                    <a:cubicBezTo>
                      <a:pt x="149" y="495"/>
                      <a:pt x="108" y="471"/>
                      <a:pt x="76" y="430"/>
                    </a:cubicBezTo>
                    <a:cubicBezTo>
                      <a:pt x="43" y="389"/>
                      <a:pt x="18" y="339"/>
                      <a:pt x="2" y="290"/>
                    </a:cubicBezTo>
                    <a:cubicBezTo>
                      <a:pt x="-6" y="240"/>
                      <a:pt x="10" y="183"/>
                      <a:pt x="26" y="134"/>
                    </a:cubicBezTo>
                    <a:cubicBezTo>
                      <a:pt x="35" y="93"/>
                      <a:pt x="59" y="52"/>
                      <a:pt x="92" y="27"/>
                    </a:cubicBezTo>
                    <a:cubicBezTo>
                      <a:pt x="134" y="-6"/>
                      <a:pt x="191" y="-6"/>
                      <a:pt x="240" y="11"/>
                    </a:cubicBezTo>
                    <a:cubicBezTo>
                      <a:pt x="298" y="27"/>
                      <a:pt x="339" y="68"/>
                      <a:pt x="372" y="126"/>
                    </a:cubicBezTo>
                    <a:cubicBezTo>
                      <a:pt x="380" y="134"/>
                      <a:pt x="363" y="150"/>
                      <a:pt x="355" y="142"/>
                    </a:cubicBezTo>
                    <a:cubicBezTo>
                      <a:pt x="298" y="85"/>
                      <a:pt x="216" y="2"/>
                      <a:pt x="134" y="43"/>
                    </a:cubicBezTo>
                    <a:cubicBezTo>
                      <a:pt x="100" y="59"/>
                      <a:pt x="76" y="93"/>
                      <a:pt x="67" y="134"/>
                    </a:cubicBezTo>
                    <a:cubicBezTo>
                      <a:pt x="51" y="167"/>
                      <a:pt x="43" y="208"/>
                      <a:pt x="35" y="249"/>
                    </a:cubicBezTo>
                    <a:cubicBezTo>
                      <a:pt x="35" y="290"/>
                      <a:pt x="59" y="331"/>
                      <a:pt x="84" y="372"/>
                    </a:cubicBezTo>
                    <a:cubicBezTo>
                      <a:pt x="100" y="405"/>
                      <a:pt x="125" y="438"/>
                      <a:pt x="166" y="454"/>
                    </a:cubicBezTo>
                    <a:cubicBezTo>
                      <a:pt x="248" y="479"/>
                      <a:pt x="322" y="430"/>
                      <a:pt x="363" y="355"/>
                    </a:cubicBezTo>
                    <a:cubicBezTo>
                      <a:pt x="380" y="314"/>
                      <a:pt x="396" y="265"/>
                      <a:pt x="388" y="216"/>
                    </a:cubicBezTo>
                    <a:cubicBezTo>
                      <a:pt x="380" y="175"/>
                      <a:pt x="355" y="126"/>
                      <a:pt x="322" y="101"/>
                    </a:cubicBezTo>
                    <a:cubicBezTo>
                      <a:pt x="322" y="93"/>
                      <a:pt x="322" y="93"/>
                      <a:pt x="331"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39" name="Google Shape;2639;p45"/>
              <p:cNvSpPr/>
              <p:nvPr/>
            </p:nvSpPr>
            <p:spPr>
              <a:xfrm>
                <a:off x="7759115" y="3156975"/>
                <a:ext cx="59400" cy="343080"/>
              </a:xfrm>
              <a:custGeom>
                <a:avLst/>
                <a:gdLst/>
                <a:ahLst/>
                <a:cxnLst/>
                <a:rect l="l" t="t" r="r" b="b"/>
                <a:pathLst>
                  <a:path w="165" h="953" extrusionOk="0">
                    <a:moveTo>
                      <a:pt x="41" y="0"/>
                    </a:moveTo>
                    <a:lnTo>
                      <a:pt x="41" y="0"/>
                    </a:lnTo>
                    <a:cubicBezTo>
                      <a:pt x="90" y="15"/>
                      <a:pt x="115" y="73"/>
                      <a:pt x="124" y="114"/>
                    </a:cubicBezTo>
                    <a:cubicBezTo>
                      <a:pt x="148" y="180"/>
                      <a:pt x="148" y="238"/>
                      <a:pt x="156" y="304"/>
                    </a:cubicBezTo>
                    <a:cubicBezTo>
                      <a:pt x="165" y="378"/>
                      <a:pt x="165" y="452"/>
                      <a:pt x="165" y="517"/>
                    </a:cubicBezTo>
                    <a:cubicBezTo>
                      <a:pt x="156" y="592"/>
                      <a:pt x="132" y="657"/>
                      <a:pt x="107" y="723"/>
                    </a:cubicBezTo>
                    <a:cubicBezTo>
                      <a:pt x="98" y="764"/>
                      <a:pt x="83" y="805"/>
                      <a:pt x="66" y="847"/>
                    </a:cubicBezTo>
                    <a:cubicBezTo>
                      <a:pt x="66" y="862"/>
                      <a:pt x="57" y="879"/>
                      <a:pt x="49" y="895"/>
                    </a:cubicBezTo>
                    <a:cubicBezTo>
                      <a:pt x="41" y="920"/>
                      <a:pt x="33" y="936"/>
                      <a:pt x="16" y="953"/>
                    </a:cubicBezTo>
                    <a:cubicBezTo>
                      <a:pt x="16" y="953"/>
                      <a:pt x="0" y="953"/>
                      <a:pt x="0" y="945"/>
                    </a:cubicBezTo>
                    <a:cubicBezTo>
                      <a:pt x="0" y="929"/>
                      <a:pt x="8" y="912"/>
                      <a:pt x="8" y="895"/>
                    </a:cubicBezTo>
                    <a:cubicBezTo>
                      <a:pt x="16" y="879"/>
                      <a:pt x="25" y="862"/>
                      <a:pt x="25" y="847"/>
                    </a:cubicBezTo>
                    <a:cubicBezTo>
                      <a:pt x="41" y="813"/>
                      <a:pt x="49" y="780"/>
                      <a:pt x="66" y="748"/>
                    </a:cubicBezTo>
                    <a:cubicBezTo>
                      <a:pt x="83" y="690"/>
                      <a:pt x="107" y="624"/>
                      <a:pt x="115" y="558"/>
                    </a:cubicBezTo>
                    <a:cubicBezTo>
                      <a:pt x="132" y="493"/>
                      <a:pt x="132" y="427"/>
                      <a:pt x="124" y="353"/>
                    </a:cubicBezTo>
                    <a:cubicBezTo>
                      <a:pt x="124" y="296"/>
                      <a:pt x="115" y="229"/>
                      <a:pt x="98" y="164"/>
                    </a:cubicBezTo>
                    <a:cubicBezTo>
                      <a:pt x="98" y="139"/>
                      <a:pt x="90" y="106"/>
                      <a:pt x="74" y="82"/>
                    </a:cubicBezTo>
                    <a:cubicBezTo>
                      <a:pt x="66" y="57"/>
                      <a:pt x="49" y="32"/>
                      <a:pt x="33" y="0"/>
                    </a:cubicBezTo>
                    <a:lnTo>
                      <a:pt x="4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0" name="Google Shape;2640;p45"/>
              <p:cNvSpPr/>
              <p:nvPr/>
            </p:nvSpPr>
            <p:spPr>
              <a:xfrm>
                <a:off x="7652195" y="3164535"/>
                <a:ext cx="46440" cy="329400"/>
              </a:xfrm>
              <a:custGeom>
                <a:avLst/>
                <a:gdLst/>
                <a:ahLst/>
                <a:cxnLst/>
                <a:rect l="l" t="t" r="r" b="b"/>
                <a:pathLst>
                  <a:path w="129" h="915" extrusionOk="0">
                    <a:moveTo>
                      <a:pt x="67" y="3"/>
                    </a:moveTo>
                    <a:lnTo>
                      <a:pt x="67" y="3"/>
                    </a:lnTo>
                    <a:cubicBezTo>
                      <a:pt x="75" y="28"/>
                      <a:pt x="75" y="44"/>
                      <a:pt x="84" y="61"/>
                    </a:cubicBezTo>
                    <a:cubicBezTo>
                      <a:pt x="84" y="85"/>
                      <a:pt x="92" y="110"/>
                      <a:pt x="92" y="126"/>
                    </a:cubicBezTo>
                    <a:cubicBezTo>
                      <a:pt x="99" y="167"/>
                      <a:pt x="108" y="208"/>
                      <a:pt x="108" y="241"/>
                    </a:cubicBezTo>
                    <a:cubicBezTo>
                      <a:pt x="125" y="324"/>
                      <a:pt x="133" y="406"/>
                      <a:pt x="125" y="480"/>
                    </a:cubicBezTo>
                    <a:cubicBezTo>
                      <a:pt x="125" y="554"/>
                      <a:pt x="125" y="628"/>
                      <a:pt x="108" y="694"/>
                    </a:cubicBezTo>
                    <a:cubicBezTo>
                      <a:pt x="92" y="768"/>
                      <a:pt x="75" y="841"/>
                      <a:pt x="34" y="908"/>
                    </a:cubicBezTo>
                    <a:cubicBezTo>
                      <a:pt x="26" y="924"/>
                      <a:pt x="-7" y="908"/>
                      <a:pt x="1" y="882"/>
                    </a:cubicBezTo>
                    <a:cubicBezTo>
                      <a:pt x="26" y="817"/>
                      <a:pt x="50" y="759"/>
                      <a:pt x="67" y="685"/>
                    </a:cubicBezTo>
                    <a:cubicBezTo>
                      <a:pt x="84" y="620"/>
                      <a:pt x="84" y="545"/>
                      <a:pt x="84" y="472"/>
                    </a:cubicBezTo>
                    <a:cubicBezTo>
                      <a:pt x="84" y="398"/>
                      <a:pt x="84" y="316"/>
                      <a:pt x="75" y="241"/>
                    </a:cubicBezTo>
                    <a:cubicBezTo>
                      <a:pt x="67" y="200"/>
                      <a:pt x="58" y="159"/>
                      <a:pt x="58" y="126"/>
                    </a:cubicBezTo>
                    <a:cubicBezTo>
                      <a:pt x="50" y="85"/>
                      <a:pt x="34" y="44"/>
                      <a:pt x="42" y="11"/>
                    </a:cubicBezTo>
                    <a:cubicBezTo>
                      <a:pt x="42" y="3"/>
                      <a:pt x="58" y="-6"/>
                      <a:pt x="67" y="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1" name="Google Shape;2641;p45"/>
              <p:cNvSpPr/>
              <p:nvPr/>
            </p:nvSpPr>
            <p:spPr>
              <a:xfrm>
                <a:off x="8407475" y="2546055"/>
                <a:ext cx="40320" cy="302760"/>
              </a:xfrm>
              <a:custGeom>
                <a:avLst/>
                <a:gdLst/>
                <a:ahLst/>
                <a:cxnLst/>
                <a:rect l="l" t="t" r="r" b="b"/>
                <a:pathLst>
                  <a:path w="112" h="841" extrusionOk="0">
                    <a:moveTo>
                      <a:pt x="16" y="841"/>
                    </a:moveTo>
                    <a:lnTo>
                      <a:pt x="16" y="841"/>
                    </a:lnTo>
                    <a:cubicBezTo>
                      <a:pt x="16" y="825"/>
                      <a:pt x="16" y="817"/>
                      <a:pt x="24" y="800"/>
                    </a:cubicBezTo>
                    <a:cubicBezTo>
                      <a:pt x="24" y="784"/>
                      <a:pt x="32" y="768"/>
                      <a:pt x="32" y="751"/>
                    </a:cubicBezTo>
                    <a:cubicBezTo>
                      <a:pt x="41" y="718"/>
                      <a:pt x="49" y="685"/>
                      <a:pt x="49" y="653"/>
                    </a:cubicBezTo>
                    <a:cubicBezTo>
                      <a:pt x="57" y="586"/>
                      <a:pt x="73" y="513"/>
                      <a:pt x="73" y="439"/>
                    </a:cubicBezTo>
                    <a:cubicBezTo>
                      <a:pt x="82" y="364"/>
                      <a:pt x="82" y="290"/>
                      <a:pt x="65" y="217"/>
                    </a:cubicBezTo>
                    <a:cubicBezTo>
                      <a:pt x="57" y="176"/>
                      <a:pt x="49" y="143"/>
                      <a:pt x="41" y="110"/>
                    </a:cubicBezTo>
                    <a:cubicBezTo>
                      <a:pt x="32" y="93"/>
                      <a:pt x="24" y="77"/>
                      <a:pt x="16" y="61"/>
                    </a:cubicBezTo>
                    <a:cubicBezTo>
                      <a:pt x="8" y="44"/>
                      <a:pt x="0" y="27"/>
                      <a:pt x="0" y="11"/>
                    </a:cubicBezTo>
                    <a:cubicBezTo>
                      <a:pt x="0" y="3"/>
                      <a:pt x="16" y="-6"/>
                      <a:pt x="24" y="3"/>
                    </a:cubicBezTo>
                    <a:cubicBezTo>
                      <a:pt x="41" y="20"/>
                      <a:pt x="49" y="35"/>
                      <a:pt x="49" y="52"/>
                    </a:cubicBezTo>
                    <a:cubicBezTo>
                      <a:pt x="57" y="69"/>
                      <a:pt x="65" y="85"/>
                      <a:pt x="73" y="102"/>
                    </a:cubicBezTo>
                    <a:cubicBezTo>
                      <a:pt x="82" y="134"/>
                      <a:pt x="90" y="176"/>
                      <a:pt x="98" y="217"/>
                    </a:cubicBezTo>
                    <a:cubicBezTo>
                      <a:pt x="114" y="290"/>
                      <a:pt x="114" y="364"/>
                      <a:pt x="106" y="439"/>
                    </a:cubicBezTo>
                    <a:cubicBezTo>
                      <a:pt x="106" y="513"/>
                      <a:pt x="90" y="586"/>
                      <a:pt x="82" y="669"/>
                    </a:cubicBezTo>
                    <a:cubicBezTo>
                      <a:pt x="73" y="701"/>
                      <a:pt x="73" y="735"/>
                      <a:pt x="57" y="768"/>
                    </a:cubicBezTo>
                    <a:cubicBezTo>
                      <a:pt x="57" y="784"/>
                      <a:pt x="49" y="800"/>
                      <a:pt x="41" y="809"/>
                    </a:cubicBezTo>
                    <a:cubicBezTo>
                      <a:pt x="32" y="825"/>
                      <a:pt x="32" y="833"/>
                      <a:pt x="16" y="8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2" name="Google Shape;2642;p45"/>
              <p:cNvSpPr/>
              <p:nvPr/>
            </p:nvSpPr>
            <p:spPr>
              <a:xfrm>
                <a:off x="6498755" y="2520495"/>
                <a:ext cx="44280" cy="346680"/>
              </a:xfrm>
              <a:custGeom>
                <a:avLst/>
                <a:gdLst/>
                <a:ahLst/>
                <a:cxnLst/>
                <a:rect l="l" t="t" r="r" b="b"/>
                <a:pathLst>
                  <a:path w="123" h="963" extrusionOk="0">
                    <a:moveTo>
                      <a:pt x="123" y="8"/>
                    </a:moveTo>
                    <a:lnTo>
                      <a:pt x="123" y="8"/>
                    </a:lnTo>
                    <a:cubicBezTo>
                      <a:pt x="123" y="65"/>
                      <a:pt x="99" y="123"/>
                      <a:pt x="82" y="181"/>
                    </a:cubicBezTo>
                    <a:cubicBezTo>
                      <a:pt x="74" y="238"/>
                      <a:pt x="57" y="304"/>
                      <a:pt x="57" y="361"/>
                    </a:cubicBezTo>
                    <a:cubicBezTo>
                      <a:pt x="41" y="485"/>
                      <a:pt x="41" y="608"/>
                      <a:pt x="49" y="731"/>
                    </a:cubicBezTo>
                    <a:cubicBezTo>
                      <a:pt x="57" y="772"/>
                      <a:pt x="57" y="806"/>
                      <a:pt x="65" y="839"/>
                    </a:cubicBezTo>
                    <a:cubicBezTo>
                      <a:pt x="74" y="880"/>
                      <a:pt x="90" y="912"/>
                      <a:pt x="90" y="945"/>
                    </a:cubicBezTo>
                    <a:cubicBezTo>
                      <a:pt x="90" y="962"/>
                      <a:pt x="65" y="970"/>
                      <a:pt x="57" y="953"/>
                    </a:cubicBezTo>
                    <a:cubicBezTo>
                      <a:pt x="41" y="921"/>
                      <a:pt x="41" y="896"/>
                      <a:pt x="33" y="863"/>
                    </a:cubicBezTo>
                    <a:cubicBezTo>
                      <a:pt x="24" y="830"/>
                      <a:pt x="24" y="797"/>
                      <a:pt x="16" y="765"/>
                    </a:cubicBezTo>
                    <a:cubicBezTo>
                      <a:pt x="8" y="698"/>
                      <a:pt x="0" y="641"/>
                      <a:pt x="0" y="575"/>
                    </a:cubicBezTo>
                    <a:cubicBezTo>
                      <a:pt x="0" y="444"/>
                      <a:pt x="16" y="320"/>
                      <a:pt x="41" y="197"/>
                    </a:cubicBezTo>
                    <a:cubicBezTo>
                      <a:pt x="57" y="132"/>
                      <a:pt x="74" y="57"/>
                      <a:pt x="115" y="0"/>
                    </a:cubicBezTo>
                    <a:cubicBezTo>
                      <a:pt x="123" y="0"/>
                      <a:pt x="123" y="0"/>
                      <a:pt x="123"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3" name="Google Shape;2643;p45"/>
              <p:cNvSpPr/>
              <p:nvPr/>
            </p:nvSpPr>
            <p:spPr>
              <a:xfrm>
                <a:off x="6526115" y="2539935"/>
                <a:ext cx="1891440" cy="15840"/>
              </a:xfrm>
              <a:custGeom>
                <a:avLst/>
                <a:gdLst/>
                <a:ahLst/>
                <a:cxnLst/>
                <a:rect l="l" t="t" r="r" b="b"/>
                <a:pathLst>
                  <a:path w="5254" h="44" extrusionOk="0">
                    <a:moveTo>
                      <a:pt x="5242" y="37"/>
                    </a:moveTo>
                    <a:lnTo>
                      <a:pt x="5242" y="37"/>
                    </a:lnTo>
                    <a:cubicBezTo>
                      <a:pt x="5070" y="44"/>
                      <a:pt x="4897" y="37"/>
                      <a:pt x="4733" y="37"/>
                    </a:cubicBezTo>
                    <a:cubicBezTo>
                      <a:pt x="4560" y="37"/>
                      <a:pt x="4387" y="44"/>
                      <a:pt x="4214" y="44"/>
                    </a:cubicBezTo>
                    <a:cubicBezTo>
                      <a:pt x="3877" y="44"/>
                      <a:pt x="3540" y="44"/>
                      <a:pt x="3203" y="44"/>
                    </a:cubicBezTo>
                    <a:cubicBezTo>
                      <a:pt x="2521" y="44"/>
                      <a:pt x="1839" y="44"/>
                      <a:pt x="1157" y="37"/>
                    </a:cubicBezTo>
                    <a:cubicBezTo>
                      <a:pt x="1058" y="37"/>
                      <a:pt x="959" y="37"/>
                      <a:pt x="869" y="37"/>
                    </a:cubicBezTo>
                    <a:cubicBezTo>
                      <a:pt x="771" y="28"/>
                      <a:pt x="680" y="28"/>
                      <a:pt x="581" y="28"/>
                    </a:cubicBezTo>
                    <a:cubicBezTo>
                      <a:pt x="393" y="28"/>
                      <a:pt x="195" y="28"/>
                      <a:pt x="6" y="28"/>
                    </a:cubicBezTo>
                    <a:cubicBezTo>
                      <a:pt x="-2" y="28"/>
                      <a:pt x="-2" y="11"/>
                      <a:pt x="6" y="11"/>
                    </a:cubicBezTo>
                    <a:cubicBezTo>
                      <a:pt x="352" y="11"/>
                      <a:pt x="689" y="20"/>
                      <a:pt x="1034" y="3"/>
                    </a:cubicBezTo>
                    <a:cubicBezTo>
                      <a:pt x="1371" y="-4"/>
                      <a:pt x="1708" y="3"/>
                      <a:pt x="2044" y="3"/>
                    </a:cubicBezTo>
                    <a:cubicBezTo>
                      <a:pt x="2726" y="3"/>
                      <a:pt x="3409" y="3"/>
                      <a:pt x="4091" y="3"/>
                    </a:cubicBezTo>
                    <a:cubicBezTo>
                      <a:pt x="4280" y="3"/>
                      <a:pt x="4469" y="3"/>
                      <a:pt x="4666" y="3"/>
                    </a:cubicBezTo>
                    <a:cubicBezTo>
                      <a:pt x="4757" y="3"/>
                      <a:pt x="4856" y="3"/>
                      <a:pt x="4946" y="3"/>
                    </a:cubicBezTo>
                    <a:cubicBezTo>
                      <a:pt x="5044" y="3"/>
                      <a:pt x="5143" y="3"/>
                      <a:pt x="5242" y="11"/>
                    </a:cubicBezTo>
                    <a:cubicBezTo>
                      <a:pt x="5258" y="11"/>
                      <a:pt x="5258" y="28"/>
                      <a:pt x="5242" y="3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4" name="Google Shape;2644;p45"/>
              <p:cNvSpPr/>
              <p:nvPr/>
            </p:nvSpPr>
            <p:spPr>
              <a:xfrm>
                <a:off x="8064035" y="2614095"/>
                <a:ext cx="156240" cy="178560"/>
              </a:xfrm>
              <a:custGeom>
                <a:avLst/>
                <a:gdLst/>
                <a:ahLst/>
                <a:cxnLst/>
                <a:rect l="l" t="t" r="r" b="b"/>
                <a:pathLst>
                  <a:path w="434" h="496" extrusionOk="0">
                    <a:moveTo>
                      <a:pt x="321" y="93"/>
                    </a:moveTo>
                    <a:lnTo>
                      <a:pt x="321" y="93"/>
                    </a:lnTo>
                    <a:cubicBezTo>
                      <a:pt x="435" y="101"/>
                      <a:pt x="444" y="258"/>
                      <a:pt x="427" y="340"/>
                    </a:cubicBezTo>
                    <a:cubicBezTo>
                      <a:pt x="419" y="430"/>
                      <a:pt x="329" y="496"/>
                      <a:pt x="238" y="496"/>
                    </a:cubicBezTo>
                    <a:cubicBezTo>
                      <a:pt x="180" y="496"/>
                      <a:pt x="131" y="471"/>
                      <a:pt x="82" y="438"/>
                    </a:cubicBezTo>
                    <a:cubicBezTo>
                      <a:pt x="33" y="414"/>
                      <a:pt x="8" y="373"/>
                      <a:pt x="0" y="324"/>
                    </a:cubicBezTo>
                    <a:cubicBezTo>
                      <a:pt x="0" y="299"/>
                      <a:pt x="0" y="266"/>
                      <a:pt x="0" y="241"/>
                    </a:cubicBezTo>
                    <a:cubicBezTo>
                      <a:pt x="0" y="209"/>
                      <a:pt x="8" y="184"/>
                      <a:pt x="16" y="151"/>
                    </a:cubicBezTo>
                    <a:cubicBezTo>
                      <a:pt x="25" y="101"/>
                      <a:pt x="49" y="60"/>
                      <a:pt x="90" y="36"/>
                    </a:cubicBezTo>
                    <a:cubicBezTo>
                      <a:pt x="180" y="-30"/>
                      <a:pt x="321" y="-5"/>
                      <a:pt x="386" y="93"/>
                    </a:cubicBezTo>
                    <a:cubicBezTo>
                      <a:pt x="394" y="101"/>
                      <a:pt x="370" y="127"/>
                      <a:pt x="362" y="110"/>
                    </a:cubicBezTo>
                    <a:cubicBezTo>
                      <a:pt x="312" y="44"/>
                      <a:pt x="213" y="11"/>
                      <a:pt x="139" y="44"/>
                    </a:cubicBezTo>
                    <a:cubicBezTo>
                      <a:pt x="107" y="60"/>
                      <a:pt x="74" y="93"/>
                      <a:pt x="57" y="127"/>
                    </a:cubicBezTo>
                    <a:cubicBezTo>
                      <a:pt x="41" y="175"/>
                      <a:pt x="33" y="225"/>
                      <a:pt x="33" y="266"/>
                    </a:cubicBezTo>
                    <a:cubicBezTo>
                      <a:pt x="33" y="315"/>
                      <a:pt x="33" y="356"/>
                      <a:pt x="66" y="389"/>
                    </a:cubicBezTo>
                    <a:cubicBezTo>
                      <a:pt x="98" y="422"/>
                      <a:pt x="148" y="447"/>
                      <a:pt x="197" y="455"/>
                    </a:cubicBezTo>
                    <a:cubicBezTo>
                      <a:pt x="271" y="471"/>
                      <a:pt x="353" y="438"/>
                      <a:pt x="386" y="373"/>
                    </a:cubicBezTo>
                    <a:cubicBezTo>
                      <a:pt x="411" y="324"/>
                      <a:pt x="411" y="266"/>
                      <a:pt x="411" y="217"/>
                    </a:cubicBezTo>
                    <a:cubicBezTo>
                      <a:pt x="403" y="168"/>
                      <a:pt x="378" y="110"/>
                      <a:pt x="321" y="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5" name="Google Shape;2645;p45"/>
              <p:cNvSpPr/>
              <p:nvPr/>
            </p:nvSpPr>
            <p:spPr>
              <a:xfrm>
                <a:off x="8373635" y="2538495"/>
                <a:ext cx="143280" cy="19800"/>
              </a:xfrm>
              <a:custGeom>
                <a:avLst/>
                <a:gdLst/>
                <a:ahLst/>
                <a:cxnLst/>
                <a:rect l="l" t="t" r="r" b="b"/>
                <a:pathLst>
                  <a:path w="398" h="55" extrusionOk="0">
                    <a:moveTo>
                      <a:pt x="398" y="41"/>
                    </a:moveTo>
                    <a:lnTo>
                      <a:pt x="398" y="41"/>
                    </a:lnTo>
                    <a:cubicBezTo>
                      <a:pt x="323" y="32"/>
                      <a:pt x="258" y="41"/>
                      <a:pt x="192" y="48"/>
                    </a:cubicBezTo>
                    <a:cubicBezTo>
                      <a:pt x="126" y="56"/>
                      <a:pt x="53" y="65"/>
                      <a:pt x="3" y="24"/>
                    </a:cubicBezTo>
                    <a:cubicBezTo>
                      <a:pt x="-5" y="15"/>
                      <a:pt x="3" y="0"/>
                      <a:pt x="11" y="0"/>
                    </a:cubicBezTo>
                    <a:cubicBezTo>
                      <a:pt x="44" y="7"/>
                      <a:pt x="77" y="15"/>
                      <a:pt x="110" y="24"/>
                    </a:cubicBezTo>
                    <a:cubicBezTo>
                      <a:pt x="143" y="24"/>
                      <a:pt x="176" y="15"/>
                      <a:pt x="208" y="15"/>
                    </a:cubicBezTo>
                    <a:cubicBezTo>
                      <a:pt x="275" y="7"/>
                      <a:pt x="340" y="0"/>
                      <a:pt x="398" y="41"/>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6" name="Google Shape;2646;p45"/>
              <p:cNvSpPr/>
              <p:nvPr/>
            </p:nvSpPr>
            <p:spPr>
              <a:xfrm>
                <a:off x="8493155" y="2511495"/>
                <a:ext cx="14760" cy="41760"/>
              </a:xfrm>
              <a:custGeom>
                <a:avLst/>
                <a:gdLst/>
                <a:ahLst/>
                <a:cxnLst/>
                <a:rect l="l" t="t" r="r" b="b"/>
                <a:pathLst>
                  <a:path w="41" h="116" extrusionOk="0">
                    <a:moveTo>
                      <a:pt x="32" y="116"/>
                    </a:moveTo>
                    <a:lnTo>
                      <a:pt x="32" y="116"/>
                    </a:lnTo>
                    <a:lnTo>
                      <a:pt x="32" y="116"/>
                    </a:lnTo>
                    <a:cubicBezTo>
                      <a:pt x="32" y="107"/>
                      <a:pt x="32" y="107"/>
                      <a:pt x="32" y="107"/>
                    </a:cubicBezTo>
                    <a:lnTo>
                      <a:pt x="32" y="107"/>
                    </a:lnTo>
                    <a:cubicBezTo>
                      <a:pt x="25" y="107"/>
                      <a:pt x="25" y="90"/>
                      <a:pt x="25" y="90"/>
                    </a:cubicBezTo>
                    <a:cubicBezTo>
                      <a:pt x="25" y="82"/>
                      <a:pt x="25" y="82"/>
                      <a:pt x="25" y="75"/>
                    </a:cubicBezTo>
                    <a:lnTo>
                      <a:pt x="17" y="66"/>
                    </a:lnTo>
                    <a:cubicBezTo>
                      <a:pt x="17" y="58"/>
                      <a:pt x="17" y="49"/>
                      <a:pt x="8" y="41"/>
                    </a:cubicBezTo>
                    <a:cubicBezTo>
                      <a:pt x="8" y="33"/>
                      <a:pt x="0" y="25"/>
                      <a:pt x="0" y="8"/>
                    </a:cubicBezTo>
                    <a:cubicBezTo>
                      <a:pt x="0" y="8"/>
                      <a:pt x="8" y="0"/>
                      <a:pt x="17" y="0"/>
                    </a:cubicBezTo>
                    <a:cubicBezTo>
                      <a:pt x="25" y="8"/>
                      <a:pt x="32" y="25"/>
                      <a:pt x="32" y="33"/>
                    </a:cubicBezTo>
                    <a:cubicBezTo>
                      <a:pt x="41" y="41"/>
                      <a:pt x="41" y="49"/>
                      <a:pt x="41" y="66"/>
                    </a:cubicBezTo>
                    <a:cubicBezTo>
                      <a:pt x="41" y="75"/>
                      <a:pt x="41" y="82"/>
                      <a:pt x="41" y="90"/>
                    </a:cubicBezTo>
                    <a:cubicBezTo>
                      <a:pt x="41" y="99"/>
                      <a:pt x="41" y="107"/>
                      <a:pt x="41" y="107"/>
                    </a:cubicBezTo>
                    <a:lnTo>
                      <a:pt x="41" y="107"/>
                    </a:lnTo>
                    <a:cubicBezTo>
                      <a:pt x="41" y="116"/>
                      <a:pt x="41" y="116"/>
                      <a:pt x="41" y="116"/>
                    </a:cubicBezTo>
                    <a:cubicBezTo>
                      <a:pt x="32" y="116"/>
                      <a:pt x="32" y="116"/>
                      <a:pt x="32" y="1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7" name="Google Shape;2647;p45"/>
              <p:cNvSpPr/>
              <p:nvPr/>
            </p:nvSpPr>
            <p:spPr>
              <a:xfrm>
                <a:off x="6576515" y="2508615"/>
                <a:ext cx="1918080" cy="12600"/>
              </a:xfrm>
              <a:custGeom>
                <a:avLst/>
                <a:gdLst/>
                <a:ahLst/>
                <a:cxnLst/>
                <a:rect l="l" t="t" r="r" b="b"/>
                <a:pathLst>
                  <a:path w="5328" h="35" extrusionOk="0">
                    <a:moveTo>
                      <a:pt x="5315" y="25"/>
                    </a:moveTo>
                    <a:lnTo>
                      <a:pt x="5315" y="25"/>
                    </a:lnTo>
                    <a:cubicBezTo>
                      <a:pt x="5143" y="41"/>
                      <a:pt x="4971" y="33"/>
                      <a:pt x="4798" y="33"/>
                    </a:cubicBezTo>
                    <a:cubicBezTo>
                      <a:pt x="4625" y="33"/>
                      <a:pt x="4453" y="33"/>
                      <a:pt x="4280" y="33"/>
                    </a:cubicBezTo>
                    <a:cubicBezTo>
                      <a:pt x="3926" y="33"/>
                      <a:pt x="3581" y="33"/>
                      <a:pt x="3236" y="33"/>
                    </a:cubicBezTo>
                    <a:cubicBezTo>
                      <a:pt x="2545" y="33"/>
                      <a:pt x="1855" y="25"/>
                      <a:pt x="1173" y="25"/>
                    </a:cubicBezTo>
                    <a:cubicBezTo>
                      <a:pt x="778" y="25"/>
                      <a:pt x="392" y="25"/>
                      <a:pt x="6" y="25"/>
                    </a:cubicBezTo>
                    <a:cubicBezTo>
                      <a:pt x="-2" y="25"/>
                      <a:pt x="-2" y="8"/>
                      <a:pt x="6" y="8"/>
                    </a:cubicBezTo>
                    <a:cubicBezTo>
                      <a:pt x="696" y="8"/>
                      <a:pt x="1387" y="0"/>
                      <a:pt x="2076" y="0"/>
                    </a:cubicBezTo>
                    <a:cubicBezTo>
                      <a:pt x="2767" y="0"/>
                      <a:pt x="3458" y="0"/>
                      <a:pt x="4148" y="0"/>
                    </a:cubicBezTo>
                    <a:cubicBezTo>
                      <a:pt x="4345" y="0"/>
                      <a:pt x="4535" y="0"/>
                      <a:pt x="4732" y="0"/>
                    </a:cubicBezTo>
                    <a:cubicBezTo>
                      <a:pt x="4831" y="0"/>
                      <a:pt x="4921" y="0"/>
                      <a:pt x="5019" y="0"/>
                    </a:cubicBezTo>
                    <a:cubicBezTo>
                      <a:pt x="5118" y="0"/>
                      <a:pt x="5217" y="0"/>
                      <a:pt x="5315" y="0"/>
                    </a:cubicBezTo>
                    <a:cubicBezTo>
                      <a:pt x="5332" y="0"/>
                      <a:pt x="5332" y="25"/>
                      <a:pt x="5315" y="2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8" name="Google Shape;2648;p45"/>
              <p:cNvSpPr/>
              <p:nvPr/>
            </p:nvSpPr>
            <p:spPr>
              <a:xfrm>
                <a:off x="6578675" y="2514375"/>
                <a:ext cx="0" cy="0"/>
              </a:xfrm>
              <a:custGeom>
                <a:avLst/>
                <a:gdLst/>
                <a:ahLst/>
                <a:cxnLst/>
                <a:rect l="l" t="t" r="r" b="b"/>
                <a:pathLst>
                  <a:path w="120000" h="120000" extrusionOk="0">
                    <a:moveTo>
                      <a:pt x="0" y="0"/>
                    </a:moveTo>
                    <a:lnTo>
                      <a:pt x="0" y="0"/>
                    </a:ln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49" name="Google Shape;2649;p45"/>
              <p:cNvSpPr/>
              <p:nvPr/>
            </p:nvSpPr>
            <p:spPr>
              <a:xfrm>
                <a:off x="6522155" y="2190735"/>
                <a:ext cx="53640" cy="323640"/>
              </a:xfrm>
              <a:custGeom>
                <a:avLst/>
                <a:gdLst/>
                <a:ahLst/>
                <a:cxnLst/>
                <a:rect l="l" t="t" r="r" b="b"/>
                <a:pathLst>
                  <a:path w="149" h="899" extrusionOk="0">
                    <a:moveTo>
                      <a:pt x="140" y="899"/>
                    </a:moveTo>
                    <a:lnTo>
                      <a:pt x="140" y="899"/>
                    </a:lnTo>
                    <a:cubicBezTo>
                      <a:pt x="91" y="875"/>
                      <a:pt x="67" y="817"/>
                      <a:pt x="50" y="768"/>
                    </a:cubicBezTo>
                    <a:cubicBezTo>
                      <a:pt x="34" y="702"/>
                      <a:pt x="17" y="644"/>
                      <a:pt x="9" y="579"/>
                    </a:cubicBezTo>
                    <a:cubicBezTo>
                      <a:pt x="-8" y="456"/>
                      <a:pt x="0" y="324"/>
                      <a:pt x="34" y="201"/>
                    </a:cubicBezTo>
                    <a:cubicBezTo>
                      <a:pt x="41" y="168"/>
                      <a:pt x="50" y="134"/>
                      <a:pt x="67" y="102"/>
                    </a:cubicBezTo>
                    <a:cubicBezTo>
                      <a:pt x="82" y="69"/>
                      <a:pt x="91" y="28"/>
                      <a:pt x="116" y="3"/>
                    </a:cubicBezTo>
                    <a:cubicBezTo>
                      <a:pt x="123" y="-5"/>
                      <a:pt x="149" y="3"/>
                      <a:pt x="140" y="20"/>
                    </a:cubicBezTo>
                    <a:cubicBezTo>
                      <a:pt x="132" y="45"/>
                      <a:pt x="116" y="69"/>
                      <a:pt x="99" y="102"/>
                    </a:cubicBezTo>
                    <a:cubicBezTo>
                      <a:pt x="91" y="127"/>
                      <a:pt x="82" y="151"/>
                      <a:pt x="75" y="176"/>
                    </a:cubicBezTo>
                    <a:cubicBezTo>
                      <a:pt x="58" y="233"/>
                      <a:pt x="41" y="299"/>
                      <a:pt x="41" y="357"/>
                    </a:cubicBezTo>
                    <a:cubicBezTo>
                      <a:pt x="34" y="480"/>
                      <a:pt x="41" y="595"/>
                      <a:pt x="67" y="719"/>
                    </a:cubicBezTo>
                    <a:cubicBezTo>
                      <a:pt x="82" y="776"/>
                      <a:pt x="99" y="850"/>
                      <a:pt x="149" y="899"/>
                    </a:cubicBezTo>
                    <a:lnTo>
                      <a:pt x="140" y="899"/>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0" name="Google Shape;2650;p45"/>
              <p:cNvSpPr/>
              <p:nvPr/>
            </p:nvSpPr>
            <p:spPr>
              <a:xfrm>
                <a:off x="6475355" y="2168055"/>
                <a:ext cx="61560" cy="370440"/>
              </a:xfrm>
              <a:custGeom>
                <a:avLst/>
                <a:gdLst/>
                <a:ahLst/>
                <a:cxnLst/>
                <a:rect l="l" t="t" r="r" b="b"/>
                <a:pathLst>
                  <a:path w="171" h="1029" extrusionOk="0">
                    <a:moveTo>
                      <a:pt x="164" y="1029"/>
                    </a:moveTo>
                    <a:lnTo>
                      <a:pt x="164" y="1029"/>
                    </a:lnTo>
                    <a:cubicBezTo>
                      <a:pt x="114" y="1003"/>
                      <a:pt x="81" y="930"/>
                      <a:pt x="73" y="880"/>
                    </a:cubicBezTo>
                    <a:cubicBezTo>
                      <a:pt x="48" y="815"/>
                      <a:pt x="40" y="740"/>
                      <a:pt x="24" y="666"/>
                    </a:cubicBezTo>
                    <a:cubicBezTo>
                      <a:pt x="-1" y="519"/>
                      <a:pt x="-9" y="362"/>
                      <a:pt x="15" y="214"/>
                    </a:cubicBezTo>
                    <a:cubicBezTo>
                      <a:pt x="32" y="141"/>
                      <a:pt x="56" y="66"/>
                      <a:pt x="98" y="9"/>
                    </a:cubicBezTo>
                    <a:cubicBezTo>
                      <a:pt x="106" y="-8"/>
                      <a:pt x="130" y="0"/>
                      <a:pt x="122" y="17"/>
                    </a:cubicBezTo>
                    <a:cubicBezTo>
                      <a:pt x="89" y="74"/>
                      <a:pt x="65" y="132"/>
                      <a:pt x="48" y="197"/>
                    </a:cubicBezTo>
                    <a:cubicBezTo>
                      <a:pt x="40" y="264"/>
                      <a:pt x="32" y="329"/>
                      <a:pt x="32" y="395"/>
                    </a:cubicBezTo>
                    <a:cubicBezTo>
                      <a:pt x="32" y="543"/>
                      <a:pt x="56" y="691"/>
                      <a:pt x="89" y="839"/>
                    </a:cubicBezTo>
                    <a:cubicBezTo>
                      <a:pt x="98" y="872"/>
                      <a:pt x="106" y="905"/>
                      <a:pt x="122" y="938"/>
                    </a:cubicBezTo>
                    <a:cubicBezTo>
                      <a:pt x="130" y="971"/>
                      <a:pt x="155" y="995"/>
                      <a:pt x="171" y="1020"/>
                    </a:cubicBezTo>
                    <a:cubicBezTo>
                      <a:pt x="171" y="1029"/>
                      <a:pt x="171" y="1029"/>
                      <a:pt x="164" y="10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1" name="Google Shape;2651;p45"/>
              <p:cNvSpPr/>
              <p:nvPr/>
            </p:nvSpPr>
            <p:spPr>
              <a:xfrm>
                <a:off x="6565355" y="2191815"/>
                <a:ext cx="1926000" cy="15120"/>
              </a:xfrm>
              <a:custGeom>
                <a:avLst/>
                <a:gdLst/>
                <a:ahLst/>
                <a:cxnLst/>
                <a:rect l="l" t="t" r="r" b="b"/>
                <a:pathLst>
                  <a:path w="5350" h="42" extrusionOk="0">
                    <a:moveTo>
                      <a:pt x="12" y="8"/>
                    </a:moveTo>
                    <a:lnTo>
                      <a:pt x="12" y="8"/>
                    </a:lnTo>
                    <a:cubicBezTo>
                      <a:pt x="357" y="0"/>
                      <a:pt x="703" y="0"/>
                      <a:pt x="1056" y="0"/>
                    </a:cubicBezTo>
                    <a:cubicBezTo>
                      <a:pt x="1401" y="0"/>
                      <a:pt x="1747" y="0"/>
                      <a:pt x="2091" y="0"/>
                    </a:cubicBezTo>
                    <a:cubicBezTo>
                      <a:pt x="2781" y="0"/>
                      <a:pt x="3472" y="0"/>
                      <a:pt x="4163" y="0"/>
                    </a:cubicBezTo>
                    <a:cubicBezTo>
                      <a:pt x="4557" y="0"/>
                      <a:pt x="4944" y="0"/>
                      <a:pt x="5330" y="8"/>
                    </a:cubicBezTo>
                    <a:cubicBezTo>
                      <a:pt x="5355" y="8"/>
                      <a:pt x="5355" y="33"/>
                      <a:pt x="5339" y="33"/>
                    </a:cubicBezTo>
                    <a:cubicBezTo>
                      <a:pt x="4985" y="42"/>
                      <a:pt x="4639" y="42"/>
                      <a:pt x="4294" y="42"/>
                    </a:cubicBezTo>
                    <a:cubicBezTo>
                      <a:pt x="3949" y="42"/>
                      <a:pt x="3596" y="42"/>
                      <a:pt x="3250" y="42"/>
                    </a:cubicBezTo>
                    <a:cubicBezTo>
                      <a:pt x="2560" y="42"/>
                      <a:pt x="1869" y="42"/>
                      <a:pt x="1179" y="42"/>
                    </a:cubicBezTo>
                    <a:cubicBezTo>
                      <a:pt x="990" y="33"/>
                      <a:pt x="793" y="33"/>
                      <a:pt x="595" y="33"/>
                    </a:cubicBezTo>
                    <a:cubicBezTo>
                      <a:pt x="398" y="33"/>
                      <a:pt x="209" y="42"/>
                      <a:pt x="12" y="33"/>
                    </a:cubicBezTo>
                    <a:cubicBezTo>
                      <a:pt x="-4" y="33"/>
                      <a:pt x="-4" y="8"/>
                      <a:pt x="12"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2" name="Google Shape;2652;p45"/>
              <p:cNvSpPr/>
              <p:nvPr/>
            </p:nvSpPr>
            <p:spPr>
              <a:xfrm>
                <a:off x="8483435" y="2159415"/>
                <a:ext cx="12600" cy="40680"/>
              </a:xfrm>
              <a:custGeom>
                <a:avLst/>
                <a:gdLst/>
                <a:ahLst/>
                <a:cxnLst/>
                <a:rect l="l" t="t" r="r" b="b"/>
                <a:pathLst>
                  <a:path w="35" h="113" extrusionOk="0">
                    <a:moveTo>
                      <a:pt x="2" y="107"/>
                    </a:moveTo>
                    <a:lnTo>
                      <a:pt x="2" y="107"/>
                    </a:lnTo>
                    <a:cubicBezTo>
                      <a:pt x="2" y="98"/>
                      <a:pt x="2" y="98"/>
                      <a:pt x="2" y="98"/>
                    </a:cubicBezTo>
                    <a:cubicBezTo>
                      <a:pt x="2" y="107"/>
                      <a:pt x="2" y="107"/>
                      <a:pt x="2" y="107"/>
                    </a:cubicBezTo>
                    <a:cubicBezTo>
                      <a:pt x="2" y="98"/>
                      <a:pt x="11" y="90"/>
                      <a:pt x="11" y="82"/>
                    </a:cubicBezTo>
                    <a:lnTo>
                      <a:pt x="11" y="74"/>
                    </a:lnTo>
                    <a:cubicBezTo>
                      <a:pt x="11" y="66"/>
                      <a:pt x="11" y="66"/>
                      <a:pt x="11" y="57"/>
                    </a:cubicBezTo>
                    <a:cubicBezTo>
                      <a:pt x="11" y="49"/>
                      <a:pt x="11" y="33"/>
                      <a:pt x="2" y="24"/>
                    </a:cubicBezTo>
                    <a:cubicBezTo>
                      <a:pt x="2" y="16"/>
                      <a:pt x="-6" y="0"/>
                      <a:pt x="11" y="0"/>
                    </a:cubicBezTo>
                    <a:cubicBezTo>
                      <a:pt x="18" y="0"/>
                      <a:pt x="27" y="8"/>
                      <a:pt x="27" y="16"/>
                    </a:cubicBezTo>
                    <a:cubicBezTo>
                      <a:pt x="35" y="33"/>
                      <a:pt x="35" y="49"/>
                      <a:pt x="35" y="66"/>
                    </a:cubicBezTo>
                    <a:lnTo>
                      <a:pt x="35" y="74"/>
                    </a:lnTo>
                    <a:cubicBezTo>
                      <a:pt x="27" y="82"/>
                      <a:pt x="27" y="82"/>
                      <a:pt x="27" y="90"/>
                    </a:cubicBezTo>
                    <a:lnTo>
                      <a:pt x="27" y="98"/>
                    </a:lnTo>
                    <a:cubicBezTo>
                      <a:pt x="18" y="107"/>
                      <a:pt x="18" y="107"/>
                      <a:pt x="18" y="107"/>
                    </a:cubicBezTo>
                    <a:cubicBezTo>
                      <a:pt x="11" y="115"/>
                      <a:pt x="2" y="115"/>
                      <a:pt x="2" y="10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3" name="Google Shape;2653;p45"/>
              <p:cNvSpPr/>
              <p:nvPr/>
            </p:nvSpPr>
            <p:spPr>
              <a:xfrm>
                <a:off x="6514955" y="2156535"/>
                <a:ext cx="1974600" cy="11520"/>
              </a:xfrm>
              <a:custGeom>
                <a:avLst/>
                <a:gdLst/>
                <a:ahLst/>
                <a:cxnLst/>
                <a:rect l="l" t="t" r="r" b="b"/>
                <a:pathLst>
                  <a:path w="5485" h="32" extrusionOk="0">
                    <a:moveTo>
                      <a:pt x="5479" y="24"/>
                    </a:moveTo>
                    <a:lnTo>
                      <a:pt x="5479" y="24"/>
                    </a:lnTo>
                    <a:cubicBezTo>
                      <a:pt x="5388" y="32"/>
                      <a:pt x="5298" y="32"/>
                      <a:pt x="5207" y="32"/>
                    </a:cubicBezTo>
                    <a:cubicBezTo>
                      <a:pt x="5117" y="32"/>
                      <a:pt x="5034" y="32"/>
                      <a:pt x="4944" y="32"/>
                    </a:cubicBezTo>
                    <a:cubicBezTo>
                      <a:pt x="4764" y="32"/>
                      <a:pt x="4591" y="32"/>
                      <a:pt x="4410" y="32"/>
                    </a:cubicBezTo>
                    <a:cubicBezTo>
                      <a:pt x="4056" y="32"/>
                      <a:pt x="3694" y="32"/>
                      <a:pt x="3341" y="32"/>
                    </a:cubicBezTo>
                    <a:cubicBezTo>
                      <a:pt x="2625" y="32"/>
                      <a:pt x="1919" y="32"/>
                      <a:pt x="1213" y="32"/>
                    </a:cubicBezTo>
                    <a:cubicBezTo>
                      <a:pt x="810" y="32"/>
                      <a:pt x="407" y="24"/>
                      <a:pt x="12" y="32"/>
                    </a:cubicBezTo>
                    <a:cubicBezTo>
                      <a:pt x="-4" y="32"/>
                      <a:pt x="-4" y="8"/>
                      <a:pt x="12" y="8"/>
                    </a:cubicBezTo>
                    <a:cubicBezTo>
                      <a:pt x="720" y="8"/>
                      <a:pt x="1435" y="0"/>
                      <a:pt x="2149" y="0"/>
                    </a:cubicBezTo>
                    <a:cubicBezTo>
                      <a:pt x="2856" y="0"/>
                      <a:pt x="3571" y="0"/>
                      <a:pt x="4278" y="0"/>
                    </a:cubicBezTo>
                    <a:cubicBezTo>
                      <a:pt x="4475" y="0"/>
                      <a:pt x="4681" y="0"/>
                      <a:pt x="4878" y="0"/>
                    </a:cubicBezTo>
                    <a:cubicBezTo>
                      <a:pt x="4977" y="0"/>
                      <a:pt x="5075" y="0"/>
                      <a:pt x="5174" y="0"/>
                    </a:cubicBezTo>
                    <a:cubicBezTo>
                      <a:pt x="5273" y="0"/>
                      <a:pt x="5380" y="0"/>
                      <a:pt x="5479" y="8"/>
                    </a:cubicBezTo>
                    <a:cubicBezTo>
                      <a:pt x="5486" y="8"/>
                      <a:pt x="5486" y="24"/>
                      <a:pt x="5479" y="2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4" name="Google Shape;2654;p45"/>
              <p:cNvSpPr/>
              <p:nvPr/>
            </p:nvSpPr>
            <p:spPr>
              <a:xfrm>
                <a:off x="8360675" y="2200815"/>
                <a:ext cx="58320" cy="326880"/>
              </a:xfrm>
              <a:custGeom>
                <a:avLst/>
                <a:gdLst/>
                <a:ahLst/>
                <a:cxnLst/>
                <a:rect l="l" t="t" r="r" b="b"/>
                <a:pathLst>
                  <a:path w="162" h="908" extrusionOk="0">
                    <a:moveTo>
                      <a:pt x="154" y="8"/>
                    </a:moveTo>
                    <a:lnTo>
                      <a:pt x="154" y="8"/>
                    </a:lnTo>
                    <a:cubicBezTo>
                      <a:pt x="154" y="33"/>
                      <a:pt x="138" y="58"/>
                      <a:pt x="130" y="82"/>
                    </a:cubicBezTo>
                    <a:cubicBezTo>
                      <a:pt x="113" y="115"/>
                      <a:pt x="97" y="140"/>
                      <a:pt x="89" y="164"/>
                    </a:cubicBezTo>
                    <a:cubicBezTo>
                      <a:pt x="72" y="222"/>
                      <a:pt x="56" y="279"/>
                      <a:pt x="47" y="337"/>
                    </a:cubicBezTo>
                    <a:cubicBezTo>
                      <a:pt x="31" y="452"/>
                      <a:pt x="39" y="584"/>
                      <a:pt x="72" y="698"/>
                    </a:cubicBezTo>
                    <a:cubicBezTo>
                      <a:pt x="89" y="732"/>
                      <a:pt x="97" y="765"/>
                      <a:pt x="113" y="797"/>
                    </a:cubicBezTo>
                    <a:cubicBezTo>
                      <a:pt x="121" y="814"/>
                      <a:pt x="130" y="822"/>
                      <a:pt x="138" y="839"/>
                    </a:cubicBezTo>
                    <a:cubicBezTo>
                      <a:pt x="146" y="855"/>
                      <a:pt x="154" y="871"/>
                      <a:pt x="162" y="888"/>
                    </a:cubicBezTo>
                    <a:cubicBezTo>
                      <a:pt x="162" y="904"/>
                      <a:pt x="146" y="912"/>
                      <a:pt x="130" y="904"/>
                    </a:cubicBezTo>
                    <a:cubicBezTo>
                      <a:pt x="113" y="880"/>
                      <a:pt x="97" y="847"/>
                      <a:pt x="80" y="822"/>
                    </a:cubicBezTo>
                    <a:cubicBezTo>
                      <a:pt x="72" y="789"/>
                      <a:pt x="56" y="765"/>
                      <a:pt x="47" y="732"/>
                    </a:cubicBezTo>
                    <a:cubicBezTo>
                      <a:pt x="31" y="674"/>
                      <a:pt x="15" y="608"/>
                      <a:pt x="6" y="543"/>
                    </a:cubicBezTo>
                    <a:cubicBezTo>
                      <a:pt x="-10" y="419"/>
                      <a:pt x="6" y="288"/>
                      <a:pt x="47" y="173"/>
                    </a:cubicBezTo>
                    <a:cubicBezTo>
                      <a:pt x="63" y="140"/>
                      <a:pt x="80" y="106"/>
                      <a:pt x="97" y="82"/>
                    </a:cubicBezTo>
                    <a:cubicBezTo>
                      <a:pt x="105" y="50"/>
                      <a:pt x="130" y="17"/>
                      <a:pt x="154" y="0"/>
                    </a:cubicBezTo>
                    <a:lnTo>
                      <a:pt x="154"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5" name="Google Shape;2655;p45"/>
              <p:cNvSpPr/>
              <p:nvPr/>
            </p:nvSpPr>
            <p:spPr>
              <a:xfrm>
                <a:off x="8002115" y="2343015"/>
                <a:ext cx="356400" cy="10080"/>
              </a:xfrm>
              <a:custGeom>
                <a:avLst/>
                <a:gdLst/>
                <a:ahLst/>
                <a:cxnLst/>
                <a:rect l="l" t="t" r="r" b="b"/>
                <a:pathLst>
                  <a:path w="990" h="28" extrusionOk="0">
                    <a:moveTo>
                      <a:pt x="0" y="16"/>
                    </a:moveTo>
                    <a:lnTo>
                      <a:pt x="0" y="16"/>
                    </a:lnTo>
                    <a:cubicBezTo>
                      <a:pt x="41" y="7"/>
                      <a:pt x="82" y="7"/>
                      <a:pt x="123" y="0"/>
                    </a:cubicBezTo>
                    <a:cubicBezTo>
                      <a:pt x="164" y="0"/>
                      <a:pt x="205" y="0"/>
                      <a:pt x="246" y="0"/>
                    </a:cubicBezTo>
                    <a:cubicBezTo>
                      <a:pt x="328" y="0"/>
                      <a:pt x="410" y="0"/>
                      <a:pt x="493" y="0"/>
                    </a:cubicBezTo>
                    <a:cubicBezTo>
                      <a:pt x="566" y="0"/>
                      <a:pt x="648" y="0"/>
                      <a:pt x="731" y="0"/>
                    </a:cubicBezTo>
                    <a:cubicBezTo>
                      <a:pt x="813" y="0"/>
                      <a:pt x="895" y="0"/>
                      <a:pt x="977" y="0"/>
                    </a:cubicBezTo>
                    <a:cubicBezTo>
                      <a:pt x="994" y="0"/>
                      <a:pt x="994" y="24"/>
                      <a:pt x="977" y="24"/>
                    </a:cubicBezTo>
                    <a:cubicBezTo>
                      <a:pt x="895" y="33"/>
                      <a:pt x="813" y="24"/>
                      <a:pt x="731" y="24"/>
                    </a:cubicBezTo>
                    <a:cubicBezTo>
                      <a:pt x="648" y="24"/>
                      <a:pt x="575" y="24"/>
                      <a:pt x="493" y="24"/>
                    </a:cubicBezTo>
                    <a:cubicBezTo>
                      <a:pt x="410" y="24"/>
                      <a:pt x="328" y="33"/>
                      <a:pt x="246" y="24"/>
                    </a:cubicBezTo>
                    <a:cubicBezTo>
                      <a:pt x="205" y="24"/>
                      <a:pt x="164" y="24"/>
                      <a:pt x="123" y="24"/>
                    </a:cubicBezTo>
                    <a:cubicBezTo>
                      <a:pt x="82" y="24"/>
                      <a:pt x="41" y="16"/>
                      <a:pt x="0"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6" name="Google Shape;2656;p45"/>
              <p:cNvSpPr/>
              <p:nvPr/>
            </p:nvSpPr>
            <p:spPr>
              <a:xfrm>
                <a:off x="8188955" y="2449575"/>
                <a:ext cx="196200" cy="8640"/>
              </a:xfrm>
              <a:custGeom>
                <a:avLst/>
                <a:gdLst/>
                <a:ahLst/>
                <a:cxnLst/>
                <a:rect l="l" t="t" r="r" b="b"/>
                <a:pathLst>
                  <a:path w="545" h="24" extrusionOk="0">
                    <a:moveTo>
                      <a:pt x="6" y="7"/>
                    </a:moveTo>
                    <a:lnTo>
                      <a:pt x="6" y="7"/>
                    </a:lnTo>
                    <a:cubicBezTo>
                      <a:pt x="179" y="0"/>
                      <a:pt x="360" y="0"/>
                      <a:pt x="533" y="0"/>
                    </a:cubicBezTo>
                    <a:cubicBezTo>
                      <a:pt x="549" y="0"/>
                      <a:pt x="549" y="24"/>
                      <a:pt x="533" y="24"/>
                    </a:cubicBezTo>
                    <a:cubicBezTo>
                      <a:pt x="524" y="24"/>
                      <a:pt x="516" y="24"/>
                      <a:pt x="508" y="24"/>
                    </a:cubicBezTo>
                    <a:cubicBezTo>
                      <a:pt x="492" y="24"/>
                      <a:pt x="492" y="0"/>
                      <a:pt x="508" y="0"/>
                    </a:cubicBezTo>
                    <a:cubicBezTo>
                      <a:pt x="516" y="0"/>
                      <a:pt x="524" y="0"/>
                      <a:pt x="533" y="0"/>
                    </a:cubicBezTo>
                    <a:cubicBezTo>
                      <a:pt x="549" y="0"/>
                      <a:pt x="549" y="24"/>
                      <a:pt x="533" y="24"/>
                    </a:cubicBezTo>
                    <a:cubicBezTo>
                      <a:pt x="360" y="24"/>
                      <a:pt x="179" y="24"/>
                      <a:pt x="6" y="16"/>
                    </a:cubicBezTo>
                    <a:cubicBezTo>
                      <a:pt x="-2" y="16"/>
                      <a:pt x="-2" y="7"/>
                      <a:pt x="6" y="7"/>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7" name="Google Shape;2657;p45"/>
              <p:cNvSpPr/>
              <p:nvPr/>
            </p:nvSpPr>
            <p:spPr>
              <a:xfrm>
                <a:off x="6448355" y="2890215"/>
                <a:ext cx="39600" cy="1599120"/>
              </a:xfrm>
              <a:custGeom>
                <a:avLst/>
                <a:gdLst/>
                <a:ahLst/>
                <a:cxnLst/>
                <a:rect l="l" t="t" r="r" b="b"/>
                <a:pathLst>
                  <a:path w="110" h="4442" extrusionOk="0">
                    <a:moveTo>
                      <a:pt x="107" y="0"/>
                    </a:moveTo>
                    <a:lnTo>
                      <a:pt x="107" y="0"/>
                    </a:lnTo>
                    <a:cubicBezTo>
                      <a:pt x="115" y="149"/>
                      <a:pt x="107" y="296"/>
                      <a:pt x="99" y="445"/>
                    </a:cubicBezTo>
                    <a:cubicBezTo>
                      <a:pt x="90" y="584"/>
                      <a:pt x="90" y="724"/>
                      <a:pt x="82" y="872"/>
                    </a:cubicBezTo>
                    <a:cubicBezTo>
                      <a:pt x="74" y="1160"/>
                      <a:pt x="66" y="1439"/>
                      <a:pt x="58" y="1727"/>
                    </a:cubicBezTo>
                    <a:cubicBezTo>
                      <a:pt x="41" y="2303"/>
                      <a:pt x="41" y="2870"/>
                      <a:pt x="41" y="3445"/>
                    </a:cubicBezTo>
                    <a:cubicBezTo>
                      <a:pt x="41" y="3774"/>
                      <a:pt x="41" y="4095"/>
                      <a:pt x="49" y="4423"/>
                    </a:cubicBezTo>
                    <a:cubicBezTo>
                      <a:pt x="49" y="4448"/>
                      <a:pt x="8" y="4448"/>
                      <a:pt x="8" y="4423"/>
                    </a:cubicBezTo>
                    <a:cubicBezTo>
                      <a:pt x="0" y="3840"/>
                      <a:pt x="0" y="3265"/>
                      <a:pt x="0" y="2688"/>
                    </a:cubicBezTo>
                    <a:cubicBezTo>
                      <a:pt x="8" y="2113"/>
                      <a:pt x="25" y="1538"/>
                      <a:pt x="41" y="962"/>
                    </a:cubicBezTo>
                    <a:cubicBezTo>
                      <a:pt x="49" y="806"/>
                      <a:pt x="58" y="642"/>
                      <a:pt x="66" y="486"/>
                    </a:cubicBezTo>
                    <a:cubicBezTo>
                      <a:pt x="74" y="321"/>
                      <a:pt x="74" y="157"/>
                      <a:pt x="99" y="0"/>
                    </a:cubicBezTo>
                    <a:lnTo>
                      <a:pt x="10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8" name="Google Shape;2658;p45"/>
              <p:cNvSpPr/>
              <p:nvPr/>
            </p:nvSpPr>
            <p:spPr>
              <a:xfrm>
                <a:off x="6157835" y="4461975"/>
                <a:ext cx="299520" cy="39960"/>
              </a:xfrm>
              <a:custGeom>
                <a:avLst/>
                <a:gdLst/>
                <a:ahLst/>
                <a:cxnLst/>
                <a:rect l="l" t="t" r="r" b="b"/>
                <a:pathLst>
                  <a:path w="832" h="111" extrusionOk="0">
                    <a:moveTo>
                      <a:pt x="832" y="74"/>
                    </a:moveTo>
                    <a:lnTo>
                      <a:pt x="832" y="74"/>
                    </a:lnTo>
                    <a:cubicBezTo>
                      <a:pt x="783" y="115"/>
                      <a:pt x="708" y="115"/>
                      <a:pt x="651" y="107"/>
                    </a:cubicBezTo>
                    <a:cubicBezTo>
                      <a:pt x="577" y="107"/>
                      <a:pt x="502" y="107"/>
                      <a:pt x="429" y="107"/>
                    </a:cubicBezTo>
                    <a:cubicBezTo>
                      <a:pt x="363" y="98"/>
                      <a:pt x="289" y="98"/>
                      <a:pt x="223" y="82"/>
                    </a:cubicBezTo>
                    <a:cubicBezTo>
                      <a:pt x="182" y="74"/>
                      <a:pt x="149" y="66"/>
                      <a:pt x="108" y="57"/>
                    </a:cubicBezTo>
                    <a:cubicBezTo>
                      <a:pt x="92" y="57"/>
                      <a:pt x="76" y="49"/>
                      <a:pt x="59" y="49"/>
                    </a:cubicBezTo>
                    <a:cubicBezTo>
                      <a:pt x="42" y="41"/>
                      <a:pt x="26" y="41"/>
                      <a:pt x="9" y="25"/>
                    </a:cubicBezTo>
                    <a:cubicBezTo>
                      <a:pt x="-7" y="16"/>
                      <a:pt x="1" y="0"/>
                      <a:pt x="18" y="0"/>
                    </a:cubicBezTo>
                    <a:cubicBezTo>
                      <a:pt x="34" y="0"/>
                      <a:pt x="50" y="8"/>
                      <a:pt x="67" y="8"/>
                    </a:cubicBezTo>
                    <a:cubicBezTo>
                      <a:pt x="83" y="16"/>
                      <a:pt x="100" y="16"/>
                      <a:pt x="117" y="25"/>
                    </a:cubicBezTo>
                    <a:cubicBezTo>
                      <a:pt x="149" y="33"/>
                      <a:pt x="182" y="41"/>
                      <a:pt x="215" y="49"/>
                    </a:cubicBezTo>
                    <a:cubicBezTo>
                      <a:pt x="281" y="57"/>
                      <a:pt x="355" y="66"/>
                      <a:pt x="429" y="74"/>
                    </a:cubicBezTo>
                    <a:cubicBezTo>
                      <a:pt x="495" y="74"/>
                      <a:pt x="569" y="74"/>
                      <a:pt x="634" y="82"/>
                    </a:cubicBezTo>
                    <a:cubicBezTo>
                      <a:pt x="700" y="82"/>
                      <a:pt x="766" y="82"/>
                      <a:pt x="832" y="7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59" name="Google Shape;2659;p45"/>
              <p:cNvSpPr/>
              <p:nvPr/>
            </p:nvSpPr>
            <p:spPr>
              <a:xfrm>
                <a:off x="6212195" y="2857815"/>
                <a:ext cx="274680" cy="38520"/>
              </a:xfrm>
              <a:custGeom>
                <a:avLst/>
                <a:gdLst/>
                <a:ahLst/>
                <a:cxnLst/>
                <a:rect l="l" t="t" r="r" b="b"/>
                <a:pathLst>
                  <a:path w="763" h="107" extrusionOk="0">
                    <a:moveTo>
                      <a:pt x="755" y="107"/>
                    </a:moveTo>
                    <a:lnTo>
                      <a:pt x="755" y="107"/>
                    </a:lnTo>
                    <a:cubicBezTo>
                      <a:pt x="746" y="107"/>
                      <a:pt x="730" y="107"/>
                      <a:pt x="722" y="99"/>
                    </a:cubicBezTo>
                    <a:cubicBezTo>
                      <a:pt x="705" y="99"/>
                      <a:pt x="681" y="90"/>
                      <a:pt x="664" y="90"/>
                    </a:cubicBezTo>
                    <a:cubicBezTo>
                      <a:pt x="632" y="82"/>
                      <a:pt x="599" y="74"/>
                      <a:pt x="557" y="66"/>
                    </a:cubicBezTo>
                    <a:cubicBezTo>
                      <a:pt x="491" y="57"/>
                      <a:pt x="418" y="57"/>
                      <a:pt x="344" y="49"/>
                    </a:cubicBezTo>
                    <a:cubicBezTo>
                      <a:pt x="269" y="49"/>
                      <a:pt x="195" y="41"/>
                      <a:pt x="122" y="33"/>
                    </a:cubicBezTo>
                    <a:cubicBezTo>
                      <a:pt x="105" y="33"/>
                      <a:pt x="89" y="33"/>
                      <a:pt x="72" y="41"/>
                    </a:cubicBezTo>
                    <a:cubicBezTo>
                      <a:pt x="56" y="41"/>
                      <a:pt x="48" y="49"/>
                      <a:pt x="31" y="57"/>
                    </a:cubicBezTo>
                    <a:cubicBezTo>
                      <a:pt x="7" y="66"/>
                      <a:pt x="-10" y="41"/>
                      <a:pt x="7" y="25"/>
                    </a:cubicBezTo>
                    <a:cubicBezTo>
                      <a:pt x="7" y="16"/>
                      <a:pt x="14" y="16"/>
                      <a:pt x="23" y="16"/>
                    </a:cubicBezTo>
                    <a:cubicBezTo>
                      <a:pt x="23" y="16"/>
                      <a:pt x="31" y="25"/>
                      <a:pt x="31" y="33"/>
                    </a:cubicBezTo>
                    <a:cubicBezTo>
                      <a:pt x="31" y="41"/>
                      <a:pt x="31" y="41"/>
                      <a:pt x="23" y="41"/>
                    </a:cubicBezTo>
                    <a:lnTo>
                      <a:pt x="23" y="41"/>
                    </a:lnTo>
                    <a:cubicBezTo>
                      <a:pt x="23" y="49"/>
                      <a:pt x="14" y="41"/>
                      <a:pt x="14" y="41"/>
                    </a:cubicBezTo>
                    <a:lnTo>
                      <a:pt x="14" y="41"/>
                    </a:lnTo>
                    <a:cubicBezTo>
                      <a:pt x="14" y="41"/>
                      <a:pt x="23" y="41"/>
                      <a:pt x="31" y="41"/>
                    </a:cubicBezTo>
                    <a:lnTo>
                      <a:pt x="31" y="41"/>
                    </a:lnTo>
                    <a:cubicBezTo>
                      <a:pt x="31" y="41"/>
                      <a:pt x="31" y="33"/>
                      <a:pt x="31" y="25"/>
                    </a:cubicBezTo>
                    <a:cubicBezTo>
                      <a:pt x="23" y="25"/>
                      <a:pt x="23" y="16"/>
                      <a:pt x="31" y="16"/>
                    </a:cubicBezTo>
                    <a:cubicBezTo>
                      <a:pt x="40" y="16"/>
                      <a:pt x="40" y="16"/>
                      <a:pt x="40" y="16"/>
                    </a:cubicBezTo>
                    <a:cubicBezTo>
                      <a:pt x="48" y="8"/>
                      <a:pt x="48" y="8"/>
                      <a:pt x="56" y="8"/>
                    </a:cubicBezTo>
                    <a:cubicBezTo>
                      <a:pt x="72" y="8"/>
                      <a:pt x="81" y="0"/>
                      <a:pt x="97" y="0"/>
                    </a:cubicBezTo>
                    <a:cubicBezTo>
                      <a:pt x="130" y="0"/>
                      <a:pt x="163" y="8"/>
                      <a:pt x="195" y="8"/>
                    </a:cubicBezTo>
                    <a:cubicBezTo>
                      <a:pt x="262" y="16"/>
                      <a:pt x="336" y="16"/>
                      <a:pt x="401" y="25"/>
                    </a:cubicBezTo>
                    <a:cubicBezTo>
                      <a:pt x="467" y="33"/>
                      <a:pt x="533" y="33"/>
                      <a:pt x="590" y="49"/>
                    </a:cubicBezTo>
                    <a:cubicBezTo>
                      <a:pt x="623" y="49"/>
                      <a:pt x="656" y="57"/>
                      <a:pt x="689" y="74"/>
                    </a:cubicBezTo>
                    <a:cubicBezTo>
                      <a:pt x="705" y="74"/>
                      <a:pt x="746" y="82"/>
                      <a:pt x="763" y="107"/>
                    </a:cubicBezTo>
                    <a:lnTo>
                      <a:pt x="755" y="10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0" name="Google Shape;2660;p45"/>
              <p:cNvSpPr/>
              <p:nvPr/>
            </p:nvSpPr>
            <p:spPr>
              <a:xfrm>
                <a:off x="6158195" y="2873295"/>
                <a:ext cx="63360" cy="1600920"/>
              </a:xfrm>
              <a:custGeom>
                <a:avLst/>
                <a:gdLst/>
                <a:ahLst/>
                <a:cxnLst/>
                <a:rect l="l" t="t" r="r" b="b"/>
                <a:pathLst>
                  <a:path w="176" h="4447" extrusionOk="0">
                    <a:moveTo>
                      <a:pt x="173" y="6"/>
                    </a:moveTo>
                    <a:lnTo>
                      <a:pt x="173" y="6"/>
                    </a:lnTo>
                    <a:cubicBezTo>
                      <a:pt x="181" y="146"/>
                      <a:pt x="173" y="294"/>
                      <a:pt x="164" y="434"/>
                    </a:cubicBezTo>
                    <a:cubicBezTo>
                      <a:pt x="164" y="582"/>
                      <a:pt x="157" y="721"/>
                      <a:pt x="157" y="870"/>
                    </a:cubicBezTo>
                    <a:cubicBezTo>
                      <a:pt x="148" y="1157"/>
                      <a:pt x="140" y="1445"/>
                      <a:pt x="132" y="1733"/>
                    </a:cubicBezTo>
                    <a:cubicBezTo>
                      <a:pt x="116" y="2309"/>
                      <a:pt x="91" y="2884"/>
                      <a:pt x="75" y="3459"/>
                    </a:cubicBezTo>
                    <a:cubicBezTo>
                      <a:pt x="66" y="3780"/>
                      <a:pt x="58" y="4101"/>
                      <a:pt x="41" y="4429"/>
                    </a:cubicBezTo>
                    <a:cubicBezTo>
                      <a:pt x="41" y="4454"/>
                      <a:pt x="0" y="4454"/>
                      <a:pt x="0" y="4421"/>
                    </a:cubicBezTo>
                    <a:cubicBezTo>
                      <a:pt x="25" y="3846"/>
                      <a:pt x="41" y="3270"/>
                      <a:pt x="58" y="2687"/>
                    </a:cubicBezTo>
                    <a:cubicBezTo>
                      <a:pt x="75" y="2111"/>
                      <a:pt x="99" y="1536"/>
                      <a:pt x="116" y="960"/>
                    </a:cubicBezTo>
                    <a:cubicBezTo>
                      <a:pt x="123" y="803"/>
                      <a:pt x="123" y="639"/>
                      <a:pt x="132" y="483"/>
                    </a:cubicBezTo>
                    <a:cubicBezTo>
                      <a:pt x="140" y="319"/>
                      <a:pt x="140" y="163"/>
                      <a:pt x="164" y="6"/>
                    </a:cubicBezTo>
                    <a:cubicBezTo>
                      <a:pt x="164" y="-2"/>
                      <a:pt x="173" y="-2"/>
                      <a:pt x="173"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1" name="Google Shape;2661;p45"/>
              <p:cNvSpPr/>
              <p:nvPr/>
            </p:nvSpPr>
            <p:spPr>
              <a:xfrm>
                <a:off x="6241355" y="4123215"/>
                <a:ext cx="145800" cy="280800"/>
              </a:xfrm>
              <a:custGeom>
                <a:avLst/>
                <a:gdLst/>
                <a:ahLst/>
                <a:cxnLst/>
                <a:rect l="l" t="t" r="r" b="b"/>
                <a:pathLst>
                  <a:path w="405" h="780" extrusionOk="0">
                    <a:moveTo>
                      <a:pt x="304" y="69"/>
                    </a:moveTo>
                    <a:lnTo>
                      <a:pt x="304" y="69"/>
                    </a:lnTo>
                    <a:cubicBezTo>
                      <a:pt x="328" y="61"/>
                      <a:pt x="345" y="94"/>
                      <a:pt x="353" y="110"/>
                    </a:cubicBezTo>
                    <a:cubicBezTo>
                      <a:pt x="369" y="136"/>
                      <a:pt x="386" y="177"/>
                      <a:pt x="394" y="209"/>
                    </a:cubicBezTo>
                    <a:cubicBezTo>
                      <a:pt x="402" y="275"/>
                      <a:pt x="410" y="341"/>
                      <a:pt x="402" y="406"/>
                    </a:cubicBezTo>
                    <a:cubicBezTo>
                      <a:pt x="394" y="480"/>
                      <a:pt x="386" y="555"/>
                      <a:pt x="378" y="620"/>
                    </a:cubicBezTo>
                    <a:cubicBezTo>
                      <a:pt x="361" y="678"/>
                      <a:pt x="337" y="735"/>
                      <a:pt x="279" y="769"/>
                    </a:cubicBezTo>
                    <a:cubicBezTo>
                      <a:pt x="222" y="793"/>
                      <a:pt x="164" y="776"/>
                      <a:pt x="123" y="743"/>
                    </a:cubicBezTo>
                    <a:cubicBezTo>
                      <a:pt x="73" y="702"/>
                      <a:pt x="41" y="637"/>
                      <a:pt x="24" y="579"/>
                    </a:cubicBezTo>
                    <a:cubicBezTo>
                      <a:pt x="8" y="505"/>
                      <a:pt x="0" y="432"/>
                      <a:pt x="0" y="357"/>
                    </a:cubicBezTo>
                    <a:cubicBezTo>
                      <a:pt x="0" y="324"/>
                      <a:pt x="8" y="283"/>
                      <a:pt x="8" y="242"/>
                    </a:cubicBezTo>
                    <a:cubicBezTo>
                      <a:pt x="8" y="209"/>
                      <a:pt x="16" y="168"/>
                      <a:pt x="16" y="136"/>
                    </a:cubicBezTo>
                    <a:cubicBezTo>
                      <a:pt x="32" y="69"/>
                      <a:pt x="82" y="12"/>
                      <a:pt x="156" y="4"/>
                    </a:cubicBezTo>
                    <a:cubicBezTo>
                      <a:pt x="213" y="-13"/>
                      <a:pt x="312" y="20"/>
                      <a:pt x="328" y="86"/>
                    </a:cubicBezTo>
                    <a:cubicBezTo>
                      <a:pt x="328" y="94"/>
                      <a:pt x="320" y="110"/>
                      <a:pt x="304" y="102"/>
                    </a:cubicBezTo>
                    <a:cubicBezTo>
                      <a:pt x="287" y="86"/>
                      <a:pt x="270" y="69"/>
                      <a:pt x="246" y="61"/>
                    </a:cubicBezTo>
                    <a:cubicBezTo>
                      <a:pt x="222" y="53"/>
                      <a:pt x="197" y="45"/>
                      <a:pt x="172" y="45"/>
                    </a:cubicBezTo>
                    <a:cubicBezTo>
                      <a:pt x="114" y="53"/>
                      <a:pt x="73" y="94"/>
                      <a:pt x="65" y="143"/>
                    </a:cubicBezTo>
                    <a:cubicBezTo>
                      <a:pt x="57" y="168"/>
                      <a:pt x="57" y="201"/>
                      <a:pt x="49" y="226"/>
                    </a:cubicBezTo>
                    <a:cubicBezTo>
                      <a:pt x="49" y="259"/>
                      <a:pt x="49" y="291"/>
                      <a:pt x="41" y="324"/>
                    </a:cubicBezTo>
                    <a:cubicBezTo>
                      <a:pt x="41" y="390"/>
                      <a:pt x="41" y="456"/>
                      <a:pt x="49" y="514"/>
                    </a:cubicBezTo>
                    <a:cubicBezTo>
                      <a:pt x="57" y="571"/>
                      <a:pt x="73" y="629"/>
                      <a:pt x="106" y="678"/>
                    </a:cubicBezTo>
                    <a:cubicBezTo>
                      <a:pt x="139" y="711"/>
                      <a:pt x="181" y="752"/>
                      <a:pt x="229" y="743"/>
                    </a:cubicBezTo>
                    <a:cubicBezTo>
                      <a:pt x="287" y="735"/>
                      <a:pt x="320" y="686"/>
                      <a:pt x="337" y="637"/>
                    </a:cubicBezTo>
                    <a:cubicBezTo>
                      <a:pt x="353" y="579"/>
                      <a:pt x="353" y="522"/>
                      <a:pt x="361" y="464"/>
                    </a:cubicBezTo>
                    <a:cubicBezTo>
                      <a:pt x="369" y="398"/>
                      <a:pt x="378" y="333"/>
                      <a:pt x="369" y="267"/>
                    </a:cubicBezTo>
                    <a:cubicBezTo>
                      <a:pt x="361" y="234"/>
                      <a:pt x="361" y="201"/>
                      <a:pt x="345" y="168"/>
                    </a:cubicBezTo>
                    <a:cubicBezTo>
                      <a:pt x="345" y="151"/>
                      <a:pt x="337" y="143"/>
                      <a:pt x="337" y="127"/>
                    </a:cubicBezTo>
                    <a:cubicBezTo>
                      <a:pt x="328" y="110"/>
                      <a:pt x="320" y="78"/>
                      <a:pt x="304" y="78"/>
                    </a:cubicBezTo>
                    <a:cubicBezTo>
                      <a:pt x="304" y="78"/>
                      <a:pt x="296" y="69"/>
                      <a:pt x="304"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2" name="Google Shape;2662;p45"/>
              <p:cNvSpPr/>
              <p:nvPr/>
            </p:nvSpPr>
            <p:spPr>
              <a:xfrm>
                <a:off x="6205715" y="3082815"/>
                <a:ext cx="266760" cy="42840"/>
              </a:xfrm>
              <a:custGeom>
                <a:avLst/>
                <a:gdLst/>
                <a:ahLst/>
                <a:cxnLst/>
                <a:rect l="l" t="t" r="r" b="b"/>
                <a:pathLst>
                  <a:path w="741" h="119" extrusionOk="0">
                    <a:moveTo>
                      <a:pt x="723" y="115"/>
                    </a:moveTo>
                    <a:lnTo>
                      <a:pt x="723" y="115"/>
                    </a:lnTo>
                    <a:cubicBezTo>
                      <a:pt x="723" y="107"/>
                      <a:pt x="723" y="107"/>
                      <a:pt x="723" y="107"/>
                    </a:cubicBezTo>
                    <a:cubicBezTo>
                      <a:pt x="715" y="98"/>
                      <a:pt x="715" y="98"/>
                      <a:pt x="715" y="98"/>
                    </a:cubicBezTo>
                    <a:cubicBezTo>
                      <a:pt x="707" y="98"/>
                      <a:pt x="707" y="98"/>
                      <a:pt x="699" y="98"/>
                    </a:cubicBezTo>
                    <a:cubicBezTo>
                      <a:pt x="682" y="90"/>
                      <a:pt x="674" y="90"/>
                      <a:pt x="658" y="90"/>
                    </a:cubicBezTo>
                    <a:cubicBezTo>
                      <a:pt x="633" y="82"/>
                      <a:pt x="600" y="82"/>
                      <a:pt x="575" y="82"/>
                    </a:cubicBezTo>
                    <a:cubicBezTo>
                      <a:pt x="509" y="74"/>
                      <a:pt x="452" y="66"/>
                      <a:pt x="386" y="57"/>
                    </a:cubicBezTo>
                    <a:cubicBezTo>
                      <a:pt x="263" y="41"/>
                      <a:pt x="140" y="24"/>
                      <a:pt x="25" y="57"/>
                    </a:cubicBezTo>
                    <a:cubicBezTo>
                      <a:pt x="25" y="41"/>
                      <a:pt x="25" y="33"/>
                      <a:pt x="32" y="24"/>
                    </a:cubicBezTo>
                    <a:cubicBezTo>
                      <a:pt x="41" y="24"/>
                      <a:pt x="49" y="33"/>
                      <a:pt x="58" y="41"/>
                    </a:cubicBezTo>
                    <a:cubicBezTo>
                      <a:pt x="66" y="49"/>
                      <a:pt x="58" y="57"/>
                      <a:pt x="41" y="57"/>
                    </a:cubicBezTo>
                    <a:cubicBezTo>
                      <a:pt x="32" y="57"/>
                      <a:pt x="25" y="57"/>
                      <a:pt x="16" y="57"/>
                    </a:cubicBezTo>
                    <a:cubicBezTo>
                      <a:pt x="0" y="49"/>
                      <a:pt x="-9" y="24"/>
                      <a:pt x="16" y="16"/>
                    </a:cubicBezTo>
                    <a:cubicBezTo>
                      <a:pt x="164" y="-17"/>
                      <a:pt x="321" y="8"/>
                      <a:pt x="468" y="33"/>
                    </a:cubicBezTo>
                    <a:cubicBezTo>
                      <a:pt x="509" y="33"/>
                      <a:pt x="551" y="41"/>
                      <a:pt x="592" y="49"/>
                    </a:cubicBezTo>
                    <a:cubicBezTo>
                      <a:pt x="624" y="49"/>
                      <a:pt x="658" y="57"/>
                      <a:pt x="691" y="66"/>
                    </a:cubicBezTo>
                    <a:cubicBezTo>
                      <a:pt x="707" y="66"/>
                      <a:pt x="748" y="82"/>
                      <a:pt x="740" y="107"/>
                    </a:cubicBezTo>
                    <a:cubicBezTo>
                      <a:pt x="740" y="115"/>
                      <a:pt x="723" y="123"/>
                      <a:pt x="723"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3" name="Google Shape;2663;p45"/>
              <p:cNvSpPr/>
              <p:nvPr/>
            </p:nvSpPr>
            <p:spPr>
              <a:xfrm>
                <a:off x="6194195" y="3207015"/>
                <a:ext cx="282960" cy="53280"/>
              </a:xfrm>
              <a:custGeom>
                <a:avLst/>
                <a:gdLst/>
                <a:ahLst/>
                <a:cxnLst/>
                <a:rect l="l" t="t" r="r" b="b"/>
                <a:pathLst>
                  <a:path w="786" h="148" extrusionOk="0">
                    <a:moveTo>
                      <a:pt x="780" y="148"/>
                    </a:moveTo>
                    <a:lnTo>
                      <a:pt x="780" y="148"/>
                    </a:lnTo>
                    <a:cubicBezTo>
                      <a:pt x="764" y="148"/>
                      <a:pt x="747" y="148"/>
                      <a:pt x="731" y="148"/>
                    </a:cubicBezTo>
                    <a:cubicBezTo>
                      <a:pt x="714" y="148"/>
                      <a:pt x="697" y="148"/>
                      <a:pt x="682" y="148"/>
                    </a:cubicBezTo>
                    <a:cubicBezTo>
                      <a:pt x="656" y="140"/>
                      <a:pt x="624" y="140"/>
                      <a:pt x="599" y="131"/>
                    </a:cubicBezTo>
                    <a:cubicBezTo>
                      <a:pt x="533" y="123"/>
                      <a:pt x="468" y="116"/>
                      <a:pt x="410" y="99"/>
                    </a:cubicBezTo>
                    <a:cubicBezTo>
                      <a:pt x="344" y="90"/>
                      <a:pt x="287" y="82"/>
                      <a:pt x="221" y="74"/>
                    </a:cubicBezTo>
                    <a:cubicBezTo>
                      <a:pt x="155" y="58"/>
                      <a:pt x="90" y="49"/>
                      <a:pt x="23" y="58"/>
                    </a:cubicBezTo>
                    <a:cubicBezTo>
                      <a:pt x="7" y="58"/>
                      <a:pt x="-9" y="41"/>
                      <a:pt x="7" y="25"/>
                    </a:cubicBezTo>
                    <a:cubicBezTo>
                      <a:pt x="23" y="17"/>
                      <a:pt x="32" y="0"/>
                      <a:pt x="57" y="0"/>
                    </a:cubicBezTo>
                    <a:cubicBezTo>
                      <a:pt x="64" y="0"/>
                      <a:pt x="64" y="8"/>
                      <a:pt x="64" y="17"/>
                    </a:cubicBezTo>
                    <a:cubicBezTo>
                      <a:pt x="57" y="33"/>
                      <a:pt x="48" y="41"/>
                      <a:pt x="32" y="49"/>
                    </a:cubicBezTo>
                    <a:cubicBezTo>
                      <a:pt x="32" y="41"/>
                      <a:pt x="23" y="33"/>
                      <a:pt x="16" y="17"/>
                    </a:cubicBezTo>
                    <a:cubicBezTo>
                      <a:pt x="81" y="8"/>
                      <a:pt x="139" y="25"/>
                      <a:pt x="204" y="33"/>
                    </a:cubicBezTo>
                    <a:cubicBezTo>
                      <a:pt x="270" y="41"/>
                      <a:pt x="328" y="49"/>
                      <a:pt x="394" y="66"/>
                    </a:cubicBezTo>
                    <a:cubicBezTo>
                      <a:pt x="459" y="74"/>
                      <a:pt x="525" y="82"/>
                      <a:pt x="591" y="99"/>
                    </a:cubicBezTo>
                    <a:cubicBezTo>
                      <a:pt x="624" y="99"/>
                      <a:pt x="656" y="107"/>
                      <a:pt x="682" y="116"/>
                    </a:cubicBezTo>
                    <a:cubicBezTo>
                      <a:pt x="697" y="116"/>
                      <a:pt x="714" y="116"/>
                      <a:pt x="731" y="123"/>
                    </a:cubicBezTo>
                    <a:cubicBezTo>
                      <a:pt x="747" y="131"/>
                      <a:pt x="764" y="140"/>
                      <a:pt x="780" y="140"/>
                    </a:cubicBezTo>
                    <a:cubicBezTo>
                      <a:pt x="788" y="140"/>
                      <a:pt x="788" y="148"/>
                      <a:pt x="780" y="148"/>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4" name="Google Shape;2664;p45"/>
              <p:cNvSpPr/>
              <p:nvPr/>
            </p:nvSpPr>
            <p:spPr>
              <a:xfrm>
                <a:off x="6555635" y="3248775"/>
                <a:ext cx="117360" cy="8640"/>
              </a:xfrm>
              <a:custGeom>
                <a:avLst/>
                <a:gdLst/>
                <a:ahLst/>
                <a:cxnLst/>
                <a:rect l="l" t="t" r="r" b="b"/>
                <a:pathLst>
                  <a:path w="326" h="24" extrusionOk="0">
                    <a:moveTo>
                      <a:pt x="319" y="15"/>
                    </a:moveTo>
                    <a:lnTo>
                      <a:pt x="319" y="15"/>
                    </a:lnTo>
                    <a:cubicBezTo>
                      <a:pt x="270" y="7"/>
                      <a:pt x="212" y="7"/>
                      <a:pt x="162" y="7"/>
                    </a:cubicBezTo>
                    <a:cubicBezTo>
                      <a:pt x="138" y="7"/>
                      <a:pt x="105" y="7"/>
                      <a:pt x="80" y="15"/>
                    </a:cubicBezTo>
                    <a:cubicBezTo>
                      <a:pt x="72" y="15"/>
                      <a:pt x="56" y="15"/>
                      <a:pt x="39" y="15"/>
                    </a:cubicBezTo>
                    <a:cubicBezTo>
                      <a:pt x="30" y="24"/>
                      <a:pt x="15" y="24"/>
                      <a:pt x="6" y="24"/>
                    </a:cubicBezTo>
                    <a:cubicBezTo>
                      <a:pt x="-2" y="15"/>
                      <a:pt x="-2" y="7"/>
                      <a:pt x="6" y="7"/>
                    </a:cubicBezTo>
                    <a:cubicBezTo>
                      <a:pt x="15" y="0"/>
                      <a:pt x="23" y="0"/>
                      <a:pt x="39" y="0"/>
                    </a:cubicBezTo>
                    <a:cubicBezTo>
                      <a:pt x="56" y="0"/>
                      <a:pt x="64" y="0"/>
                      <a:pt x="80" y="0"/>
                    </a:cubicBezTo>
                    <a:cubicBezTo>
                      <a:pt x="105" y="0"/>
                      <a:pt x="138" y="0"/>
                      <a:pt x="162" y="0"/>
                    </a:cubicBezTo>
                    <a:cubicBezTo>
                      <a:pt x="212" y="0"/>
                      <a:pt x="270" y="7"/>
                      <a:pt x="326" y="15"/>
                    </a:cubicBezTo>
                    <a:lnTo>
                      <a:pt x="319" y="15"/>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5" name="Google Shape;2665;p45"/>
              <p:cNvSpPr/>
              <p:nvPr/>
            </p:nvSpPr>
            <p:spPr>
              <a:xfrm>
                <a:off x="6568235" y="3357495"/>
                <a:ext cx="246960" cy="15120"/>
              </a:xfrm>
              <a:custGeom>
                <a:avLst/>
                <a:gdLst/>
                <a:ahLst/>
                <a:cxnLst/>
                <a:rect l="l" t="t" r="r" b="b"/>
                <a:pathLst>
                  <a:path w="686" h="42" extrusionOk="0">
                    <a:moveTo>
                      <a:pt x="686" y="42"/>
                    </a:moveTo>
                    <a:lnTo>
                      <a:pt x="686" y="42"/>
                    </a:lnTo>
                    <a:cubicBezTo>
                      <a:pt x="572" y="26"/>
                      <a:pt x="456" y="26"/>
                      <a:pt x="341" y="18"/>
                    </a:cubicBezTo>
                    <a:cubicBezTo>
                      <a:pt x="291" y="18"/>
                      <a:pt x="235" y="26"/>
                      <a:pt x="177" y="26"/>
                    </a:cubicBezTo>
                    <a:cubicBezTo>
                      <a:pt x="152" y="26"/>
                      <a:pt x="119" y="26"/>
                      <a:pt x="94" y="26"/>
                    </a:cubicBezTo>
                    <a:cubicBezTo>
                      <a:pt x="70" y="35"/>
                      <a:pt x="37" y="35"/>
                      <a:pt x="12" y="26"/>
                    </a:cubicBezTo>
                    <a:cubicBezTo>
                      <a:pt x="4" y="26"/>
                      <a:pt x="-5" y="9"/>
                      <a:pt x="4" y="9"/>
                    </a:cubicBezTo>
                    <a:cubicBezTo>
                      <a:pt x="29" y="-6"/>
                      <a:pt x="62" y="1"/>
                      <a:pt x="86" y="1"/>
                    </a:cubicBezTo>
                    <a:cubicBezTo>
                      <a:pt x="111" y="1"/>
                      <a:pt x="136" y="1"/>
                      <a:pt x="168" y="1"/>
                    </a:cubicBezTo>
                    <a:cubicBezTo>
                      <a:pt x="226" y="1"/>
                      <a:pt x="284" y="1"/>
                      <a:pt x="341" y="9"/>
                    </a:cubicBezTo>
                    <a:cubicBezTo>
                      <a:pt x="456" y="9"/>
                      <a:pt x="572" y="18"/>
                      <a:pt x="686" y="35"/>
                    </a:cubicBezTo>
                    <a:lnTo>
                      <a:pt x="686" y="42"/>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6" name="Google Shape;2666;p45"/>
              <p:cNvSpPr/>
              <p:nvPr/>
            </p:nvSpPr>
            <p:spPr>
              <a:xfrm>
                <a:off x="6571115" y="3319695"/>
                <a:ext cx="69480" cy="11520"/>
              </a:xfrm>
              <a:custGeom>
                <a:avLst/>
                <a:gdLst/>
                <a:ahLst/>
                <a:cxnLst/>
                <a:rect l="l" t="t" r="r" b="b"/>
                <a:pathLst>
                  <a:path w="193" h="32" extrusionOk="0">
                    <a:moveTo>
                      <a:pt x="193" y="16"/>
                    </a:moveTo>
                    <a:lnTo>
                      <a:pt x="193" y="16"/>
                    </a:lnTo>
                    <a:cubicBezTo>
                      <a:pt x="160" y="24"/>
                      <a:pt x="128" y="24"/>
                      <a:pt x="103" y="32"/>
                    </a:cubicBezTo>
                    <a:cubicBezTo>
                      <a:pt x="86" y="32"/>
                      <a:pt x="70" y="32"/>
                      <a:pt x="54" y="32"/>
                    </a:cubicBezTo>
                    <a:cubicBezTo>
                      <a:pt x="45" y="32"/>
                      <a:pt x="29" y="32"/>
                      <a:pt x="13" y="32"/>
                    </a:cubicBezTo>
                    <a:cubicBezTo>
                      <a:pt x="-4" y="32"/>
                      <a:pt x="-4" y="8"/>
                      <a:pt x="13" y="0"/>
                    </a:cubicBezTo>
                    <a:cubicBezTo>
                      <a:pt x="21" y="0"/>
                      <a:pt x="37" y="0"/>
                      <a:pt x="54" y="0"/>
                    </a:cubicBezTo>
                    <a:cubicBezTo>
                      <a:pt x="70" y="0"/>
                      <a:pt x="86" y="0"/>
                      <a:pt x="103" y="0"/>
                    </a:cubicBezTo>
                    <a:cubicBezTo>
                      <a:pt x="128" y="0"/>
                      <a:pt x="160" y="8"/>
                      <a:pt x="185" y="8"/>
                    </a:cubicBezTo>
                    <a:cubicBezTo>
                      <a:pt x="193" y="8"/>
                      <a:pt x="193" y="16"/>
                      <a:pt x="193" y="1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7" name="Google Shape;2667;p45"/>
              <p:cNvSpPr/>
              <p:nvPr/>
            </p:nvSpPr>
            <p:spPr>
              <a:xfrm>
                <a:off x="6939755" y="3792015"/>
                <a:ext cx="298440" cy="15840"/>
              </a:xfrm>
              <a:custGeom>
                <a:avLst/>
                <a:gdLst/>
                <a:ahLst/>
                <a:cxnLst/>
                <a:rect l="l" t="t" r="r" b="b"/>
                <a:pathLst>
                  <a:path w="829" h="44" extrusionOk="0">
                    <a:moveTo>
                      <a:pt x="821" y="44"/>
                    </a:moveTo>
                    <a:lnTo>
                      <a:pt x="821" y="44"/>
                    </a:lnTo>
                    <a:cubicBezTo>
                      <a:pt x="756" y="27"/>
                      <a:pt x="690" y="27"/>
                      <a:pt x="625" y="36"/>
                    </a:cubicBezTo>
                    <a:cubicBezTo>
                      <a:pt x="559" y="36"/>
                      <a:pt x="485" y="36"/>
                      <a:pt x="419" y="44"/>
                    </a:cubicBezTo>
                    <a:cubicBezTo>
                      <a:pt x="345" y="44"/>
                      <a:pt x="279" y="44"/>
                      <a:pt x="205" y="36"/>
                    </a:cubicBezTo>
                    <a:cubicBezTo>
                      <a:pt x="139" y="36"/>
                      <a:pt x="65" y="36"/>
                      <a:pt x="0" y="19"/>
                    </a:cubicBezTo>
                    <a:cubicBezTo>
                      <a:pt x="0" y="19"/>
                      <a:pt x="0" y="11"/>
                      <a:pt x="0" y="3"/>
                    </a:cubicBezTo>
                    <a:cubicBezTo>
                      <a:pt x="74" y="-5"/>
                      <a:pt x="147" y="3"/>
                      <a:pt x="214" y="11"/>
                    </a:cubicBezTo>
                    <a:cubicBezTo>
                      <a:pt x="288" y="11"/>
                      <a:pt x="353" y="19"/>
                      <a:pt x="428" y="19"/>
                    </a:cubicBezTo>
                    <a:cubicBezTo>
                      <a:pt x="493" y="19"/>
                      <a:pt x="567" y="19"/>
                      <a:pt x="633" y="19"/>
                    </a:cubicBezTo>
                    <a:cubicBezTo>
                      <a:pt x="698" y="19"/>
                      <a:pt x="765" y="19"/>
                      <a:pt x="829" y="36"/>
                    </a:cubicBezTo>
                    <a:cubicBezTo>
                      <a:pt x="829" y="44"/>
                      <a:pt x="829" y="44"/>
                      <a:pt x="821" y="4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8" name="Google Shape;2668;p45"/>
              <p:cNvSpPr/>
              <p:nvPr/>
            </p:nvSpPr>
            <p:spPr>
              <a:xfrm>
                <a:off x="7123355" y="3798855"/>
                <a:ext cx="17640" cy="136080"/>
              </a:xfrm>
              <a:custGeom>
                <a:avLst/>
                <a:gdLst/>
                <a:ahLst/>
                <a:cxnLst/>
                <a:rect l="l" t="t" r="r" b="b"/>
                <a:pathLst>
                  <a:path w="49" h="378" extrusionOk="0">
                    <a:moveTo>
                      <a:pt x="32" y="378"/>
                    </a:moveTo>
                    <a:lnTo>
                      <a:pt x="32" y="378"/>
                    </a:lnTo>
                    <a:cubicBezTo>
                      <a:pt x="16" y="370"/>
                      <a:pt x="7" y="337"/>
                      <a:pt x="7" y="313"/>
                    </a:cubicBezTo>
                    <a:cubicBezTo>
                      <a:pt x="0" y="280"/>
                      <a:pt x="0" y="247"/>
                      <a:pt x="0" y="222"/>
                    </a:cubicBezTo>
                    <a:cubicBezTo>
                      <a:pt x="0" y="190"/>
                      <a:pt x="0" y="157"/>
                      <a:pt x="7" y="123"/>
                    </a:cubicBezTo>
                    <a:cubicBezTo>
                      <a:pt x="7" y="107"/>
                      <a:pt x="7" y="91"/>
                      <a:pt x="7" y="75"/>
                    </a:cubicBezTo>
                    <a:cubicBezTo>
                      <a:pt x="16" y="66"/>
                      <a:pt x="16" y="58"/>
                      <a:pt x="16" y="50"/>
                    </a:cubicBezTo>
                    <a:cubicBezTo>
                      <a:pt x="16" y="41"/>
                      <a:pt x="16" y="41"/>
                      <a:pt x="16" y="33"/>
                    </a:cubicBezTo>
                    <a:cubicBezTo>
                      <a:pt x="16" y="25"/>
                      <a:pt x="16" y="25"/>
                      <a:pt x="24" y="25"/>
                    </a:cubicBezTo>
                    <a:cubicBezTo>
                      <a:pt x="32" y="25"/>
                      <a:pt x="32" y="25"/>
                      <a:pt x="32" y="25"/>
                    </a:cubicBezTo>
                    <a:lnTo>
                      <a:pt x="32" y="25"/>
                    </a:lnTo>
                    <a:cubicBezTo>
                      <a:pt x="24" y="25"/>
                      <a:pt x="24" y="33"/>
                      <a:pt x="24" y="25"/>
                    </a:cubicBezTo>
                    <a:cubicBezTo>
                      <a:pt x="16" y="25"/>
                      <a:pt x="7" y="17"/>
                      <a:pt x="7" y="8"/>
                    </a:cubicBezTo>
                    <a:cubicBezTo>
                      <a:pt x="16" y="0"/>
                      <a:pt x="16" y="0"/>
                      <a:pt x="24" y="0"/>
                    </a:cubicBezTo>
                    <a:lnTo>
                      <a:pt x="24" y="0"/>
                    </a:lnTo>
                    <a:cubicBezTo>
                      <a:pt x="32" y="0"/>
                      <a:pt x="41" y="0"/>
                      <a:pt x="41" y="8"/>
                    </a:cubicBezTo>
                    <a:cubicBezTo>
                      <a:pt x="49" y="17"/>
                      <a:pt x="49" y="33"/>
                      <a:pt x="49" y="41"/>
                    </a:cubicBezTo>
                    <a:cubicBezTo>
                      <a:pt x="41" y="58"/>
                      <a:pt x="41" y="75"/>
                      <a:pt x="41" y="91"/>
                    </a:cubicBezTo>
                    <a:cubicBezTo>
                      <a:pt x="32" y="123"/>
                      <a:pt x="32" y="157"/>
                      <a:pt x="32" y="190"/>
                    </a:cubicBezTo>
                    <a:cubicBezTo>
                      <a:pt x="32" y="222"/>
                      <a:pt x="32" y="255"/>
                      <a:pt x="32" y="288"/>
                    </a:cubicBezTo>
                    <a:cubicBezTo>
                      <a:pt x="32" y="304"/>
                      <a:pt x="32" y="321"/>
                      <a:pt x="32" y="337"/>
                    </a:cubicBezTo>
                    <a:cubicBezTo>
                      <a:pt x="32" y="346"/>
                      <a:pt x="41" y="362"/>
                      <a:pt x="41" y="370"/>
                    </a:cubicBezTo>
                    <a:lnTo>
                      <a:pt x="32" y="37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69" name="Google Shape;2669;p45"/>
              <p:cNvSpPr/>
              <p:nvPr/>
            </p:nvSpPr>
            <p:spPr>
              <a:xfrm>
                <a:off x="7028315" y="3803175"/>
                <a:ext cx="111960" cy="132840"/>
              </a:xfrm>
              <a:custGeom>
                <a:avLst/>
                <a:gdLst/>
                <a:ahLst/>
                <a:cxnLst/>
                <a:rect l="l" t="t" r="r" b="b"/>
                <a:pathLst>
                  <a:path w="311" h="369" extrusionOk="0">
                    <a:moveTo>
                      <a:pt x="305" y="366"/>
                    </a:moveTo>
                    <a:lnTo>
                      <a:pt x="305" y="366"/>
                    </a:lnTo>
                    <a:cubicBezTo>
                      <a:pt x="206" y="342"/>
                      <a:pt x="115" y="301"/>
                      <a:pt x="17" y="276"/>
                    </a:cubicBezTo>
                    <a:cubicBezTo>
                      <a:pt x="9" y="276"/>
                      <a:pt x="0" y="268"/>
                      <a:pt x="0" y="268"/>
                    </a:cubicBezTo>
                    <a:cubicBezTo>
                      <a:pt x="9" y="178"/>
                      <a:pt x="17" y="95"/>
                      <a:pt x="9" y="13"/>
                    </a:cubicBezTo>
                    <a:cubicBezTo>
                      <a:pt x="9" y="-4"/>
                      <a:pt x="33" y="-4"/>
                      <a:pt x="42" y="13"/>
                    </a:cubicBezTo>
                    <a:cubicBezTo>
                      <a:pt x="42" y="95"/>
                      <a:pt x="42" y="186"/>
                      <a:pt x="25" y="268"/>
                    </a:cubicBezTo>
                    <a:cubicBezTo>
                      <a:pt x="25" y="260"/>
                      <a:pt x="25" y="260"/>
                      <a:pt x="17" y="251"/>
                    </a:cubicBezTo>
                    <a:cubicBezTo>
                      <a:pt x="66" y="268"/>
                      <a:pt x="115" y="284"/>
                      <a:pt x="165" y="301"/>
                    </a:cubicBezTo>
                    <a:cubicBezTo>
                      <a:pt x="214" y="317"/>
                      <a:pt x="264" y="334"/>
                      <a:pt x="305" y="358"/>
                    </a:cubicBezTo>
                    <a:cubicBezTo>
                      <a:pt x="313" y="358"/>
                      <a:pt x="313" y="375"/>
                      <a:pt x="305" y="36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0" name="Google Shape;2670;p45"/>
              <p:cNvSpPr/>
              <p:nvPr/>
            </p:nvSpPr>
            <p:spPr>
              <a:xfrm>
                <a:off x="8185355" y="3884895"/>
                <a:ext cx="170280" cy="14760"/>
              </a:xfrm>
              <a:custGeom>
                <a:avLst/>
                <a:gdLst/>
                <a:ahLst/>
                <a:cxnLst/>
                <a:rect l="l" t="t" r="r" b="b"/>
                <a:pathLst>
                  <a:path w="473" h="41" extrusionOk="0">
                    <a:moveTo>
                      <a:pt x="0" y="0"/>
                    </a:moveTo>
                    <a:lnTo>
                      <a:pt x="0" y="0"/>
                    </a:lnTo>
                    <a:cubicBezTo>
                      <a:pt x="41" y="0"/>
                      <a:pt x="74" y="0"/>
                      <a:pt x="115" y="0"/>
                    </a:cubicBezTo>
                    <a:cubicBezTo>
                      <a:pt x="156" y="8"/>
                      <a:pt x="189" y="8"/>
                      <a:pt x="230" y="8"/>
                    </a:cubicBezTo>
                    <a:cubicBezTo>
                      <a:pt x="271" y="8"/>
                      <a:pt x="312" y="0"/>
                      <a:pt x="345" y="0"/>
                    </a:cubicBezTo>
                    <a:cubicBezTo>
                      <a:pt x="370" y="0"/>
                      <a:pt x="386" y="0"/>
                      <a:pt x="403" y="8"/>
                    </a:cubicBezTo>
                    <a:cubicBezTo>
                      <a:pt x="427" y="8"/>
                      <a:pt x="444" y="8"/>
                      <a:pt x="461" y="16"/>
                    </a:cubicBezTo>
                    <a:cubicBezTo>
                      <a:pt x="477" y="16"/>
                      <a:pt x="477" y="41"/>
                      <a:pt x="461" y="41"/>
                    </a:cubicBezTo>
                    <a:cubicBezTo>
                      <a:pt x="435" y="41"/>
                      <a:pt x="419" y="33"/>
                      <a:pt x="394" y="33"/>
                    </a:cubicBezTo>
                    <a:cubicBezTo>
                      <a:pt x="378" y="24"/>
                      <a:pt x="362" y="24"/>
                      <a:pt x="337" y="24"/>
                    </a:cubicBezTo>
                    <a:cubicBezTo>
                      <a:pt x="304" y="24"/>
                      <a:pt x="263" y="33"/>
                      <a:pt x="230" y="33"/>
                    </a:cubicBezTo>
                    <a:cubicBezTo>
                      <a:pt x="148" y="24"/>
                      <a:pt x="74" y="8"/>
                      <a:pt x="0" y="0"/>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1" name="Google Shape;2671;p45"/>
              <p:cNvSpPr/>
              <p:nvPr/>
            </p:nvSpPr>
            <p:spPr>
              <a:xfrm>
                <a:off x="8138195" y="3959055"/>
                <a:ext cx="228240" cy="14760"/>
              </a:xfrm>
              <a:custGeom>
                <a:avLst/>
                <a:gdLst/>
                <a:ahLst/>
                <a:cxnLst/>
                <a:rect l="l" t="t" r="r" b="b"/>
                <a:pathLst>
                  <a:path w="634" h="41" extrusionOk="0">
                    <a:moveTo>
                      <a:pt x="0" y="8"/>
                    </a:moveTo>
                    <a:lnTo>
                      <a:pt x="0" y="8"/>
                    </a:lnTo>
                    <a:cubicBezTo>
                      <a:pt x="98" y="15"/>
                      <a:pt x="213" y="15"/>
                      <a:pt x="312" y="8"/>
                    </a:cubicBezTo>
                    <a:cubicBezTo>
                      <a:pt x="369" y="8"/>
                      <a:pt x="419" y="0"/>
                      <a:pt x="476" y="0"/>
                    </a:cubicBezTo>
                    <a:cubicBezTo>
                      <a:pt x="501" y="0"/>
                      <a:pt x="525" y="0"/>
                      <a:pt x="550" y="0"/>
                    </a:cubicBezTo>
                    <a:cubicBezTo>
                      <a:pt x="575" y="0"/>
                      <a:pt x="608" y="0"/>
                      <a:pt x="624" y="8"/>
                    </a:cubicBezTo>
                    <a:cubicBezTo>
                      <a:pt x="640" y="15"/>
                      <a:pt x="633" y="32"/>
                      <a:pt x="624" y="32"/>
                    </a:cubicBezTo>
                    <a:cubicBezTo>
                      <a:pt x="599" y="41"/>
                      <a:pt x="575" y="32"/>
                      <a:pt x="550" y="32"/>
                    </a:cubicBezTo>
                    <a:cubicBezTo>
                      <a:pt x="525" y="32"/>
                      <a:pt x="501" y="32"/>
                      <a:pt x="468" y="32"/>
                    </a:cubicBezTo>
                    <a:cubicBezTo>
                      <a:pt x="419" y="32"/>
                      <a:pt x="361" y="41"/>
                      <a:pt x="312" y="41"/>
                    </a:cubicBezTo>
                    <a:cubicBezTo>
                      <a:pt x="255" y="41"/>
                      <a:pt x="205" y="41"/>
                      <a:pt x="147" y="41"/>
                    </a:cubicBezTo>
                    <a:cubicBezTo>
                      <a:pt x="98" y="32"/>
                      <a:pt x="49" y="24"/>
                      <a:pt x="0" y="8"/>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2" name="Google Shape;2672;p45"/>
              <p:cNvSpPr/>
              <p:nvPr/>
            </p:nvSpPr>
            <p:spPr>
              <a:xfrm>
                <a:off x="6532785" y="4474960"/>
                <a:ext cx="2032920" cy="12960"/>
              </a:xfrm>
              <a:custGeom>
                <a:avLst/>
                <a:gdLst/>
                <a:ahLst/>
                <a:cxnLst/>
                <a:rect l="l" t="t" r="r" b="b"/>
                <a:pathLst>
                  <a:path w="5647" h="36" extrusionOk="0">
                    <a:moveTo>
                      <a:pt x="5634" y="32"/>
                    </a:moveTo>
                    <a:lnTo>
                      <a:pt x="5634" y="32"/>
                    </a:lnTo>
                    <a:cubicBezTo>
                      <a:pt x="5544" y="41"/>
                      <a:pt x="5446" y="32"/>
                      <a:pt x="5355" y="32"/>
                    </a:cubicBezTo>
                    <a:cubicBezTo>
                      <a:pt x="5265" y="32"/>
                      <a:pt x="5174" y="32"/>
                      <a:pt x="5084" y="32"/>
                    </a:cubicBezTo>
                    <a:cubicBezTo>
                      <a:pt x="4903" y="32"/>
                      <a:pt x="4722" y="32"/>
                      <a:pt x="4533" y="32"/>
                    </a:cubicBezTo>
                    <a:cubicBezTo>
                      <a:pt x="4171" y="32"/>
                      <a:pt x="3802" y="32"/>
                      <a:pt x="3439" y="32"/>
                    </a:cubicBezTo>
                    <a:cubicBezTo>
                      <a:pt x="2708" y="32"/>
                      <a:pt x="1976" y="32"/>
                      <a:pt x="1253" y="32"/>
                    </a:cubicBezTo>
                    <a:cubicBezTo>
                      <a:pt x="834" y="32"/>
                      <a:pt x="423" y="32"/>
                      <a:pt x="12" y="32"/>
                    </a:cubicBezTo>
                    <a:cubicBezTo>
                      <a:pt x="-4" y="32"/>
                      <a:pt x="-4" y="0"/>
                      <a:pt x="12" y="0"/>
                    </a:cubicBezTo>
                    <a:cubicBezTo>
                      <a:pt x="744" y="0"/>
                      <a:pt x="1484" y="0"/>
                      <a:pt x="2214" y="0"/>
                    </a:cubicBezTo>
                    <a:cubicBezTo>
                      <a:pt x="2946" y="0"/>
                      <a:pt x="3670" y="0"/>
                      <a:pt x="4401" y="0"/>
                    </a:cubicBezTo>
                    <a:cubicBezTo>
                      <a:pt x="4607" y="0"/>
                      <a:pt x="4813" y="0"/>
                      <a:pt x="5018" y="0"/>
                    </a:cubicBezTo>
                    <a:cubicBezTo>
                      <a:pt x="5116" y="0"/>
                      <a:pt x="5224" y="0"/>
                      <a:pt x="5322" y="0"/>
                    </a:cubicBezTo>
                    <a:cubicBezTo>
                      <a:pt x="5429" y="0"/>
                      <a:pt x="5528" y="0"/>
                      <a:pt x="5634" y="8"/>
                    </a:cubicBezTo>
                    <a:cubicBezTo>
                      <a:pt x="5651" y="8"/>
                      <a:pt x="5651" y="24"/>
                      <a:pt x="5634" y="32"/>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673" name="Google Shape;2673;p45"/>
            <p:cNvGrpSpPr/>
            <p:nvPr/>
          </p:nvGrpSpPr>
          <p:grpSpPr>
            <a:xfrm>
              <a:off x="8208786" y="3720008"/>
              <a:ext cx="175618" cy="219885"/>
              <a:chOff x="6475205" y="1095765"/>
              <a:chExt cx="241200" cy="302040"/>
            </a:xfrm>
          </p:grpSpPr>
          <p:sp>
            <p:nvSpPr>
              <p:cNvPr id="2674" name="Google Shape;2674;p45"/>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5" name="Google Shape;2675;p45"/>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6" name="Google Shape;2676;p45"/>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7" name="Google Shape;2677;p45"/>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78" name="Google Shape;2678;p45"/>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679" name="Google Shape;2679;p45"/>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680" name="Google Shape;2680;p45"/>
            <p:cNvGrpSpPr/>
            <p:nvPr/>
          </p:nvGrpSpPr>
          <p:grpSpPr>
            <a:xfrm>
              <a:off x="6979386" y="1574808"/>
              <a:ext cx="175618" cy="219885"/>
              <a:chOff x="6475205" y="1095765"/>
              <a:chExt cx="241200" cy="302040"/>
            </a:xfrm>
          </p:grpSpPr>
          <p:sp>
            <p:nvSpPr>
              <p:cNvPr id="2681" name="Google Shape;2681;p45"/>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2" name="Google Shape;2682;p45"/>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3" name="Google Shape;2683;p45"/>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4" name="Google Shape;2684;p45"/>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685" name="Google Shape;2685;p45"/>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686" name="Google Shape;2686;p45"/>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0"/>
        <p:cNvGrpSpPr/>
        <p:nvPr/>
      </p:nvGrpSpPr>
      <p:grpSpPr>
        <a:xfrm>
          <a:off x="0" y="0"/>
          <a:ext cx="0" cy="0"/>
          <a:chOff x="0" y="0"/>
          <a:chExt cx="0" cy="0"/>
        </a:xfrm>
      </p:grpSpPr>
      <p:grpSp>
        <p:nvGrpSpPr>
          <p:cNvPr id="2694" name="Google Shape;2694;p46"/>
          <p:cNvGrpSpPr/>
          <p:nvPr/>
        </p:nvGrpSpPr>
        <p:grpSpPr>
          <a:xfrm>
            <a:off x="211357" y="1383954"/>
            <a:ext cx="2496120" cy="2655135"/>
            <a:chOff x="525255" y="1472665"/>
            <a:chExt cx="2496120" cy="2655135"/>
          </a:xfrm>
        </p:grpSpPr>
        <p:sp>
          <p:nvSpPr>
            <p:cNvPr id="2695" name="Google Shape;2695;p46"/>
            <p:cNvSpPr/>
            <p:nvPr/>
          </p:nvSpPr>
          <p:spPr>
            <a:xfrm>
              <a:off x="1084575" y="3746800"/>
              <a:ext cx="1936800" cy="381000"/>
            </a:xfrm>
            <a:prstGeom prst="ellipse">
              <a:avLst/>
            </a:prstGeom>
            <a:solidFill>
              <a:srgbClr val="2C392F">
                <a:alpha val="145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ommissioner"/>
                <a:ea typeface="Commissioner"/>
                <a:cs typeface="Commissioner"/>
                <a:sym typeface="Commissioner"/>
              </a:endParaRPr>
            </a:p>
          </p:txBody>
        </p:sp>
        <p:grpSp>
          <p:nvGrpSpPr>
            <p:cNvPr id="2696" name="Google Shape;2696;p46"/>
            <p:cNvGrpSpPr/>
            <p:nvPr/>
          </p:nvGrpSpPr>
          <p:grpSpPr>
            <a:xfrm rot="10800000">
              <a:off x="1773249" y="1472665"/>
              <a:ext cx="772910" cy="1202756"/>
              <a:chOff x="7512350" y="-1499555"/>
              <a:chExt cx="548280" cy="853200"/>
            </a:xfrm>
          </p:grpSpPr>
          <p:sp>
            <p:nvSpPr>
              <p:cNvPr id="2697" name="Google Shape;2697;p46"/>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46"/>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9" name="Google Shape;2699;p46"/>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0" name="Google Shape;2700;p46"/>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46"/>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46"/>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3" name="Google Shape;2703;p46"/>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4" name="Google Shape;2704;p46"/>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5" name="Google Shape;2705;p46"/>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6" name="Google Shape;2706;p46"/>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7" name="Google Shape;2707;p46"/>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8" name="Google Shape;2708;p46"/>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9" name="Google Shape;2709;p46"/>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0" name="Google Shape;2710;p46"/>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1" name="Google Shape;2711;p46"/>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2" name="Google Shape;2712;p46"/>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3" name="Google Shape;2713;p46"/>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4" name="Google Shape;2714;p46"/>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5" name="Google Shape;2715;p46"/>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6" name="Google Shape;2716;p46"/>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7" name="Google Shape;2717;p46"/>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8" name="Google Shape;2718;p46"/>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19" name="Google Shape;2719;p46"/>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0" name="Google Shape;2720;p46"/>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1" name="Google Shape;2721;p46"/>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22" name="Google Shape;2722;p46"/>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723" name="Google Shape;2723;p46"/>
            <p:cNvGrpSpPr/>
            <p:nvPr/>
          </p:nvGrpSpPr>
          <p:grpSpPr>
            <a:xfrm rot="6326643">
              <a:off x="821375" y="2083055"/>
              <a:ext cx="772912" cy="1202759"/>
              <a:chOff x="7512350" y="-1499555"/>
              <a:chExt cx="548280" cy="853200"/>
            </a:xfrm>
          </p:grpSpPr>
          <p:sp>
            <p:nvSpPr>
              <p:cNvPr id="2724" name="Google Shape;2724;p46"/>
              <p:cNvSpPr/>
              <p:nvPr/>
            </p:nvSpPr>
            <p:spPr>
              <a:xfrm>
                <a:off x="7515230" y="-921755"/>
                <a:ext cx="177480" cy="271800"/>
              </a:xfrm>
              <a:custGeom>
                <a:avLst/>
                <a:gdLst/>
                <a:ahLst/>
                <a:cxnLst/>
                <a:rect l="l" t="t" r="r" b="b"/>
                <a:pathLst>
                  <a:path w="493" h="755" extrusionOk="0">
                    <a:moveTo>
                      <a:pt x="493" y="29"/>
                    </a:moveTo>
                    <a:lnTo>
                      <a:pt x="493" y="29"/>
                    </a:lnTo>
                    <a:cubicBezTo>
                      <a:pt x="448" y="205"/>
                      <a:pt x="456" y="332"/>
                      <a:pt x="333" y="460"/>
                    </a:cubicBezTo>
                    <a:cubicBezTo>
                      <a:pt x="210" y="591"/>
                      <a:pt x="0" y="755"/>
                      <a:pt x="0" y="755"/>
                    </a:cubicBezTo>
                    <a:cubicBezTo>
                      <a:pt x="0" y="755"/>
                      <a:pt x="-12" y="324"/>
                      <a:pt x="103" y="185"/>
                    </a:cubicBezTo>
                    <a:cubicBezTo>
                      <a:pt x="214" y="45"/>
                      <a:pt x="493" y="0"/>
                      <a:pt x="493" y="0"/>
                    </a:cubicBezTo>
                    <a:cubicBezTo>
                      <a:pt x="493" y="29"/>
                      <a:pt x="493" y="29"/>
                      <a:pt x="493" y="2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5" name="Google Shape;2725;p46"/>
              <p:cNvSpPr/>
              <p:nvPr/>
            </p:nvSpPr>
            <p:spPr>
              <a:xfrm>
                <a:off x="7713230" y="-970355"/>
                <a:ext cx="126360" cy="279000"/>
              </a:xfrm>
              <a:custGeom>
                <a:avLst/>
                <a:gdLst/>
                <a:ahLst/>
                <a:cxnLst/>
                <a:rect l="l" t="t" r="r" b="b"/>
                <a:pathLst>
                  <a:path w="351" h="775" extrusionOk="0">
                    <a:moveTo>
                      <a:pt x="54" y="775"/>
                    </a:moveTo>
                    <a:lnTo>
                      <a:pt x="54" y="775"/>
                    </a:lnTo>
                    <a:cubicBezTo>
                      <a:pt x="1" y="521"/>
                      <a:pt x="-33" y="394"/>
                      <a:pt x="50" y="258"/>
                    </a:cubicBezTo>
                    <a:cubicBezTo>
                      <a:pt x="132" y="119"/>
                      <a:pt x="300" y="-5"/>
                      <a:pt x="308" y="0"/>
                    </a:cubicBezTo>
                    <a:cubicBezTo>
                      <a:pt x="317" y="4"/>
                      <a:pt x="366" y="250"/>
                      <a:pt x="345" y="307"/>
                    </a:cubicBezTo>
                    <a:cubicBezTo>
                      <a:pt x="325" y="369"/>
                      <a:pt x="132" y="718"/>
                      <a:pt x="54" y="775"/>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6" name="Google Shape;2726;p46"/>
              <p:cNvSpPr/>
              <p:nvPr/>
            </p:nvSpPr>
            <p:spPr>
              <a:xfrm>
                <a:off x="7927790" y="-1029755"/>
                <a:ext cx="115200" cy="270360"/>
              </a:xfrm>
              <a:custGeom>
                <a:avLst/>
                <a:gdLst/>
                <a:ahLst/>
                <a:cxnLst/>
                <a:rect l="l" t="t" r="r" b="b"/>
                <a:pathLst>
                  <a:path w="320" h="751" extrusionOk="0">
                    <a:moveTo>
                      <a:pt x="184" y="751"/>
                    </a:moveTo>
                    <a:lnTo>
                      <a:pt x="184" y="751"/>
                    </a:lnTo>
                    <a:cubicBezTo>
                      <a:pt x="90" y="657"/>
                      <a:pt x="0" y="456"/>
                      <a:pt x="0" y="329"/>
                    </a:cubicBezTo>
                    <a:cubicBezTo>
                      <a:pt x="0" y="197"/>
                      <a:pt x="90" y="46"/>
                      <a:pt x="78" y="0"/>
                    </a:cubicBezTo>
                    <a:cubicBezTo>
                      <a:pt x="234" y="54"/>
                      <a:pt x="324" y="316"/>
                      <a:pt x="320" y="391"/>
                    </a:cubicBezTo>
                    <a:cubicBezTo>
                      <a:pt x="316" y="464"/>
                      <a:pt x="295" y="616"/>
                      <a:pt x="184" y="7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7" name="Google Shape;2727;p46"/>
              <p:cNvSpPr/>
              <p:nvPr/>
            </p:nvSpPr>
            <p:spPr>
              <a:xfrm>
                <a:off x="7549430" y="-1121915"/>
                <a:ext cx="217080" cy="119160"/>
              </a:xfrm>
              <a:custGeom>
                <a:avLst/>
                <a:gdLst/>
                <a:ahLst/>
                <a:cxnLst/>
                <a:rect l="l" t="t" r="r" b="b"/>
                <a:pathLst>
                  <a:path w="603" h="331" extrusionOk="0">
                    <a:moveTo>
                      <a:pt x="0" y="331"/>
                    </a:moveTo>
                    <a:lnTo>
                      <a:pt x="0" y="331"/>
                    </a:lnTo>
                    <a:cubicBezTo>
                      <a:pt x="53" y="306"/>
                      <a:pt x="106" y="306"/>
                      <a:pt x="164" y="310"/>
                    </a:cubicBezTo>
                    <a:cubicBezTo>
                      <a:pt x="230" y="310"/>
                      <a:pt x="299" y="314"/>
                      <a:pt x="369" y="269"/>
                    </a:cubicBezTo>
                    <a:cubicBezTo>
                      <a:pt x="500" y="187"/>
                      <a:pt x="603" y="27"/>
                      <a:pt x="603" y="27"/>
                    </a:cubicBezTo>
                    <a:cubicBezTo>
                      <a:pt x="603" y="27"/>
                      <a:pt x="402" y="-39"/>
                      <a:pt x="271" y="35"/>
                    </a:cubicBezTo>
                    <a:cubicBezTo>
                      <a:pt x="143" y="109"/>
                      <a:pt x="8" y="285"/>
                      <a:pt x="0" y="33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8" name="Google Shape;2728;p46"/>
              <p:cNvSpPr/>
              <p:nvPr/>
            </p:nvSpPr>
            <p:spPr>
              <a:xfrm>
                <a:off x="7682685" y="-1421075"/>
                <a:ext cx="131040" cy="218520"/>
              </a:xfrm>
              <a:custGeom>
                <a:avLst/>
                <a:gdLst/>
                <a:ahLst/>
                <a:cxnLst/>
                <a:rect l="l" t="t" r="r" b="b"/>
                <a:pathLst>
                  <a:path w="364" h="607" extrusionOk="0">
                    <a:moveTo>
                      <a:pt x="336" y="607"/>
                    </a:moveTo>
                    <a:lnTo>
                      <a:pt x="336" y="607"/>
                    </a:lnTo>
                    <a:cubicBezTo>
                      <a:pt x="385" y="480"/>
                      <a:pt x="369" y="328"/>
                      <a:pt x="278" y="189"/>
                    </a:cubicBezTo>
                    <a:cubicBezTo>
                      <a:pt x="192" y="49"/>
                      <a:pt x="0" y="0"/>
                      <a:pt x="0" y="0"/>
                    </a:cubicBezTo>
                    <a:cubicBezTo>
                      <a:pt x="0" y="0"/>
                      <a:pt x="3" y="230"/>
                      <a:pt x="16" y="295"/>
                    </a:cubicBezTo>
                    <a:cubicBezTo>
                      <a:pt x="28" y="361"/>
                      <a:pt x="36" y="459"/>
                      <a:pt x="122" y="517"/>
                    </a:cubicBezTo>
                    <a:cubicBezTo>
                      <a:pt x="209" y="578"/>
                      <a:pt x="336" y="607"/>
                      <a:pt x="336" y="607"/>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9" name="Google Shape;2729;p46"/>
              <p:cNvSpPr/>
              <p:nvPr/>
            </p:nvSpPr>
            <p:spPr>
              <a:xfrm>
                <a:off x="7559510" y="-1056035"/>
                <a:ext cx="165600" cy="51480"/>
              </a:xfrm>
              <a:custGeom>
                <a:avLst/>
                <a:gdLst/>
                <a:ahLst/>
                <a:cxnLst/>
                <a:rect l="l" t="t" r="r" b="b"/>
                <a:pathLst>
                  <a:path w="460" h="143" extrusionOk="0">
                    <a:moveTo>
                      <a:pt x="263" y="119"/>
                    </a:moveTo>
                    <a:lnTo>
                      <a:pt x="263" y="119"/>
                    </a:lnTo>
                    <a:cubicBezTo>
                      <a:pt x="238" y="127"/>
                      <a:pt x="210" y="127"/>
                      <a:pt x="185" y="127"/>
                    </a:cubicBezTo>
                    <a:cubicBezTo>
                      <a:pt x="169" y="127"/>
                      <a:pt x="152" y="127"/>
                      <a:pt x="136" y="127"/>
                    </a:cubicBezTo>
                    <a:cubicBezTo>
                      <a:pt x="119" y="127"/>
                      <a:pt x="107" y="123"/>
                      <a:pt x="91" y="123"/>
                    </a:cubicBezTo>
                    <a:cubicBezTo>
                      <a:pt x="58" y="123"/>
                      <a:pt x="29" y="127"/>
                      <a:pt x="0" y="135"/>
                    </a:cubicBezTo>
                    <a:cubicBezTo>
                      <a:pt x="9" y="139"/>
                      <a:pt x="17" y="143"/>
                      <a:pt x="25" y="143"/>
                    </a:cubicBezTo>
                    <a:cubicBezTo>
                      <a:pt x="29" y="143"/>
                      <a:pt x="41" y="139"/>
                      <a:pt x="50" y="139"/>
                    </a:cubicBezTo>
                    <a:cubicBezTo>
                      <a:pt x="66" y="135"/>
                      <a:pt x="87" y="135"/>
                      <a:pt x="107" y="135"/>
                    </a:cubicBezTo>
                    <a:cubicBezTo>
                      <a:pt x="148" y="135"/>
                      <a:pt x="189" y="135"/>
                      <a:pt x="234" y="127"/>
                    </a:cubicBezTo>
                    <a:cubicBezTo>
                      <a:pt x="243" y="127"/>
                      <a:pt x="255" y="123"/>
                      <a:pt x="263" y="119"/>
                    </a:cubicBezTo>
                    <a:moveTo>
                      <a:pt x="448" y="0"/>
                    </a:moveTo>
                    <a:lnTo>
                      <a:pt x="448" y="0"/>
                    </a:lnTo>
                    <a:cubicBezTo>
                      <a:pt x="419" y="32"/>
                      <a:pt x="382" y="61"/>
                      <a:pt x="341" y="86"/>
                    </a:cubicBezTo>
                    <a:lnTo>
                      <a:pt x="341" y="90"/>
                    </a:lnTo>
                    <a:cubicBezTo>
                      <a:pt x="374" y="73"/>
                      <a:pt x="411" y="65"/>
                      <a:pt x="448" y="49"/>
                    </a:cubicBezTo>
                    <a:cubicBezTo>
                      <a:pt x="464" y="36"/>
                      <a:pt x="464" y="12"/>
                      <a:pt x="448" y="0"/>
                    </a:cubicBezTo>
                    <a:close/>
                  </a:path>
                </a:pathLst>
              </a:custGeom>
              <a:solidFill>
                <a:srgbClr val="D0E0CE"/>
              </a:solidFill>
              <a:ln>
                <a:noFill/>
              </a:ln>
            </p:spPr>
            <p:txBody>
              <a:bodyPr spcFirstLastPara="1" wrap="square" lIns="90000" tIns="6475" rIns="90000" bIns="64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0" name="Google Shape;2730;p46"/>
              <p:cNvSpPr/>
              <p:nvPr/>
            </p:nvSpPr>
            <p:spPr>
              <a:xfrm>
                <a:off x="7534670" y="-852275"/>
                <a:ext cx="14760" cy="29520"/>
              </a:xfrm>
              <a:custGeom>
                <a:avLst/>
                <a:gdLst/>
                <a:ahLst/>
                <a:cxnLst/>
                <a:rect l="l" t="t" r="r" b="b"/>
                <a:pathLst>
                  <a:path w="41" h="82" extrusionOk="0">
                    <a:moveTo>
                      <a:pt x="41" y="0"/>
                    </a:moveTo>
                    <a:lnTo>
                      <a:pt x="41" y="0"/>
                    </a:lnTo>
                    <a:cubicBezTo>
                      <a:pt x="37" y="0"/>
                      <a:pt x="37" y="4"/>
                      <a:pt x="37" y="8"/>
                    </a:cubicBezTo>
                    <a:cubicBezTo>
                      <a:pt x="20" y="25"/>
                      <a:pt x="12" y="45"/>
                      <a:pt x="4" y="66"/>
                    </a:cubicBezTo>
                    <a:cubicBezTo>
                      <a:pt x="4" y="70"/>
                      <a:pt x="4" y="78"/>
                      <a:pt x="0" y="82"/>
                    </a:cubicBezTo>
                    <a:cubicBezTo>
                      <a:pt x="12" y="49"/>
                      <a:pt x="24" y="20"/>
                      <a:pt x="41"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1" name="Google Shape;2731;p46"/>
              <p:cNvSpPr/>
              <p:nvPr/>
            </p:nvSpPr>
            <p:spPr>
              <a:xfrm>
                <a:off x="7797470" y="-837515"/>
                <a:ext cx="29880" cy="54720"/>
              </a:xfrm>
              <a:custGeom>
                <a:avLst/>
                <a:gdLst/>
                <a:ahLst/>
                <a:cxnLst/>
                <a:rect l="l" t="t" r="r" b="b"/>
                <a:pathLst>
                  <a:path w="83" h="152" extrusionOk="0">
                    <a:moveTo>
                      <a:pt x="83" y="0"/>
                    </a:moveTo>
                    <a:lnTo>
                      <a:pt x="83" y="0"/>
                    </a:lnTo>
                    <a:cubicBezTo>
                      <a:pt x="62" y="41"/>
                      <a:pt x="33" y="98"/>
                      <a:pt x="0" y="152"/>
                    </a:cubicBezTo>
                    <a:cubicBezTo>
                      <a:pt x="29" y="119"/>
                      <a:pt x="54" y="82"/>
                      <a:pt x="74" y="41"/>
                    </a:cubicBezTo>
                    <a:cubicBezTo>
                      <a:pt x="78" y="29"/>
                      <a:pt x="83" y="17"/>
                      <a:pt x="83" y="0"/>
                    </a:cubicBezTo>
                    <a:close/>
                  </a:path>
                </a:pathLst>
              </a:custGeom>
              <a:solidFill>
                <a:srgbClr val="D0E0CE"/>
              </a:solidFill>
              <a:ln>
                <a:noFill/>
              </a:ln>
            </p:spPr>
            <p:txBody>
              <a:bodyPr spcFirstLastPara="1" wrap="square" lIns="90000" tIns="9700" rIns="90000" bIns="9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2" name="Google Shape;2732;p46"/>
              <p:cNvSpPr/>
              <p:nvPr/>
            </p:nvSpPr>
            <p:spPr>
              <a:xfrm>
                <a:off x="7982150" y="-920315"/>
                <a:ext cx="64800" cy="152280"/>
              </a:xfrm>
              <a:custGeom>
                <a:avLst/>
                <a:gdLst/>
                <a:ahLst/>
                <a:cxnLst/>
                <a:rect l="l" t="t" r="r" b="b"/>
                <a:pathLst>
                  <a:path w="180" h="423" extrusionOk="0">
                    <a:moveTo>
                      <a:pt x="0" y="411"/>
                    </a:moveTo>
                    <a:lnTo>
                      <a:pt x="0" y="411"/>
                    </a:lnTo>
                    <a:lnTo>
                      <a:pt x="0" y="411"/>
                    </a:lnTo>
                    <a:cubicBezTo>
                      <a:pt x="0" y="415"/>
                      <a:pt x="8" y="423"/>
                      <a:pt x="13" y="423"/>
                    </a:cubicBezTo>
                    <a:cubicBezTo>
                      <a:pt x="8" y="419"/>
                      <a:pt x="5" y="415"/>
                      <a:pt x="0" y="411"/>
                    </a:cubicBezTo>
                    <a:moveTo>
                      <a:pt x="152" y="0"/>
                    </a:moveTo>
                    <a:lnTo>
                      <a:pt x="152" y="0"/>
                    </a:lnTo>
                    <a:cubicBezTo>
                      <a:pt x="165" y="37"/>
                      <a:pt x="169" y="70"/>
                      <a:pt x="169" y="87"/>
                    </a:cubicBezTo>
                    <a:cubicBezTo>
                      <a:pt x="169" y="123"/>
                      <a:pt x="161" y="181"/>
                      <a:pt x="140" y="250"/>
                    </a:cubicBezTo>
                    <a:cubicBezTo>
                      <a:pt x="152" y="226"/>
                      <a:pt x="165" y="206"/>
                      <a:pt x="169" y="181"/>
                    </a:cubicBezTo>
                    <a:cubicBezTo>
                      <a:pt x="185" y="131"/>
                      <a:pt x="181" y="87"/>
                      <a:pt x="169" y="41"/>
                    </a:cubicBezTo>
                    <a:cubicBezTo>
                      <a:pt x="165" y="25"/>
                      <a:pt x="156" y="12"/>
                      <a:pt x="152" y="0"/>
                    </a:cubicBezTo>
                    <a:close/>
                  </a:path>
                </a:pathLst>
              </a:custGeom>
              <a:solidFill>
                <a:srgbClr val="D0E0C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3" name="Google Shape;2733;p46"/>
              <p:cNvSpPr/>
              <p:nvPr/>
            </p:nvSpPr>
            <p:spPr>
              <a:xfrm>
                <a:off x="7575710" y="-899435"/>
                <a:ext cx="103680" cy="131400"/>
              </a:xfrm>
              <a:custGeom>
                <a:avLst/>
                <a:gdLst/>
                <a:ahLst/>
                <a:cxnLst/>
                <a:rect l="l" t="t" r="r" b="b"/>
                <a:pathLst>
                  <a:path w="288" h="365" extrusionOk="0">
                    <a:moveTo>
                      <a:pt x="267" y="0"/>
                    </a:moveTo>
                    <a:lnTo>
                      <a:pt x="267" y="0"/>
                    </a:lnTo>
                    <a:lnTo>
                      <a:pt x="264" y="0"/>
                    </a:lnTo>
                    <a:cubicBezTo>
                      <a:pt x="222" y="4"/>
                      <a:pt x="198" y="41"/>
                      <a:pt x="177" y="70"/>
                    </a:cubicBezTo>
                    <a:cubicBezTo>
                      <a:pt x="152" y="102"/>
                      <a:pt x="128" y="135"/>
                      <a:pt x="107" y="168"/>
                    </a:cubicBezTo>
                    <a:cubicBezTo>
                      <a:pt x="83" y="201"/>
                      <a:pt x="62" y="233"/>
                      <a:pt x="42" y="267"/>
                    </a:cubicBezTo>
                    <a:cubicBezTo>
                      <a:pt x="29" y="287"/>
                      <a:pt x="17" y="304"/>
                      <a:pt x="9" y="324"/>
                    </a:cubicBezTo>
                    <a:cubicBezTo>
                      <a:pt x="1" y="332"/>
                      <a:pt x="-8" y="357"/>
                      <a:pt x="9" y="365"/>
                    </a:cubicBezTo>
                    <a:cubicBezTo>
                      <a:pt x="13" y="365"/>
                      <a:pt x="13" y="365"/>
                      <a:pt x="17" y="365"/>
                    </a:cubicBezTo>
                    <a:cubicBezTo>
                      <a:pt x="29" y="365"/>
                      <a:pt x="38" y="357"/>
                      <a:pt x="46" y="348"/>
                    </a:cubicBezTo>
                    <a:cubicBezTo>
                      <a:pt x="62" y="332"/>
                      <a:pt x="70" y="316"/>
                      <a:pt x="87" y="299"/>
                    </a:cubicBezTo>
                    <a:cubicBezTo>
                      <a:pt x="111" y="267"/>
                      <a:pt x="136" y="238"/>
                      <a:pt x="161" y="205"/>
                    </a:cubicBezTo>
                    <a:cubicBezTo>
                      <a:pt x="181" y="176"/>
                      <a:pt x="202" y="148"/>
                      <a:pt x="226" y="119"/>
                    </a:cubicBezTo>
                    <a:cubicBezTo>
                      <a:pt x="247" y="86"/>
                      <a:pt x="280" y="61"/>
                      <a:pt x="288" y="20"/>
                    </a:cubicBezTo>
                    <a:cubicBezTo>
                      <a:pt x="288" y="8"/>
                      <a:pt x="280" y="0"/>
                      <a:pt x="267"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4" name="Google Shape;2734;p46"/>
              <p:cNvSpPr/>
              <p:nvPr/>
            </p:nvSpPr>
            <p:spPr>
              <a:xfrm>
                <a:off x="7761110" y="-949835"/>
                <a:ext cx="63000" cy="128520"/>
              </a:xfrm>
              <a:custGeom>
                <a:avLst/>
                <a:gdLst/>
                <a:ahLst/>
                <a:cxnLst/>
                <a:rect l="l" t="t" r="r" b="b"/>
                <a:pathLst>
                  <a:path w="175" h="357" extrusionOk="0">
                    <a:moveTo>
                      <a:pt x="138" y="0"/>
                    </a:moveTo>
                    <a:lnTo>
                      <a:pt x="138" y="0"/>
                    </a:lnTo>
                    <a:cubicBezTo>
                      <a:pt x="130" y="0"/>
                      <a:pt x="118" y="4"/>
                      <a:pt x="114" y="8"/>
                    </a:cubicBezTo>
                    <a:cubicBezTo>
                      <a:pt x="85" y="37"/>
                      <a:pt x="77" y="70"/>
                      <a:pt x="65" y="103"/>
                    </a:cubicBezTo>
                    <a:cubicBezTo>
                      <a:pt x="48" y="135"/>
                      <a:pt x="40" y="169"/>
                      <a:pt x="27" y="197"/>
                    </a:cubicBezTo>
                    <a:cubicBezTo>
                      <a:pt x="15" y="230"/>
                      <a:pt x="3" y="263"/>
                      <a:pt x="3" y="296"/>
                    </a:cubicBezTo>
                    <a:cubicBezTo>
                      <a:pt x="-1" y="312"/>
                      <a:pt x="-1" y="324"/>
                      <a:pt x="3" y="341"/>
                    </a:cubicBezTo>
                    <a:cubicBezTo>
                      <a:pt x="3" y="345"/>
                      <a:pt x="7" y="357"/>
                      <a:pt x="15" y="357"/>
                    </a:cubicBezTo>
                    <a:lnTo>
                      <a:pt x="15" y="357"/>
                    </a:lnTo>
                    <a:cubicBezTo>
                      <a:pt x="40" y="357"/>
                      <a:pt x="60" y="324"/>
                      <a:pt x="68" y="304"/>
                    </a:cubicBezTo>
                    <a:cubicBezTo>
                      <a:pt x="85" y="279"/>
                      <a:pt x="97" y="250"/>
                      <a:pt x="109" y="222"/>
                    </a:cubicBezTo>
                    <a:cubicBezTo>
                      <a:pt x="122" y="193"/>
                      <a:pt x="130" y="164"/>
                      <a:pt x="143" y="135"/>
                    </a:cubicBezTo>
                    <a:cubicBezTo>
                      <a:pt x="159" y="103"/>
                      <a:pt x="175" y="70"/>
                      <a:pt x="175" y="33"/>
                    </a:cubicBezTo>
                    <a:cubicBezTo>
                      <a:pt x="175" y="21"/>
                      <a:pt x="167" y="8"/>
                      <a:pt x="155" y="4"/>
                    </a:cubicBezTo>
                    <a:cubicBezTo>
                      <a:pt x="155" y="0"/>
                      <a:pt x="150" y="0"/>
                      <a:pt x="146" y="0"/>
                    </a:cubicBezTo>
                    <a:cubicBezTo>
                      <a:pt x="143" y="0"/>
                      <a:pt x="143" y="0"/>
                      <a:pt x="13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5" name="Google Shape;2735;p46"/>
              <p:cNvSpPr/>
              <p:nvPr/>
            </p:nvSpPr>
            <p:spPr>
              <a:xfrm>
                <a:off x="7951190" y="-1010315"/>
                <a:ext cx="39960" cy="151920"/>
              </a:xfrm>
              <a:custGeom>
                <a:avLst/>
                <a:gdLst/>
                <a:ahLst/>
                <a:cxnLst/>
                <a:rect l="l" t="t" r="r" b="b"/>
                <a:pathLst>
                  <a:path w="111" h="422" extrusionOk="0">
                    <a:moveTo>
                      <a:pt x="33" y="0"/>
                    </a:moveTo>
                    <a:lnTo>
                      <a:pt x="33" y="0"/>
                    </a:lnTo>
                    <a:cubicBezTo>
                      <a:pt x="16" y="0"/>
                      <a:pt x="0" y="12"/>
                      <a:pt x="0" y="33"/>
                    </a:cubicBezTo>
                    <a:cubicBezTo>
                      <a:pt x="0" y="61"/>
                      <a:pt x="4" y="90"/>
                      <a:pt x="9" y="119"/>
                    </a:cubicBezTo>
                    <a:cubicBezTo>
                      <a:pt x="9" y="156"/>
                      <a:pt x="9" y="189"/>
                      <a:pt x="9" y="225"/>
                    </a:cubicBezTo>
                    <a:cubicBezTo>
                      <a:pt x="13" y="262"/>
                      <a:pt x="16" y="303"/>
                      <a:pt x="29" y="340"/>
                    </a:cubicBezTo>
                    <a:cubicBezTo>
                      <a:pt x="33" y="357"/>
                      <a:pt x="37" y="373"/>
                      <a:pt x="45" y="390"/>
                    </a:cubicBezTo>
                    <a:cubicBezTo>
                      <a:pt x="50" y="398"/>
                      <a:pt x="58" y="402"/>
                      <a:pt x="62" y="410"/>
                    </a:cubicBezTo>
                    <a:cubicBezTo>
                      <a:pt x="66" y="415"/>
                      <a:pt x="74" y="415"/>
                      <a:pt x="78" y="418"/>
                    </a:cubicBezTo>
                    <a:cubicBezTo>
                      <a:pt x="82" y="422"/>
                      <a:pt x="86" y="422"/>
                      <a:pt x="91" y="422"/>
                    </a:cubicBezTo>
                    <a:cubicBezTo>
                      <a:pt x="99" y="422"/>
                      <a:pt x="107" y="415"/>
                      <a:pt x="103" y="406"/>
                    </a:cubicBezTo>
                    <a:cubicBezTo>
                      <a:pt x="115" y="378"/>
                      <a:pt x="111" y="340"/>
                      <a:pt x="107" y="312"/>
                    </a:cubicBezTo>
                    <a:cubicBezTo>
                      <a:pt x="103" y="275"/>
                      <a:pt x="99" y="238"/>
                      <a:pt x="94" y="197"/>
                    </a:cubicBezTo>
                    <a:cubicBezTo>
                      <a:pt x="94" y="164"/>
                      <a:pt x="94" y="127"/>
                      <a:pt x="94" y="94"/>
                    </a:cubicBezTo>
                    <a:cubicBezTo>
                      <a:pt x="91" y="57"/>
                      <a:pt x="82" y="21"/>
                      <a:pt x="50" y="4"/>
                    </a:cubicBezTo>
                    <a:cubicBezTo>
                      <a:pt x="45" y="0"/>
                      <a:pt x="37" y="0"/>
                      <a:pt x="33"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6" name="Google Shape;2736;p46"/>
              <p:cNvSpPr/>
              <p:nvPr/>
            </p:nvSpPr>
            <p:spPr>
              <a:xfrm>
                <a:off x="7781270" y="-1209755"/>
                <a:ext cx="14760" cy="5760"/>
              </a:xfrm>
              <a:custGeom>
                <a:avLst/>
                <a:gdLst/>
                <a:ahLst/>
                <a:cxnLst/>
                <a:rect l="l" t="t" r="r" b="b"/>
                <a:pathLst>
                  <a:path w="41" h="16" extrusionOk="0">
                    <a:moveTo>
                      <a:pt x="0" y="0"/>
                    </a:moveTo>
                    <a:lnTo>
                      <a:pt x="0" y="0"/>
                    </a:lnTo>
                    <a:cubicBezTo>
                      <a:pt x="4" y="8"/>
                      <a:pt x="16" y="16"/>
                      <a:pt x="25" y="16"/>
                    </a:cubicBezTo>
                    <a:cubicBezTo>
                      <a:pt x="33" y="16"/>
                      <a:pt x="37" y="12"/>
                      <a:pt x="41" y="12"/>
                    </a:cubicBezTo>
                    <a:cubicBezTo>
                      <a:pt x="29" y="8"/>
                      <a:pt x="16" y="4"/>
                      <a:pt x="0"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7" name="Google Shape;2737;p46"/>
              <p:cNvSpPr/>
              <p:nvPr/>
            </p:nvSpPr>
            <p:spPr>
              <a:xfrm>
                <a:off x="7726190" y="-1339715"/>
                <a:ext cx="78480" cy="134280"/>
              </a:xfrm>
              <a:custGeom>
                <a:avLst/>
                <a:gdLst/>
                <a:ahLst/>
                <a:cxnLst/>
                <a:rect l="l" t="t" r="r" b="b"/>
                <a:pathLst>
                  <a:path w="218" h="373" extrusionOk="0">
                    <a:moveTo>
                      <a:pt x="18" y="0"/>
                    </a:moveTo>
                    <a:lnTo>
                      <a:pt x="18" y="0"/>
                    </a:lnTo>
                    <a:cubicBezTo>
                      <a:pt x="14" y="0"/>
                      <a:pt x="9" y="0"/>
                      <a:pt x="5" y="8"/>
                    </a:cubicBezTo>
                    <a:cubicBezTo>
                      <a:pt x="-15" y="32"/>
                      <a:pt x="26" y="49"/>
                      <a:pt x="34" y="65"/>
                    </a:cubicBezTo>
                    <a:cubicBezTo>
                      <a:pt x="50" y="98"/>
                      <a:pt x="63" y="135"/>
                      <a:pt x="71" y="172"/>
                    </a:cubicBezTo>
                    <a:cubicBezTo>
                      <a:pt x="84" y="201"/>
                      <a:pt x="92" y="233"/>
                      <a:pt x="100" y="266"/>
                    </a:cubicBezTo>
                    <a:cubicBezTo>
                      <a:pt x="104" y="274"/>
                      <a:pt x="112" y="279"/>
                      <a:pt x="116" y="287"/>
                    </a:cubicBezTo>
                    <a:cubicBezTo>
                      <a:pt x="128" y="295"/>
                      <a:pt x="128" y="311"/>
                      <a:pt x="120" y="320"/>
                    </a:cubicBezTo>
                    <a:cubicBezTo>
                      <a:pt x="124" y="324"/>
                      <a:pt x="128" y="328"/>
                      <a:pt x="128" y="328"/>
                    </a:cubicBezTo>
                    <a:cubicBezTo>
                      <a:pt x="141" y="340"/>
                      <a:pt x="145" y="344"/>
                      <a:pt x="153" y="357"/>
                    </a:cubicBezTo>
                    <a:cubicBezTo>
                      <a:pt x="153" y="361"/>
                      <a:pt x="153" y="361"/>
                      <a:pt x="153" y="361"/>
                    </a:cubicBezTo>
                    <a:cubicBezTo>
                      <a:pt x="169" y="365"/>
                      <a:pt x="182" y="369"/>
                      <a:pt x="194" y="373"/>
                    </a:cubicBezTo>
                    <a:cubicBezTo>
                      <a:pt x="206" y="369"/>
                      <a:pt x="215" y="361"/>
                      <a:pt x="215" y="348"/>
                    </a:cubicBezTo>
                    <a:cubicBezTo>
                      <a:pt x="223" y="328"/>
                      <a:pt x="215" y="307"/>
                      <a:pt x="198" y="291"/>
                    </a:cubicBezTo>
                    <a:cubicBezTo>
                      <a:pt x="186" y="274"/>
                      <a:pt x="182" y="274"/>
                      <a:pt x="178" y="254"/>
                    </a:cubicBezTo>
                    <a:cubicBezTo>
                      <a:pt x="165" y="213"/>
                      <a:pt x="153" y="176"/>
                      <a:pt x="141" y="135"/>
                    </a:cubicBezTo>
                    <a:cubicBezTo>
                      <a:pt x="133" y="114"/>
                      <a:pt x="124" y="94"/>
                      <a:pt x="116" y="77"/>
                    </a:cubicBezTo>
                    <a:cubicBezTo>
                      <a:pt x="108" y="57"/>
                      <a:pt x="100" y="36"/>
                      <a:pt x="87" y="20"/>
                    </a:cubicBezTo>
                    <a:cubicBezTo>
                      <a:pt x="71" y="8"/>
                      <a:pt x="55" y="4"/>
                      <a:pt x="38" y="0"/>
                    </a:cubicBezTo>
                    <a:cubicBezTo>
                      <a:pt x="30" y="0"/>
                      <a:pt x="26" y="0"/>
                      <a:pt x="18"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8" name="Google Shape;2738;p46"/>
              <p:cNvSpPr/>
              <p:nvPr/>
            </p:nvSpPr>
            <p:spPr>
              <a:xfrm>
                <a:off x="7762190" y="-1243955"/>
                <a:ext cx="9360" cy="19440"/>
              </a:xfrm>
              <a:custGeom>
                <a:avLst/>
                <a:gdLst/>
                <a:ahLst/>
                <a:cxnLst/>
                <a:rect l="l" t="t" r="r" b="b"/>
                <a:pathLst>
                  <a:path w="26" h="54" extrusionOk="0">
                    <a:moveTo>
                      <a:pt x="0" y="0"/>
                    </a:moveTo>
                    <a:lnTo>
                      <a:pt x="0" y="0"/>
                    </a:lnTo>
                    <a:cubicBezTo>
                      <a:pt x="0" y="4"/>
                      <a:pt x="0" y="8"/>
                      <a:pt x="4" y="17"/>
                    </a:cubicBezTo>
                    <a:cubicBezTo>
                      <a:pt x="8" y="29"/>
                      <a:pt x="12" y="41"/>
                      <a:pt x="20" y="54"/>
                    </a:cubicBezTo>
                    <a:cubicBezTo>
                      <a:pt x="28" y="45"/>
                      <a:pt x="28" y="29"/>
                      <a:pt x="16" y="21"/>
                    </a:cubicBezTo>
                    <a:cubicBezTo>
                      <a:pt x="12" y="13"/>
                      <a:pt x="4" y="8"/>
                      <a:pt x="0" y="0"/>
                    </a:cubicBezTo>
                    <a:close/>
                  </a:path>
                </a:pathLst>
              </a:custGeom>
              <a:solidFill>
                <a:srgbClr val="82A97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9" name="Google Shape;2739;p46"/>
              <p:cNvSpPr/>
              <p:nvPr/>
            </p:nvSpPr>
            <p:spPr>
              <a:xfrm>
                <a:off x="7608830" y="-1112195"/>
                <a:ext cx="140400" cy="66240"/>
              </a:xfrm>
              <a:custGeom>
                <a:avLst/>
                <a:gdLst/>
                <a:ahLst/>
                <a:cxnLst/>
                <a:rect l="l" t="t" r="r" b="b"/>
                <a:pathLst>
                  <a:path w="390" h="184" extrusionOk="0">
                    <a:moveTo>
                      <a:pt x="352" y="0"/>
                    </a:moveTo>
                    <a:lnTo>
                      <a:pt x="352" y="0"/>
                    </a:lnTo>
                    <a:cubicBezTo>
                      <a:pt x="327" y="0"/>
                      <a:pt x="298" y="16"/>
                      <a:pt x="278" y="24"/>
                    </a:cubicBezTo>
                    <a:cubicBezTo>
                      <a:pt x="245" y="32"/>
                      <a:pt x="213" y="41"/>
                      <a:pt x="184" y="53"/>
                    </a:cubicBezTo>
                    <a:cubicBezTo>
                      <a:pt x="151" y="69"/>
                      <a:pt x="122" y="86"/>
                      <a:pt x="94" y="102"/>
                    </a:cubicBezTo>
                    <a:cubicBezTo>
                      <a:pt x="77" y="110"/>
                      <a:pt x="60" y="123"/>
                      <a:pt x="48" y="131"/>
                    </a:cubicBezTo>
                    <a:cubicBezTo>
                      <a:pt x="32" y="143"/>
                      <a:pt x="19" y="156"/>
                      <a:pt x="3" y="168"/>
                    </a:cubicBezTo>
                    <a:cubicBezTo>
                      <a:pt x="-5" y="172"/>
                      <a:pt x="3" y="184"/>
                      <a:pt x="11" y="184"/>
                    </a:cubicBezTo>
                    <a:lnTo>
                      <a:pt x="11" y="184"/>
                    </a:lnTo>
                    <a:cubicBezTo>
                      <a:pt x="28" y="180"/>
                      <a:pt x="44" y="184"/>
                      <a:pt x="60" y="180"/>
                    </a:cubicBezTo>
                    <a:cubicBezTo>
                      <a:pt x="81" y="176"/>
                      <a:pt x="97" y="172"/>
                      <a:pt x="114" y="164"/>
                    </a:cubicBezTo>
                    <a:cubicBezTo>
                      <a:pt x="147" y="151"/>
                      <a:pt x="184" y="139"/>
                      <a:pt x="216" y="127"/>
                    </a:cubicBezTo>
                    <a:cubicBezTo>
                      <a:pt x="249" y="114"/>
                      <a:pt x="282" y="110"/>
                      <a:pt x="315" y="98"/>
                    </a:cubicBezTo>
                    <a:cubicBezTo>
                      <a:pt x="340" y="90"/>
                      <a:pt x="389" y="65"/>
                      <a:pt x="389" y="32"/>
                    </a:cubicBezTo>
                    <a:lnTo>
                      <a:pt x="389" y="32"/>
                    </a:lnTo>
                    <a:cubicBezTo>
                      <a:pt x="393" y="16"/>
                      <a:pt x="381" y="8"/>
                      <a:pt x="369" y="4"/>
                    </a:cubicBezTo>
                    <a:cubicBezTo>
                      <a:pt x="364" y="0"/>
                      <a:pt x="356" y="0"/>
                      <a:pt x="352" y="0"/>
                    </a:cubicBezTo>
                    <a:close/>
                  </a:path>
                </a:pathLst>
              </a:custGeom>
              <a:solidFill>
                <a:schemeClr val="lt1"/>
              </a:solidFill>
              <a:ln>
                <a:noFill/>
              </a:ln>
            </p:spPr>
            <p:txBody>
              <a:bodyPr spcFirstLastPara="1" wrap="square" lIns="90000" tIns="21225" rIns="90000" bIns="21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0" name="Google Shape;2740;p46"/>
              <p:cNvSpPr/>
              <p:nvPr/>
            </p:nvSpPr>
            <p:spPr>
              <a:xfrm>
                <a:off x="7580390" y="-1499555"/>
                <a:ext cx="480240" cy="734400"/>
              </a:xfrm>
              <a:custGeom>
                <a:avLst/>
                <a:gdLst/>
                <a:ahLst/>
                <a:cxnLst/>
                <a:rect l="l" t="t" r="r" b="b"/>
                <a:pathLst>
                  <a:path w="1334" h="2040" extrusionOk="0">
                    <a:moveTo>
                      <a:pt x="0" y="2040"/>
                    </a:moveTo>
                    <a:lnTo>
                      <a:pt x="0" y="2040"/>
                    </a:lnTo>
                    <a:cubicBezTo>
                      <a:pt x="61" y="1909"/>
                      <a:pt x="156" y="1790"/>
                      <a:pt x="258" y="1687"/>
                    </a:cubicBezTo>
                    <a:cubicBezTo>
                      <a:pt x="361" y="1577"/>
                      <a:pt x="468" y="1478"/>
                      <a:pt x="570" y="1371"/>
                    </a:cubicBezTo>
                    <a:cubicBezTo>
                      <a:pt x="686" y="1248"/>
                      <a:pt x="784" y="1108"/>
                      <a:pt x="878" y="969"/>
                    </a:cubicBezTo>
                    <a:cubicBezTo>
                      <a:pt x="968" y="829"/>
                      <a:pt x="1055" y="686"/>
                      <a:pt x="1129" y="534"/>
                    </a:cubicBezTo>
                    <a:cubicBezTo>
                      <a:pt x="1207" y="386"/>
                      <a:pt x="1268" y="230"/>
                      <a:pt x="1318" y="70"/>
                    </a:cubicBezTo>
                    <a:cubicBezTo>
                      <a:pt x="1321" y="50"/>
                      <a:pt x="1330" y="29"/>
                      <a:pt x="1334" y="8"/>
                    </a:cubicBezTo>
                    <a:cubicBezTo>
                      <a:pt x="1334" y="0"/>
                      <a:pt x="1321" y="-4"/>
                      <a:pt x="1318" y="4"/>
                    </a:cubicBezTo>
                    <a:cubicBezTo>
                      <a:pt x="1289" y="86"/>
                      <a:pt x="1264" y="164"/>
                      <a:pt x="1236" y="242"/>
                    </a:cubicBezTo>
                    <a:cubicBezTo>
                      <a:pt x="1207" y="320"/>
                      <a:pt x="1174" y="398"/>
                      <a:pt x="1137" y="472"/>
                    </a:cubicBezTo>
                    <a:cubicBezTo>
                      <a:pt x="1063" y="624"/>
                      <a:pt x="981" y="772"/>
                      <a:pt x="891" y="911"/>
                    </a:cubicBezTo>
                    <a:cubicBezTo>
                      <a:pt x="800" y="1055"/>
                      <a:pt x="702" y="1195"/>
                      <a:pt x="587" y="1322"/>
                    </a:cubicBezTo>
                    <a:cubicBezTo>
                      <a:pt x="489" y="1433"/>
                      <a:pt x="377" y="1535"/>
                      <a:pt x="275" y="1642"/>
                    </a:cubicBezTo>
                    <a:cubicBezTo>
                      <a:pt x="226" y="1691"/>
                      <a:pt x="176" y="1749"/>
                      <a:pt x="131" y="1806"/>
                    </a:cubicBezTo>
                    <a:cubicBezTo>
                      <a:pt x="90" y="1864"/>
                      <a:pt x="49" y="1925"/>
                      <a:pt x="20" y="1991"/>
                    </a:cubicBezTo>
                    <a:cubicBezTo>
                      <a:pt x="12" y="2007"/>
                      <a:pt x="4" y="2024"/>
                      <a:pt x="0" y="204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1" name="Google Shape;2741;p46"/>
              <p:cNvSpPr/>
              <p:nvPr/>
            </p:nvSpPr>
            <p:spPr>
              <a:xfrm>
                <a:off x="7640870" y="-1277075"/>
                <a:ext cx="325800" cy="229680"/>
              </a:xfrm>
              <a:custGeom>
                <a:avLst/>
                <a:gdLst/>
                <a:ahLst/>
                <a:cxnLst/>
                <a:rect l="l" t="t" r="r" b="b"/>
                <a:pathLst>
                  <a:path w="905" h="638" extrusionOk="0">
                    <a:moveTo>
                      <a:pt x="5" y="638"/>
                    </a:moveTo>
                    <a:lnTo>
                      <a:pt x="5" y="638"/>
                    </a:lnTo>
                    <a:cubicBezTo>
                      <a:pt x="37" y="614"/>
                      <a:pt x="70" y="597"/>
                      <a:pt x="103" y="577"/>
                    </a:cubicBezTo>
                    <a:cubicBezTo>
                      <a:pt x="136" y="556"/>
                      <a:pt x="173" y="540"/>
                      <a:pt x="205" y="523"/>
                    </a:cubicBezTo>
                    <a:cubicBezTo>
                      <a:pt x="275" y="490"/>
                      <a:pt x="353" y="466"/>
                      <a:pt x="423" y="441"/>
                    </a:cubicBezTo>
                    <a:cubicBezTo>
                      <a:pt x="493" y="417"/>
                      <a:pt x="554" y="380"/>
                      <a:pt x="612" y="334"/>
                    </a:cubicBezTo>
                    <a:cubicBezTo>
                      <a:pt x="669" y="293"/>
                      <a:pt x="718" y="244"/>
                      <a:pt x="764" y="195"/>
                    </a:cubicBezTo>
                    <a:cubicBezTo>
                      <a:pt x="817" y="137"/>
                      <a:pt x="866" y="76"/>
                      <a:pt x="903" y="6"/>
                    </a:cubicBezTo>
                    <a:cubicBezTo>
                      <a:pt x="907" y="2"/>
                      <a:pt x="903" y="-2"/>
                      <a:pt x="899" y="2"/>
                    </a:cubicBezTo>
                    <a:cubicBezTo>
                      <a:pt x="850" y="51"/>
                      <a:pt x="813" y="109"/>
                      <a:pt x="768" y="162"/>
                    </a:cubicBezTo>
                    <a:cubicBezTo>
                      <a:pt x="723" y="215"/>
                      <a:pt x="674" y="265"/>
                      <a:pt x="620" y="306"/>
                    </a:cubicBezTo>
                    <a:cubicBezTo>
                      <a:pt x="562" y="351"/>
                      <a:pt x="501" y="388"/>
                      <a:pt x="435" y="412"/>
                    </a:cubicBezTo>
                    <a:cubicBezTo>
                      <a:pt x="365" y="445"/>
                      <a:pt x="292" y="466"/>
                      <a:pt x="222" y="499"/>
                    </a:cubicBezTo>
                    <a:cubicBezTo>
                      <a:pt x="181" y="515"/>
                      <a:pt x="144" y="536"/>
                      <a:pt x="107" y="556"/>
                    </a:cubicBezTo>
                    <a:cubicBezTo>
                      <a:pt x="70" y="581"/>
                      <a:pt x="37" y="605"/>
                      <a:pt x="0" y="634"/>
                    </a:cubicBezTo>
                    <a:cubicBezTo>
                      <a:pt x="0" y="634"/>
                      <a:pt x="0" y="638"/>
                      <a:pt x="5" y="63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2" name="Google Shape;2742;p46"/>
              <p:cNvSpPr/>
              <p:nvPr/>
            </p:nvSpPr>
            <p:spPr>
              <a:xfrm>
                <a:off x="7766510" y="-1089515"/>
                <a:ext cx="87120" cy="300960"/>
              </a:xfrm>
              <a:custGeom>
                <a:avLst/>
                <a:gdLst/>
                <a:ahLst/>
                <a:cxnLst/>
                <a:rect l="l" t="t" r="r" b="b"/>
                <a:pathLst>
                  <a:path w="242" h="836" extrusionOk="0">
                    <a:moveTo>
                      <a:pt x="0" y="836"/>
                    </a:moveTo>
                    <a:lnTo>
                      <a:pt x="0" y="836"/>
                    </a:lnTo>
                    <a:cubicBezTo>
                      <a:pt x="16" y="782"/>
                      <a:pt x="29" y="729"/>
                      <a:pt x="45" y="676"/>
                    </a:cubicBezTo>
                    <a:cubicBezTo>
                      <a:pt x="62" y="622"/>
                      <a:pt x="82" y="569"/>
                      <a:pt x="103" y="515"/>
                    </a:cubicBezTo>
                    <a:cubicBezTo>
                      <a:pt x="123" y="466"/>
                      <a:pt x="144" y="413"/>
                      <a:pt x="164" y="360"/>
                    </a:cubicBezTo>
                    <a:cubicBezTo>
                      <a:pt x="181" y="306"/>
                      <a:pt x="193" y="253"/>
                      <a:pt x="201" y="199"/>
                    </a:cubicBezTo>
                    <a:cubicBezTo>
                      <a:pt x="210" y="166"/>
                      <a:pt x="213" y="134"/>
                      <a:pt x="218" y="101"/>
                    </a:cubicBezTo>
                    <a:cubicBezTo>
                      <a:pt x="222" y="84"/>
                      <a:pt x="226" y="72"/>
                      <a:pt x="230" y="56"/>
                    </a:cubicBezTo>
                    <a:cubicBezTo>
                      <a:pt x="234" y="39"/>
                      <a:pt x="242" y="23"/>
                      <a:pt x="242" y="6"/>
                    </a:cubicBezTo>
                    <a:cubicBezTo>
                      <a:pt x="242" y="2"/>
                      <a:pt x="234" y="-2"/>
                      <a:pt x="230" y="2"/>
                    </a:cubicBezTo>
                    <a:cubicBezTo>
                      <a:pt x="222" y="15"/>
                      <a:pt x="218" y="27"/>
                      <a:pt x="213" y="39"/>
                    </a:cubicBezTo>
                    <a:cubicBezTo>
                      <a:pt x="210" y="51"/>
                      <a:pt x="205" y="68"/>
                      <a:pt x="201" y="80"/>
                    </a:cubicBezTo>
                    <a:cubicBezTo>
                      <a:pt x="197" y="109"/>
                      <a:pt x="193" y="138"/>
                      <a:pt x="185" y="166"/>
                    </a:cubicBezTo>
                    <a:cubicBezTo>
                      <a:pt x="177" y="224"/>
                      <a:pt x="164" y="281"/>
                      <a:pt x="148" y="339"/>
                    </a:cubicBezTo>
                    <a:cubicBezTo>
                      <a:pt x="115" y="445"/>
                      <a:pt x="70" y="548"/>
                      <a:pt x="37" y="655"/>
                    </a:cubicBezTo>
                    <a:cubicBezTo>
                      <a:pt x="16" y="712"/>
                      <a:pt x="0" y="774"/>
                      <a:pt x="0" y="83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3" name="Google Shape;2743;p46"/>
              <p:cNvSpPr/>
              <p:nvPr/>
            </p:nvSpPr>
            <p:spPr>
              <a:xfrm>
                <a:off x="7512350" y="-926075"/>
                <a:ext cx="187920" cy="279720"/>
              </a:xfrm>
              <a:custGeom>
                <a:avLst/>
                <a:gdLst/>
                <a:ahLst/>
                <a:cxnLst/>
                <a:rect l="l" t="t" r="r" b="b"/>
                <a:pathLst>
                  <a:path w="522" h="777" extrusionOk="0">
                    <a:moveTo>
                      <a:pt x="501" y="8"/>
                    </a:moveTo>
                    <a:lnTo>
                      <a:pt x="501" y="8"/>
                    </a:lnTo>
                    <a:cubicBezTo>
                      <a:pt x="427" y="16"/>
                      <a:pt x="357" y="37"/>
                      <a:pt x="287" y="65"/>
                    </a:cubicBezTo>
                    <a:cubicBezTo>
                      <a:pt x="230" y="90"/>
                      <a:pt x="168" y="119"/>
                      <a:pt x="123" y="164"/>
                    </a:cubicBezTo>
                    <a:cubicBezTo>
                      <a:pt x="37" y="254"/>
                      <a:pt x="25" y="390"/>
                      <a:pt x="17" y="509"/>
                    </a:cubicBezTo>
                    <a:cubicBezTo>
                      <a:pt x="12" y="595"/>
                      <a:pt x="4" y="681"/>
                      <a:pt x="0" y="767"/>
                    </a:cubicBezTo>
                    <a:cubicBezTo>
                      <a:pt x="0" y="776"/>
                      <a:pt x="8" y="779"/>
                      <a:pt x="17" y="776"/>
                    </a:cubicBezTo>
                    <a:cubicBezTo>
                      <a:pt x="111" y="706"/>
                      <a:pt x="205" y="636"/>
                      <a:pt x="283" y="546"/>
                    </a:cubicBezTo>
                    <a:cubicBezTo>
                      <a:pt x="324" y="504"/>
                      <a:pt x="362" y="460"/>
                      <a:pt x="390" y="406"/>
                    </a:cubicBezTo>
                    <a:cubicBezTo>
                      <a:pt x="423" y="353"/>
                      <a:pt x="443" y="291"/>
                      <a:pt x="460" y="230"/>
                    </a:cubicBezTo>
                    <a:cubicBezTo>
                      <a:pt x="481" y="156"/>
                      <a:pt x="489" y="82"/>
                      <a:pt x="521" y="12"/>
                    </a:cubicBezTo>
                    <a:cubicBezTo>
                      <a:pt x="525" y="4"/>
                      <a:pt x="509" y="-4"/>
                      <a:pt x="505" y="4"/>
                    </a:cubicBezTo>
                    <a:cubicBezTo>
                      <a:pt x="476" y="61"/>
                      <a:pt x="468" y="127"/>
                      <a:pt x="452" y="188"/>
                    </a:cubicBezTo>
                    <a:cubicBezTo>
                      <a:pt x="435" y="254"/>
                      <a:pt x="415" y="316"/>
                      <a:pt x="386" y="373"/>
                    </a:cubicBezTo>
                    <a:cubicBezTo>
                      <a:pt x="333" y="480"/>
                      <a:pt x="250" y="562"/>
                      <a:pt x="164" y="636"/>
                    </a:cubicBezTo>
                    <a:cubicBezTo>
                      <a:pt x="111" y="681"/>
                      <a:pt x="58" y="722"/>
                      <a:pt x="4" y="759"/>
                    </a:cubicBezTo>
                    <a:cubicBezTo>
                      <a:pt x="8" y="763"/>
                      <a:pt x="17" y="767"/>
                      <a:pt x="21" y="767"/>
                    </a:cubicBezTo>
                    <a:cubicBezTo>
                      <a:pt x="25" y="694"/>
                      <a:pt x="29" y="620"/>
                      <a:pt x="33" y="541"/>
                    </a:cubicBezTo>
                    <a:cubicBezTo>
                      <a:pt x="37" y="480"/>
                      <a:pt x="37" y="419"/>
                      <a:pt x="49" y="357"/>
                    </a:cubicBezTo>
                    <a:cubicBezTo>
                      <a:pt x="62" y="300"/>
                      <a:pt x="82" y="242"/>
                      <a:pt x="119" y="197"/>
                    </a:cubicBezTo>
                    <a:cubicBezTo>
                      <a:pt x="160" y="147"/>
                      <a:pt x="218" y="115"/>
                      <a:pt x="275" y="90"/>
                    </a:cubicBezTo>
                    <a:cubicBezTo>
                      <a:pt x="349" y="57"/>
                      <a:pt x="423" y="37"/>
                      <a:pt x="501" y="16"/>
                    </a:cubicBezTo>
                    <a:cubicBezTo>
                      <a:pt x="505" y="12"/>
                      <a:pt x="505" y="8"/>
                      <a:pt x="50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4" name="Google Shape;2744;p46"/>
              <p:cNvSpPr/>
              <p:nvPr/>
            </p:nvSpPr>
            <p:spPr>
              <a:xfrm>
                <a:off x="7708190" y="-973595"/>
                <a:ext cx="133200" cy="287280"/>
              </a:xfrm>
              <a:custGeom>
                <a:avLst/>
                <a:gdLst/>
                <a:ahLst/>
                <a:cxnLst/>
                <a:rect l="l" t="t" r="r" b="b"/>
                <a:pathLst>
                  <a:path w="370" h="798" extrusionOk="0">
                    <a:moveTo>
                      <a:pt x="318" y="0"/>
                    </a:moveTo>
                    <a:lnTo>
                      <a:pt x="318" y="0"/>
                    </a:lnTo>
                    <a:cubicBezTo>
                      <a:pt x="269" y="29"/>
                      <a:pt x="219" y="70"/>
                      <a:pt x="178" y="111"/>
                    </a:cubicBezTo>
                    <a:cubicBezTo>
                      <a:pt x="137" y="152"/>
                      <a:pt x="96" y="193"/>
                      <a:pt x="68" y="242"/>
                    </a:cubicBezTo>
                    <a:cubicBezTo>
                      <a:pt x="39" y="292"/>
                      <a:pt x="15" y="341"/>
                      <a:pt x="6" y="395"/>
                    </a:cubicBezTo>
                    <a:cubicBezTo>
                      <a:pt x="-6" y="456"/>
                      <a:pt x="2" y="517"/>
                      <a:pt x="15" y="575"/>
                    </a:cubicBezTo>
                    <a:cubicBezTo>
                      <a:pt x="31" y="649"/>
                      <a:pt x="51" y="719"/>
                      <a:pt x="68" y="792"/>
                    </a:cubicBezTo>
                    <a:cubicBezTo>
                      <a:pt x="68" y="797"/>
                      <a:pt x="76" y="801"/>
                      <a:pt x="80" y="797"/>
                    </a:cubicBezTo>
                    <a:cubicBezTo>
                      <a:pt x="150" y="702"/>
                      <a:pt x="215" y="608"/>
                      <a:pt x="269" y="510"/>
                    </a:cubicBezTo>
                    <a:cubicBezTo>
                      <a:pt x="297" y="460"/>
                      <a:pt x="326" y="407"/>
                      <a:pt x="347" y="354"/>
                    </a:cubicBezTo>
                    <a:cubicBezTo>
                      <a:pt x="367" y="304"/>
                      <a:pt x="375" y="247"/>
                      <a:pt x="367" y="193"/>
                    </a:cubicBezTo>
                    <a:cubicBezTo>
                      <a:pt x="363" y="128"/>
                      <a:pt x="347" y="66"/>
                      <a:pt x="331" y="9"/>
                    </a:cubicBezTo>
                    <a:cubicBezTo>
                      <a:pt x="331" y="-4"/>
                      <a:pt x="314" y="0"/>
                      <a:pt x="314" y="9"/>
                    </a:cubicBezTo>
                    <a:cubicBezTo>
                      <a:pt x="322" y="62"/>
                      <a:pt x="339" y="116"/>
                      <a:pt x="347" y="169"/>
                    </a:cubicBezTo>
                    <a:cubicBezTo>
                      <a:pt x="355" y="226"/>
                      <a:pt x="351" y="279"/>
                      <a:pt x="334" y="329"/>
                    </a:cubicBezTo>
                    <a:cubicBezTo>
                      <a:pt x="318" y="382"/>
                      <a:pt x="290" y="432"/>
                      <a:pt x="261" y="481"/>
                    </a:cubicBezTo>
                    <a:cubicBezTo>
                      <a:pt x="236" y="530"/>
                      <a:pt x="207" y="579"/>
                      <a:pt x="178" y="624"/>
                    </a:cubicBezTo>
                    <a:cubicBezTo>
                      <a:pt x="142" y="682"/>
                      <a:pt x="109" y="731"/>
                      <a:pt x="68" y="784"/>
                    </a:cubicBezTo>
                    <a:cubicBezTo>
                      <a:pt x="72" y="784"/>
                      <a:pt x="80" y="784"/>
                      <a:pt x="84" y="789"/>
                    </a:cubicBezTo>
                    <a:cubicBezTo>
                      <a:pt x="68" y="723"/>
                      <a:pt x="55" y="661"/>
                      <a:pt x="39" y="600"/>
                    </a:cubicBezTo>
                    <a:cubicBezTo>
                      <a:pt x="27" y="542"/>
                      <a:pt x="15" y="481"/>
                      <a:pt x="18" y="419"/>
                    </a:cubicBezTo>
                    <a:cubicBezTo>
                      <a:pt x="35" y="308"/>
                      <a:pt x="100" y="214"/>
                      <a:pt x="178" y="136"/>
                    </a:cubicBezTo>
                    <a:cubicBezTo>
                      <a:pt x="224" y="91"/>
                      <a:pt x="277" y="50"/>
                      <a:pt x="322" y="4"/>
                    </a:cubicBezTo>
                    <a:lnTo>
                      <a:pt x="3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5" name="Google Shape;2745;p46"/>
              <p:cNvSpPr/>
              <p:nvPr/>
            </p:nvSpPr>
            <p:spPr>
              <a:xfrm>
                <a:off x="7538630" y="-1125155"/>
                <a:ext cx="237960" cy="130320"/>
              </a:xfrm>
              <a:custGeom>
                <a:avLst/>
                <a:gdLst/>
                <a:ahLst/>
                <a:cxnLst/>
                <a:rect l="l" t="t" r="r" b="b"/>
                <a:pathLst>
                  <a:path w="661" h="362" extrusionOk="0">
                    <a:moveTo>
                      <a:pt x="658" y="19"/>
                    </a:moveTo>
                    <a:lnTo>
                      <a:pt x="658" y="19"/>
                    </a:lnTo>
                    <a:cubicBezTo>
                      <a:pt x="637" y="27"/>
                      <a:pt x="621" y="44"/>
                      <a:pt x="605" y="64"/>
                    </a:cubicBezTo>
                    <a:cubicBezTo>
                      <a:pt x="592" y="85"/>
                      <a:pt x="576" y="105"/>
                      <a:pt x="564" y="126"/>
                    </a:cubicBezTo>
                    <a:cubicBezTo>
                      <a:pt x="535" y="167"/>
                      <a:pt x="502" y="204"/>
                      <a:pt x="457" y="233"/>
                    </a:cubicBezTo>
                    <a:cubicBezTo>
                      <a:pt x="420" y="261"/>
                      <a:pt x="370" y="286"/>
                      <a:pt x="321" y="298"/>
                    </a:cubicBezTo>
                    <a:cubicBezTo>
                      <a:pt x="272" y="311"/>
                      <a:pt x="223" y="315"/>
                      <a:pt x="170" y="311"/>
                    </a:cubicBezTo>
                    <a:cubicBezTo>
                      <a:pt x="112" y="311"/>
                      <a:pt x="54" y="311"/>
                      <a:pt x="5" y="343"/>
                    </a:cubicBezTo>
                    <a:cubicBezTo>
                      <a:pt x="9" y="347"/>
                      <a:pt x="13" y="356"/>
                      <a:pt x="17" y="360"/>
                    </a:cubicBezTo>
                    <a:cubicBezTo>
                      <a:pt x="67" y="278"/>
                      <a:pt x="124" y="204"/>
                      <a:pt x="194" y="138"/>
                    </a:cubicBezTo>
                    <a:cubicBezTo>
                      <a:pt x="227" y="109"/>
                      <a:pt x="264" y="81"/>
                      <a:pt x="305" y="56"/>
                    </a:cubicBezTo>
                    <a:cubicBezTo>
                      <a:pt x="321" y="44"/>
                      <a:pt x="346" y="31"/>
                      <a:pt x="367" y="27"/>
                    </a:cubicBezTo>
                    <a:cubicBezTo>
                      <a:pt x="391" y="19"/>
                      <a:pt x="420" y="19"/>
                      <a:pt x="444" y="19"/>
                    </a:cubicBezTo>
                    <a:cubicBezTo>
                      <a:pt x="506" y="23"/>
                      <a:pt x="564" y="31"/>
                      <a:pt x="625" y="40"/>
                    </a:cubicBezTo>
                    <a:cubicBezTo>
                      <a:pt x="633" y="40"/>
                      <a:pt x="633" y="23"/>
                      <a:pt x="625" y="19"/>
                    </a:cubicBezTo>
                    <a:cubicBezTo>
                      <a:pt x="571" y="15"/>
                      <a:pt x="514" y="7"/>
                      <a:pt x="461" y="3"/>
                    </a:cubicBezTo>
                    <a:cubicBezTo>
                      <a:pt x="432" y="-1"/>
                      <a:pt x="408" y="-1"/>
                      <a:pt x="379" y="3"/>
                    </a:cubicBezTo>
                    <a:cubicBezTo>
                      <a:pt x="358" y="7"/>
                      <a:pt x="333" y="15"/>
                      <a:pt x="313" y="27"/>
                    </a:cubicBezTo>
                    <a:cubicBezTo>
                      <a:pt x="272" y="48"/>
                      <a:pt x="231" y="81"/>
                      <a:pt x="198" y="114"/>
                    </a:cubicBezTo>
                    <a:cubicBezTo>
                      <a:pt x="161" y="146"/>
                      <a:pt x="128" y="179"/>
                      <a:pt x="95" y="216"/>
                    </a:cubicBezTo>
                    <a:cubicBezTo>
                      <a:pt x="63" y="257"/>
                      <a:pt x="30" y="302"/>
                      <a:pt x="1" y="347"/>
                    </a:cubicBezTo>
                    <a:cubicBezTo>
                      <a:pt x="-3" y="356"/>
                      <a:pt x="5" y="368"/>
                      <a:pt x="13" y="360"/>
                    </a:cubicBezTo>
                    <a:cubicBezTo>
                      <a:pt x="58" y="331"/>
                      <a:pt x="112" y="331"/>
                      <a:pt x="165" y="331"/>
                    </a:cubicBezTo>
                    <a:cubicBezTo>
                      <a:pt x="214" y="331"/>
                      <a:pt x="264" y="331"/>
                      <a:pt x="317" y="319"/>
                    </a:cubicBezTo>
                    <a:cubicBezTo>
                      <a:pt x="411" y="294"/>
                      <a:pt x="498" y="237"/>
                      <a:pt x="559" y="159"/>
                    </a:cubicBezTo>
                    <a:cubicBezTo>
                      <a:pt x="576" y="138"/>
                      <a:pt x="588" y="114"/>
                      <a:pt x="605" y="89"/>
                    </a:cubicBezTo>
                    <a:cubicBezTo>
                      <a:pt x="617" y="60"/>
                      <a:pt x="637" y="40"/>
                      <a:pt x="658" y="23"/>
                    </a:cubicBezTo>
                    <a:cubicBezTo>
                      <a:pt x="662" y="19"/>
                      <a:pt x="662" y="19"/>
                      <a:pt x="658" y="1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6" name="Google Shape;2746;p46"/>
              <p:cNvSpPr/>
              <p:nvPr/>
            </p:nvSpPr>
            <p:spPr>
              <a:xfrm>
                <a:off x="7909430" y="-1191395"/>
                <a:ext cx="81720" cy="342000"/>
              </a:xfrm>
              <a:custGeom>
                <a:avLst/>
                <a:gdLst/>
                <a:ahLst/>
                <a:cxnLst/>
                <a:rect l="l" t="t" r="r" b="b"/>
                <a:pathLst>
                  <a:path w="227" h="950" extrusionOk="0">
                    <a:moveTo>
                      <a:pt x="227" y="950"/>
                    </a:moveTo>
                    <a:lnTo>
                      <a:pt x="227" y="950"/>
                    </a:lnTo>
                    <a:cubicBezTo>
                      <a:pt x="219" y="884"/>
                      <a:pt x="215" y="823"/>
                      <a:pt x="207" y="757"/>
                    </a:cubicBezTo>
                    <a:cubicBezTo>
                      <a:pt x="194" y="696"/>
                      <a:pt x="182" y="630"/>
                      <a:pt x="169" y="568"/>
                    </a:cubicBezTo>
                    <a:cubicBezTo>
                      <a:pt x="153" y="507"/>
                      <a:pt x="132" y="445"/>
                      <a:pt x="108" y="388"/>
                    </a:cubicBezTo>
                    <a:cubicBezTo>
                      <a:pt x="83" y="330"/>
                      <a:pt x="51" y="273"/>
                      <a:pt x="34" y="211"/>
                    </a:cubicBezTo>
                    <a:cubicBezTo>
                      <a:pt x="26" y="179"/>
                      <a:pt x="18" y="142"/>
                      <a:pt x="18" y="109"/>
                    </a:cubicBezTo>
                    <a:cubicBezTo>
                      <a:pt x="18" y="92"/>
                      <a:pt x="18" y="76"/>
                      <a:pt x="22" y="59"/>
                    </a:cubicBezTo>
                    <a:cubicBezTo>
                      <a:pt x="26" y="43"/>
                      <a:pt x="34" y="27"/>
                      <a:pt x="38" y="10"/>
                    </a:cubicBezTo>
                    <a:cubicBezTo>
                      <a:pt x="38" y="2"/>
                      <a:pt x="26" y="-2"/>
                      <a:pt x="22" y="2"/>
                    </a:cubicBezTo>
                    <a:cubicBezTo>
                      <a:pt x="5" y="27"/>
                      <a:pt x="1" y="59"/>
                      <a:pt x="1" y="88"/>
                    </a:cubicBezTo>
                    <a:cubicBezTo>
                      <a:pt x="-3" y="117"/>
                      <a:pt x="1" y="150"/>
                      <a:pt x="5" y="179"/>
                    </a:cubicBezTo>
                    <a:cubicBezTo>
                      <a:pt x="18" y="240"/>
                      <a:pt x="47" y="298"/>
                      <a:pt x="75" y="359"/>
                    </a:cubicBezTo>
                    <a:cubicBezTo>
                      <a:pt x="100" y="417"/>
                      <a:pt x="125" y="478"/>
                      <a:pt x="141" y="540"/>
                    </a:cubicBezTo>
                    <a:cubicBezTo>
                      <a:pt x="161" y="605"/>
                      <a:pt x="174" y="667"/>
                      <a:pt x="186" y="733"/>
                    </a:cubicBezTo>
                    <a:cubicBezTo>
                      <a:pt x="198" y="806"/>
                      <a:pt x="215" y="876"/>
                      <a:pt x="227" y="95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7" name="Google Shape;2747;p46"/>
              <p:cNvSpPr/>
              <p:nvPr/>
            </p:nvSpPr>
            <p:spPr>
              <a:xfrm>
                <a:off x="7924550" y="-1031195"/>
                <a:ext cx="121680" cy="274680"/>
              </a:xfrm>
              <a:custGeom>
                <a:avLst/>
                <a:gdLst/>
                <a:ahLst/>
                <a:cxnLst/>
                <a:rect l="l" t="t" r="r" b="b"/>
                <a:pathLst>
                  <a:path w="338" h="763" extrusionOk="0">
                    <a:moveTo>
                      <a:pt x="74" y="8"/>
                    </a:moveTo>
                    <a:lnTo>
                      <a:pt x="74" y="8"/>
                    </a:lnTo>
                    <a:cubicBezTo>
                      <a:pt x="74" y="33"/>
                      <a:pt x="74" y="58"/>
                      <a:pt x="66" y="82"/>
                    </a:cubicBezTo>
                    <a:cubicBezTo>
                      <a:pt x="58" y="111"/>
                      <a:pt x="46" y="132"/>
                      <a:pt x="33" y="156"/>
                    </a:cubicBezTo>
                    <a:cubicBezTo>
                      <a:pt x="12" y="205"/>
                      <a:pt x="0" y="255"/>
                      <a:pt x="0" y="308"/>
                    </a:cubicBezTo>
                    <a:cubicBezTo>
                      <a:pt x="-4" y="415"/>
                      <a:pt x="37" y="517"/>
                      <a:pt x="87" y="608"/>
                    </a:cubicBezTo>
                    <a:cubicBezTo>
                      <a:pt x="119" y="661"/>
                      <a:pt x="152" y="711"/>
                      <a:pt x="189" y="760"/>
                    </a:cubicBezTo>
                    <a:cubicBezTo>
                      <a:pt x="193" y="764"/>
                      <a:pt x="197" y="764"/>
                      <a:pt x="202" y="760"/>
                    </a:cubicBezTo>
                    <a:cubicBezTo>
                      <a:pt x="263" y="661"/>
                      <a:pt x="329" y="555"/>
                      <a:pt x="337" y="436"/>
                    </a:cubicBezTo>
                    <a:cubicBezTo>
                      <a:pt x="345" y="320"/>
                      <a:pt x="292" y="214"/>
                      <a:pt x="226" y="123"/>
                    </a:cubicBezTo>
                    <a:cubicBezTo>
                      <a:pt x="206" y="99"/>
                      <a:pt x="185" y="74"/>
                      <a:pt x="165" y="50"/>
                    </a:cubicBezTo>
                    <a:cubicBezTo>
                      <a:pt x="144" y="29"/>
                      <a:pt x="119" y="8"/>
                      <a:pt x="90" y="0"/>
                    </a:cubicBezTo>
                    <a:cubicBezTo>
                      <a:pt x="78" y="0"/>
                      <a:pt x="74" y="21"/>
                      <a:pt x="87" y="21"/>
                    </a:cubicBezTo>
                    <a:cubicBezTo>
                      <a:pt x="111" y="25"/>
                      <a:pt x="132" y="45"/>
                      <a:pt x="148" y="66"/>
                    </a:cubicBezTo>
                    <a:cubicBezTo>
                      <a:pt x="168" y="86"/>
                      <a:pt x="185" y="107"/>
                      <a:pt x="202" y="128"/>
                    </a:cubicBezTo>
                    <a:cubicBezTo>
                      <a:pt x="234" y="169"/>
                      <a:pt x="267" y="214"/>
                      <a:pt x="287" y="263"/>
                    </a:cubicBezTo>
                    <a:cubicBezTo>
                      <a:pt x="308" y="312"/>
                      <a:pt x="321" y="366"/>
                      <a:pt x="321" y="423"/>
                    </a:cubicBezTo>
                    <a:cubicBezTo>
                      <a:pt x="321" y="476"/>
                      <a:pt x="304" y="534"/>
                      <a:pt x="284" y="583"/>
                    </a:cubicBezTo>
                    <a:cubicBezTo>
                      <a:pt x="259" y="641"/>
                      <a:pt x="222" y="698"/>
                      <a:pt x="189" y="752"/>
                    </a:cubicBezTo>
                    <a:cubicBezTo>
                      <a:pt x="193" y="752"/>
                      <a:pt x="197" y="752"/>
                      <a:pt x="202" y="752"/>
                    </a:cubicBezTo>
                    <a:cubicBezTo>
                      <a:pt x="140" y="665"/>
                      <a:pt x="78" y="575"/>
                      <a:pt x="46" y="473"/>
                    </a:cubicBezTo>
                    <a:cubicBezTo>
                      <a:pt x="25" y="423"/>
                      <a:pt x="17" y="370"/>
                      <a:pt x="17" y="317"/>
                    </a:cubicBezTo>
                    <a:cubicBezTo>
                      <a:pt x="17" y="263"/>
                      <a:pt x="29" y="214"/>
                      <a:pt x="49" y="164"/>
                    </a:cubicBezTo>
                    <a:cubicBezTo>
                      <a:pt x="70" y="115"/>
                      <a:pt x="103" y="58"/>
                      <a:pt x="78" y="8"/>
                    </a:cubicBezTo>
                    <a:cubicBezTo>
                      <a:pt x="78" y="4"/>
                      <a:pt x="74" y="4"/>
                      <a:pt x="74"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8" name="Google Shape;2748;p46"/>
              <p:cNvSpPr/>
              <p:nvPr/>
            </p:nvSpPr>
            <p:spPr>
              <a:xfrm>
                <a:off x="7738430" y="-1328195"/>
                <a:ext cx="134640" cy="163080"/>
              </a:xfrm>
              <a:custGeom>
                <a:avLst/>
                <a:gdLst/>
                <a:ahLst/>
                <a:cxnLst/>
                <a:rect l="l" t="t" r="r" b="b"/>
                <a:pathLst>
                  <a:path w="374" h="453" extrusionOk="0">
                    <a:moveTo>
                      <a:pt x="0" y="0"/>
                    </a:moveTo>
                    <a:lnTo>
                      <a:pt x="0" y="0"/>
                    </a:lnTo>
                    <a:cubicBezTo>
                      <a:pt x="29" y="29"/>
                      <a:pt x="45" y="70"/>
                      <a:pt x="53" y="107"/>
                    </a:cubicBezTo>
                    <a:cubicBezTo>
                      <a:pt x="66" y="148"/>
                      <a:pt x="78" y="185"/>
                      <a:pt x="94" y="222"/>
                    </a:cubicBezTo>
                    <a:cubicBezTo>
                      <a:pt x="128" y="296"/>
                      <a:pt x="177" y="366"/>
                      <a:pt x="247" y="411"/>
                    </a:cubicBezTo>
                    <a:cubicBezTo>
                      <a:pt x="263" y="423"/>
                      <a:pt x="283" y="431"/>
                      <a:pt x="304" y="439"/>
                    </a:cubicBezTo>
                    <a:cubicBezTo>
                      <a:pt x="320" y="448"/>
                      <a:pt x="345" y="456"/>
                      <a:pt x="366" y="452"/>
                    </a:cubicBezTo>
                    <a:cubicBezTo>
                      <a:pt x="374" y="452"/>
                      <a:pt x="378" y="439"/>
                      <a:pt x="369" y="439"/>
                    </a:cubicBezTo>
                    <a:cubicBezTo>
                      <a:pt x="361" y="435"/>
                      <a:pt x="349" y="435"/>
                      <a:pt x="341" y="431"/>
                    </a:cubicBezTo>
                    <a:cubicBezTo>
                      <a:pt x="332" y="431"/>
                      <a:pt x="320" y="427"/>
                      <a:pt x="312" y="423"/>
                    </a:cubicBezTo>
                    <a:cubicBezTo>
                      <a:pt x="296" y="419"/>
                      <a:pt x="275" y="411"/>
                      <a:pt x="259" y="398"/>
                    </a:cubicBezTo>
                    <a:cubicBezTo>
                      <a:pt x="226" y="378"/>
                      <a:pt x="197" y="353"/>
                      <a:pt x="172" y="320"/>
                    </a:cubicBezTo>
                    <a:cubicBezTo>
                      <a:pt x="119" y="259"/>
                      <a:pt x="90" y="181"/>
                      <a:pt x="62" y="103"/>
                    </a:cubicBezTo>
                    <a:cubicBezTo>
                      <a:pt x="50" y="66"/>
                      <a:pt x="33" y="25"/>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49" name="Google Shape;2749;p46"/>
              <p:cNvSpPr/>
              <p:nvPr/>
            </p:nvSpPr>
            <p:spPr>
              <a:xfrm>
                <a:off x="7679030" y="-1430435"/>
                <a:ext cx="141120" cy="232200"/>
              </a:xfrm>
              <a:custGeom>
                <a:avLst/>
                <a:gdLst/>
                <a:ahLst/>
                <a:cxnLst/>
                <a:rect l="l" t="t" r="r" b="b"/>
                <a:pathLst>
                  <a:path w="392" h="645" extrusionOk="0">
                    <a:moveTo>
                      <a:pt x="358" y="641"/>
                    </a:moveTo>
                    <a:lnTo>
                      <a:pt x="358" y="641"/>
                    </a:lnTo>
                    <a:cubicBezTo>
                      <a:pt x="334" y="633"/>
                      <a:pt x="313" y="621"/>
                      <a:pt x="293" y="609"/>
                    </a:cubicBezTo>
                    <a:cubicBezTo>
                      <a:pt x="268" y="600"/>
                      <a:pt x="243" y="592"/>
                      <a:pt x="223" y="580"/>
                    </a:cubicBezTo>
                    <a:cubicBezTo>
                      <a:pt x="181" y="559"/>
                      <a:pt x="140" y="535"/>
                      <a:pt x="112" y="498"/>
                    </a:cubicBezTo>
                    <a:cubicBezTo>
                      <a:pt x="38" y="416"/>
                      <a:pt x="38" y="301"/>
                      <a:pt x="38" y="198"/>
                    </a:cubicBezTo>
                    <a:cubicBezTo>
                      <a:pt x="38" y="132"/>
                      <a:pt x="38" y="67"/>
                      <a:pt x="18" y="5"/>
                    </a:cubicBezTo>
                    <a:cubicBezTo>
                      <a:pt x="13" y="9"/>
                      <a:pt x="9" y="13"/>
                      <a:pt x="5" y="18"/>
                    </a:cubicBezTo>
                    <a:cubicBezTo>
                      <a:pt x="50" y="46"/>
                      <a:pt x="96" y="71"/>
                      <a:pt x="145" y="100"/>
                    </a:cubicBezTo>
                    <a:cubicBezTo>
                      <a:pt x="186" y="120"/>
                      <a:pt x="231" y="145"/>
                      <a:pt x="264" y="182"/>
                    </a:cubicBezTo>
                    <a:cubicBezTo>
                      <a:pt x="296" y="219"/>
                      <a:pt x="317" y="264"/>
                      <a:pt x="334" y="305"/>
                    </a:cubicBezTo>
                    <a:cubicBezTo>
                      <a:pt x="354" y="354"/>
                      <a:pt x="374" y="403"/>
                      <a:pt x="374" y="453"/>
                    </a:cubicBezTo>
                    <a:cubicBezTo>
                      <a:pt x="374" y="481"/>
                      <a:pt x="366" y="510"/>
                      <a:pt x="362" y="539"/>
                    </a:cubicBezTo>
                    <a:cubicBezTo>
                      <a:pt x="354" y="572"/>
                      <a:pt x="350" y="600"/>
                      <a:pt x="346" y="633"/>
                    </a:cubicBezTo>
                    <a:cubicBezTo>
                      <a:pt x="342" y="646"/>
                      <a:pt x="362" y="650"/>
                      <a:pt x="362" y="637"/>
                    </a:cubicBezTo>
                    <a:cubicBezTo>
                      <a:pt x="366" y="609"/>
                      <a:pt x="374" y="580"/>
                      <a:pt x="378" y="555"/>
                    </a:cubicBezTo>
                    <a:cubicBezTo>
                      <a:pt x="383" y="526"/>
                      <a:pt x="391" y="498"/>
                      <a:pt x="391" y="473"/>
                    </a:cubicBezTo>
                    <a:cubicBezTo>
                      <a:pt x="395" y="420"/>
                      <a:pt x="383" y="366"/>
                      <a:pt x="362" y="317"/>
                    </a:cubicBezTo>
                    <a:cubicBezTo>
                      <a:pt x="342" y="272"/>
                      <a:pt x="321" y="227"/>
                      <a:pt x="293" y="186"/>
                    </a:cubicBezTo>
                    <a:cubicBezTo>
                      <a:pt x="259" y="145"/>
                      <a:pt x="218" y="120"/>
                      <a:pt x="177" y="96"/>
                    </a:cubicBezTo>
                    <a:cubicBezTo>
                      <a:pt x="124" y="63"/>
                      <a:pt x="67" y="30"/>
                      <a:pt x="13" y="1"/>
                    </a:cubicBezTo>
                    <a:cubicBezTo>
                      <a:pt x="5" y="-3"/>
                      <a:pt x="-3" y="5"/>
                      <a:pt x="1" y="13"/>
                    </a:cubicBezTo>
                    <a:cubicBezTo>
                      <a:pt x="34" y="124"/>
                      <a:pt x="9" y="243"/>
                      <a:pt x="30" y="358"/>
                    </a:cubicBezTo>
                    <a:cubicBezTo>
                      <a:pt x="38" y="407"/>
                      <a:pt x="54" y="461"/>
                      <a:pt x="87" y="502"/>
                    </a:cubicBezTo>
                    <a:cubicBezTo>
                      <a:pt x="120" y="539"/>
                      <a:pt x="157" y="568"/>
                      <a:pt x="202" y="588"/>
                    </a:cubicBezTo>
                    <a:cubicBezTo>
                      <a:pt x="223" y="600"/>
                      <a:pt x="251" y="613"/>
                      <a:pt x="276" y="621"/>
                    </a:cubicBezTo>
                    <a:cubicBezTo>
                      <a:pt x="288" y="625"/>
                      <a:pt x="300" y="629"/>
                      <a:pt x="313" y="633"/>
                    </a:cubicBezTo>
                    <a:cubicBezTo>
                      <a:pt x="329" y="637"/>
                      <a:pt x="342" y="637"/>
                      <a:pt x="358" y="6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2750" name="Google Shape;2750;p46"/>
            <p:cNvSpPr/>
            <p:nvPr/>
          </p:nvSpPr>
          <p:spPr>
            <a:xfrm>
              <a:off x="2050265" y="2347110"/>
              <a:ext cx="8640" cy="6120"/>
            </a:xfrm>
            <a:custGeom>
              <a:avLst/>
              <a:gdLst/>
              <a:ahLst/>
              <a:cxnLst/>
              <a:rect l="l" t="t" r="r" b="b"/>
              <a:pathLst>
                <a:path w="24" h="17" extrusionOk="0">
                  <a:moveTo>
                    <a:pt x="24" y="0"/>
                  </a:moveTo>
                  <a:lnTo>
                    <a:pt x="24" y="0"/>
                  </a:lnTo>
                  <a:cubicBezTo>
                    <a:pt x="16" y="8"/>
                    <a:pt x="8" y="8"/>
                    <a:pt x="8" y="8"/>
                  </a:cubicBezTo>
                  <a:lnTo>
                    <a:pt x="0" y="17"/>
                  </a:lnTo>
                  <a:cubicBezTo>
                    <a:pt x="8" y="8"/>
                    <a:pt x="16" y="8"/>
                    <a:pt x="24" y="0"/>
                  </a:cubicBezTo>
                  <a:close/>
                </a:path>
              </a:pathLst>
            </a:custGeom>
            <a:solidFill>
              <a:srgbClr val="D0E0C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1" name="Google Shape;2751;p46"/>
            <p:cNvSpPr/>
            <p:nvPr/>
          </p:nvSpPr>
          <p:spPr>
            <a:xfrm>
              <a:off x="1476065" y="2340990"/>
              <a:ext cx="603720" cy="1601280"/>
            </a:xfrm>
            <a:custGeom>
              <a:avLst/>
              <a:gdLst/>
              <a:ahLst/>
              <a:cxnLst/>
              <a:rect l="l" t="t" r="r" b="b"/>
              <a:pathLst>
                <a:path w="1677" h="4448" extrusionOk="0">
                  <a:moveTo>
                    <a:pt x="1677" y="190"/>
                  </a:moveTo>
                  <a:lnTo>
                    <a:pt x="1677" y="190"/>
                  </a:lnTo>
                  <a:cubicBezTo>
                    <a:pt x="690" y="4448"/>
                    <a:pt x="690" y="4448"/>
                    <a:pt x="690" y="4448"/>
                  </a:cubicBezTo>
                  <a:cubicBezTo>
                    <a:pt x="0" y="4276"/>
                    <a:pt x="0" y="4276"/>
                    <a:pt x="0" y="4276"/>
                  </a:cubicBezTo>
                  <a:cubicBezTo>
                    <a:pt x="970" y="34"/>
                    <a:pt x="970" y="34"/>
                    <a:pt x="970" y="34"/>
                  </a:cubicBezTo>
                  <a:cubicBezTo>
                    <a:pt x="1208" y="-98"/>
                    <a:pt x="1677" y="190"/>
                    <a:pt x="1677" y="19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2" name="Google Shape;2752;p46"/>
            <p:cNvSpPr/>
            <p:nvPr/>
          </p:nvSpPr>
          <p:spPr>
            <a:xfrm>
              <a:off x="2443745" y="2322990"/>
              <a:ext cx="319680" cy="1616400"/>
            </a:xfrm>
            <a:custGeom>
              <a:avLst/>
              <a:gdLst/>
              <a:ahLst/>
              <a:cxnLst/>
              <a:rect l="l" t="t" r="r" b="b"/>
              <a:pathLst>
                <a:path w="888" h="4490" extrusionOk="0">
                  <a:moveTo>
                    <a:pt x="888" y="50"/>
                  </a:moveTo>
                  <a:lnTo>
                    <a:pt x="888" y="50"/>
                  </a:lnTo>
                  <a:cubicBezTo>
                    <a:pt x="880" y="67"/>
                    <a:pt x="806" y="4490"/>
                    <a:pt x="806" y="4490"/>
                  </a:cubicBezTo>
                  <a:cubicBezTo>
                    <a:pt x="806" y="4490"/>
                    <a:pt x="575" y="4490"/>
                    <a:pt x="345" y="4490"/>
                  </a:cubicBezTo>
                  <a:cubicBezTo>
                    <a:pt x="107" y="4490"/>
                    <a:pt x="0" y="4432"/>
                    <a:pt x="0" y="4432"/>
                  </a:cubicBezTo>
                  <a:cubicBezTo>
                    <a:pt x="139" y="1"/>
                    <a:pt x="139" y="1"/>
                    <a:pt x="139" y="1"/>
                  </a:cubicBezTo>
                  <a:cubicBezTo>
                    <a:pt x="139" y="1"/>
                    <a:pt x="666" y="-15"/>
                    <a:pt x="888" y="50"/>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3" name="Google Shape;2753;p46"/>
            <p:cNvSpPr/>
            <p:nvPr/>
          </p:nvSpPr>
          <p:spPr>
            <a:xfrm>
              <a:off x="1742105" y="2474550"/>
              <a:ext cx="444240" cy="1450440"/>
            </a:xfrm>
            <a:custGeom>
              <a:avLst/>
              <a:gdLst/>
              <a:ahLst/>
              <a:cxnLst/>
              <a:rect l="l" t="t" r="r" b="b"/>
              <a:pathLst>
                <a:path w="1234" h="4029" extrusionOk="0">
                  <a:moveTo>
                    <a:pt x="0" y="3921"/>
                  </a:moveTo>
                  <a:lnTo>
                    <a:pt x="0" y="3921"/>
                  </a:lnTo>
                  <a:lnTo>
                    <a:pt x="9" y="3929"/>
                  </a:lnTo>
                  <a:cubicBezTo>
                    <a:pt x="42" y="3946"/>
                    <a:pt x="190" y="4036"/>
                    <a:pt x="346" y="4028"/>
                  </a:cubicBezTo>
                  <a:cubicBezTo>
                    <a:pt x="362" y="3954"/>
                    <a:pt x="1201" y="230"/>
                    <a:pt x="1234" y="82"/>
                  </a:cubicBezTo>
                  <a:cubicBezTo>
                    <a:pt x="1234" y="74"/>
                    <a:pt x="1234" y="74"/>
                    <a:pt x="1234" y="74"/>
                  </a:cubicBezTo>
                  <a:cubicBezTo>
                    <a:pt x="1217" y="74"/>
                    <a:pt x="1201" y="65"/>
                    <a:pt x="1176" y="65"/>
                  </a:cubicBezTo>
                  <a:cubicBezTo>
                    <a:pt x="1168" y="57"/>
                    <a:pt x="1160" y="57"/>
                    <a:pt x="1160" y="57"/>
                  </a:cubicBezTo>
                  <a:cubicBezTo>
                    <a:pt x="1053" y="33"/>
                    <a:pt x="905" y="0"/>
                    <a:pt x="905" y="0"/>
                  </a:cubicBezTo>
                  <a:cubicBezTo>
                    <a:pt x="58" y="3674"/>
                    <a:pt x="58" y="3674"/>
                    <a:pt x="58" y="3674"/>
                  </a:cubicBezTo>
                  <a:cubicBezTo>
                    <a:pt x="25" y="3823"/>
                    <a:pt x="25" y="3823"/>
                    <a:pt x="25" y="3823"/>
                  </a:cubicBezTo>
                  <a:cubicBezTo>
                    <a:pt x="0" y="3921"/>
                    <a:pt x="0" y="3921"/>
                    <a:pt x="0" y="392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4" name="Google Shape;2754;p46"/>
            <p:cNvSpPr/>
            <p:nvPr/>
          </p:nvSpPr>
          <p:spPr>
            <a:xfrm>
              <a:off x="1748225" y="2551230"/>
              <a:ext cx="272520" cy="195840"/>
            </a:xfrm>
            <a:custGeom>
              <a:avLst/>
              <a:gdLst/>
              <a:ahLst/>
              <a:cxnLst/>
              <a:rect l="l" t="t" r="r" b="b"/>
              <a:pathLst>
                <a:path w="757" h="544" extrusionOk="0">
                  <a:moveTo>
                    <a:pt x="757" y="206"/>
                  </a:moveTo>
                  <a:lnTo>
                    <a:pt x="757" y="206"/>
                  </a:lnTo>
                  <a:cubicBezTo>
                    <a:pt x="731" y="189"/>
                    <a:pt x="82" y="-8"/>
                    <a:pt x="74" y="0"/>
                  </a:cubicBezTo>
                  <a:cubicBezTo>
                    <a:pt x="66" y="8"/>
                    <a:pt x="0" y="345"/>
                    <a:pt x="0" y="345"/>
                  </a:cubicBezTo>
                  <a:cubicBezTo>
                    <a:pt x="0" y="345"/>
                    <a:pt x="690" y="559"/>
                    <a:pt x="690" y="543"/>
                  </a:cubicBezTo>
                  <a:cubicBezTo>
                    <a:pt x="690" y="526"/>
                    <a:pt x="757" y="206"/>
                    <a:pt x="757" y="206"/>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5" name="Google Shape;2755;p46"/>
            <p:cNvSpPr/>
            <p:nvPr/>
          </p:nvSpPr>
          <p:spPr>
            <a:xfrm>
              <a:off x="1875305" y="2346750"/>
              <a:ext cx="606960" cy="1595880"/>
            </a:xfrm>
            <a:custGeom>
              <a:avLst/>
              <a:gdLst/>
              <a:ahLst/>
              <a:cxnLst/>
              <a:rect l="l" t="t" r="r" b="b"/>
              <a:pathLst>
                <a:path w="1686" h="4433" extrusionOk="0">
                  <a:moveTo>
                    <a:pt x="1686" y="190"/>
                  </a:moveTo>
                  <a:lnTo>
                    <a:pt x="1686" y="190"/>
                  </a:lnTo>
                  <a:cubicBezTo>
                    <a:pt x="1653" y="174"/>
                    <a:pt x="979" y="-16"/>
                    <a:pt x="987" y="1"/>
                  </a:cubicBezTo>
                  <a:cubicBezTo>
                    <a:pt x="996" y="18"/>
                    <a:pt x="0" y="4284"/>
                    <a:pt x="0" y="4284"/>
                  </a:cubicBezTo>
                  <a:cubicBezTo>
                    <a:pt x="0" y="4284"/>
                    <a:pt x="140" y="4391"/>
                    <a:pt x="337" y="4416"/>
                  </a:cubicBezTo>
                  <a:cubicBezTo>
                    <a:pt x="535" y="4440"/>
                    <a:pt x="715" y="4432"/>
                    <a:pt x="715" y="4432"/>
                  </a:cubicBezTo>
                  <a:cubicBezTo>
                    <a:pt x="1686" y="190"/>
                    <a:pt x="1686" y="190"/>
                    <a:pt x="1686" y="19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6" name="Google Shape;2756;p46"/>
            <p:cNvSpPr/>
            <p:nvPr/>
          </p:nvSpPr>
          <p:spPr>
            <a:xfrm>
              <a:off x="1268705" y="2474550"/>
              <a:ext cx="518040" cy="1464840"/>
            </a:xfrm>
            <a:custGeom>
              <a:avLst/>
              <a:gdLst/>
              <a:ahLst/>
              <a:cxnLst/>
              <a:rect l="l" t="t" r="r" b="b"/>
              <a:pathLst>
                <a:path w="1439" h="4069" extrusionOk="0">
                  <a:moveTo>
                    <a:pt x="1439" y="115"/>
                  </a:moveTo>
                  <a:lnTo>
                    <a:pt x="1439" y="115"/>
                  </a:lnTo>
                  <a:cubicBezTo>
                    <a:pt x="1406" y="115"/>
                    <a:pt x="896" y="0"/>
                    <a:pt x="896" y="0"/>
                  </a:cubicBezTo>
                  <a:lnTo>
                    <a:pt x="0" y="3921"/>
                  </a:lnTo>
                  <a:cubicBezTo>
                    <a:pt x="8" y="3913"/>
                    <a:pt x="321" y="4069"/>
                    <a:pt x="535" y="4069"/>
                  </a:cubicBezTo>
                  <a:cubicBezTo>
                    <a:pt x="535" y="4036"/>
                    <a:pt x="1439" y="115"/>
                    <a:pt x="1439" y="11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7" name="Google Shape;2757;p46"/>
            <p:cNvSpPr/>
            <p:nvPr/>
          </p:nvSpPr>
          <p:spPr>
            <a:xfrm>
              <a:off x="2522585" y="3581190"/>
              <a:ext cx="134640" cy="260280"/>
            </a:xfrm>
            <a:custGeom>
              <a:avLst/>
              <a:gdLst/>
              <a:ahLst/>
              <a:cxnLst/>
              <a:rect l="l" t="t" r="r" b="b"/>
              <a:pathLst>
                <a:path w="374" h="723" extrusionOk="0">
                  <a:moveTo>
                    <a:pt x="175" y="0"/>
                  </a:moveTo>
                  <a:lnTo>
                    <a:pt x="175" y="0"/>
                  </a:lnTo>
                  <a:cubicBezTo>
                    <a:pt x="348" y="0"/>
                    <a:pt x="397" y="304"/>
                    <a:pt x="365" y="444"/>
                  </a:cubicBezTo>
                  <a:cubicBezTo>
                    <a:pt x="332" y="584"/>
                    <a:pt x="356" y="723"/>
                    <a:pt x="168" y="723"/>
                  </a:cubicBezTo>
                  <a:cubicBezTo>
                    <a:pt x="-22" y="723"/>
                    <a:pt x="3" y="296"/>
                    <a:pt x="3" y="296"/>
                  </a:cubicBezTo>
                  <a:cubicBezTo>
                    <a:pt x="3" y="296"/>
                    <a:pt x="-38" y="0"/>
                    <a:pt x="17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8" name="Google Shape;2758;p46"/>
            <p:cNvSpPr/>
            <p:nvPr/>
          </p:nvSpPr>
          <p:spPr>
            <a:xfrm>
              <a:off x="1928945" y="3548790"/>
              <a:ext cx="277920" cy="192240"/>
            </a:xfrm>
            <a:custGeom>
              <a:avLst/>
              <a:gdLst/>
              <a:ahLst/>
              <a:cxnLst/>
              <a:rect l="l" t="t" r="r" b="b"/>
              <a:pathLst>
                <a:path w="772" h="534" extrusionOk="0">
                  <a:moveTo>
                    <a:pt x="772" y="189"/>
                  </a:moveTo>
                  <a:lnTo>
                    <a:pt x="772" y="189"/>
                  </a:lnTo>
                  <a:cubicBezTo>
                    <a:pt x="772" y="213"/>
                    <a:pt x="690" y="534"/>
                    <a:pt x="690" y="534"/>
                  </a:cubicBezTo>
                  <a:cubicBezTo>
                    <a:pt x="690" y="534"/>
                    <a:pt x="0" y="361"/>
                    <a:pt x="0" y="337"/>
                  </a:cubicBezTo>
                  <a:cubicBezTo>
                    <a:pt x="0" y="320"/>
                    <a:pt x="65" y="0"/>
                    <a:pt x="73" y="0"/>
                  </a:cubicBezTo>
                  <a:cubicBezTo>
                    <a:pt x="90" y="0"/>
                    <a:pt x="772" y="189"/>
                    <a:pt x="772" y="189"/>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9" name="Google Shape;2759;p46"/>
            <p:cNvSpPr/>
            <p:nvPr/>
          </p:nvSpPr>
          <p:spPr>
            <a:xfrm>
              <a:off x="2159705" y="2495070"/>
              <a:ext cx="5760" cy="2880"/>
            </a:xfrm>
            <a:custGeom>
              <a:avLst/>
              <a:gdLst/>
              <a:ahLst/>
              <a:cxnLst/>
              <a:rect l="l" t="t" r="r" b="b"/>
              <a:pathLst>
                <a:path w="16" h="8" extrusionOk="0">
                  <a:moveTo>
                    <a:pt x="0" y="0"/>
                  </a:moveTo>
                  <a:lnTo>
                    <a:pt x="0" y="0"/>
                  </a:lnTo>
                  <a:lnTo>
                    <a:pt x="0" y="0"/>
                  </a:lnTo>
                  <a:lnTo>
                    <a:pt x="0" y="0"/>
                  </a:lnTo>
                  <a:lnTo>
                    <a:pt x="0" y="0"/>
                  </a:lnTo>
                  <a:cubicBezTo>
                    <a:pt x="0" y="0"/>
                    <a:pt x="8" y="0"/>
                    <a:pt x="16" y="8"/>
                  </a:cubicBezTo>
                  <a:lnTo>
                    <a:pt x="16" y="8"/>
                  </a:lnTo>
                  <a:cubicBezTo>
                    <a:pt x="0" y="0"/>
                    <a:pt x="0" y="0"/>
                    <a:pt x="0" y="0"/>
                  </a:cubicBezTo>
                  <a:close/>
                </a:path>
              </a:pathLst>
            </a:custGeom>
            <a:solidFill>
              <a:srgbClr val="292E1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0" name="Google Shape;2760;p46"/>
            <p:cNvSpPr/>
            <p:nvPr/>
          </p:nvSpPr>
          <p:spPr>
            <a:xfrm>
              <a:off x="1751105" y="3797190"/>
              <a:ext cx="11880" cy="53640"/>
            </a:xfrm>
            <a:custGeom>
              <a:avLst/>
              <a:gdLst/>
              <a:ahLst/>
              <a:cxnLst/>
              <a:rect l="l" t="t" r="r" b="b"/>
              <a:pathLst>
                <a:path w="33" h="149" extrusionOk="0">
                  <a:moveTo>
                    <a:pt x="33" y="0"/>
                  </a:moveTo>
                  <a:lnTo>
                    <a:pt x="33" y="0"/>
                  </a:lnTo>
                  <a:lnTo>
                    <a:pt x="33" y="0"/>
                  </a:lnTo>
                  <a:cubicBezTo>
                    <a:pt x="25" y="0"/>
                    <a:pt x="17" y="9"/>
                    <a:pt x="17" y="9"/>
                  </a:cubicBezTo>
                  <a:cubicBezTo>
                    <a:pt x="17" y="25"/>
                    <a:pt x="17" y="25"/>
                    <a:pt x="17" y="25"/>
                  </a:cubicBezTo>
                  <a:cubicBezTo>
                    <a:pt x="0" y="149"/>
                    <a:pt x="0" y="149"/>
                    <a:pt x="0" y="149"/>
                  </a:cubicBezTo>
                  <a:cubicBezTo>
                    <a:pt x="33" y="0"/>
                    <a:pt x="33" y="0"/>
                    <a:pt x="33" y="0"/>
                  </a:cubicBezTo>
                  <a:close/>
                </a:path>
              </a:pathLst>
            </a:custGeom>
            <a:solidFill>
              <a:srgbClr val="E2D1A4"/>
            </a:solidFill>
            <a:ln>
              <a:noFill/>
            </a:ln>
          </p:spPr>
          <p:txBody>
            <a:bodyPr spcFirstLastPara="1" wrap="square" lIns="90000" tIns="8625" rIns="90000" bIns="8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1" name="Google Shape;2761;p46"/>
            <p:cNvSpPr/>
            <p:nvPr/>
          </p:nvSpPr>
          <p:spPr>
            <a:xfrm>
              <a:off x="1745345" y="2495070"/>
              <a:ext cx="441000" cy="1429560"/>
            </a:xfrm>
            <a:custGeom>
              <a:avLst/>
              <a:gdLst/>
              <a:ahLst/>
              <a:cxnLst/>
              <a:rect l="l" t="t" r="r" b="b"/>
              <a:pathLst>
                <a:path w="1225" h="3971" extrusionOk="0">
                  <a:moveTo>
                    <a:pt x="1151" y="0"/>
                  </a:moveTo>
                  <a:lnTo>
                    <a:pt x="1151" y="0"/>
                  </a:lnTo>
                  <a:cubicBezTo>
                    <a:pt x="847" y="1052"/>
                    <a:pt x="435" y="3305"/>
                    <a:pt x="312" y="3436"/>
                  </a:cubicBezTo>
                  <a:cubicBezTo>
                    <a:pt x="181" y="3576"/>
                    <a:pt x="74" y="3601"/>
                    <a:pt x="49" y="3617"/>
                  </a:cubicBezTo>
                  <a:lnTo>
                    <a:pt x="49" y="3617"/>
                  </a:lnTo>
                  <a:cubicBezTo>
                    <a:pt x="16" y="3766"/>
                    <a:pt x="16" y="3766"/>
                    <a:pt x="16" y="3766"/>
                  </a:cubicBezTo>
                  <a:cubicBezTo>
                    <a:pt x="0" y="3872"/>
                    <a:pt x="0" y="3872"/>
                    <a:pt x="0" y="3872"/>
                  </a:cubicBezTo>
                  <a:cubicBezTo>
                    <a:pt x="33" y="3889"/>
                    <a:pt x="164" y="3971"/>
                    <a:pt x="312" y="3971"/>
                  </a:cubicBezTo>
                  <a:cubicBezTo>
                    <a:pt x="320" y="3971"/>
                    <a:pt x="329" y="3971"/>
                    <a:pt x="337" y="3971"/>
                  </a:cubicBezTo>
                  <a:cubicBezTo>
                    <a:pt x="345" y="3963"/>
                    <a:pt x="345" y="3930"/>
                    <a:pt x="361" y="3872"/>
                  </a:cubicBezTo>
                  <a:lnTo>
                    <a:pt x="361" y="3872"/>
                  </a:lnTo>
                  <a:cubicBezTo>
                    <a:pt x="361" y="3872"/>
                    <a:pt x="378" y="3798"/>
                    <a:pt x="402" y="3675"/>
                  </a:cubicBezTo>
                  <a:cubicBezTo>
                    <a:pt x="608" y="2779"/>
                    <a:pt x="1192" y="148"/>
                    <a:pt x="1225" y="25"/>
                  </a:cubicBezTo>
                  <a:cubicBezTo>
                    <a:pt x="1167" y="8"/>
                    <a:pt x="1167" y="8"/>
                    <a:pt x="1167" y="8"/>
                  </a:cubicBezTo>
                  <a:lnTo>
                    <a:pt x="1167" y="8"/>
                  </a:lnTo>
                  <a:cubicBezTo>
                    <a:pt x="1159" y="0"/>
                    <a:pt x="1151" y="0"/>
                    <a:pt x="1151"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2" name="Google Shape;2762;p46"/>
            <p:cNvSpPr/>
            <p:nvPr/>
          </p:nvSpPr>
          <p:spPr>
            <a:xfrm>
              <a:off x="1875305" y="3818070"/>
              <a:ext cx="14760" cy="70920"/>
            </a:xfrm>
            <a:custGeom>
              <a:avLst/>
              <a:gdLst/>
              <a:ahLst/>
              <a:cxnLst/>
              <a:rect l="l" t="t" r="r" b="b"/>
              <a:pathLst>
                <a:path w="41" h="197" extrusionOk="0">
                  <a:moveTo>
                    <a:pt x="41" y="0"/>
                  </a:moveTo>
                  <a:lnTo>
                    <a:pt x="41" y="0"/>
                  </a:lnTo>
                  <a:cubicBezTo>
                    <a:pt x="17" y="123"/>
                    <a:pt x="0" y="197"/>
                    <a:pt x="0" y="197"/>
                  </a:cubicBezTo>
                  <a:lnTo>
                    <a:pt x="0" y="197"/>
                  </a:lnTo>
                  <a:cubicBezTo>
                    <a:pt x="9" y="148"/>
                    <a:pt x="25" y="82"/>
                    <a:pt x="41" y="0"/>
                  </a:cubicBezTo>
                  <a:close/>
                </a:path>
              </a:pathLst>
            </a:custGeom>
            <a:solidFill>
              <a:srgbClr val="C37821"/>
            </a:solidFill>
            <a:ln>
              <a:noFill/>
            </a:ln>
          </p:spPr>
          <p:txBody>
            <a:bodyPr spcFirstLastPara="1" wrap="square" lIns="90000" tIns="25900" rIns="90000" bIns="25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3" name="Google Shape;2763;p46"/>
            <p:cNvSpPr/>
            <p:nvPr/>
          </p:nvSpPr>
          <p:spPr>
            <a:xfrm>
              <a:off x="1476065" y="2429910"/>
              <a:ext cx="597600" cy="1503360"/>
            </a:xfrm>
            <a:custGeom>
              <a:avLst/>
              <a:gdLst/>
              <a:ahLst/>
              <a:cxnLst/>
              <a:rect l="l" t="t" r="r" b="b"/>
              <a:pathLst>
                <a:path w="1660" h="4176" extrusionOk="0">
                  <a:moveTo>
                    <a:pt x="65" y="4045"/>
                  </a:moveTo>
                  <a:lnTo>
                    <a:pt x="65" y="4045"/>
                  </a:lnTo>
                  <a:cubicBezTo>
                    <a:pt x="115" y="4070"/>
                    <a:pt x="180" y="4103"/>
                    <a:pt x="271" y="4119"/>
                  </a:cubicBezTo>
                  <a:cubicBezTo>
                    <a:pt x="337" y="4135"/>
                    <a:pt x="419" y="4144"/>
                    <a:pt x="485" y="4152"/>
                  </a:cubicBezTo>
                  <a:cubicBezTo>
                    <a:pt x="65" y="4045"/>
                    <a:pt x="65" y="4045"/>
                    <a:pt x="65" y="4045"/>
                  </a:cubicBezTo>
                  <a:moveTo>
                    <a:pt x="781" y="3807"/>
                  </a:moveTo>
                  <a:lnTo>
                    <a:pt x="781" y="3807"/>
                  </a:lnTo>
                  <a:cubicBezTo>
                    <a:pt x="698" y="4176"/>
                    <a:pt x="698" y="4176"/>
                    <a:pt x="698" y="4176"/>
                  </a:cubicBezTo>
                  <a:lnTo>
                    <a:pt x="698" y="4176"/>
                  </a:lnTo>
                  <a:cubicBezTo>
                    <a:pt x="781" y="3823"/>
                    <a:pt x="781" y="3823"/>
                    <a:pt x="781" y="3823"/>
                  </a:cubicBezTo>
                  <a:cubicBezTo>
                    <a:pt x="781" y="3807"/>
                    <a:pt x="781" y="3807"/>
                    <a:pt x="781" y="3807"/>
                  </a:cubicBezTo>
                  <a:moveTo>
                    <a:pt x="1397" y="1151"/>
                  </a:moveTo>
                  <a:lnTo>
                    <a:pt x="1397" y="1151"/>
                  </a:lnTo>
                  <a:cubicBezTo>
                    <a:pt x="781" y="3807"/>
                    <a:pt x="781" y="3807"/>
                    <a:pt x="781" y="3807"/>
                  </a:cubicBezTo>
                  <a:lnTo>
                    <a:pt x="781" y="3807"/>
                  </a:lnTo>
                  <a:cubicBezTo>
                    <a:pt x="1397" y="1151"/>
                    <a:pt x="1397" y="1151"/>
                    <a:pt x="1397" y="1151"/>
                  </a:cubicBezTo>
                  <a:moveTo>
                    <a:pt x="756" y="691"/>
                  </a:moveTo>
                  <a:lnTo>
                    <a:pt x="756" y="691"/>
                  </a:lnTo>
                  <a:cubicBezTo>
                    <a:pt x="558" y="1554"/>
                    <a:pt x="131" y="3412"/>
                    <a:pt x="0" y="4004"/>
                  </a:cubicBezTo>
                  <a:lnTo>
                    <a:pt x="0" y="4012"/>
                  </a:lnTo>
                  <a:cubicBezTo>
                    <a:pt x="764" y="691"/>
                    <a:pt x="764" y="691"/>
                    <a:pt x="764" y="691"/>
                  </a:cubicBezTo>
                  <a:lnTo>
                    <a:pt x="756" y="691"/>
                  </a:lnTo>
                  <a:moveTo>
                    <a:pt x="1660" y="0"/>
                  </a:moveTo>
                  <a:lnTo>
                    <a:pt x="1660" y="0"/>
                  </a:lnTo>
                  <a:cubicBezTo>
                    <a:pt x="1414" y="1077"/>
                    <a:pt x="1414" y="1077"/>
                    <a:pt x="1414" y="1077"/>
                  </a:cubicBezTo>
                  <a:lnTo>
                    <a:pt x="1414" y="1077"/>
                  </a:lnTo>
                  <a:cubicBezTo>
                    <a:pt x="1660" y="0"/>
                    <a:pt x="1660" y="0"/>
                    <a:pt x="1660"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4" name="Google Shape;2764;p46"/>
            <p:cNvSpPr/>
            <p:nvPr/>
          </p:nvSpPr>
          <p:spPr>
            <a:xfrm>
              <a:off x="2079785" y="2409390"/>
              <a:ext cx="0" cy="2880"/>
            </a:xfrm>
            <a:custGeom>
              <a:avLst/>
              <a:gdLst/>
              <a:ahLst/>
              <a:cxnLst/>
              <a:rect l="l" t="t" r="r" b="b"/>
              <a:pathLst>
                <a:path w="120000" h="8" extrusionOk="0">
                  <a:moveTo>
                    <a:pt x="0" y="0"/>
                  </a:moveTo>
                  <a:lnTo>
                    <a:pt x="0" y="8"/>
                  </a:lnTo>
                  <a:lnTo>
                    <a:pt x="0" y="8"/>
                  </a:lnTo>
                  <a:lnTo>
                    <a:pt x="0" y="0"/>
                  </a:lnTo>
                  <a:close/>
                </a:path>
              </a:pathLst>
            </a:custGeom>
            <a:solidFill>
              <a:srgbClr val="3A553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5" name="Google Shape;2765;p46"/>
            <p:cNvSpPr/>
            <p:nvPr/>
          </p:nvSpPr>
          <p:spPr>
            <a:xfrm>
              <a:off x="2079785" y="2409390"/>
              <a:ext cx="0" cy="2880"/>
            </a:xfrm>
            <a:custGeom>
              <a:avLst/>
              <a:gdLst/>
              <a:ahLst/>
              <a:cxnLst/>
              <a:rect l="l" t="t" r="r" b="b"/>
              <a:pathLst>
                <a:path w="120000" h="8" extrusionOk="0">
                  <a:moveTo>
                    <a:pt x="0" y="0"/>
                  </a:moveTo>
                  <a:lnTo>
                    <a:pt x="0" y="8"/>
                  </a:lnTo>
                  <a:lnTo>
                    <a:pt x="0" y="8"/>
                  </a:lnTo>
                  <a:lnTo>
                    <a:pt x="0" y="0"/>
                  </a:lnTo>
                  <a:close/>
                </a:path>
              </a:pathLst>
            </a:custGeom>
            <a:solidFill>
              <a:srgbClr val="3A553B"/>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6" name="Google Shape;2766;p46"/>
            <p:cNvSpPr/>
            <p:nvPr/>
          </p:nvSpPr>
          <p:spPr>
            <a:xfrm>
              <a:off x="1978985" y="2817630"/>
              <a:ext cx="6120" cy="26640"/>
            </a:xfrm>
            <a:custGeom>
              <a:avLst/>
              <a:gdLst/>
              <a:ahLst/>
              <a:cxnLst/>
              <a:rect l="l" t="t" r="r" b="b"/>
              <a:pathLst>
                <a:path w="17" h="74" extrusionOk="0">
                  <a:moveTo>
                    <a:pt x="17" y="0"/>
                  </a:moveTo>
                  <a:lnTo>
                    <a:pt x="17" y="0"/>
                  </a:lnTo>
                  <a:cubicBezTo>
                    <a:pt x="0" y="74"/>
                    <a:pt x="0" y="74"/>
                    <a:pt x="0" y="74"/>
                  </a:cubicBezTo>
                  <a:lnTo>
                    <a:pt x="0" y="74"/>
                  </a:lnTo>
                  <a:cubicBezTo>
                    <a:pt x="17" y="0"/>
                    <a:pt x="17" y="0"/>
                    <a:pt x="17" y="0"/>
                  </a:cubicBezTo>
                  <a:close/>
                </a:path>
              </a:pathLst>
            </a:custGeom>
            <a:solidFill>
              <a:srgbClr val="292E1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7" name="Google Shape;2767;p46"/>
            <p:cNvSpPr/>
            <p:nvPr/>
          </p:nvSpPr>
          <p:spPr>
            <a:xfrm>
              <a:off x="2073665" y="2412270"/>
              <a:ext cx="6120" cy="17640"/>
            </a:xfrm>
            <a:custGeom>
              <a:avLst/>
              <a:gdLst/>
              <a:ahLst/>
              <a:cxnLst/>
              <a:rect l="l" t="t" r="r" b="b"/>
              <a:pathLst>
                <a:path w="17" h="49" extrusionOk="0">
                  <a:moveTo>
                    <a:pt x="17" y="0"/>
                  </a:moveTo>
                  <a:lnTo>
                    <a:pt x="17" y="0"/>
                  </a:lnTo>
                  <a:cubicBezTo>
                    <a:pt x="0" y="49"/>
                    <a:pt x="0" y="49"/>
                    <a:pt x="0" y="49"/>
                  </a:cubicBezTo>
                  <a:lnTo>
                    <a:pt x="0" y="49"/>
                  </a:lnTo>
                  <a:cubicBezTo>
                    <a:pt x="17" y="0"/>
                    <a:pt x="17" y="0"/>
                    <a:pt x="17" y="0"/>
                  </a:cubicBezTo>
                  <a:close/>
                </a:path>
              </a:pathLst>
            </a:custGeom>
            <a:solidFill>
              <a:srgbClr val="292E1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68" name="Google Shape;2768;p46"/>
            <p:cNvSpPr/>
            <p:nvPr/>
          </p:nvSpPr>
          <p:spPr>
            <a:xfrm>
              <a:off x="1476065" y="2409390"/>
              <a:ext cx="603720" cy="1523880"/>
            </a:xfrm>
            <a:custGeom>
              <a:avLst/>
              <a:gdLst/>
              <a:ahLst/>
              <a:cxnLst/>
              <a:rect l="l" t="t" r="r" b="b"/>
              <a:pathLst>
                <a:path w="1677" h="4233" extrusionOk="0">
                  <a:moveTo>
                    <a:pt x="1677" y="0"/>
                  </a:moveTo>
                  <a:lnTo>
                    <a:pt x="1677" y="0"/>
                  </a:lnTo>
                  <a:cubicBezTo>
                    <a:pt x="1677" y="0"/>
                    <a:pt x="1595" y="263"/>
                    <a:pt x="1496" y="592"/>
                  </a:cubicBezTo>
                  <a:cubicBezTo>
                    <a:pt x="1504" y="592"/>
                    <a:pt x="1513" y="592"/>
                    <a:pt x="1513" y="600"/>
                  </a:cubicBezTo>
                  <a:cubicBezTo>
                    <a:pt x="1513" y="600"/>
                    <a:pt x="1446" y="920"/>
                    <a:pt x="1446" y="937"/>
                  </a:cubicBezTo>
                  <a:lnTo>
                    <a:pt x="1446" y="937"/>
                  </a:lnTo>
                  <a:cubicBezTo>
                    <a:pt x="1438" y="937"/>
                    <a:pt x="1414" y="937"/>
                    <a:pt x="1389" y="929"/>
                  </a:cubicBezTo>
                  <a:cubicBezTo>
                    <a:pt x="1266" y="1315"/>
                    <a:pt x="1150" y="1701"/>
                    <a:pt x="1109" y="1808"/>
                  </a:cubicBezTo>
                  <a:cubicBezTo>
                    <a:pt x="1027" y="2046"/>
                    <a:pt x="698" y="3831"/>
                    <a:pt x="616" y="3913"/>
                  </a:cubicBezTo>
                  <a:cubicBezTo>
                    <a:pt x="567" y="3963"/>
                    <a:pt x="419" y="4028"/>
                    <a:pt x="303" y="4028"/>
                  </a:cubicBezTo>
                  <a:cubicBezTo>
                    <a:pt x="221" y="4028"/>
                    <a:pt x="164" y="4004"/>
                    <a:pt x="147" y="3921"/>
                  </a:cubicBezTo>
                  <a:cubicBezTo>
                    <a:pt x="106" y="3723"/>
                    <a:pt x="805" y="912"/>
                    <a:pt x="805" y="912"/>
                  </a:cubicBezTo>
                  <a:cubicBezTo>
                    <a:pt x="822" y="764"/>
                    <a:pt x="822" y="764"/>
                    <a:pt x="822" y="764"/>
                  </a:cubicBezTo>
                  <a:cubicBezTo>
                    <a:pt x="789" y="756"/>
                    <a:pt x="772" y="748"/>
                    <a:pt x="764" y="748"/>
                  </a:cubicBezTo>
                  <a:cubicBezTo>
                    <a:pt x="0" y="4069"/>
                    <a:pt x="0" y="4069"/>
                    <a:pt x="0" y="4069"/>
                  </a:cubicBezTo>
                  <a:cubicBezTo>
                    <a:pt x="8" y="4077"/>
                    <a:pt x="33" y="4086"/>
                    <a:pt x="65" y="4102"/>
                  </a:cubicBezTo>
                  <a:cubicBezTo>
                    <a:pt x="485" y="4209"/>
                    <a:pt x="485" y="4209"/>
                    <a:pt x="485" y="4209"/>
                  </a:cubicBezTo>
                  <a:cubicBezTo>
                    <a:pt x="592" y="4225"/>
                    <a:pt x="682" y="4233"/>
                    <a:pt x="698" y="4233"/>
                  </a:cubicBezTo>
                  <a:cubicBezTo>
                    <a:pt x="781" y="3864"/>
                    <a:pt x="781" y="3864"/>
                    <a:pt x="781" y="3864"/>
                  </a:cubicBezTo>
                  <a:lnTo>
                    <a:pt x="781" y="3864"/>
                  </a:lnTo>
                  <a:lnTo>
                    <a:pt x="781" y="3864"/>
                  </a:lnTo>
                  <a:cubicBezTo>
                    <a:pt x="1397" y="1208"/>
                    <a:pt x="1397" y="1208"/>
                    <a:pt x="1397" y="1208"/>
                  </a:cubicBezTo>
                  <a:cubicBezTo>
                    <a:pt x="1414" y="1134"/>
                    <a:pt x="1414" y="1134"/>
                    <a:pt x="1414" y="1134"/>
                  </a:cubicBezTo>
                  <a:cubicBezTo>
                    <a:pt x="1660" y="57"/>
                    <a:pt x="1660" y="57"/>
                    <a:pt x="1660" y="57"/>
                  </a:cubicBezTo>
                  <a:cubicBezTo>
                    <a:pt x="1677" y="8"/>
                    <a:pt x="1677" y="8"/>
                    <a:pt x="1677" y="8"/>
                  </a:cubicBezTo>
                  <a:cubicBezTo>
                    <a:pt x="1677" y="0"/>
                    <a:pt x="1677" y="0"/>
                    <a:pt x="1677" y="0"/>
                  </a:cubicBezTo>
                  <a:close/>
                </a:path>
              </a:pathLst>
            </a:custGeom>
            <a:solidFill>
              <a:srgbClr val="2C392F">
                <a:alpha val="15189"/>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9" name="Google Shape;2769;p46"/>
            <p:cNvSpPr/>
            <p:nvPr/>
          </p:nvSpPr>
          <p:spPr>
            <a:xfrm>
              <a:off x="1777745" y="2515950"/>
              <a:ext cx="9000" cy="35280"/>
            </a:xfrm>
            <a:custGeom>
              <a:avLst/>
              <a:gdLst/>
              <a:ahLst/>
              <a:cxnLst/>
              <a:rect l="l" t="t" r="r" b="b"/>
              <a:pathLst>
                <a:path w="25" h="98" extrusionOk="0">
                  <a:moveTo>
                    <a:pt x="25" y="0"/>
                  </a:moveTo>
                  <a:lnTo>
                    <a:pt x="25" y="0"/>
                  </a:lnTo>
                  <a:cubicBezTo>
                    <a:pt x="25" y="8"/>
                    <a:pt x="16" y="41"/>
                    <a:pt x="0" y="98"/>
                  </a:cubicBezTo>
                  <a:lnTo>
                    <a:pt x="0" y="98"/>
                  </a:lnTo>
                  <a:cubicBezTo>
                    <a:pt x="25" y="0"/>
                    <a:pt x="25" y="0"/>
                    <a:pt x="25" y="0"/>
                  </a:cubicBezTo>
                  <a:close/>
                </a:path>
              </a:pathLst>
            </a:custGeom>
            <a:solidFill>
              <a:srgbClr val="E2D1A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0" name="Google Shape;2770;p46"/>
            <p:cNvSpPr/>
            <p:nvPr/>
          </p:nvSpPr>
          <p:spPr>
            <a:xfrm>
              <a:off x="1777745" y="2515950"/>
              <a:ext cx="9000" cy="35280"/>
            </a:xfrm>
            <a:custGeom>
              <a:avLst/>
              <a:gdLst/>
              <a:ahLst/>
              <a:cxnLst/>
              <a:rect l="l" t="t" r="r" b="b"/>
              <a:pathLst>
                <a:path w="25" h="98" extrusionOk="0">
                  <a:moveTo>
                    <a:pt x="25" y="0"/>
                  </a:moveTo>
                  <a:lnTo>
                    <a:pt x="25" y="0"/>
                  </a:lnTo>
                  <a:lnTo>
                    <a:pt x="25" y="0"/>
                  </a:lnTo>
                  <a:cubicBezTo>
                    <a:pt x="0" y="98"/>
                    <a:pt x="0" y="98"/>
                    <a:pt x="0" y="98"/>
                  </a:cubicBezTo>
                  <a:cubicBezTo>
                    <a:pt x="8" y="98"/>
                    <a:pt x="8" y="98"/>
                    <a:pt x="16" y="98"/>
                  </a:cubicBezTo>
                  <a:cubicBezTo>
                    <a:pt x="25" y="0"/>
                    <a:pt x="25" y="0"/>
                    <a:pt x="25" y="0"/>
                  </a:cubicBezTo>
                  <a:close/>
                </a:path>
              </a:pathLst>
            </a:custGeom>
            <a:solidFill>
              <a:srgbClr val="6F844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1" name="Google Shape;2771;p46"/>
            <p:cNvSpPr/>
            <p:nvPr/>
          </p:nvSpPr>
          <p:spPr>
            <a:xfrm>
              <a:off x="1268705" y="3841470"/>
              <a:ext cx="204480" cy="100800"/>
            </a:xfrm>
            <a:custGeom>
              <a:avLst/>
              <a:gdLst/>
              <a:ahLst/>
              <a:cxnLst/>
              <a:rect l="l" t="t" r="r" b="b"/>
              <a:pathLst>
                <a:path w="568" h="280" extrusionOk="0">
                  <a:moveTo>
                    <a:pt x="0" y="124"/>
                  </a:moveTo>
                  <a:lnTo>
                    <a:pt x="0" y="124"/>
                  </a:lnTo>
                  <a:lnTo>
                    <a:pt x="0" y="124"/>
                  </a:lnTo>
                  <a:cubicBezTo>
                    <a:pt x="0" y="124"/>
                    <a:pt x="255" y="255"/>
                    <a:pt x="329" y="255"/>
                  </a:cubicBezTo>
                  <a:cubicBezTo>
                    <a:pt x="395" y="255"/>
                    <a:pt x="477" y="280"/>
                    <a:pt x="510" y="280"/>
                  </a:cubicBezTo>
                  <a:cubicBezTo>
                    <a:pt x="518" y="280"/>
                    <a:pt x="526" y="272"/>
                    <a:pt x="535" y="272"/>
                  </a:cubicBezTo>
                  <a:cubicBezTo>
                    <a:pt x="321" y="272"/>
                    <a:pt x="17" y="124"/>
                    <a:pt x="0" y="124"/>
                  </a:cubicBezTo>
                  <a:moveTo>
                    <a:pt x="568" y="124"/>
                  </a:moveTo>
                  <a:lnTo>
                    <a:pt x="568" y="124"/>
                  </a:lnTo>
                  <a:cubicBezTo>
                    <a:pt x="542" y="214"/>
                    <a:pt x="535" y="272"/>
                    <a:pt x="535" y="272"/>
                  </a:cubicBezTo>
                  <a:cubicBezTo>
                    <a:pt x="542" y="264"/>
                    <a:pt x="559" y="173"/>
                    <a:pt x="568" y="124"/>
                  </a:cubicBezTo>
                  <a:moveTo>
                    <a:pt x="0" y="0"/>
                  </a:moveTo>
                  <a:lnTo>
                    <a:pt x="0" y="0"/>
                  </a:lnTo>
                  <a:cubicBezTo>
                    <a:pt x="0" y="124"/>
                    <a:pt x="0" y="124"/>
                    <a:pt x="0" y="124"/>
                  </a:cubicBezTo>
                  <a:cubicBezTo>
                    <a:pt x="0" y="124"/>
                    <a:pt x="8" y="83"/>
                    <a:pt x="25" y="9"/>
                  </a:cubicBezTo>
                  <a:cubicBezTo>
                    <a:pt x="8" y="9"/>
                    <a:pt x="0" y="0"/>
                    <a:pt x="0" y="0"/>
                  </a:cubicBezTo>
                  <a:close/>
                </a:path>
              </a:pathLst>
            </a:custGeom>
            <a:solidFill>
              <a:srgbClr val="E2D1A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2" name="Google Shape;2772;p46"/>
            <p:cNvSpPr/>
            <p:nvPr/>
          </p:nvSpPr>
          <p:spPr>
            <a:xfrm>
              <a:off x="1748225" y="2551230"/>
              <a:ext cx="272520" cy="195480"/>
            </a:xfrm>
            <a:custGeom>
              <a:avLst/>
              <a:gdLst/>
              <a:ahLst/>
              <a:cxnLst/>
              <a:rect l="l" t="t" r="r" b="b"/>
              <a:pathLst>
                <a:path w="757" h="543" extrusionOk="0">
                  <a:moveTo>
                    <a:pt x="740" y="198"/>
                  </a:moveTo>
                  <a:lnTo>
                    <a:pt x="740" y="198"/>
                  </a:lnTo>
                  <a:cubicBezTo>
                    <a:pt x="707" y="304"/>
                    <a:pt x="666" y="419"/>
                    <a:pt x="633" y="535"/>
                  </a:cubicBezTo>
                  <a:cubicBezTo>
                    <a:pt x="658" y="543"/>
                    <a:pt x="682" y="543"/>
                    <a:pt x="690" y="543"/>
                  </a:cubicBezTo>
                  <a:lnTo>
                    <a:pt x="690" y="543"/>
                  </a:lnTo>
                  <a:cubicBezTo>
                    <a:pt x="690" y="526"/>
                    <a:pt x="757" y="206"/>
                    <a:pt x="757" y="206"/>
                  </a:cubicBezTo>
                  <a:cubicBezTo>
                    <a:pt x="757" y="198"/>
                    <a:pt x="748" y="198"/>
                    <a:pt x="740" y="198"/>
                  </a:cubicBezTo>
                  <a:moveTo>
                    <a:pt x="82" y="0"/>
                  </a:moveTo>
                  <a:lnTo>
                    <a:pt x="82" y="0"/>
                  </a:lnTo>
                  <a:cubicBezTo>
                    <a:pt x="66" y="82"/>
                    <a:pt x="41" y="198"/>
                    <a:pt x="0" y="354"/>
                  </a:cubicBezTo>
                  <a:cubicBezTo>
                    <a:pt x="8" y="354"/>
                    <a:pt x="8" y="354"/>
                    <a:pt x="8" y="354"/>
                  </a:cubicBezTo>
                  <a:cubicBezTo>
                    <a:pt x="16" y="354"/>
                    <a:pt x="33" y="362"/>
                    <a:pt x="66" y="370"/>
                  </a:cubicBezTo>
                  <a:cubicBezTo>
                    <a:pt x="98" y="0"/>
                    <a:pt x="98" y="0"/>
                    <a:pt x="98" y="0"/>
                  </a:cubicBezTo>
                  <a:cubicBezTo>
                    <a:pt x="90" y="0"/>
                    <a:pt x="90" y="0"/>
                    <a:pt x="82"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3" name="Google Shape;2773;p46"/>
            <p:cNvSpPr/>
            <p:nvPr/>
          </p:nvSpPr>
          <p:spPr>
            <a:xfrm>
              <a:off x="1268705" y="2515950"/>
              <a:ext cx="518040" cy="1423440"/>
            </a:xfrm>
            <a:custGeom>
              <a:avLst/>
              <a:gdLst/>
              <a:ahLst/>
              <a:cxnLst/>
              <a:rect l="l" t="t" r="r" b="b"/>
              <a:pathLst>
                <a:path w="1439" h="3954" extrusionOk="0">
                  <a:moveTo>
                    <a:pt x="1439" y="0"/>
                  </a:moveTo>
                  <a:lnTo>
                    <a:pt x="1439" y="0"/>
                  </a:lnTo>
                  <a:cubicBezTo>
                    <a:pt x="1315" y="0"/>
                    <a:pt x="1315" y="0"/>
                    <a:pt x="1315" y="0"/>
                  </a:cubicBezTo>
                  <a:cubicBezTo>
                    <a:pt x="1168" y="665"/>
                    <a:pt x="600" y="3469"/>
                    <a:pt x="460" y="3617"/>
                  </a:cubicBezTo>
                  <a:cubicBezTo>
                    <a:pt x="395" y="3691"/>
                    <a:pt x="280" y="3708"/>
                    <a:pt x="189" y="3708"/>
                  </a:cubicBezTo>
                  <a:cubicBezTo>
                    <a:pt x="123" y="3708"/>
                    <a:pt x="58" y="3699"/>
                    <a:pt x="25" y="3691"/>
                  </a:cubicBezTo>
                  <a:cubicBezTo>
                    <a:pt x="8" y="3765"/>
                    <a:pt x="0" y="3806"/>
                    <a:pt x="0" y="3806"/>
                  </a:cubicBezTo>
                  <a:lnTo>
                    <a:pt x="0" y="3806"/>
                  </a:lnTo>
                  <a:lnTo>
                    <a:pt x="0" y="3806"/>
                  </a:lnTo>
                  <a:lnTo>
                    <a:pt x="0" y="3806"/>
                  </a:lnTo>
                  <a:cubicBezTo>
                    <a:pt x="17" y="3806"/>
                    <a:pt x="321" y="3954"/>
                    <a:pt x="535" y="3954"/>
                  </a:cubicBezTo>
                  <a:lnTo>
                    <a:pt x="535" y="3954"/>
                  </a:lnTo>
                  <a:lnTo>
                    <a:pt x="535" y="3954"/>
                  </a:lnTo>
                  <a:cubicBezTo>
                    <a:pt x="535" y="3954"/>
                    <a:pt x="542" y="3896"/>
                    <a:pt x="568" y="3806"/>
                  </a:cubicBezTo>
                  <a:cubicBezTo>
                    <a:pt x="568" y="3781"/>
                    <a:pt x="568" y="3765"/>
                    <a:pt x="568" y="3765"/>
                  </a:cubicBezTo>
                  <a:lnTo>
                    <a:pt x="576" y="3765"/>
                  </a:lnTo>
                  <a:cubicBezTo>
                    <a:pt x="707" y="3173"/>
                    <a:pt x="1134" y="1315"/>
                    <a:pt x="1332" y="452"/>
                  </a:cubicBezTo>
                  <a:cubicBezTo>
                    <a:pt x="1373" y="296"/>
                    <a:pt x="1398" y="180"/>
                    <a:pt x="1414" y="98"/>
                  </a:cubicBezTo>
                  <a:cubicBezTo>
                    <a:pt x="1430" y="41"/>
                    <a:pt x="1439" y="8"/>
                    <a:pt x="1439" y="0"/>
                  </a:cubicBezTo>
                  <a:close/>
                </a:path>
              </a:pathLst>
            </a:custGeom>
            <a:solidFill>
              <a:srgbClr val="2C392F">
                <a:alpha val="193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4" name="Google Shape;2774;p46"/>
            <p:cNvSpPr/>
            <p:nvPr/>
          </p:nvSpPr>
          <p:spPr>
            <a:xfrm>
              <a:off x="1757225" y="3800430"/>
              <a:ext cx="0" cy="5760"/>
            </a:xfrm>
            <a:custGeom>
              <a:avLst/>
              <a:gdLst/>
              <a:ahLst/>
              <a:cxnLst/>
              <a:rect l="l" t="t" r="r" b="b"/>
              <a:pathLst>
                <a:path w="120000" h="16" extrusionOk="0">
                  <a:moveTo>
                    <a:pt x="0" y="0"/>
                  </a:moveTo>
                  <a:lnTo>
                    <a:pt x="0" y="0"/>
                  </a:lnTo>
                  <a:lnTo>
                    <a:pt x="0" y="0"/>
                  </a:lnTo>
                  <a:lnTo>
                    <a:pt x="0" y="0"/>
                  </a:lnTo>
                  <a:cubicBezTo>
                    <a:pt x="0" y="16"/>
                    <a:pt x="0" y="16"/>
                    <a:pt x="0" y="16"/>
                  </a:cubicBezTo>
                  <a:cubicBezTo>
                    <a:pt x="0" y="0"/>
                    <a:pt x="0" y="0"/>
                    <a:pt x="0" y="0"/>
                  </a:cubicBezTo>
                  <a:close/>
                </a:path>
              </a:pathLst>
            </a:custGeom>
            <a:solidFill>
              <a:srgbClr val="C8AB6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5" name="Google Shape;2775;p46"/>
            <p:cNvSpPr/>
            <p:nvPr/>
          </p:nvSpPr>
          <p:spPr>
            <a:xfrm>
              <a:off x="1757225" y="3800430"/>
              <a:ext cx="0" cy="0"/>
            </a:xfrm>
            <a:custGeom>
              <a:avLst/>
              <a:gdLst/>
              <a:ahLst/>
              <a:cxnLst/>
              <a:rect l="l" t="t" r="r" b="b"/>
              <a:pathLst>
                <a:path w="120000" h="120000" extrusionOk="0">
                  <a:moveTo>
                    <a:pt x="0" y="0"/>
                  </a:moveTo>
                  <a:lnTo>
                    <a:pt x="0" y="0"/>
                  </a:lnTo>
                  <a:close/>
                </a:path>
              </a:pathLst>
            </a:custGeom>
            <a:solidFill>
              <a:srgbClr val="626C3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6" name="Google Shape;2776;p46"/>
            <p:cNvSpPr/>
            <p:nvPr/>
          </p:nvSpPr>
          <p:spPr>
            <a:xfrm>
              <a:off x="2073665" y="2515950"/>
              <a:ext cx="118440" cy="523440"/>
            </a:xfrm>
            <a:custGeom>
              <a:avLst/>
              <a:gdLst/>
              <a:ahLst/>
              <a:cxnLst/>
              <a:rect l="l" t="t" r="r" b="b"/>
              <a:pathLst>
                <a:path w="329" h="1454" extrusionOk="0">
                  <a:moveTo>
                    <a:pt x="0" y="1439"/>
                  </a:moveTo>
                  <a:lnTo>
                    <a:pt x="0" y="1439"/>
                  </a:lnTo>
                  <a:cubicBezTo>
                    <a:pt x="0" y="1454"/>
                    <a:pt x="0" y="1454"/>
                    <a:pt x="0" y="1454"/>
                  </a:cubicBezTo>
                  <a:cubicBezTo>
                    <a:pt x="0" y="1446"/>
                    <a:pt x="0" y="1446"/>
                    <a:pt x="0" y="1439"/>
                  </a:cubicBezTo>
                  <a:moveTo>
                    <a:pt x="329" y="0"/>
                  </a:moveTo>
                  <a:lnTo>
                    <a:pt x="329" y="0"/>
                  </a:lnTo>
                  <a:cubicBezTo>
                    <a:pt x="17" y="1381"/>
                    <a:pt x="17" y="1381"/>
                    <a:pt x="17" y="1381"/>
                  </a:cubicBezTo>
                  <a:lnTo>
                    <a:pt x="17" y="1381"/>
                  </a:lnTo>
                  <a:cubicBezTo>
                    <a:pt x="140" y="847"/>
                    <a:pt x="255" y="345"/>
                    <a:pt x="329" y="0"/>
                  </a:cubicBezTo>
                  <a:close/>
                </a:path>
              </a:pathLst>
            </a:custGeom>
            <a:solidFill>
              <a:srgbClr val="2E382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77" name="Google Shape;2777;p46"/>
            <p:cNvSpPr/>
            <p:nvPr/>
          </p:nvSpPr>
          <p:spPr>
            <a:xfrm>
              <a:off x="2194985" y="2347110"/>
              <a:ext cx="35640" cy="154080"/>
            </a:xfrm>
            <a:custGeom>
              <a:avLst/>
              <a:gdLst/>
              <a:ahLst/>
              <a:cxnLst/>
              <a:rect l="l" t="t" r="r" b="b"/>
              <a:pathLst>
                <a:path w="99" h="428" extrusionOk="0">
                  <a:moveTo>
                    <a:pt x="41" y="255"/>
                  </a:moveTo>
                  <a:lnTo>
                    <a:pt x="41" y="255"/>
                  </a:lnTo>
                  <a:cubicBezTo>
                    <a:pt x="0" y="428"/>
                    <a:pt x="0" y="428"/>
                    <a:pt x="0" y="428"/>
                  </a:cubicBezTo>
                  <a:lnTo>
                    <a:pt x="9" y="428"/>
                  </a:lnTo>
                  <a:cubicBezTo>
                    <a:pt x="17" y="361"/>
                    <a:pt x="33" y="304"/>
                    <a:pt x="41" y="255"/>
                  </a:cubicBezTo>
                  <a:moveTo>
                    <a:pt x="99" y="0"/>
                  </a:moveTo>
                  <a:lnTo>
                    <a:pt x="99" y="0"/>
                  </a:lnTo>
                  <a:cubicBezTo>
                    <a:pt x="74" y="107"/>
                    <a:pt x="74" y="107"/>
                    <a:pt x="74" y="107"/>
                  </a:cubicBezTo>
                  <a:lnTo>
                    <a:pt x="74" y="107"/>
                  </a:lnTo>
                  <a:cubicBezTo>
                    <a:pt x="91" y="33"/>
                    <a:pt x="99" y="0"/>
                    <a:pt x="99" y="0"/>
                  </a:cubicBezTo>
                  <a:close/>
                </a:path>
              </a:pathLst>
            </a:custGeom>
            <a:solidFill>
              <a:srgbClr val="64897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8" name="Google Shape;2778;p46"/>
            <p:cNvSpPr/>
            <p:nvPr/>
          </p:nvSpPr>
          <p:spPr>
            <a:xfrm>
              <a:off x="2209745" y="2385630"/>
              <a:ext cx="11880" cy="53280"/>
            </a:xfrm>
            <a:custGeom>
              <a:avLst/>
              <a:gdLst/>
              <a:ahLst/>
              <a:cxnLst/>
              <a:rect l="l" t="t" r="r" b="b"/>
              <a:pathLst>
                <a:path w="33" h="148" extrusionOk="0">
                  <a:moveTo>
                    <a:pt x="17" y="66"/>
                  </a:moveTo>
                  <a:lnTo>
                    <a:pt x="17" y="66"/>
                  </a:lnTo>
                  <a:cubicBezTo>
                    <a:pt x="0" y="148"/>
                    <a:pt x="0" y="148"/>
                    <a:pt x="0" y="148"/>
                  </a:cubicBezTo>
                  <a:lnTo>
                    <a:pt x="0" y="148"/>
                  </a:lnTo>
                  <a:cubicBezTo>
                    <a:pt x="9" y="115"/>
                    <a:pt x="17" y="90"/>
                    <a:pt x="26" y="66"/>
                  </a:cubicBezTo>
                  <a:cubicBezTo>
                    <a:pt x="17" y="66"/>
                    <a:pt x="17" y="66"/>
                    <a:pt x="17" y="66"/>
                  </a:cubicBezTo>
                  <a:moveTo>
                    <a:pt x="33" y="0"/>
                  </a:moveTo>
                  <a:lnTo>
                    <a:pt x="33" y="0"/>
                  </a:lnTo>
                  <a:cubicBezTo>
                    <a:pt x="26" y="49"/>
                    <a:pt x="26" y="49"/>
                    <a:pt x="26" y="49"/>
                  </a:cubicBezTo>
                  <a:lnTo>
                    <a:pt x="26" y="49"/>
                  </a:lnTo>
                  <a:cubicBezTo>
                    <a:pt x="33" y="33"/>
                    <a:pt x="33" y="16"/>
                    <a:pt x="33" y="0"/>
                  </a:cubicBezTo>
                  <a:close/>
                </a:path>
              </a:pathLst>
            </a:custGeom>
            <a:solidFill>
              <a:srgbClr val="5A7F6B"/>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9" name="Google Shape;2779;p46"/>
            <p:cNvSpPr/>
            <p:nvPr/>
          </p:nvSpPr>
          <p:spPr>
            <a:xfrm>
              <a:off x="2073665" y="3013110"/>
              <a:ext cx="6120" cy="20880"/>
            </a:xfrm>
            <a:custGeom>
              <a:avLst/>
              <a:gdLst/>
              <a:ahLst/>
              <a:cxnLst/>
              <a:rect l="l" t="t" r="r" b="b"/>
              <a:pathLst>
                <a:path w="17" h="58" extrusionOk="0">
                  <a:moveTo>
                    <a:pt x="17" y="0"/>
                  </a:moveTo>
                  <a:lnTo>
                    <a:pt x="17" y="0"/>
                  </a:lnTo>
                  <a:cubicBezTo>
                    <a:pt x="0" y="58"/>
                    <a:pt x="0" y="58"/>
                    <a:pt x="0" y="58"/>
                  </a:cubicBezTo>
                  <a:lnTo>
                    <a:pt x="0" y="58"/>
                  </a:lnTo>
                  <a:cubicBezTo>
                    <a:pt x="9" y="41"/>
                    <a:pt x="9" y="16"/>
                    <a:pt x="17" y="0"/>
                  </a:cubicBezTo>
                  <a:close/>
                </a:path>
              </a:pathLst>
            </a:custGeom>
            <a:solidFill>
              <a:srgbClr val="54645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0" name="Google Shape;2780;p46"/>
            <p:cNvSpPr/>
            <p:nvPr/>
          </p:nvSpPr>
          <p:spPr>
            <a:xfrm>
              <a:off x="2215865" y="2403270"/>
              <a:ext cx="3240" cy="6120"/>
            </a:xfrm>
            <a:custGeom>
              <a:avLst/>
              <a:gdLst/>
              <a:ahLst/>
              <a:cxnLst/>
              <a:rect l="l" t="t" r="r" b="b"/>
              <a:pathLst>
                <a:path w="9" h="17" extrusionOk="0">
                  <a:moveTo>
                    <a:pt x="9" y="0"/>
                  </a:moveTo>
                  <a:lnTo>
                    <a:pt x="9" y="0"/>
                  </a:lnTo>
                  <a:cubicBezTo>
                    <a:pt x="0" y="17"/>
                    <a:pt x="0" y="17"/>
                    <a:pt x="0" y="17"/>
                  </a:cubicBezTo>
                  <a:lnTo>
                    <a:pt x="9" y="17"/>
                  </a:lnTo>
                  <a:cubicBezTo>
                    <a:pt x="9" y="8"/>
                    <a:pt x="9" y="8"/>
                    <a:pt x="9" y="0"/>
                  </a:cubicBezTo>
                  <a:close/>
                </a:path>
              </a:pathLst>
            </a:custGeom>
            <a:solidFill>
              <a:srgbClr val="54645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1" name="Google Shape;2781;p46"/>
            <p:cNvSpPr/>
            <p:nvPr/>
          </p:nvSpPr>
          <p:spPr>
            <a:xfrm>
              <a:off x="2192105" y="2501190"/>
              <a:ext cx="6120" cy="14760"/>
            </a:xfrm>
            <a:custGeom>
              <a:avLst/>
              <a:gdLst/>
              <a:ahLst/>
              <a:cxnLst/>
              <a:rect l="l" t="t" r="r" b="b"/>
              <a:pathLst>
                <a:path w="17" h="41" extrusionOk="0">
                  <a:moveTo>
                    <a:pt x="8" y="0"/>
                  </a:moveTo>
                  <a:lnTo>
                    <a:pt x="8" y="0"/>
                  </a:lnTo>
                  <a:cubicBezTo>
                    <a:pt x="0" y="41"/>
                    <a:pt x="0" y="41"/>
                    <a:pt x="0" y="41"/>
                  </a:cubicBezTo>
                  <a:lnTo>
                    <a:pt x="0" y="41"/>
                  </a:lnTo>
                  <a:cubicBezTo>
                    <a:pt x="8" y="24"/>
                    <a:pt x="8" y="16"/>
                    <a:pt x="17" y="0"/>
                  </a:cubicBezTo>
                  <a:cubicBezTo>
                    <a:pt x="8" y="0"/>
                    <a:pt x="8" y="0"/>
                    <a:pt x="8" y="0"/>
                  </a:cubicBezTo>
                  <a:close/>
                </a:path>
              </a:pathLst>
            </a:custGeom>
            <a:solidFill>
              <a:srgbClr val="54645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2" name="Google Shape;2782;p46"/>
            <p:cNvSpPr/>
            <p:nvPr/>
          </p:nvSpPr>
          <p:spPr>
            <a:xfrm>
              <a:off x="2431865" y="2394630"/>
              <a:ext cx="32400" cy="11520"/>
            </a:xfrm>
            <a:custGeom>
              <a:avLst/>
              <a:gdLst/>
              <a:ahLst/>
              <a:cxnLst/>
              <a:rect l="l" t="t" r="r" b="b"/>
              <a:pathLst>
                <a:path w="90" h="32" extrusionOk="0">
                  <a:moveTo>
                    <a:pt x="0" y="0"/>
                  </a:moveTo>
                  <a:lnTo>
                    <a:pt x="0" y="0"/>
                  </a:lnTo>
                  <a:cubicBezTo>
                    <a:pt x="8" y="8"/>
                    <a:pt x="8" y="8"/>
                    <a:pt x="16" y="16"/>
                  </a:cubicBezTo>
                  <a:cubicBezTo>
                    <a:pt x="41" y="24"/>
                    <a:pt x="66" y="32"/>
                    <a:pt x="90" y="32"/>
                  </a:cubicBezTo>
                  <a:cubicBezTo>
                    <a:pt x="66" y="24"/>
                    <a:pt x="33" y="16"/>
                    <a:pt x="0" y="0"/>
                  </a:cubicBezTo>
                  <a:close/>
                </a:path>
              </a:pathLst>
            </a:custGeom>
            <a:solidFill>
              <a:srgbClr val="2E382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83" name="Google Shape;2783;p46"/>
            <p:cNvSpPr/>
            <p:nvPr/>
          </p:nvSpPr>
          <p:spPr>
            <a:xfrm>
              <a:off x="2266265" y="2353230"/>
              <a:ext cx="44280" cy="11520"/>
            </a:xfrm>
            <a:custGeom>
              <a:avLst/>
              <a:gdLst/>
              <a:ahLst/>
              <a:cxnLst/>
              <a:rect l="l" t="t" r="r" b="b"/>
              <a:pathLst>
                <a:path w="123" h="32" extrusionOk="0">
                  <a:moveTo>
                    <a:pt x="0" y="0"/>
                  </a:moveTo>
                  <a:lnTo>
                    <a:pt x="0" y="0"/>
                  </a:lnTo>
                  <a:cubicBezTo>
                    <a:pt x="33" y="7"/>
                    <a:pt x="74" y="16"/>
                    <a:pt x="123" y="32"/>
                  </a:cubicBezTo>
                  <a:cubicBezTo>
                    <a:pt x="115" y="24"/>
                    <a:pt x="107" y="24"/>
                    <a:pt x="98" y="24"/>
                  </a:cubicBezTo>
                  <a:cubicBezTo>
                    <a:pt x="57" y="16"/>
                    <a:pt x="24" y="7"/>
                    <a:pt x="0" y="0"/>
                  </a:cubicBezTo>
                  <a:close/>
                </a:path>
              </a:pathLst>
            </a:custGeom>
            <a:solidFill>
              <a:srgbClr val="648979"/>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4" name="Google Shape;2784;p46"/>
            <p:cNvSpPr/>
            <p:nvPr/>
          </p:nvSpPr>
          <p:spPr>
            <a:xfrm>
              <a:off x="2301545" y="2361870"/>
              <a:ext cx="106560" cy="29520"/>
            </a:xfrm>
            <a:custGeom>
              <a:avLst/>
              <a:gdLst/>
              <a:ahLst/>
              <a:cxnLst/>
              <a:rect l="l" t="t" r="r" b="b"/>
              <a:pathLst>
                <a:path w="296" h="82" extrusionOk="0">
                  <a:moveTo>
                    <a:pt x="0" y="0"/>
                  </a:moveTo>
                  <a:lnTo>
                    <a:pt x="0" y="0"/>
                  </a:lnTo>
                  <a:cubicBezTo>
                    <a:pt x="9" y="0"/>
                    <a:pt x="17" y="0"/>
                    <a:pt x="25" y="8"/>
                  </a:cubicBezTo>
                  <a:cubicBezTo>
                    <a:pt x="108" y="33"/>
                    <a:pt x="206" y="58"/>
                    <a:pt x="296" y="82"/>
                  </a:cubicBezTo>
                  <a:cubicBezTo>
                    <a:pt x="288" y="74"/>
                    <a:pt x="280" y="74"/>
                    <a:pt x="272" y="66"/>
                  </a:cubicBezTo>
                  <a:cubicBezTo>
                    <a:pt x="181" y="41"/>
                    <a:pt x="82" y="17"/>
                    <a:pt x="0" y="0"/>
                  </a:cubicBezTo>
                  <a:close/>
                </a:path>
              </a:pathLst>
            </a:custGeom>
            <a:solidFill>
              <a:srgbClr val="85AB9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5" name="Google Shape;2785;p46"/>
            <p:cNvSpPr/>
            <p:nvPr/>
          </p:nvSpPr>
          <p:spPr>
            <a:xfrm>
              <a:off x="2399465" y="2385630"/>
              <a:ext cx="38160" cy="14760"/>
            </a:xfrm>
            <a:custGeom>
              <a:avLst/>
              <a:gdLst/>
              <a:ahLst/>
              <a:cxnLst/>
              <a:rect l="l" t="t" r="r" b="b"/>
              <a:pathLst>
                <a:path w="106" h="41" extrusionOk="0">
                  <a:moveTo>
                    <a:pt x="0" y="0"/>
                  </a:moveTo>
                  <a:lnTo>
                    <a:pt x="0" y="0"/>
                  </a:lnTo>
                  <a:cubicBezTo>
                    <a:pt x="8" y="8"/>
                    <a:pt x="16" y="8"/>
                    <a:pt x="24" y="16"/>
                  </a:cubicBezTo>
                  <a:cubicBezTo>
                    <a:pt x="49" y="25"/>
                    <a:pt x="82" y="33"/>
                    <a:pt x="106" y="41"/>
                  </a:cubicBezTo>
                  <a:cubicBezTo>
                    <a:pt x="98" y="33"/>
                    <a:pt x="98" y="33"/>
                    <a:pt x="90" y="25"/>
                  </a:cubicBezTo>
                  <a:cubicBezTo>
                    <a:pt x="65" y="16"/>
                    <a:pt x="33" y="8"/>
                    <a:pt x="0" y="0"/>
                  </a:cubicBezTo>
                  <a:close/>
                </a:path>
              </a:pathLst>
            </a:custGeom>
            <a:solidFill>
              <a:srgbClr val="54645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6" name="Google Shape;2786;p46"/>
            <p:cNvSpPr/>
            <p:nvPr/>
          </p:nvSpPr>
          <p:spPr>
            <a:xfrm>
              <a:off x="2482265" y="2539350"/>
              <a:ext cx="269280" cy="171720"/>
            </a:xfrm>
            <a:custGeom>
              <a:avLst/>
              <a:gdLst/>
              <a:ahLst/>
              <a:cxnLst/>
              <a:rect l="l" t="t" r="r" b="b"/>
              <a:pathLst>
                <a:path w="748" h="477" extrusionOk="0">
                  <a:moveTo>
                    <a:pt x="732" y="82"/>
                  </a:moveTo>
                  <a:lnTo>
                    <a:pt x="732" y="82"/>
                  </a:lnTo>
                  <a:cubicBezTo>
                    <a:pt x="608" y="25"/>
                    <a:pt x="222" y="0"/>
                    <a:pt x="148" y="0"/>
                  </a:cubicBezTo>
                  <a:cubicBezTo>
                    <a:pt x="74" y="0"/>
                    <a:pt x="25" y="25"/>
                    <a:pt x="25" y="25"/>
                  </a:cubicBezTo>
                  <a:cubicBezTo>
                    <a:pt x="0" y="370"/>
                    <a:pt x="0" y="370"/>
                    <a:pt x="0" y="370"/>
                  </a:cubicBezTo>
                  <a:cubicBezTo>
                    <a:pt x="0" y="370"/>
                    <a:pt x="238" y="395"/>
                    <a:pt x="378" y="411"/>
                  </a:cubicBezTo>
                  <a:cubicBezTo>
                    <a:pt x="509" y="428"/>
                    <a:pt x="748" y="477"/>
                    <a:pt x="748" y="477"/>
                  </a:cubicBezTo>
                  <a:cubicBezTo>
                    <a:pt x="748" y="469"/>
                    <a:pt x="732" y="82"/>
                    <a:pt x="732" y="82"/>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7" name="Google Shape;2787;p46"/>
            <p:cNvSpPr/>
            <p:nvPr/>
          </p:nvSpPr>
          <p:spPr>
            <a:xfrm>
              <a:off x="2473265" y="2832390"/>
              <a:ext cx="5760" cy="124560"/>
            </a:xfrm>
            <a:custGeom>
              <a:avLst/>
              <a:gdLst/>
              <a:ahLst/>
              <a:cxnLst/>
              <a:rect l="l" t="t" r="r" b="b"/>
              <a:pathLst>
                <a:path w="16" h="346" extrusionOk="0">
                  <a:moveTo>
                    <a:pt x="16" y="0"/>
                  </a:moveTo>
                  <a:lnTo>
                    <a:pt x="16" y="0"/>
                  </a:lnTo>
                  <a:cubicBezTo>
                    <a:pt x="16" y="9"/>
                    <a:pt x="9" y="25"/>
                    <a:pt x="9" y="33"/>
                  </a:cubicBezTo>
                  <a:cubicBezTo>
                    <a:pt x="9" y="115"/>
                    <a:pt x="0" y="189"/>
                    <a:pt x="0" y="264"/>
                  </a:cubicBezTo>
                  <a:cubicBezTo>
                    <a:pt x="0" y="288"/>
                    <a:pt x="0" y="321"/>
                    <a:pt x="0" y="346"/>
                  </a:cubicBezTo>
                  <a:cubicBezTo>
                    <a:pt x="16" y="0"/>
                    <a:pt x="16" y="0"/>
                    <a:pt x="16" y="0"/>
                  </a:cubicBezTo>
                  <a:close/>
                </a:path>
              </a:pathLst>
            </a:custGeom>
            <a:solidFill>
              <a:srgbClr val="DDD9C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8" name="Google Shape;2788;p46"/>
            <p:cNvSpPr/>
            <p:nvPr/>
          </p:nvSpPr>
          <p:spPr>
            <a:xfrm>
              <a:off x="2642105" y="3057390"/>
              <a:ext cx="56160" cy="766440"/>
            </a:xfrm>
            <a:custGeom>
              <a:avLst/>
              <a:gdLst/>
              <a:ahLst/>
              <a:cxnLst/>
              <a:rect l="l" t="t" r="r" b="b"/>
              <a:pathLst>
                <a:path w="156" h="2129" extrusionOk="0">
                  <a:moveTo>
                    <a:pt x="74" y="0"/>
                  </a:moveTo>
                  <a:lnTo>
                    <a:pt x="74" y="0"/>
                  </a:lnTo>
                  <a:cubicBezTo>
                    <a:pt x="74" y="0"/>
                    <a:pt x="65" y="0"/>
                    <a:pt x="57" y="8"/>
                  </a:cubicBezTo>
                  <a:cubicBezTo>
                    <a:pt x="8" y="156"/>
                    <a:pt x="24" y="313"/>
                    <a:pt x="24" y="469"/>
                  </a:cubicBezTo>
                  <a:cubicBezTo>
                    <a:pt x="16" y="740"/>
                    <a:pt x="16" y="1020"/>
                    <a:pt x="8" y="1290"/>
                  </a:cubicBezTo>
                  <a:cubicBezTo>
                    <a:pt x="8" y="1389"/>
                    <a:pt x="8" y="1488"/>
                    <a:pt x="8" y="1586"/>
                  </a:cubicBezTo>
                  <a:cubicBezTo>
                    <a:pt x="49" y="1685"/>
                    <a:pt x="57" y="1817"/>
                    <a:pt x="33" y="1899"/>
                  </a:cubicBezTo>
                  <a:cubicBezTo>
                    <a:pt x="24" y="1957"/>
                    <a:pt x="16" y="2014"/>
                    <a:pt x="0" y="2064"/>
                  </a:cubicBezTo>
                  <a:cubicBezTo>
                    <a:pt x="8" y="2080"/>
                    <a:pt x="16" y="2088"/>
                    <a:pt x="16" y="2105"/>
                  </a:cubicBezTo>
                  <a:cubicBezTo>
                    <a:pt x="24" y="2121"/>
                    <a:pt x="41" y="2129"/>
                    <a:pt x="57" y="2129"/>
                  </a:cubicBezTo>
                  <a:cubicBezTo>
                    <a:pt x="65" y="2129"/>
                    <a:pt x="74" y="2129"/>
                    <a:pt x="82" y="2113"/>
                  </a:cubicBezTo>
                  <a:cubicBezTo>
                    <a:pt x="123" y="2047"/>
                    <a:pt x="123" y="1965"/>
                    <a:pt x="131" y="1891"/>
                  </a:cubicBezTo>
                  <a:cubicBezTo>
                    <a:pt x="131" y="1809"/>
                    <a:pt x="131" y="1735"/>
                    <a:pt x="139" y="1653"/>
                  </a:cubicBezTo>
                  <a:cubicBezTo>
                    <a:pt x="148" y="1381"/>
                    <a:pt x="148" y="1110"/>
                    <a:pt x="156" y="830"/>
                  </a:cubicBezTo>
                  <a:cubicBezTo>
                    <a:pt x="156" y="691"/>
                    <a:pt x="148" y="551"/>
                    <a:pt x="148" y="411"/>
                  </a:cubicBezTo>
                  <a:cubicBezTo>
                    <a:pt x="139" y="279"/>
                    <a:pt x="148" y="140"/>
                    <a:pt x="90" y="8"/>
                  </a:cubicBezTo>
                  <a:cubicBezTo>
                    <a:pt x="90" y="0"/>
                    <a:pt x="82" y="0"/>
                    <a:pt x="74"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9" name="Google Shape;2789;p46"/>
            <p:cNvSpPr/>
            <p:nvPr/>
          </p:nvSpPr>
          <p:spPr>
            <a:xfrm>
              <a:off x="2639225" y="3628350"/>
              <a:ext cx="19440" cy="172080"/>
            </a:xfrm>
            <a:custGeom>
              <a:avLst/>
              <a:gdLst/>
              <a:ahLst/>
              <a:cxnLst/>
              <a:rect l="l" t="t" r="r" b="b"/>
              <a:pathLst>
                <a:path w="54" h="478" extrusionOk="0">
                  <a:moveTo>
                    <a:pt x="16" y="0"/>
                  </a:moveTo>
                  <a:lnTo>
                    <a:pt x="16" y="0"/>
                  </a:lnTo>
                  <a:cubicBezTo>
                    <a:pt x="8" y="41"/>
                    <a:pt x="8" y="75"/>
                    <a:pt x="8" y="116"/>
                  </a:cubicBezTo>
                  <a:cubicBezTo>
                    <a:pt x="8" y="182"/>
                    <a:pt x="0" y="247"/>
                    <a:pt x="0" y="313"/>
                  </a:cubicBezTo>
                  <a:cubicBezTo>
                    <a:pt x="0" y="371"/>
                    <a:pt x="0" y="420"/>
                    <a:pt x="8" y="478"/>
                  </a:cubicBezTo>
                  <a:cubicBezTo>
                    <a:pt x="24" y="428"/>
                    <a:pt x="32" y="371"/>
                    <a:pt x="41" y="313"/>
                  </a:cubicBezTo>
                  <a:cubicBezTo>
                    <a:pt x="65" y="231"/>
                    <a:pt x="57" y="99"/>
                    <a:pt x="16" y="0"/>
                  </a:cubicBezTo>
                  <a:close/>
                </a:path>
              </a:pathLst>
            </a:custGeom>
            <a:solidFill>
              <a:srgbClr val="F6F2D7">
                <a:alpha val="3608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0" name="Google Shape;2790;p46"/>
            <p:cNvSpPr/>
            <p:nvPr/>
          </p:nvSpPr>
          <p:spPr>
            <a:xfrm>
              <a:off x="2127305" y="2412270"/>
              <a:ext cx="357840" cy="1535400"/>
            </a:xfrm>
            <a:custGeom>
              <a:avLst/>
              <a:gdLst/>
              <a:ahLst/>
              <a:cxnLst/>
              <a:rect l="l" t="t" r="r" b="b"/>
              <a:pathLst>
                <a:path w="994" h="4265" extrusionOk="0">
                  <a:moveTo>
                    <a:pt x="994" y="8"/>
                  </a:moveTo>
                  <a:lnTo>
                    <a:pt x="994" y="8"/>
                  </a:lnTo>
                  <a:cubicBezTo>
                    <a:pt x="945" y="288"/>
                    <a:pt x="879" y="558"/>
                    <a:pt x="813" y="839"/>
                  </a:cubicBezTo>
                  <a:cubicBezTo>
                    <a:pt x="756" y="1118"/>
                    <a:pt x="690" y="1390"/>
                    <a:pt x="624" y="1669"/>
                  </a:cubicBezTo>
                  <a:cubicBezTo>
                    <a:pt x="566" y="1940"/>
                    <a:pt x="501" y="2220"/>
                    <a:pt x="435" y="2490"/>
                  </a:cubicBezTo>
                  <a:cubicBezTo>
                    <a:pt x="378" y="2771"/>
                    <a:pt x="311" y="3041"/>
                    <a:pt x="246" y="3321"/>
                  </a:cubicBezTo>
                  <a:cubicBezTo>
                    <a:pt x="188" y="3601"/>
                    <a:pt x="123" y="3872"/>
                    <a:pt x="57" y="4152"/>
                  </a:cubicBezTo>
                  <a:cubicBezTo>
                    <a:pt x="49" y="4184"/>
                    <a:pt x="41" y="4217"/>
                    <a:pt x="41" y="4250"/>
                  </a:cubicBezTo>
                  <a:cubicBezTo>
                    <a:pt x="32" y="4275"/>
                    <a:pt x="0" y="4266"/>
                    <a:pt x="0" y="4242"/>
                  </a:cubicBezTo>
                  <a:cubicBezTo>
                    <a:pt x="65" y="3962"/>
                    <a:pt x="131" y="3691"/>
                    <a:pt x="188" y="3412"/>
                  </a:cubicBezTo>
                  <a:cubicBezTo>
                    <a:pt x="255" y="3140"/>
                    <a:pt x="320" y="2861"/>
                    <a:pt x="378" y="2589"/>
                  </a:cubicBezTo>
                  <a:cubicBezTo>
                    <a:pt x="443" y="2310"/>
                    <a:pt x="509" y="2030"/>
                    <a:pt x="575" y="1759"/>
                  </a:cubicBezTo>
                  <a:cubicBezTo>
                    <a:pt x="633" y="1479"/>
                    <a:pt x="698" y="1208"/>
                    <a:pt x="764" y="929"/>
                  </a:cubicBezTo>
                  <a:cubicBezTo>
                    <a:pt x="789" y="798"/>
                    <a:pt x="821" y="657"/>
                    <a:pt x="854" y="517"/>
                  </a:cubicBezTo>
                  <a:cubicBezTo>
                    <a:pt x="887" y="378"/>
                    <a:pt x="912" y="238"/>
                    <a:pt x="961" y="107"/>
                  </a:cubicBezTo>
                  <a:cubicBezTo>
                    <a:pt x="970" y="74"/>
                    <a:pt x="977" y="41"/>
                    <a:pt x="986" y="0"/>
                  </a:cubicBezTo>
                  <a:lnTo>
                    <a:pt x="994" y="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1" name="Google Shape;2791;p46"/>
            <p:cNvSpPr/>
            <p:nvPr/>
          </p:nvSpPr>
          <p:spPr>
            <a:xfrm>
              <a:off x="2228105" y="2346750"/>
              <a:ext cx="257040" cy="68400"/>
            </a:xfrm>
            <a:custGeom>
              <a:avLst/>
              <a:gdLst/>
              <a:ahLst/>
              <a:cxnLst/>
              <a:rect l="l" t="t" r="r" b="b"/>
              <a:pathLst>
                <a:path w="714" h="190" extrusionOk="0">
                  <a:moveTo>
                    <a:pt x="706" y="190"/>
                  </a:moveTo>
                  <a:lnTo>
                    <a:pt x="706" y="190"/>
                  </a:lnTo>
                  <a:cubicBezTo>
                    <a:pt x="656" y="182"/>
                    <a:pt x="599" y="157"/>
                    <a:pt x="541" y="141"/>
                  </a:cubicBezTo>
                  <a:cubicBezTo>
                    <a:pt x="484" y="124"/>
                    <a:pt x="426" y="108"/>
                    <a:pt x="369" y="100"/>
                  </a:cubicBezTo>
                  <a:cubicBezTo>
                    <a:pt x="245" y="75"/>
                    <a:pt x="130" y="59"/>
                    <a:pt x="16" y="25"/>
                  </a:cubicBezTo>
                  <a:cubicBezTo>
                    <a:pt x="-10" y="25"/>
                    <a:pt x="-1" y="-7"/>
                    <a:pt x="23" y="1"/>
                  </a:cubicBezTo>
                  <a:cubicBezTo>
                    <a:pt x="139" y="34"/>
                    <a:pt x="254" y="42"/>
                    <a:pt x="369" y="66"/>
                  </a:cubicBezTo>
                  <a:cubicBezTo>
                    <a:pt x="435" y="83"/>
                    <a:pt x="492" y="100"/>
                    <a:pt x="550" y="116"/>
                  </a:cubicBezTo>
                  <a:cubicBezTo>
                    <a:pt x="599" y="133"/>
                    <a:pt x="665" y="149"/>
                    <a:pt x="714" y="182"/>
                  </a:cubicBezTo>
                  <a:lnTo>
                    <a:pt x="706" y="190"/>
                  </a:lnTo>
                  <a:close/>
                </a:path>
              </a:pathLst>
            </a:custGeom>
            <a:solidFill>
              <a:schemeClr val="dk1"/>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2" name="Google Shape;2792;p46"/>
            <p:cNvSpPr/>
            <p:nvPr/>
          </p:nvSpPr>
          <p:spPr>
            <a:xfrm>
              <a:off x="1872065" y="2344230"/>
              <a:ext cx="361800" cy="1548000"/>
            </a:xfrm>
            <a:custGeom>
              <a:avLst/>
              <a:gdLst/>
              <a:ahLst/>
              <a:cxnLst/>
              <a:rect l="l" t="t" r="r" b="b"/>
              <a:pathLst>
                <a:path w="1005" h="4300" extrusionOk="0">
                  <a:moveTo>
                    <a:pt x="1005" y="8"/>
                  </a:moveTo>
                  <a:lnTo>
                    <a:pt x="1005" y="8"/>
                  </a:lnTo>
                  <a:cubicBezTo>
                    <a:pt x="979" y="148"/>
                    <a:pt x="947" y="287"/>
                    <a:pt x="914" y="427"/>
                  </a:cubicBezTo>
                  <a:cubicBezTo>
                    <a:pt x="881" y="567"/>
                    <a:pt x="848" y="706"/>
                    <a:pt x="823" y="846"/>
                  </a:cubicBezTo>
                  <a:cubicBezTo>
                    <a:pt x="758" y="1126"/>
                    <a:pt x="692" y="1406"/>
                    <a:pt x="634" y="1677"/>
                  </a:cubicBezTo>
                  <a:cubicBezTo>
                    <a:pt x="569" y="1957"/>
                    <a:pt x="503" y="2236"/>
                    <a:pt x="437" y="2515"/>
                  </a:cubicBezTo>
                  <a:cubicBezTo>
                    <a:pt x="379" y="2795"/>
                    <a:pt x="314" y="3074"/>
                    <a:pt x="248" y="3354"/>
                  </a:cubicBezTo>
                  <a:cubicBezTo>
                    <a:pt x="182" y="3625"/>
                    <a:pt x="125" y="3904"/>
                    <a:pt x="59" y="4185"/>
                  </a:cubicBezTo>
                  <a:cubicBezTo>
                    <a:pt x="50" y="4226"/>
                    <a:pt x="42" y="4258"/>
                    <a:pt x="34" y="4291"/>
                  </a:cubicBezTo>
                  <a:cubicBezTo>
                    <a:pt x="26" y="4308"/>
                    <a:pt x="-7" y="4299"/>
                    <a:pt x="1" y="4283"/>
                  </a:cubicBezTo>
                  <a:cubicBezTo>
                    <a:pt x="67" y="4003"/>
                    <a:pt x="132" y="3724"/>
                    <a:pt x="190" y="3444"/>
                  </a:cubicBezTo>
                  <a:cubicBezTo>
                    <a:pt x="256" y="3165"/>
                    <a:pt x="322" y="2885"/>
                    <a:pt x="379" y="2614"/>
                  </a:cubicBezTo>
                  <a:cubicBezTo>
                    <a:pt x="445" y="2335"/>
                    <a:pt x="511" y="2055"/>
                    <a:pt x="577" y="1776"/>
                  </a:cubicBezTo>
                  <a:cubicBezTo>
                    <a:pt x="642" y="1496"/>
                    <a:pt x="700" y="1216"/>
                    <a:pt x="766" y="937"/>
                  </a:cubicBezTo>
                  <a:cubicBezTo>
                    <a:pt x="832" y="665"/>
                    <a:pt x="889" y="378"/>
                    <a:pt x="964" y="107"/>
                  </a:cubicBezTo>
                  <a:cubicBezTo>
                    <a:pt x="971" y="73"/>
                    <a:pt x="979" y="41"/>
                    <a:pt x="988" y="0"/>
                  </a:cubicBezTo>
                  <a:cubicBezTo>
                    <a:pt x="996" y="0"/>
                    <a:pt x="1005" y="0"/>
                    <a:pt x="1005"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3" name="Google Shape;2793;p46"/>
            <p:cNvSpPr/>
            <p:nvPr/>
          </p:nvSpPr>
          <p:spPr>
            <a:xfrm>
              <a:off x="1878545" y="3883230"/>
              <a:ext cx="266400" cy="69840"/>
            </a:xfrm>
            <a:custGeom>
              <a:avLst/>
              <a:gdLst/>
              <a:ahLst/>
              <a:cxnLst/>
              <a:rect l="l" t="t" r="r" b="b"/>
              <a:pathLst>
                <a:path w="740" h="194" extrusionOk="0">
                  <a:moveTo>
                    <a:pt x="740" y="180"/>
                  </a:moveTo>
                  <a:lnTo>
                    <a:pt x="740" y="180"/>
                  </a:lnTo>
                  <a:cubicBezTo>
                    <a:pt x="665" y="197"/>
                    <a:pt x="600" y="197"/>
                    <a:pt x="526" y="189"/>
                  </a:cubicBezTo>
                  <a:cubicBezTo>
                    <a:pt x="452" y="180"/>
                    <a:pt x="378" y="172"/>
                    <a:pt x="312" y="156"/>
                  </a:cubicBezTo>
                  <a:cubicBezTo>
                    <a:pt x="246" y="148"/>
                    <a:pt x="181" y="131"/>
                    <a:pt x="123" y="107"/>
                  </a:cubicBezTo>
                  <a:cubicBezTo>
                    <a:pt x="99" y="98"/>
                    <a:pt x="65" y="82"/>
                    <a:pt x="49" y="66"/>
                  </a:cubicBezTo>
                  <a:cubicBezTo>
                    <a:pt x="32" y="57"/>
                    <a:pt x="0" y="33"/>
                    <a:pt x="0" y="8"/>
                  </a:cubicBezTo>
                  <a:cubicBezTo>
                    <a:pt x="8" y="8"/>
                    <a:pt x="8" y="0"/>
                    <a:pt x="16" y="0"/>
                  </a:cubicBezTo>
                  <a:cubicBezTo>
                    <a:pt x="24" y="0"/>
                    <a:pt x="32" y="8"/>
                    <a:pt x="41" y="24"/>
                  </a:cubicBezTo>
                  <a:cubicBezTo>
                    <a:pt x="49" y="33"/>
                    <a:pt x="65" y="41"/>
                    <a:pt x="73" y="49"/>
                  </a:cubicBezTo>
                  <a:cubicBezTo>
                    <a:pt x="99" y="66"/>
                    <a:pt x="123" y="74"/>
                    <a:pt x="148" y="82"/>
                  </a:cubicBezTo>
                  <a:cubicBezTo>
                    <a:pt x="205" y="107"/>
                    <a:pt x="271" y="115"/>
                    <a:pt x="328" y="131"/>
                  </a:cubicBezTo>
                  <a:cubicBezTo>
                    <a:pt x="395" y="139"/>
                    <a:pt x="468" y="148"/>
                    <a:pt x="534" y="156"/>
                  </a:cubicBezTo>
                  <a:cubicBezTo>
                    <a:pt x="600" y="164"/>
                    <a:pt x="674" y="164"/>
                    <a:pt x="740" y="172"/>
                  </a:cubicBezTo>
                  <a:cubicBezTo>
                    <a:pt x="740" y="180"/>
                    <a:pt x="740" y="180"/>
                    <a:pt x="740" y="180"/>
                  </a:cubicBezTo>
                  <a:close/>
                </a:path>
              </a:pathLst>
            </a:custGeom>
            <a:solidFill>
              <a:schemeClr val="dk1"/>
            </a:solidFill>
            <a:ln>
              <a:noFill/>
            </a:ln>
          </p:spPr>
          <p:txBody>
            <a:bodyPr spcFirstLastPara="1" wrap="square" lIns="90000" tIns="24825" rIns="90000" bIns="24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4" name="Google Shape;2794;p46"/>
            <p:cNvSpPr/>
            <p:nvPr/>
          </p:nvSpPr>
          <p:spPr>
            <a:xfrm>
              <a:off x="1926425" y="3663990"/>
              <a:ext cx="259200" cy="82800"/>
            </a:xfrm>
            <a:custGeom>
              <a:avLst/>
              <a:gdLst/>
              <a:ahLst/>
              <a:cxnLst/>
              <a:rect l="l" t="t" r="r" b="b"/>
              <a:pathLst>
                <a:path w="720" h="230" extrusionOk="0">
                  <a:moveTo>
                    <a:pt x="714" y="214"/>
                  </a:moveTo>
                  <a:lnTo>
                    <a:pt x="714" y="214"/>
                  </a:lnTo>
                  <a:cubicBezTo>
                    <a:pt x="705" y="223"/>
                    <a:pt x="697" y="230"/>
                    <a:pt x="681" y="230"/>
                  </a:cubicBezTo>
                  <a:cubicBezTo>
                    <a:pt x="664" y="223"/>
                    <a:pt x="656" y="223"/>
                    <a:pt x="640" y="223"/>
                  </a:cubicBezTo>
                  <a:cubicBezTo>
                    <a:pt x="607" y="214"/>
                    <a:pt x="582" y="206"/>
                    <a:pt x="558" y="197"/>
                  </a:cubicBezTo>
                  <a:cubicBezTo>
                    <a:pt x="491" y="182"/>
                    <a:pt x="434" y="156"/>
                    <a:pt x="376" y="140"/>
                  </a:cubicBezTo>
                  <a:cubicBezTo>
                    <a:pt x="253" y="99"/>
                    <a:pt x="138" y="74"/>
                    <a:pt x="15" y="33"/>
                  </a:cubicBezTo>
                  <a:cubicBezTo>
                    <a:pt x="-10" y="33"/>
                    <a:pt x="-2" y="0"/>
                    <a:pt x="23" y="0"/>
                  </a:cubicBezTo>
                  <a:cubicBezTo>
                    <a:pt x="138" y="33"/>
                    <a:pt x="262" y="66"/>
                    <a:pt x="376" y="107"/>
                  </a:cubicBezTo>
                  <a:cubicBezTo>
                    <a:pt x="434" y="124"/>
                    <a:pt x="491" y="140"/>
                    <a:pt x="549" y="165"/>
                  </a:cubicBezTo>
                  <a:cubicBezTo>
                    <a:pt x="582" y="173"/>
                    <a:pt x="607" y="182"/>
                    <a:pt x="631" y="182"/>
                  </a:cubicBezTo>
                  <a:cubicBezTo>
                    <a:pt x="648" y="189"/>
                    <a:pt x="664" y="189"/>
                    <a:pt x="681" y="189"/>
                  </a:cubicBezTo>
                  <a:cubicBezTo>
                    <a:pt x="697" y="197"/>
                    <a:pt x="705" y="197"/>
                    <a:pt x="714" y="206"/>
                  </a:cubicBezTo>
                  <a:cubicBezTo>
                    <a:pt x="722" y="206"/>
                    <a:pt x="722" y="214"/>
                    <a:pt x="714" y="214"/>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5" name="Google Shape;2795;p46"/>
            <p:cNvSpPr/>
            <p:nvPr/>
          </p:nvSpPr>
          <p:spPr>
            <a:xfrm>
              <a:off x="1948745" y="3540870"/>
              <a:ext cx="258120" cy="78840"/>
            </a:xfrm>
            <a:custGeom>
              <a:avLst/>
              <a:gdLst/>
              <a:ahLst/>
              <a:cxnLst/>
              <a:rect l="l" t="t" r="r" b="b"/>
              <a:pathLst>
                <a:path w="717" h="219" extrusionOk="0">
                  <a:moveTo>
                    <a:pt x="717" y="219"/>
                  </a:moveTo>
                  <a:lnTo>
                    <a:pt x="717" y="219"/>
                  </a:lnTo>
                  <a:cubicBezTo>
                    <a:pt x="693" y="219"/>
                    <a:pt x="668" y="211"/>
                    <a:pt x="643" y="202"/>
                  </a:cubicBezTo>
                  <a:cubicBezTo>
                    <a:pt x="610" y="202"/>
                    <a:pt x="578" y="194"/>
                    <a:pt x="545" y="186"/>
                  </a:cubicBezTo>
                  <a:cubicBezTo>
                    <a:pt x="479" y="170"/>
                    <a:pt x="421" y="153"/>
                    <a:pt x="356" y="129"/>
                  </a:cubicBezTo>
                  <a:cubicBezTo>
                    <a:pt x="331" y="120"/>
                    <a:pt x="298" y="104"/>
                    <a:pt x="265" y="96"/>
                  </a:cubicBezTo>
                  <a:cubicBezTo>
                    <a:pt x="241" y="87"/>
                    <a:pt x="208" y="87"/>
                    <a:pt x="183" y="79"/>
                  </a:cubicBezTo>
                  <a:cubicBezTo>
                    <a:pt x="150" y="71"/>
                    <a:pt x="125" y="55"/>
                    <a:pt x="92" y="55"/>
                  </a:cubicBezTo>
                  <a:cubicBezTo>
                    <a:pt x="68" y="55"/>
                    <a:pt x="35" y="46"/>
                    <a:pt x="10" y="38"/>
                  </a:cubicBezTo>
                  <a:cubicBezTo>
                    <a:pt x="-14" y="22"/>
                    <a:pt x="10" y="-12"/>
                    <a:pt x="27" y="5"/>
                  </a:cubicBezTo>
                  <a:cubicBezTo>
                    <a:pt x="60" y="14"/>
                    <a:pt x="84" y="22"/>
                    <a:pt x="117" y="22"/>
                  </a:cubicBezTo>
                  <a:cubicBezTo>
                    <a:pt x="142" y="30"/>
                    <a:pt x="166" y="46"/>
                    <a:pt x="200" y="46"/>
                  </a:cubicBezTo>
                  <a:cubicBezTo>
                    <a:pt x="232" y="55"/>
                    <a:pt x="257" y="63"/>
                    <a:pt x="290" y="71"/>
                  </a:cubicBezTo>
                  <a:cubicBezTo>
                    <a:pt x="323" y="79"/>
                    <a:pt x="347" y="96"/>
                    <a:pt x="380" y="104"/>
                  </a:cubicBezTo>
                  <a:cubicBezTo>
                    <a:pt x="438" y="129"/>
                    <a:pt x="503" y="145"/>
                    <a:pt x="569" y="161"/>
                  </a:cubicBezTo>
                  <a:cubicBezTo>
                    <a:pt x="602" y="161"/>
                    <a:pt x="627" y="170"/>
                    <a:pt x="660" y="178"/>
                  </a:cubicBezTo>
                  <a:cubicBezTo>
                    <a:pt x="684" y="178"/>
                    <a:pt x="709" y="186"/>
                    <a:pt x="717" y="211"/>
                  </a:cubicBezTo>
                  <a:cubicBezTo>
                    <a:pt x="717" y="219"/>
                    <a:pt x="717" y="219"/>
                    <a:pt x="717" y="219"/>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6" name="Google Shape;2796;p46"/>
            <p:cNvSpPr/>
            <p:nvPr/>
          </p:nvSpPr>
          <p:spPr>
            <a:xfrm>
              <a:off x="1473185" y="2347830"/>
              <a:ext cx="357840" cy="1532520"/>
            </a:xfrm>
            <a:custGeom>
              <a:avLst/>
              <a:gdLst/>
              <a:ahLst/>
              <a:cxnLst/>
              <a:rect l="l" t="t" r="r" b="b"/>
              <a:pathLst>
                <a:path w="994" h="4257" extrusionOk="0">
                  <a:moveTo>
                    <a:pt x="0" y="4257"/>
                  </a:moveTo>
                  <a:lnTo>
                    <a:pt x="0" y="4257"/>
                  </a:lnTo>
                  <a:cubicBezTo>
                    <a:pt x="49" y="3977"/>
                    <a:pt x="114" y="3706"/>
                    <a:pt x="180" y="3426"/>
                  </a:cubicBezTo>
                  <a:cubicBezTo>
                    <a:pt x="238" y="3147"/>
                    <a:pt x="304" y="2875"/>
                    <a:pt x="369" y="2596"/>
                  </a:cubicBezTo>
                  <a:cubicBezTo>
                    <a:pt x="427" y="2325"/>
                    <a:pt x="493" y="2045"/>
                    <a:pt x="559" y="1766"/>
                  </a:cubicBezTo>
                  <a:cubicBezTo>
                    <a:pt x="616" y="1494"/>
                    <a:pt x="682" y="1215"/>
                    <a:pt x="747" y="943"/>
                  </a:cubicBezTo>
                  <a:cubicBezTo>
                    <a:pt x="805" y="664"/>
                    <a:pt x="871" y="393"/>
                    <a:pt x="937" y="113"/>
                  </a:cubicBezTo>
                  <a:cubicBezTo>
                    <a:pt x="944" y="80"/>
                    <a:pt x="953" y="47"/>
                    <a:pt x="961" y="15"/>
                  </a:cubicBezTo>
                  <a:cubicBezTo>
                    <a:pt x="961" y="-10"/>
                    <a:pt x="994" y="-2"/>
                    <a:pt x="994" y="22"/>
                  </a:cubicBezTo>
                  <a:cubicBezTo>
                    <a:pt x="929" y="294"/>
                    <a:pt x="862" y="573"/>
                    <a:pt x="805" y="853"/>
                  </a:cubicBezTo>
                  <a:cubicBezTo>
                    <a:pt x="739" y="1124"/>
                    <a:pt x="674" y="1404"/>
                    <a:pt x="616" y="1675"/>
                  </a:cubicBezTo>
                  <a:cubicBezTo>
                    <a:pt x="550" y="1954"/>
                    <a:pt x="484" y="2234"/>
                    <a:pt x="427" y="2505"/>
                  </a:cubicBezTo>
                  <a:cubicBezTo>
                    <a:pt x="361" y="2785"/>
                    <a:pt x="296" y="3056"/>
                    <a:pt x="238" y="3336"/>
                  </a:cubicBezTo>
                  <a:cubicBezTo>
                    <a:pt x="205" y="3467"/>
                    <a:pt x="172" y="3607"/>
                    <a:pt x="139" y="3747"/>
                  </a:cubicBezTo>
                  <a:cubicBezTo>
                    <a:pt x="106" y="3886"/>
                    <a:pt x="82" y="4026"/>
                    <a:pt x="32" y="4158"/>
                  </a:cubicBezTo>
                  <a:cubicBezTo>
                    <a:pt x="24" y="4190"/>
                    <a:pt x="16" y="4223"/>
                    <a:pt x="8" y="4257"/>
                  </a:cubicBezTo>
                  <a:lnTo>
                    <a:pt x="0" y="4257"/>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7" name="Google Shape;2797;p46"/>
            <p:cNvSpPr/>
            <p:nvPr/>
          </p:nvSpPr>
          <p:spPr>
            <a:xfrm>
              <a:off x="1476065" y="3880350"/>
              <a:ext cx="253800" cy="68400"/>
            </a:xfrm>
            <a:custGeom>
              <a:avLst/>
              <a:gdLst/>
              <a:ahLst/>
              <a:cxnLst/>
              <a:rect l="l" t="t" r="r" b="b"/>
              <a:pathLst>
                <a:path w="705" h="190" extrusionOk="0">
                  <a:moveTo>
                    <a:pt x="0" y="0"/>
                  </a:moveTo>
                  <a:lnTo>
                    <a:pt x="0" y="0"/>
                  </a:lnTo>
                  <a:cubicBezTo>
                    <a:pt x="57" y="8"/>
                    <a:pt x="106" y="32"/>
                    <a:pt x="164" y="49"/>
                  </a:cubicBezTo>
                  <a:cubicBezTo>
                    <a:pt x="221" y="65"/>
                    <a:pt x="279" y="82"/>
                    <a:pt x="345" y="90"/>
                  </a:cubicBezTo>
                  <a:cubicBezTo>
                    <a:pt x="460" y="115"/>
                    <a:pt x="575" y="131"/>
                    <a:pt x="690" y="164"/>
                  </a:cubicBezTo>
                  <a:cubicBezTo>
                    <a:pt x="715" y="164"/>
                    <a:pt x="707" y="197"/>
                    <a:pt x="682" y="188"/>
                  </a:cubicBezTo>
                  <a:cubicBezTo>
                    <a:pt x="567" y="156"/>
                    <a:pt x="452" y="147"/>
                    <a:pt x="337" y="115"/>
                  </a:cubicBezTo>
                  <a:cubicBezTo>
                    <a:pt x="271" y="106"/>
                    <a:pt x="214" y="90"/>
                    <a:pt x="156" y="74"/>
                  </a:cubicBezTo>
                  <a:cubicBezTo>
                    <a:pt x="106" y="57"/>
                    <a:pt x="41" y="41"/>
                    <a:pt x="0" y="8"/>
                  </a:cubicBezTo>
                  <a:lnTo>
                    <a:pt x="0" y="0"/>
                  </a:lnTo>
                  <a:close/>
                </a:path>
              </a:pathLst>
            </a:custGeom>
            <a:solidFill>
              <a:schemeClr val="dk1"/>
            </a:solidFill>
            <a:ln>
              <a:noFill/>
            </a:ln>
          </p:spPr>
          <p:txBody>
            <a:bodyPr spcFirstLastPara="1" wrap="square" lIns="90000" tIns="23400" rIns="90000" bIns="234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8" name="Google Shape;2798;p46"/>
            <p:cNvSpPr/>
            <p:nvPr/>
          </p:nvSpPr>
          <p:spPr>
            <a:xfrm>
              <a:off x="1724465" y="2401830"/>
              <a:ext cx="361440" cy="1549440"/>
            </a:xfrm>
            <a:custGeom>
              <a:avLst/>
              <a:gdLst/>
              <a:ahLst/>
              <a:cxnLst/>
              <a:rect l="l" t="t" r="r" b="b"/>
              <a:pathLst>
                <a:path w="1004" h="4304" extrusionOk="0">
                  <a:moveTo>
                    <a:pt x="0" y="4295"/>
                  </a:moveTo>
                  <a:lnTo>
                    <a:pt x="0" y="4295"/>
                  </a:lnTo>
                  <a:cubicBezTo>
                    <a:pt x="25" y="4156"/>
                    <a:pt x="58" y="4016"/>
                    <a:pt x="91" y="3876"/>
                  </a:cubicBezTo>
                  <a:cubicBezTo>
                    <a:pt x="123" y="3736"/>
                    <a:pt x="156" y="3597"/>
                    <a:pt x="190" y="3457"/>
                  </a:cubicBezTo>
                  <a:cubicBezTo>
                    <a:pt x="246" y="3178"/>
                    <a:pt x="313" y="2898"/>
                    <a:pt x="378" y="2627"/>
                  </a:cubicBezTo>
                  <a:cubicBezTo>
                    <a:pt x="436" y="2347"/>
                    <a:pt x="501" y="2067"/>
                    <a:pt x="568" y="1788"/>
                  </a:cubicBezTo>
                  <a:cubicBezTo>
                    <a:pt x="625" y="1508"/>
                    <a:pt x="691" y="1229"/>
                    <a:pt x="756" y="950"/>
                  </a:cubicBezTo>
                  <a:cubicBezTo>
                    <a:pt x="823" y="670"/>
                    <a:pt x="880" y="399"/>
                    <a:pt x="946" y="119"/>
                  </a:cubicBezTo>
                  <a:cubicBezTo>
                    <a:pt x="954" y="78"/>
                    <a:pt x="962" y="45"/>
                    <a:pt x="970" y="12"/>
                  </a:cubicBezTo>
                  <a:cubicBezTo>
                    <a:pt x="979" y="-12"/>
                    <a:pt x="1011" y="4"/>
                    <a:pt x="1003" y="21"/>
                  </a:cubicBezTo>
                  <a:cubicBezTo>
                    <a:pt x="937" y="300"/>
                    <a:pt x="880" y="580"/>
                    <a:pt x="814" y="859"/>
                  </a:cubicBezTo>
                  <a:cubicBezTo>
                    <a:pt x="748" y="1138"/>
                    <a:pt x="683" y="1419"/>
                    <a:pt x="625" y="1689"/>
                  </a:cubicBezTo>
                  <a:cubicBezTo>
                    <a:pt x="559" y="1969"/>
                    <a:pt x="493" y="2249"/>
                    <a:pt x="428" y="2528"/>
                  </a:cubicBezTo>
                  <a:cubicBezTo>
                    <a:pt x="370" y="2808"/>
                    <a:pt x="304" y="3087"/>
                    <a:pt x="239" y="3358"/>
                  </a:cubicBezTo>
                  <a:cubicBezTo>
                    <a:pt x="173" y="3638"/>
                    <a:pt x="115" y="3926"/>
                    <a:pt x="41" y="4197"/>
                  </a:cubicBezTo>
                  <a:cubicBezTo>
                    <a:pt x="33" y="4230"/>
                    <a:pt x="25" y="4263"/>
                    <a:pt x="17" y="4304"/>
                  </a:cubicBezTo>
                  <a:cubicBezTo>
                    <a:pt x="8" y="4304"/>
                    <a:pt x="0" y="4304"/>
                    <a:pt x="0" y="429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799" name="Google Shape;2799;p46"/>
            <p:cNvSpPr/>
            <p:nvPr/>
          </p:nvSpPr>
          <p:spPr>
            <a:xfrm>
              <a:off x="1813025" y="2342070"/>
              <a:ext cx="267120" cy="70200"/>
            </a:xfrm>
            <a:custGeom>
              <a:avLst/>
              <a:gdLst/>
              <a:ahLst/>
              <a:cxnLst/>
              <a:rect l="l" t="t" r="r" b="b"/>
              <a:pathLst>
                <a:path w="742" h="195" extrusionOk="0">
                  <a:moveTo>
                    <a:pt x="0" y="14"/>
                  </a:moveTo>
                  <a:lnTo>
                    <a:pt x="0" y="14"/>
                  </a:lnTo>
                  <a:cubicBezTo>
                    <a:pt x="75" y="-3"/>
                    <a:pt x="141" y="-3"/>
                    <a:pt x="214" y="6"/>
                  </a:cubicBezTo>
                  <a:cubicBezTo>
                    <a:pt x="289" y="14"/>
                    <a:pt x="363" y="22"/>
                    <a:pt x="437" y="38"/>
                  </a:cubicBezTo>
                  <a:cubicBezTo>
                    <a:pt x="494" y="47"/>
                    <a:pt x="560" y="63"/>
                    <a:pt x="618" y="88"/>
                  </a:cubicBezTo>
                  <a:cubicBezTo>
                    <a:pt x="650" y="96"/>
                    <a:pt x="675" y="113"/>
                    <a:pt x="700" y="129"/>
                  </a:cubicBezTo>
                  <a:cubicBezTo>
                    <a:pt x="708" y="137"/>
                    <a:pt x="749" y="162"/>
                    <a:pt x="741" y="187"/>
                  </a:cubicBezTo>
                  <a:cubicBezTo>
                    <a:pt x="733" y="187"/>
                    <a:pt x="733" y="187"/>
                    <a:pt x="724" y="195"/>
                  </a:cubicBezTo>
                  <a:cubicBezTo>
                    <a:pt x="716" y="195"/>
                    <a:pt x="708" y="178"/>
                    <a:pt x="700" y="170"/>
                  </a:cubicBezTo>
                  <a:cubicBezTo>
                    <a:pt x="691" y="162"/>
                    <a:pt x="683" y="154"/>
                    <a:pt x="667" y="146"/>
                  </a:cubicBezTo>
                  <a:cubicBezTo>
                    <a:pt x="642" y="129"/>
                    <a:pt x="618" y="121"/>
                    <a:pt x="592" y="113"/>
                  </a:cubicBezTo>
                  <a:cubicBezTo>
                    <a:pt x="536" y="88"/>
                    <a:pt x="469" y="79"/>
                    <a:pt x="412" y="63"/>
                  </a:cubicBezTo>
                  <a:cubicBezTo>
                    <a:pt x="346" y="55"/>
                    <a:pt x="272" y="38"/>
                    <a:pt x="206" y="38"/>
                  </a:cubicBezTo>
                  <a:cubicBezTo>
                    <a:pt x="141" y="31"/>
                    <a:pt x="75" y="31"/>
                    <a:pt x="0" y="14"/>
                  </a:cubicBezTo>
                  <a:close/>
                </a:path>
              </a:pathLst>
            </a:custGeom>
            <a:solidFill>
              <a:schemeClr val="dk1"/>
            </a:solidFill>
            <a:ln>
              <a:noFill/>
            </a:ln>
          </p:spPr>
          <p:txBody>
            <a:bodyPr spcFirstLastPara="1" wrap="square" lIns="90000" tIns="25200" rIns="90000" bIns="25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0" name="Google Shape;2800;p46"/>
            <p:cNvSpPr/>
            <p:nvPr/>
          </p:nvSpPr>
          <p:spPr>
            <a:xfrm>
              <a:off x="1772705" y="2548350"/>
              <a:ext cx="258840" cy="82800"/>
            </a:xfrm>
            <a:custGeom>
              <a:avLst/>
              <a:gdLst/>
              <a:ahLst/>
              <a:cxnLst/>
              <a:rect l="l" t="t" r="r" b="b"/>
              <a:pathLst>
                <a:path w="719" h="230" extrusionOk="0">
                  <a:moveTo>
                    <a:pt x="6" y="16"/>
                  </a:moveTo>
                  <a:lnTo>
                    <a:pt x="6" y="16"/>
                  </a:lnTo>
                  <a:cubicBezTo>
                    <a:pt x="14" y="8"/>
                    <a:pt x="22" y="0"/>
                    <a:pt x="39" y="0"/>
                  </a:cubicBezTo>
                  <a:cubicBezTo>
                    <a:pt x="56" y="0"/>
                    <a:pt x="64" y="8"/>
                    <a:pt x="80" y="8"/>
                  </a:cubicBezTo>
                  <a:cubicBezTo>
                    <a:pt x="112" y="16"/>
                    <a:pt x="138" y="25"/>
                    <a:pt x="170" y="33"/>
                  </a:cubicBezTo>
                  <a:cubicBezTo>
                    <a:pt x="228" y="49"/>
                    <a:pt x="285" y="74"/>
                    <a:pt x="343" y="90"/>
                  </a:cubicBezTo>
                  <a:cubicBezTo>
                    <a:pt x="466" y="132"/>
                    <a:pt x="590" y="156"/>
                    <a:pt x="704" y="197"/>
                  </a:cubicBezTo>
                  <a:cubicBezTo>
                    <a:pt x="730" y="197"/>
                    <a:pt x="721" y="230"/>
                    <a:pt x="697" y="230"/>
                  </a:cubicBezTo>
                  <a:cubicBezTo>
                    <a:pt x="581" y="197"/>
                    <a:pt x="458" y="165"/>
                    <a:pt x="343" y="124"/>
                  </a:cubicBezTo>
                  <a:cubicBezTo>
                    <a:pt x="285" y="107"/>
                    <a:pt x="228" y="90"/>
                    <a:pt x="170" y="66"/>
                  </a:cubicBezTo>
                  <a:cubicBezTo>
                    <a:pt x="146" y="57"/>
                    <a:pt x="112" y="49"/>
                    <a:pt x="88" y="41"/>
                  </a:cubicBezTo>
                  <a:cubicBezTo>
                    <a:pt x="71" y="41"/>
                    <a:pt x="56" y="41"/>
                    <a:pt x="39" y="33"/>
                  </a:cubicBezTo>
                  <a:cubicBezTo>
                    <a:pt x="22" y="33"/>
                    <a:pt x="14" y="33"/>
                    <a:pt x="6" y="25"/>
                  </a:cubicBezTo>
                  <a:cubicBezTo>
                    <a:pt x="-2" y="16"/>
                    <a:pt x="-2" y="16"/>
                    <a:pt x="6" y="16"/>
                  </a:cubicBezTo>
                  <a:close/>
                </a:path>
              </a:pathLst>
            </a:custGeom>
            <a:solidFill>
              <a:schemeClr val="dk1"/>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1" name="Google Shape;2801;p46"/>
            <p:cNvSpPr/>
            <p:nvPr/>
          </p:nvSpPr>
          <p:spPr>
            <a:xfrm>
              <a:off x="1751105" y="2675430"/>
              <a:ext cx="258480" cy="78840"/>
            </a:xfrm>
            <a:custGeom>
              <a:avLst/>
              <a:gdLst/>
              <a:ahLst/>
              <a:cxnLst/>
              <a:rect l="l" t="t" r="r" b="b"/>
              <a:pathLst>
                <a:path w="718" h="219" extrusionOk="0">
                  <a:moveTo>
                    <a:pt x="0" y="0"/>
                  </a:moveTo>
                  <a:lnTo>
                    <a:pt x="0" y="0"/>
                  </a:lnTo>
                  <a:cubicBezTo>
                    <a:pt x="25" y="0"/>
                    <a:pt x="49" y="9"/>
                    <a:pt x="74" y="17"/>
                  </a:cubicBezTo>
                  <a:cubicBezTo>
                    <a:pt x="107" y="17"/>
                    <a:pt x="140" y="25"/>
                    <a:pt x="172" y="33"/>
                  </a:cubicBezTo>
                  <a:cubicBezTo>
                    <a:pt x="239" y="50"/>
                    <a:pt x="296" y="67"/>
                    <a:pt x="362" y="91"/>
                  </a:cubicBezTo>
                  <a:cubicBezTo>
                    <a:pt x="395" y="99"/>
                    <a:pt x="419" y="116"/>
                    <a:pt x="453" y="123"/>
                  </a:cubicBezTo>
                  <a:cubicBezTo>
                    <a:pt x="477" y="132"/>
                    <a:pt x="510" y="132"/>
                    <a:pt x="543" y="140"/>
                  </a:cubicBezTo>
                  <a:cubicBezTo>
                    <a:pt x="567" y="149"/>
                    <a:pt x="592" y="157"/>
                    <a:pt x="625" y="165"/>
                  </a:cubicBezTo>
                  <a:cubicBezTo>
                    <a:pt x="658" y="165"/>
                    <a:pt x="682" y="173"/>
                    <a:pt x="708" y="181"/>
                  </a:cubicBezTo>
                  <a:cubicBezTo>
                    <a:pt x="732" y="198"/>
                    <a:pt x="708" y="231"/>
                    <a:pt x="691" y="214"/>
                  </a:cubicBezTo>
                  <a:cubicBezTo>
                    <a:pt x="658" y="206"/>
                    <a:pt x="633" y="198"/>
                    <a:pt x="600" y="198"/>
                  </a:cubicBezTo>
                  <a:cubicBezTo>
                    <a:pt x="576" y="190"/>
                    <a:pt x="551" y="173"/>
                    <a:pt x="518" y="165"/>
                  </a:cubicBezTo>
                  <a:cubicBezTo>
                    <a:pt x="494" y="165"/>
                    <a:pt x="461" y="157"/>
                    <a:pt x="427" y="149"/>
                  </a:cubicBezTo>
                  <a:cubicBezTo>
                    <a:pt x="395" y="140"/>
                    <a:pt x="370" y="123"/>
                    <a:pt x="337" y="116"/>
                  </a:cubicBezTo>
                  <a:cubicBezTo>
                    <a:pt x="280" y="91"/>
                    <a:pt x="214" y="74"/>
                    <a:pt x="148" y="58"/>
                  </a:cubicBezTo>
                  <a:cubicBezTo>
                    <a:pt x="116" y="58"/>
                    <a:pt x="90" y="50"/>
                    <a:pt x="58" y="41"/>
                  </a:cubicBezTo>
                  <a:cubicBezTo>
                    <a:pt x="33" y="33"/>
                    <a:pt x="8" y="33"/>
                    <a:pt x="0" y="9"/>
                  </a:cubicBezTo>
                  <a:cubicBezTo>
                    <a:pt x="0" y="0"/>
                    <a:pt x="0" y="0"/>
                    <a:pt x="0" y="0"/>
                  </a:cubicBezTo>
                  <a:close/>
                </a:path>
              </a:pathLst>
            </a:custGeom>
            <a:solidFill>
              <a:schemeClr val="dk1"/>
            </a:solidFill>
            <a:ln>
              <a:noFill/>
            </a:ln>
          </p:spPr>
          <p:txBody>
            <a:bodyPr spcFirstLastPara="1" wrap="square" lIns="90000" tIns="33825" rIns="90000" bIns="33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2" name="Google Shape;2802;p46"/>
            <p:cNvSpPr/>
            <p:nvPr/>
          </p:nvSpPr>
          <p:spPr>
            <a:xfrm>
              <a:off x="1860545" y="2509830"/>
              <a:ext cx="331560" cy="1414800"/>
            </a:xfrm>
            <a:custGeom>
              <a:avLst/>
              <a:gdLst/>
              <a:ahLst/>
              <a:cxnLst/>
              <a:rect l="l" t="t" r="r" b="b"/>
              <a:pathLst>
                <a:path w="921" h="3930" extrusionOk="0">
                  <a:moveTo>
                    <a:pt x="921" y="8"/>
                  </a:moveTo>
                  <a:lnTo>
                    <a:pt x="921" y="8"/>
                  </a:lnTo>
                  <a:cubicBezTo>
                    <a:pt x="905" y="140"/>
                    <a:pt x="872" y="272"/>
                    <a:pt x="839" y="395"/>
                  </a:cubicBezTo>
                  <a:cubicBezTo>
                    <a:pt x="814" y="527"/>
                    <a:pt x="782" y="650"/>
                    <a:pt x="756" y="773"/>
                  </a:cubicBezTo>
                  <a:cubicBezTo>
                    <a:pt x="700" y="1028"/>
                    <a:pt x="642" y="1283"/>
                    <a:pt x="584" y="1538"/>
                  </a:cubicBezTo>
                  <a:cubicBezTo>
                    <a:pt x="469" y="2047"/>
                    <a:pt x="354" y="2556"/>
                    <a:pt x="239" y="3058"/>
                  </a:cubicBezTo>
                  <a:cubicBezTo>
                    <a:pt x="173" y="3346"/>
                    <a:pt x="108" y="3634"/>
                    <a:pt x="41" y="3922"/>
                  </a:cubicBezTo>
                  <a:cubicBezTo>
                    <a:pt x="33" y="3938"/>
                    <a:pt x="0" y="3930"/>
                    <a:pt x="0" y="3905"/>
                  </a:cubicBezTo>
                  <a:cubicBezTo>
                    <a:pt x="115" y="3395"/>
                    <a:pt x="239" y="2886"/>
                    <a:pt x="354" y="2376"/>
                  </a:cubicBezTo>
                  <a:cubicBezTo>
                    <a:pt x="469" y="1875"/>
                    <a:pt x="584" y="1365"/>
                    <a:pt x="700" y="864"/>
                  </a:cubicBezTo>
                  <a:cubicBezTo>
                    <a:pt x="732" y="715"/>
                    <a:pt x="765" y="576"/>
                    <a:pt x="798" y="436"/>
                  </a:cubicBezTo>
                  <a:cubicBezTo>
                    <a:pt x="814" y="362"/>
                    <a:pt x="831" y="296"/>
                    <a:pt x="847" y="222"/>
                  </a:cubicBezTo>
                  <a:cubicBezTo>
                    <a:pt x="864" y="148"/>
                    <a:pt x="888" y="74"/>
                    <a:pt x="905" y="0"/>
                  </a:cubicBezTo>
                  <a:cubicBezTo>
                    <a:pt x="913" y="0"/>
                    <a:pt x="921" y="0"/>
                    <a:pt x="921" y="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3" name="Google Shape;2803;p46"/>
            <p:cNvSpPr/>
            <p:nvPr/>
          </p:nvSpPr>
          <p:spPr>
            <a:xfrm>
              <a:off x="2061425" y="2470230"/>
              <a:ext cx="124920" cy="33840"/>
            </a:xfrm>
            <a:custGeom>
              <a:avLst/>
              <a:gdLst/>
              <a:ahLst/>
              <a:cxnLst/>
              <a:rect l="l" t="t" r="r" b="b"/>
              <a:pathLst>
                <a:path w="347" h="94" extrusionOk="0">
                  <a:moveTo>
                    <a:pt x="347" y="86"/>
                  </a:moveTo>
                  <a:lnTo>
                    <a:pt x="347" y="86"/>
                  </a:lnTo>
                  <a:cubicBezTo>
                    <a:pt x="339" y="94"/>
                    <a:pt x="322" y="94"/>
                    <a:pt x="314" y="94"/>
                  </a:cubicBezTo>
                  <a:cubicBezTo>
                    <a:pt x="297" y="86"/>
                    <a:pt x="289" y="86"/>
                    <a:pt x="273" y="86"/>
                  </a:cubicBezTo>
                  <a:cubicBezTo>
                    <a:pt x="240" y="77"/>
                    <a:pt x="215" y="69"/>
                    <a:pt x="183" y="60"/>
                  </a:cubicBezTo>
                  <a:cubicBezTo>
                    <a:pt x="157" y="60"/>
                    <a:pt x="125" y="53"/>
                    <a:pt x="100" y="45"/>
                  </a:cubicBezTo>
                  <a:cubicBezTo>
                    <a:pt x="67" y="36"/>
                    <a:pt x="34" y="36"/>
                    <a:pt x="10" y="28"/>
                  </a:cubicBezTo>
                  <a:cubicBezTo>
                    <a:pt x="-7" y="19"/>
                    <a:pt x="1" y="3"/>
                    <a:pt x="18" y="3"/>
                  </a:cubicBezTo>
                  <a:cubicBezTo>
                    <a:pt x="26" y="-5"/>
                    <a:pt x="43" y="3"/>
                    <a:pt x="59" y="3"/>
                  </a:cubicBezTo>
                  <a:cubicBezTo>
                    <a:pt x="75" y="12"/>
                    <a:pt x="84" y="12"/>
                    <a:pt x="100" y="12"/>
                  </a:cubicBezTo>
                  <a:cubicBezTo>
                    <a:pt x="133" y="19"/>
                    <a:pt x="157" y="28"/>
                    <a:pt x="190" y="36"/>
                  </a:cubicBezTo>
                  <a:cubicBezTo>
                    <a:pt x="224" y="45"/>
                    <a:pt x="248" y="53"/>
                    <a:pt x="281" y="60"/>
                  </a:cubicBezTo>
                  <a:cubicBezTo>
                    <a:pt x="289" y="60"/>
                    <a:pt x="306" y="60"/>
                    <a:pt x="314" y="69"/>
                  </a:cubicBezTo>
                  <a:cubicBezTo>
                    <a:pt x="322" y="77"/>
                    <a:pt x="339" y="77"/>
                    <a:pt x="347" y="86"/>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4" name="Google Shape;2804;p46"/>
            <p:cNvSpPr/>
            <p:nvPr/>
          </p:nvSpPr>
          <p:spPr>
            <a:xfrm>
              <a:off x="1733105" y="2472390"/>
              <a:ext cx="331920" cy="1422000"/>
            </a:xfrm>
            <a:custGeom>
              <a:avLst/>
              <a:gdLst/>
              <a:ahLst/>
              <a:cxnLst/>
              <a:rect l="l" t="t" r="r" b="b"/>
              <a:pathLst>
                <a:path w="922" h="3950" extrusionOk="0">
                  <a:moveTo>
                    <a:pt x="922" y="6"/>
                  </a:moveTo>
                  <a:lnTo>
                    <a:pt x="922" y="6"/>
                  </a:lnTo>
                  <a:cubicBezTo>
                    <a:pt x="922" y="71"/>
                    <a:pt x="905" y="137"/>
                    <a:pt x="889" y="203"/>
                  </a:cubicBezTo>
                  <a:cubicBezTo>
                    <a:pt x="881" y="268"/>
                    <a:pt x="864" y="326"/>
                    <a:pt x="848" y="391"/>
                  </a:cubicBezTo>
                  <a:cubicBezTo>
                    <a:pt x="823" y="523"/>
                    <a:pt x="790" y="646"/>
                    <a:pt x="765" y="778"/>
                  </a:cubicBezTo>
                  <a:cubicBezTo>
                    <a:pt x="708" y="1033"/>
                    <a:pt x="650" y="1288"/>
                    <a:pt x="593" y="1543"/>
                  </a:cubicBezTo>
                  <a:cubicBezTo>
                    <a:pt x="469" y="2053"/>
                    <a:pt x="354" y="2562"/>
                    <a:pt x="239" y="3080"/>
                  </a:cubicBezTo>
                  <a:cubicBezTo>
                    <a:pt x="174" y="3368"/>
                    <a:pt x="108" y="3647"/>
                    <a:pt x="42" y="3935"/>
                  </a:cubicBezTo>
                  <a:cubicBezTo>
                    <a:pt x="34" y="3960"/>
                    <a:pt x="-7" y="3952"/>
                    <a:pt x="1" y="3927"/>
                  </a:cubicBezTo>
                  <a:cubicBezTo>
                    <a:pt x="116" y="3409"/>
                    <a:pt x="231" y="2900"/>
                    <a:pt x="354" y="2390"/>
                  </a:cubicBezTo>
                  <a:cubicBezTo>
                    <a:pt x="469" y="1880"/>
                    <a:pt x="585" y="1370"/>
                    <a:pt x="700" y="860"/>
                  </a:cubicBezTo>
                  <a:cubicBezTo>
                    <a:pt x="732" y="721"/>
                    <a:pt x="765" y="573"/>
                    <a:pt x="799" y="433"/>
                  </a:cubicBezTo>
                  <a:cubicBezTo>
                    <a:pt x="814" y="367"/>
                    <a:pt x="831" y="293"/>
                    <a:pt x="848" y="219"/>
                  </a:cubicBezTo>
                  <a:cubicBezTo>
                    <a:pt x="872" y="153"/>
                    <a:pt x="889" y="80"/>
                    <a:pt x="913" y="6"/>
                  </a:cubicBezTo>
                  <a:cubicBezTo>
                    <a:pt x="913" y="-3"/>
                    <a:pt x="922" y="-3"/>
                    <a:pt x="922"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5" name="Google Shape;2805;p46"/>
            <p:cNvSpPr/>
            <p:nvPr/>
          </p:nvSpPr>
          <p:spPr>
            <a:xfrm>
              <a:off x="1737785" y="3883230"/>
              <a:ext cx="131760" cy="47160"/>
            </a:xfrm>
            <a:custGeom>
              <a:avLst/>
              <a:gdLst/>
              <a:ahLst/>
              <a:cxnLst/>
              <a:rect l="l" t="t" r="r" b="b"/>
              <a:pathLst>
                <a:path w="366" h="131" extrusionOk="0">
                  <a:moveTo>
                    <a:pt x="366" y="115"/>
                  </a:moveTo>
                  <a:lnTo>
                    <a:pt x="366" y="115"/>
                  </a:lnTo>
                  <a:cubicBezTo>
                    <a:pt x="341" y="131"/>
                    <a:pt x="300" y="131"/>
                    <a:pt x="267" y="131"/>
                  </a:cubicBezTo>
                  <a:cubicBezTo>
                    <a:pt x="235" y="123"/>
                    <a:pt x="202" y="115"/>
                    <a:pt x="168" y="107"/>
                  </a:cubicBezTo>
                  <a:cubicBezTo>
                    <a:pt x="136" y="98"/>
                    <a:pt x="111" y="82"/>
                    <a:pt x="78" y="74"/>
                  </a:cubicBezTo>
                  <a:cubicBezTo>
                    <a:pt x="62" y="66"/>
                    <a:pt x="45" y="57"/>
                    <a:pt x="37" y="41"/>
                  </a:cubicBezTo>
                  <a:cubicBezTo>
                    <a:pt x="21" y="33"/>
                    <a:pt x="4" y="24"/>
                    <a:pt x="4" y="8"/>
                  </a:cubicBezTo>
                  <a:cubicBezTo>
                    <a:pt x="-4" y="0"/>
                    <a:pt x="4" y="0"/>
                    <a:pt x="12" y="0"/>
                  </a:cubicBezTo>
                  <a:cubicBezTo>
                    <a:pt x="29" y="0"/>
                    <a:pt x="37" y="8"/>
                    <a:pt x="45" y="16"/>
                  </a:cubicBezTo>
                  <a:cubicBezTo>
                    <a:pt x="62" y="24"/>
                    <a:pt x="78" y="33"/>
                    <a:pt x="86" y="41"/>
                  </a:cubicBezTo>
                  <a:cubicBezTo>
                    <a:pt x="119" y="57"/>
                    <a:pt x="153" y="66"/>
                    <a:pt x="177" y="74"/>
                  </a:cubicBezTo>
                  <a:cubicBezTo>
                    <a:pt x="209" y="90"/>
                    <a:pt x="243" y="90"/>
                    <a:pt x="267" y="98"/>
                  </a:cubicBezTo>
                  <a:cubicBezTo>
                    <a:pt x="300" y="98"/>
                    <a:pt x="333" y="98"/>
                    <a:pt x="366" y="107"/>
                  </a:cubicBezTo>
                  <a:lnTo>
                    <a:pt x="366" y="115"/>
                  </a:lnTo>
                  <a:close/>
                </a:path>
              </a:pathLst>
            </a:custGeom>
            <a:solidFill>
              <a:schemeClr val="dk1"/>
            </a:solidFill>
            <a:ln>
              <a:noFill/>
            </a:ln>
          </p:spPr>
          <p:txBody>
            <a:bodyPr spcFirstLastPara="1" wrap="square" lIns="90000" tIns="2150" rIns="90000" bIns="21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6" name="Google Shape;2806;p46"/>
            <p:cNvSpPr/>
            <p:nvPr/>
          </p:nvSpPr>
          <p:spPr>
            <a:xfrm>
              <a:off x="1452305" y="2525310"/>
              <a:ext cx="331200" cy="1415520"/>
            </a:xfrm>
            <a:custGeom>
              <a:avLst/>
              <a:gdLst/>
              <a:ahLst/>
              <a:cxnLst/>
              <a:rect l="l" t="t" r="r" b="b"/>
              <a:pathLst>
                <a:path w="920" h="3932" extrusionOk="0">
                  <a:moveTo>
                    <a:pt x="920" y="6"/>
                  </a:moveTo>
                  <a:lnTo>
                    <a:pt x="920" y="6"/>
                  </a:lnTo>
                  <a:cubicBezTo>
                    <a:pt x="904" y="138"/>
                    <a:pt x="871" y="270"/>
                    <a:pt x="847" y="393"/>
                  </a:cubicBezTo>
                  <a:cubicBezTo>
                    <a:pt x="814" y="525"/>
                    <a:pt x="789" y="648"/>
                    <a:pt x="756" y="771"/>
                  </a:cubicBezTo>
                  <a:cubicBezTo>
                    <a:pt x="699" y="1026"/>
                    <a:pt x="641" y="1281"/>
                    <a:pt x="583" y="1536"/>
                  </a:cubicBezTo>
                  <a:cubicBezTo>
                    <a:pt x="468" y="2045"/>
                    <a:pt x="354" y="2555"/>
                    <a:pt x="238" y="3056"/>
                  </a:cubicBezTo>
                  <a:cubicBezTo>
                    <a:pt x="172" y="3345"/>
                    <a:pt x="107" y="3632"/>
                    <a:pt x="41" y="3920"/>
                  </a:cubicBezTo>
                  <a:cubicBezTo>
                    <a:pt x="32" y="3944"/>
                    <a:pt x="0" y="3928"/>
                    <a:pt x="0" y="3903"/>
                  </a:cubicBezTo>
                  <a:cubicBezTo>
                    <a:pt x="123" y="3393"/>
                    <a:pt x="238" y="2892"/>
                    <a:pt x="354" y="2382"/>
                  </a:cubicBezTo>
                  <a:cubicBezTo>
                    <a:pt x="468" y="1873"/>
                    <a:pt x="583" y="1363"/>
                    <a:pt x="699" y="862"/>
                  </a:cubicBezTo>
                  <a:cubicBezTo>
                    <a:pt x="732" y="713"/>
                    <a:pt x="764" y="574"/>
                    <a:pt x="797" y="434"/>
                  </a:cubicBezTo>
                  <a:cubicBezTo>
                    <a:pt x="814" y="360"/>
                    <a:pt x="830" y="294"/>
                    <a:pt x="847" y="220"/>
                  </a:cubicBezTo>
                  <a:cubicBezTo>
                    <a:pt x="871" y="146"/>
                    <a:pt x="888" y="72"/>
                    <a:pt x="904" y="6"/>
                  </a:cubicBezTo>
                  <a:cubicBezTo>
                    <a:pt x="912" y="-2"/>
                    <a:pt x="920" y="-2"/>
                    <a:pt x="920"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7" name="Google Shape;2807;p46"/>
            <p:cNvSpPr/>
            <p:nvPr/>
          </p:nvSpPr>
          <p:spPr>
            <a:xfrm>
              <a:off x="1592705" y="2468430"/>
              <a:ext cx="182160" cy="48960"/>
            </a:xfrm>
            <a:custGeom>
              <a:avLst/>
              <a:gdLst/>
              <a:ahLst/>
              <a:cxnLst/>
              <a:rect l="l" t="t" r="r" b="b"/>
              <a:pathLst>
                <a:path w="506" h="136" extrusionOk="0">
                  <a:moveTo>
                    <a:pt x="506" y="132"/>
                  </a:moveTo>
                  <a:lnTo>
                    <a:pt x="506" y="132"/>
                  </a:lnTo>
                  <a:cubicBezTo>
                    <a:pt x="489" y="140"/>
                    <a:pt x="465" y="132"/>
                    <a:pt x="448" y="132"/>
                  </a:cubicBezTo>
                  <a:cubicBezTo>
                    <a:pt x="432" y="123"/>
                    <a:pt x="407" y="123"/>
                    <a:pt x="391" y="115"/>
                  </a:cubicBezTo>
                  <a:cubicBezTo>
                    <a:pt x="350" y="107"/>
                    <a:pt x="309" y="99"/>
                    <a:pt x="268" y="91"/>
                  </a:cubicBezTo>
                  <a:cubicBezTo>
                    <a:pt x="218" y="74"/>
                    <a:pt x="177" y="65"/>
                    <a:pt x="136" y="58"/>
                  </a:cubicBezTo>
                  <a:cubicBezTo>
                    <a:pt x="111" y="58"/>
                    <a:pt x="95" y="50"/>
                    <a:pt x="70" y="41"/>
                  </a:cubicBezTo>
                  <a:cubicBezTo>
                    <a:pt x="54" y="41"/>
                    <a:pt x="29" y="33"/>
                    <a:pt x="13" y="24"/>
                  </a:cubicBezTo>
                  <a:cubicBezTo>
                    <a:pt x="-4" y="24"/>
                    <a:pt x="-4" y="0"/>
                    <a:pt x="13" y="0"/>
                  </a:cubicBezTo>
                  <a:cubicBezTo>
                    <a:pt x="29" y="0"/>
                    <a:pt x="54" y="8"/>
                    <a:pt x="70" y="8"/>
                  </a:cubicBezTo>
                  <a:cubicBezTo>
                    <a:pt x="95" y="17"/>
                    <a:pt x="111" y="24"/>
                    <a:pt x="136" y="24"/>
                  </a:cubicBezTo>
                  <a:cubicBezTo>
                    <a:pt x="177" y="33"/>
                    <a:pt x="227" y="50"/>
                    <a:pt x="268" y="58"/>
                  </a:cubicBezTo>
                  <a:cubicBezTo>
                    <a:pt x="309" y="65"/>
                    <a:pt x="350" y="82"/>
                    <a:pt x="391" y="91"/>
                  </a:cubicBezTo>
                  <a:cubicBezTo>
                    <a:pt x="415" y="99"/>
                    <a:pt x="432" y="99"/>
                    <a:pt x="457" y="107"/>
                  </a:cubicBezTo>
                  <a:cubicBezTo>
                    <a:pt x="473" y="115"/>
                    <a:pt x="489" y="123"/>
                    <a:pt x="506" y="132"/>
                  </a:cubicBezTo>
                  <a:close/>
                </a:path>
              </a:pathLst>
            </a:custGeom>
            <a:solidFill>
              <a:schemeClr val="dk1"/>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8" name="Google Shape;2808;p46"/>
            <p:cNvSpPr/>
            <p:nvPr/>
          </p:nvSpPr>
          <p:spPr>
            <a:xfrm>
              <a:off x="1262585" y="2471310"/>
              <a:ext cx="331920" cy="1422000"/>
            </a:xfrm>
            <a:custGeom>
              <a:avLst/>
              <a:gdLst/>
              <a:ahLst/>
              <a:cxnLst/>
              <a:rect l="l" t="t" r="r" b="b"/>
              <a:pathLst>
                <a:path w="922" h="3950" extrusionOk="0">
                  <a:moveTo>
                    <a:pt x="922" y="9"/>
                  </a:moveTo>
                  <a:lnTo>
                    <a:pt x="922" y="9"/>
                  </a:lnTo>
                  <a:cubicBezTo>
                    <a:pt x="913" y="74"/>
                    <a:pt x="905" y="132"/>
                    <a:pt x="889" y="197"/>
                  </a:cubicBezTo>
                  <a:cubicBezTo>
                    <a:pt x="872" y="263"/>
                    <a:pt x="864" y="329"/>
                    <a:pt x="848" y="387"/>
                  </a:cubicBezTo>
                  <a:cubicBezTo>
                    <a:pt x="823" y="518"/>
                    <a:pt x="790" y="649"/>
                    <a:pt x="765" y="773"/>
                  </a:cubicBezTo>
                  <a:cubicBezTo>
                    <a:pt x="699" y="1028"/>
                    <a:pt x="642" y="1282"/>
                    <a:pt x="585" y="1537"/>
                  </a:cubicBezTo>
                  <a:cubicBezTo>
                    <a:pt x="470" y="2056"/>
                    <a:pt x="354" y="2565"/>
                    <a:pt x="239" y="3075"/>
                  </a:cubicBezTo>
                  <a:cubicBezTo>
                    <a:pt x="174" y="3363"/>
                    <a:pt x="107" y="3650"/>
                    <a:pt x="42" y="3938"/>
                  </a:cubicBezTo>
                  <a:cubicBezTo>
                    <a:pt x="34" y="3963"/>
                    <a:pt x="-7" y="3946"/>
                    <a:pt x="1" y="3922"/>
                  </a:cubicBezTo>
                  <a:cubicBezTo>
                    <a:pt x="116" y="3412"/>
                    <a:pt x="231" y="2903"/>
                    <a:pt x="346" y="2384"/>
                  </a:cubicBezTo>
                  <a:cubicBezTo>
                    <a:pt x="470" y="1874"/>
                    <a:pt x="585" y="1365"/>
                    <a:pt x="699" y="855"/>
                  </a:cubicBezTo>
                  <a:cubicBezTo>
                    <a:pt x="732" y="716"/>
                    <a:pt x="765" y="576"/>
                    <a:pt x="798" y="436"/>
                  </a:cubicBezTo>
                  <a:cubicBezTo>
                    <a:pt x="814" y="362"/>
                    <a:pt x="831" y="288"/>
                    <a:pt x="848" y="222"/>
                  </a:cubicBezTo>
                  <a:cubicBezTo>
                    <a:pt x="864" y="148"/>
                    <a:pt x="881" y="74"/>
                    <a:pt x="913" y="0"/>
                  </a:cubicBezTo>
                  <a:cubicBezTo>
                    <a:pt x="913" y="0"/>
                    <a:pt x="922" y="0"/>
                    <a:pt x="922" y="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09" name="Google Shape;2809;p46"/>
            <p:cNvSpPr/>
            <p:nvPr/>
          </p:nvSpPr>
          <p:spPr>
            <a:xfrm>
              <a:off x="1267625" y="3880350"/>
              <a:ext cx="194760" cy="63000"/>
            </a:xfrm>
            <a:custGeom>
              <a:avLst/>
              <a:gdLst/>
              <a:ahLst/>
              <a:cxnLst/>
              <a:rect l="l" t="t" r="r" b="b"/>
              <a:pathLst>
                <a:path w="541" h="175" extrusionOk="0">
                  <a:moveTo>
                    <a:pt x="538" y="172"/>
                  </a:moveTo>
                  <a:lnTo>
                    <a:pt x="538" y="172"/>
                  </a:lnTo>
                  <a:cubicBezTo>
                    <a:pt x="497" y="180"/>
                    <a:pt x="447" y="172"/>
                    <a:pt x="398" y="164"/>
                  </a:cubicBezTo>
                  <a:cubicBezTo>
                    <a:pt x="348" y="156"/>
                    <a:pt x="299" y="147"/>
                    <a:pt x="258" y="131"/>
                  </a:cubicBezTo>
                  <a:cubicBezTo>
                    <a:pt x="208" y="123"/>
                    <a:pt x="167" y="106"/>
                    <a:pt x="118" y="82"/>
                  </a:cubicBezTo>
                  <a:cubicBezTo>
                    <a:pt x="93" y="74"/>
                    <a:pt x="77" y="65"/>
                    <a:pt x="52" y="57"/>
                  </a:cubicBezTo>
                  <a:cubicBezTo>
                    <a:pt x="36" y="41"/>
                    <a:pt x="11" y="32"/>
                    <a:pt x="3" y="16"/>
                  </a:cubicBezTo>
                  <a:cubicBezTo>
                    <a:pt x="-5" y="8"/>
                    <a:pt x="3" y="0"/>
                    <a:pt x="11" y="0"/>
                  </a:cubicBezTo>
                  <a:cubicBezTo>
                    <a:pt x="28" y="0"/>
                    <a:pt x="44" y="16"/>
                    <a:pt x="69" y="24"/>
                  </a:cubicBezTo>
                  <a:cubicBezTo>
                    <a:pt x="85" y="32"/>
                    <a:pt x="110" y="49"/>
                    <a:pt x="126" y="57"/>
                  </a:cubicBezTo>
                  <a:cubicBezTo>
                    <a:pt x="176" y="74"/>
                    <a:pt x="217" y="90"/>
                    <a:pt x="266" y="106"/>
                  </a:cubicBezTo>
                  <a:cubicBezTo>
                    <a:pt x="307" y="115"/>
                    <a:pt x="348" y="131"/>
                    <a:pt x="398" y="131"/>
                  </a:cubicBezTo>
                  <a:cubicBezTo>
                    <a:pt x="447" y="139"/>
                    <a:pt x="488" y="147"/>
                    <a:pt x="538" y="156"/>
                  </a:cubicBezTo>
                  <a:cubicBezTo>
                    <a:pt x="538" y="164"/>
                    <a:pt x="545" y="172"/>
                    <a:pt x="538" y="172"/>
                  </a:cubicBezTo>
                  <a:close/>
                </a:path>
              </a:pathLst>
            </a:custGeom>
            <a:solidFill>
              <a:schemeClr val="dk1"/>
            </a:solidFill>
            <a:ln>
              <a:noFill/>
            </a:ln>
          </p:spPr>
          <p:txBody>
            <a:bodyPr spcFirstLastPara="1" wrap="square" lIns="90000" tIns="18000" rIns="90000" bIns="18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0" name="Google Shape;2810;p46"/>
            <p:cNvSpPr/>
            <p:nvPr/>
          </p:nvSpPr>
          <p:spPr>
            <a:xfrm>
              <a:off x="2724905" y="2340990"/>
              <a:ext cx="39600" cy="1599120"/>
            </a:xfrm>
            <a:custGeom>
              <a:avLst/>
              <a:gdLst/>
              <a:ahLst/>
              <a:cxnLst/>
              <a:rect l="l" t="t" r="r" b="b"/>
              <a:pathLst>
                <a:path w="110" h="4442" extrusionOk="0">
                  <a:moveTo>
                    <a:pt x="107" y="0"/>
                  </a:moveTo>
                  <a:lnTo>
                    <a:pt x="107" y="0"/>
                  </a:lnTo>
                  <a:cubicBezTo>
                    <a:pt x="115" y="149"/>
                    <a:pt x="107" y="296"/>
                    <a:pt x="99" y="445"/>
                  </a:cubicBezTo>
                  <a:cubicBezTo>
                    <a:pt x="90" y="584"/>
                    <a:pt x="90" y="724"/>
                    <a:pt x="82" y="872"/>
                  </a:cubicBezTo>
                  <a:cubicBezTo>
                    <a:pt x="74" y="1160"/>
                    <a:pt x="66" y="1439"/>
                    <a:pt x="58" y="1727"/>
                  </a:cubicBezTo>
                  <a:cubicBezTo>
                    <a:pt x="41" y="2303"/>
                    <a:pt x="41" y="2870"/>
                    <a:pt x="41" y="3445"/>
                  </a:cubicBezTo>
                  <a:cubicBezTo>
                    <a:pt x="41" y="3774"/>
                    <a:pt x="41" y="4095"/>
                    <a:pt x="49" y="4423"/>
                  </a:cubicBezTo>
                  <a:cubicBezTo>
                    <a:pt x="49" y="4448"/>
                    <a:pt x="8" y="4448"/>
                    <a:pt x="8" y="4423"/>
                  </a:cubicBezTo>
                  <a:cubicBezTo>
                    <a:pt x="0" y="3840"/>
                    <a:pt x="0" y="3265"/>
                    <a:pt x="0" y="2688"/>
                  </a:cubicBezTo>
                  <a:cubicBezTo>
                    <a:pt x="8" y="2113"/>
                    <a:pt x="25" y="1538"/>
                    <a:pt x="41" y="962"/>
                  </a:cubicBezTo>
                  <a:cubicBezTo>
                    <a:pt x="49" y="806"/>
                    <a:pt x="58" y="642"/>
                    <a:pt x="66" y="486"/>
                  </a:cubicBezTo>
                  <a:cubicBezTo>
                    <a:pt x="74" y="321"/>
                    <a:pt x="74" y="157"/>
                    <a:pt x="99" y="0"/>
                  </a:cubicBezTo>
                  <a:lnTo>
                    <a:pt x="10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1" name="Google Shape;2811;p46"/>
            <p:cNvSpPr/>
            <p:nvPr/>
          </p:nvSpPr>
          <p:spPr>
            <a:xfrm>
              <a:off x="2434385" y="3912750"/>
              <a:ext cx="299520" cy="39960"/>
            </a:xfrm>
            <a:custGeom>
              <a:avLst/>
              <a:gdLst/>
              <a:ahLst/>
              <a:cxnLst/>
              <a:rect l="l" t="t" r="r" b="b"/>
              <a:pathLst>
                <a:path w="832" h="111" extrusionOk="0">
                  <a:moveTo>
                    <a:pt x="832" y="74"/>
                  </a:moveTo>
                  <a:lnTo>
                    <a:pt x="832" y="74"/>
                  </a:lnTo>
                  <a:cubicBezTo>
                    <a:pt x="783" y="115"/>
                    <a:pt x="708" y="115"/>
                    <a:pt x="651" y="107"/>
                  </a:cubicBezTo>
                  <a:cubicBezTo>
                    <a:pt x="577" y="107"/>
                    <a:pt x="502" y="107"/>
                    <a:pt x="429" y="107"/>
                  </a:cubicBezTo>
                  <a:cubicBezTo>
                    <a:pt x="363" y="98"/>
                    <a:pt x="289" y="98"/>
                    <a:pt x="223" y="82"/>
                  </a:cubicBezTo>
                  <a:cubicBezTo>
                    <a:pt x="182" y="74"/>
                    <a:pt x="149" y="66"/>
                    <a:pt x="108" y="57"/>
                  </a:cubicBezTo>
                  <a:cubicBezTo>
                    <a:pt x="92" y="57"/>
                    <a:pt x="76" y="49"/>
                    <a:pt x="59" y="49"/>
                  </a:cubicBezTo>
                  <a:cubicBezTo>
                    <a:pt x="42" y="41"/>
                    <a:pt x="26" y="41"/>
                    <a:pt x="9" y="25"/>
                  </a:cubicBezTo>
                  <a:cubicBezTo>
                    <a:pt x="-7" y="16"/>
                    <a:pt x="1" y="0"/>
                    <a:pt x="18" y="0"/>
                  </a:cubicBezTo>
                  <a:cubicBezTo>
                    <a:pt x="34" y="0"/>
                    <a:pt x="50" y="8"/>
                    <a:pt x="67" y="8"/>
                  </a:cubicBezTo>
                  <a:cubicBezTo>
                    <a:pt x="83" y="16"/>
                    <a:pt x="100" y="16"/>
                    <a:pt x="117" y="25"/>
                  </a:cubicBezTo>
                  <a:cubicBezTo>
                    <a:pt x="149" y="33"/>
                    <a:pt x="182" y="41"/>
                    <a:pt x="215" y="49"/>
                  </a:cubicBezTo>
                  <a:cubicBezTo>
                    <a:pt x="281" y="57"/>
                    <a:pt x="355" y="66"/>
                    <a:pt x="429" y="74"/>
                  </a:cubicBezTo>
                  <a:cubicBezTo>
                    <a:pt x="495" y="74"/>
                    <a:pt x="569" y="74"/>
                    <a:pt x="634" y="82"/>
                  </a:cubicBezTo>
                  <a:cubicBezTo>
                    <a:pt x="700" y="82"/>
                    <a:pt x="766" y="82"/>
                    <a:pt x="832" y="74"/>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2" name="Google Shape;2812;p46"/>
            <p:cNvSpPr/>
            <p:nvPr/>
          </p:nvSpPr>
          <p:spPr>
            <a:xfrm>
              <a:off x="2488745" y="2308590"/>
              <a:ext cx="274680" cy="38520"/>
            </a:xfrm>
            <a:custGeom>
              <a:avLst/>
              <a:gdLst/>
              <a:ahLst/>
              <a:cxnLst/>
              <a:rect l="l" t="t" r="r" b="b"/>
              <a:pathLst>
                <a:path w="763" h="107" extrusionOk="0">
                  <a:moveTo>
                    <a:pt x="755" y="107"/>
                  </a:moveTo>
                  <a:lnTo>
                    <a:pt x="755" y="107"/>
                  </a:lnTo>
                  <a:cubicBezTo>
                    <a:pt x="746" y="107"/>
                    <a:pt x="730" y="107"/>
                    <a:pt x="722" y="99"/>
                  </a:cubicBezTo>
                  <a:cubicBezTo>
                    <a:pt x="705" y="99"/>
                    <a:pt x="681" y="90"/>
                    <a:pt x="664" y="90"/>
                  </a:cubicBezTo>
                  <a:cubicBezTo>
                    <a:pt x="632" y="82"/>
                    <a:pt x="599" y="74"/>
                    <a:pt x="557" y="66"/>
                  </a:cubicBezTo>
                  <a:cubicBezTo>
                    <a:pt x="491" y="57"/>
                    <a:pt x="418" y="57"/>
                    <a:pt x="344" y="49"/>
                  </a:cubicBezTo>
                  <a:cubicBezTo>
                    <a:pt x="269" y="49"/>
                    <a:pt x="195" y="41"/>
                    <a:pt x="122" y="33"/>
                  </a:cubicBezTo>
                  <a:cubicBezTo>
                    <a:pt x="105" y="33"/>
                    <a:pt x="89" y="33"/>
                    <a:pt x="72" y="41"/>
                  </a:cubicBezTo>
                  <a:cubicBezTo>
                    <a:pt x="56" y="41"/>
                    <a:pt x="48" y="49"/>
                    <a:pt x="31" y="57"/>
                  </a:cubicBezTo>
                  <a:cubicBezTo>
                    <a:pt x="7" y="66"/>
                    <a:pt x="-10" y="41"/>
                    <a:pt x="7" y="25"/>
                  </a:cubicBezTo>
                  <a:cubicBezTo>
                    <a:pt x="7" y="16"/>
                    <a:pt x="14" y="16"/>
                    <a:pt x="23" y="16"/>
                  </a:cubicBezTo>
                  <a:cubicBezTo>
                    <a:pt x="23" y="16"/>
                    <a:pt x="31" y="25"/>
                    <a:pt x="31" y="33"/>
                  </a:cubicBezTo>
                  <a:cubicBezTo>
                    <a:pt x="31" y="41"/>
                    <a:pt x="31" y="41"/>
                    <a:pt x="23" y="41"/>
                  </a:cubicBezTo>
                  <a:lnTo>
                    <a:pt x="23" y="41"/>
                  </a:lnTo>
                  <a:cubicBezTo>
                    <a:pt x="23" y="49"/>
                    <a:pt x="14" y="41"/>
                    <a:pt x="14" y="41"/>
                  </a:cubicBezTo>
                  <a:lnTo>
                    <a:pt x="14" y="41"/>
                  </a:lnTo>
                  <a:cubicBezTo>
                    <a:pt x="14" y="41"/>
                    <a:pt x="23" y="41"/>
                    <a:pt x="31" y="41"/>
                  </a:cubicBezTo>
                  <a:lnTo>
                    <a:pt x="31" y="41"/>
                  </a:lnTo>
                  <a:cubicBezTo>
                    <a:pt x="31" y="41"/>
                    <a:pt x="31" y="33"/>
                    <a:pt x="31" y="25"/>
                  </a:cubicBezTo>
                  <a:cubicBezTo>
                    <a:pt x="23" y="25"/>
                    <a:pt x="23" y="16"/>
                    <a:pt x="31" y="16"/>
                  </a:cubicBezTo>
                  <a:cubicBezTo>
                    <a:pt x="40" y="16"/>
                    <a:pt x="40" y="16"/>
                    <a:pt x="40" y="16"/>
                  </a:cubicBezTo>
                  <a:cubicBezTo>
                    <a:pt x="48" y="8"/>
                    <a:pt x="48" y="8"/>
                    <a:pt x="56" y="8"/>
                  </a:cubicBezTo>
                  <a:cubicBezTo>
                    <a:pt x="72" y="8"/>
                    <a:pt x="81" y="0"/>
                    <a:pt x="97" y="0"/>
                  </a:cubicBezTo>
                  <a:cubicBezTo>
                    <a:pt x="130" y="0"/>
                    <a:pt x="163" y="8"/>
                    <a:pt x="195" y="8"/>
                  </a:cubicBezTo>
                  <a:cubicBezTo>
                    <a:pt x="262" y="16"/>
                    <a:pt x="336" y="16"/>
                    <a:pt x="401" y="25"/>
                  </a:cubicBezTo>
                  <a:cubicBezTo>
                    <a:pt x="467" y="33"/>
                    <a:pt x="533" y="33"/>
                    <a:pt x="590" y="49"/>
                  </a:cubicBezTo>
                  <a:cubicBezTo>
                    <a:pt x="623" y="49"/>
                    <a:pt x="656" y="57"/>
                    <a:pt x="689" y="74"/>
                  </a:cubicBezTo>
                  <a:cubicBezTo>
                    <a:pt x="705" y="74"/>
                    <a:pt x="746" y="82"/>
                    <a:pt x="763" y="107"/>
                  </a:cubicBezTo>
                  <a:lnTo>
                    <a:pt x="755" y="107"/>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3" name="Google Shape;2813;p46"/>
            <p:cNvSpPr/>
            <p:nvPr/>
          </p:nvSpPr>
          <p:spPr>
            <a:xfrm>
              <a:off x="2434745" y="2324070"/>
              <a:ext cx="63360" cy="1600920"/>
            </a:xfrm>
            <a:custGeom>
              <a:avLst/>
              <a:gdLst/>
              <a:ahLst/>
              <a:cxnLst/>
              <a:rect l="l" t="t" r="r" b="b"/>
              <a:pathLst>
                <a:path w="176" h="4447" extrusionOk="0">
                  <a:moveTo>
                    <a:pt x="173" y="6"/>
                  </a:moveTo>
                  <a:lnTo>
                    <a:pt x="173" y="6"/>
                  </a:lnTo>
                  <a:cubicBezTo>
                    <a:pt x="181" y="146"/>
                    <a:pt x="173" y="294"/>
                    <a:pt x="164" y="434"/>
                  </a:cubicBezTo>
                  <a:cubicBezTo>
                    <a:pt x="164" y="582"/>
                    <a:pt x="157" y="721"/>
                    <a:pt x="157" y="870"/>
                  </a:cubicBezTo>
                  <a:cubicBezTo>
                    <a:pt x="148" y="1157"/>
                    <a:pt x="140" y="1445"/>
                    <a:pt x="132" y="1733"/>
                  </a:cubicBezTo>
                  <a:cubicBezTo>
                    <a:pt x="116" y="2309"/>
                    <a:pt x="91" y="2884"/>
                    <a:pt x="75" y="3459"/>
                  </a:cubicBezTo>
                  <a:cubicBezTo>
                    <a:pt x="66" y="3780"/>
                    <a:pt x="58" y="4101"/>
                    <a:pt x="41" y="4429"/>
                  </a:cubicBezTo>
                  <a:cubicBezTo>
                    <a:pt x="41" y="4454"/>
                    <a:pt x="0" y="4454"/>
                    <a:pt x="0" y="4421"/>
                  </a:cubicBezTo>
                  <a:cubicBezTo>
                    <a:pt x="25" y="3846"/>
                    <a:pt x="41" y="3270"/>
                    <a:pt x="58" y="2687"/>
                  </a:cubicBezTo>
                  <a:cubicBezTo>
                    <a:pt x="75" y="2111"/>
                    <a:pt x="99" y="1536"/>
                    <a:pt x="116" y="960"/>
                  </a:cubicBezTo>
                  <a:cubicBezTo>
                    <a:pt x="123" y="803"/>
                    <a:pt x="123" y="639"/>
                    <a:pt x="132" y="483"/>
                  </a:cubicBezTo>
                  <a:cubicBezTo>
                    <a:pt x="140" y="319"/>
                    <a:pt x="140" y="163"/>
                    <a:pt x="164" y="6"/>
                  </a:cubicBezTo>
                  <a:cubicBezTo>
                    <a:pt x="164" y="-2"/>
                    <a:pt x="173" y="-2"/>
                    <a:pt x="173" y="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4" name="Google Shape;2814;p46"/>
            <p:cNvSpPr/>
            <p:nvPr/>
          </p:nvSpPr>
          <p:spPr>
            <a:xfrm>
              <a:off x="2517905" y="3573990"/>
              <a:ext cx="145800" cy="280800"/>
            </a:xfrm>
            <a:custGeom>
              <a:avLst/>
              <a:gdLst/>
              <a:ahLst/>
              <a:cxnLst/>
              <a:rect l="l" t="t" r="r" b="b"/>
              <a:pathLst>
                <a:path w="405" h="780" extrusionOk="0">
                  <a:moveTo>
                    <a:pt x="304" y="69"/>
                  </a:moveTo>
                  <a:lnTo>
                    <a:pt x="304" y="69"/>
                  </a:lnTo>
                  <a:cubicBezTo>
                    <a:pt x="328" y="61"/>
                    <a:pt x="345" y="94"/>
                    <a:pt x="353" y="110"/>
                  </a:cubicBezTo>
                  <a:cubicBezTo>
                    <a:pt x="369" y="136"/>
                    <a:pt x="386" y="177"/>
                    <a:pt x="394" y="209"/>
                  </a:cubicBezTo>
                  <a:cubicBezTo>
                    <a:pt x="402" y="275"/>
                    <a:pt x="410" y="341"/>
                    <a:pt x="402" y="406"/>
                  </a:cubicBezTo>
                  <a:cubicBezTo>
                    <a:pt x="394" y="480"/>
                    <a:pt x="386" y="555"/>
                    <a:pt x="378" y="620"/>
                  </a:cubicBezTo>
                  <a:cubicBezTo>
                    <a:pt x="361" y="678"/>
                    <a:pt x="337" y="735"/>
                    <a:pt x="279" y="769"/>
                  </a:cubicBezTo>
                  <a:cubicBezTo>
                    <a:pt x="222" y="793"/>
                    <a:pt x="164" y="776"/>
                    <a:pt x="123" y="743"/>
                  </a:cubicBezTo>
                  <a:cubicBezTo>
                    <a:pt x="73" y="702"/>
                    <a:pt x="41" y="637"/>
                    <a:pt x="24" y="579"/>
                  </a:cubicBezTo>
                  <a:cubicBezTo>
                    <a:pt x="8" y="505"/>
                    <a:pt x="0" y="432"/>
                    <a:pt x="0" y="357"/>
                  </a:cubicBezTo>
                  <a:cubicBezTo>
                    <a:pt x="0" y="324"/>
                    <a:pt x="8" y="283"/>
                    <a:pt x="8" y="242"/>
                  </a:cubicBezTo>
                  <a:cubicBezTo>
                    <a:pt x="8" y="209"/>
                    <a:pt x="16" y="168"/>
                    <a:pt x="16" y="136"/>
                  </a:cubicBezTo>
                  <a:cubicBezTo>
                    <a:pt x="32" y="69"/>
                    <a:pt x="82" y="12"/>
                    <a:pt x="156" y="4"/>
                  </a:cubicBezTo>
                  <a:cubicBezTo>
                    <a:pt x="213" y="-13"/>
                    <a:pt x="312" y="20"/>
                    <a:pt x="328" y="86"/>
                  </a:cubicBezTo>
                  <a:cubicBezTo>
                    <a:pt x="328" y="94"/>
                    <a:pt x="320" y="110"/>
                    <a:pt x="304" y="102"/>
                  </a:cubicBezTo>
                  <a:cubicBezTo>
                    <a:pt x="287" y="86"/>
                    <a:pt x="270" y="69"/>
                    <a:pt x="246" y="61"/>
                  </a:cubicBezTo>
                  <a:cubicBezTo>
                    <a:pt x="222" y="53"/>
                    <a:pt x="197" y="45"/>
                    <a:pt x="172" y="45"/>
                  </a:cubicBezTo>
                  <a:cubicBezTo>
                    <a:pt x="114" y="53"/>
                    <a:pt x="73" y="94"/>
                    <a:pt x="65" y="143"/>
                  </a:cubicBezTo>
                  <a:cubicBezTo>
                    <a:pt x="57" y="168"/>
                    <a:pt x="57" y="201"/>
                    <a:pt x="49" y="226"/>
                  </a:cubicBezTo>
                  <a:cubicBezTo>
                    <a:pt x="49" y="259"/>
                    <a:pt x="49" y="291"/>
                    <a:pt x="41" y="324"/>
                  </a:cubicBezTo>
                  <a:cubicBezTo>
                    <a:pt x="41" y="390"/>
                    <a:pt x="41" y="456"/>
                    <a:pt x="49" y="514"/>
                  </a:cubicBezTo>
                  <a:cubicBezTo>
                    <a:pt x="57" y="571"/>
                    <a:pt x="73" y="629"/>
                    <a:pt x="106" y="678"/>
                  </a:cubicBezTo>
                  <a:cubicBezTo>
                    <a:pt x="139" y="711"/>
                    <a:pt x="181" y="752"/>
                    <a:pt x="229" y="743"/>
                  </a:cubicBezTo>
                  <a:cubicBezTo>
                    <a:pt x="287" y="735"/>
                    <a:pt x="320" y="686"/>
                    <a:pt x="337" y="637"/>
                  </a:cubicBezTo>
                  <a:cubicBezTo>
                    <a:pt x="353" y="579"/>
                    <a:pt x="353" y="522"/>
                    <a:pt x="361" y="464"/>
                  </a:cubicBezTo>
                  <a:cubicBezTo>
                    <a:pt x="369" y="398"/>
                    <a:pt x="378" y="333"/>
                    <a:pt x="369" y="267"/>
                  </a:cubicBezTo>
                  <a:cubicBezTo>
                    <a:pt x="361" y="234"/>
                    <a:pt x="361" y="201"/>
                    <a:pt x="345" y="168"/>
                  </a:cubicBezTo>
                  <a:cubicBezTo>
                    <a:pt x="345" y="151"/>
                    <a:pt x="337" y="143"/>
                    <a:pt x="337" y="127"/>
                  </a:cubicBezTo>
                  <a:cubicBezTo>
                    <a:pt x="328" y="110"/>
                    <a:pt x="320" y="78"/>
                    <a:pt x="304" y="78"/>
                  </a:cubicBezTo>
                  <a:cubicBezTo>
                    <a:pt x="304" y="78"/>
                    <a:pt x="296" y="69"/>
                    <a:pt x="304" y="6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5" name="Google Shape;2815;p46"/>
            <p:cNvSpPr/>
            <p:nvPr/>
          </p:nvSpPr>
          <p:spPr>
            <a:xfrm>
              <a:off x="2482265" y="2533590"/>
              <a:ext cx="266760" cy="42840"/>
            </a:xfrm>
            <a:custGeom>
              <a:avLst/>
              <a:gdLst/>
              <a:ahLst/>
              <a:cxnLst/>
              <a:rect l="l" t="t" r="r" b="b"/>
              <a:pathLst>
                <a:path w="741" h="119" extrusionOk="0">
                  <a:moveTo>
                    <a:pt x="723" y="115"/>
                  </a:moveTo>
                  <a:lnTo>
                    <a:pt x="723" y="115"/>
                  </a:lnTo>
                  <a:cubicBezTo>
                    <a:pt x="723" y="107"/>
                    <a:pt x="723" y="107"/>
                    <a:pt x="723" y="107"/>
                  </a:cubicBezTo>
                  <a:cubicBezTo>
                    <a:pt x="715" y="98"/>
                    <a:pt x="715" y="98"/>
                    <a:pt x="715" y="98"/>
                  </a:cubicBezTo>
                  <a:cubicBezTo>
                    <a:pt x="707" y="98"/>
                    <a:pt x="707" y="98"/>
                    <a:pt x="699" y="98"/>
                  </a:cubicBezTo>
                  <a:cubicBezTo>
                    <a:pt x="682" y="90"/>
                    <a:pt x="674" y="90"/>
                    <a:pt x="658" y="90"/>
                  </a:cubicBezTo>
                  <a:cubicBezTo>
                    <a:pt x="633" y="82"/>
                    <a:pt x="600" y="82"/>
                    <a:pt x="575" y="82"/>
                  </a:cubicBezTo>
                  <a:cubicBezTo>
                    <a:pt x="509" y="74"/>
                    <a:pt x="452" y="66"/>
                    <a:pt x="386" y="57"/>
                  </a:cubicBezTo>
                  <a:cubicBezTo>
                    <a:pt x="263" y="41"/>
                    <a:pt x="140" y="24"/>
                    <a:pt x="25" y="57"/>
                  </a:cubicBezTo>
                  <a:cubicBezTo>
                    <a:pt x="25" y="41"/>
                    <a:pt x="25" y="33"/>
                    <a:pt x="32" y="24"/>
                  </a:cubicBezTo>
                  <a:cubicBezTo>
                    <a:pt x="41" y="24"/>
                    <a:pt x="49" y="33"/>
                    <a:pt x="58" y="41"/>
                  </a:cubicBezTo>
                  <a:cubicBezTo>
                    <a:pt x="66" y="49"/>
                    <a:pt x="58" y="57"/>
                    <a:pt x="41" y="57"/>
                  </a:cubicBezTo>
                  <a:cubicBezTo>
                    <a:pt x="32" y="57"/>
                    <a:pt x="25" y="57"/>
                    <a:pt x="16" y="57"/>
                  </a:cubicBezTo>
                  <a:cubicBezTo>
                    <a:pt x="0" y="49"/>
                    <a:pt x="-9" y="24"/>
                    <a:pt x="16" y="16"/>
                  </a:cubicBezTo>
                  <a:cubicBezTo>
                    <a:pt x="164" y="-17"/>
                    <a:pt x="321" y="8"/>
                    <a:pt x="468" y="33"/>
                  </a:cubicBezTo>
                  <a:cubicBezTo>
                    <a:pt x="509" y="33"/>
                    <a:pt x="551" y="41"/>
                    <a:pt x="592" y="49"/>
                  </a:cubicBezTo>
                  <a:cubicBezTo>
                    <a:pt x="624" y="49"/>
                    <a:pt x="658" y="57"/>
                    <a:pt x="691" y="66"/>
                  </a:cubicBezTo>
                  <a:cubicBezTo>
                    <a:pt x="707" y="66"/>
                    <a:pt x="748" y="82"/>
                    <a:pt x="740" y="107"/>
                  </a:cubicBezTo>
                  <a:cubicBezTo>
                    <a:pt x="740" y="115"/>
                    <a:pt x="723" y="123"/>
                    <a:pt x="723" y="11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16" name="Google Shape;2816;p46"/>
            <p:cNvSpPr/>
            <p:nvPr/>
          </p:nvSpPr>
          <p:spPr>
            <a:xfrm>
              <a:off x="2470745" y="2657790"/>
              <a:ext cx="282960" cy="53280"/>
            </a:xfrm>
            <a:custGeom>
              <a:avLst/>
              <a:gdLst/>
              <a:ahLst/>
              <a:cxnLst/>
              <a:rect l="l" t="t" r="r" b="b"/>
              <a:pathLst>
                <a:path w="786" h="148" extrusionOk="0">
                  <a:moveTo>
                    <a:pt x="780" y="148"/>
                  </a:moveTo>
                  <a:lnTo>
                    <a:pt x="780" y="148"/>
                  </a:lnTo>
                  <a:cubicBezTo>
                    <a:pt x="764" y="148"/>
                    <a:pt x="747" y="148"/>
                    <a:pt x="731" y="148"/>
                  </a:cubicBezTo>
                  <a:cubicBezTo>
                    <a:pt x="714" y="148"/>
                    <a:pt x="697" y="148"/>
                    <a:pt x="682" y="148"/>
                  </a:cubicBezTo>
                  <a:cubicBezTo>
                    <a:pt x="656" y="140"/>
                    <a:pt x="624" y="140"/>
                    <a:pt x="599" y="131"/>
                  </a:cubicBezTo>
                  <a:cubicBezTo>
                    <a:pt x="533" y="123"/>
                    <a:pt x="468" y="116"/>
                    <a:pt x="410" y="99"/>
                  </a:cubicBezTo>
                  <a:cubicBezTo>
                    <a:pt x="344" y="90"/>
                    <a:pt x="287" y="82"/>
                    <a:pt x="221" y="74"/>
                  </a:cubicBezTo>
                  <a:cubicBezTo>
                    <a:pt x="155" y="58"/>
                    <a:pt x="90" y="49"/>
                    <a:pt x="23" y="58"/>
                  </a:cubicBezTo>
                  <a:cubicBezTo>
                    <a:pt x="7" y="58"/>
                    <a:pt x="-9" y="41"/>
                    <a:pt x="7" y="25"/>
                  </a:cubicBezTo>
                  <a:cubicBezTo>
                    <a:pt x="23" y="17"/>
                    <a:pt x="32" y="0"/>
                    <a:pt x="57" y="0"/>
                  </a:cubicBezTo>
                  <a:cubicBezTo>
                    <a:pt x="64" y="0"/>
                    <a:pt x="64" y="8"/>
                    <a:pt x="64" y="17"/>
                  </a:cubicBezTo>
                  <a:cubicBezTo>
                    <a:pt x="57" y="33"/>
                    <a:pt x="48" y="41"/>
                    <a:pt x="32" y="49"/>
                  </a:cubicBezTo>
                  <a:cubicBezTo>
                    <a:pt x="32" y="41"/>
                    <a:pt x="23" y="33"/>
                    <a:pt x="16" y="17"/>
                  </a:cubicBezTo>
                  <a:cubicBezTo>
                    <a:pt x="81" y="8"/>
                    <a:pt x="139" y="25"/>
                    <a:pt x="204" y="33"/>
                  </a:cubicBezTo>
                  <a:cubicBezTo>
                    <a:pt x="270" y="41"/>
                    <a:pt x="328" y="49"/>
                    <a:pt x="394" y="66"/>
                  </a:cubicBezTo>
                  <a:cubicBezTo>
                    <a:pt x="459" y="74"/>
                    <a:pt x="525" y="82"/>
                    <a:pt x="591" y="99"/>
                  </a:cubicBezTo>
                  <a:cubicBezTo>
                    <a:pt x="624" y="99"/>
                    <a:pt x="656" y="107"/>
                    <a:pt x="682" y="116"/>
                  </a:cubicBezTo>
                  <a:cubicBezTo>
                    <a:pt x="697" y="116"/>
                    <a:pt x="714" y="116"/>
                    <a:pt x="731" y="123"/>
                  </a:cubicBezTo>
                  <a:cubicBezTo>
                    <a:pt x="747" y="131"/>
                    <a:pt x="764" y="140"/>
                    <a:pt x="780" y="140"/>
                  </a:cubicBezTo>
                  <a:cubicBezTo>
                    <a:pt x="788" y="140"/>
                    <a:pt x="788" y="148"/>
                    <a:pt x="780" y="148"/>
                  </a:cubicBezTo>
                  <a:close/>
                </a:path>
              </a:pathLst>
            </a:custGeom>
            <a:solidFill>
              <a:schemeClr val="dk1"/>
            </a:solidFill>
            <a:ln>
              <a:noFill/>
            </a:ln>
          </p:spPr>
          <p:txBody>
            <a:bodyPr spcFirstLastPara="1" wrap="square" lIns="90000" tIns="8275" rIns="90000" bIns="827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2817" name="Google Shape;2817;p46"/>
            <p:cNvGrpSpPr/>
            <p:nvPr/>
          </p:nvGrpSpPr>
          <p:grpSpPr>
            <a:xfrm>
              <a:off x="1515161" y="1826733"/>
              <a:ext cx="175618" cy="219885"/>
              <a:chOff x="6475205" y="1095765"/>
              <a:chExt cx="241200" cy="302040"/>
            </a:xfrm>
          </p:grpSpPr>
          <p:sp>
            <p:nvSpPr>
              <p:cNvPr id="2818" name="Google Shape;2818;p4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9" name="Google Shape;2819;p4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0" name="Google Shape;2820;p4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1" name="Google Shape;2821;p4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2" name="Google Shape;2822;p4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823" name="Google Shape;2823;p4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824" name="Google Shape;2824;p46"/>
            <p:cNvGrpSpPr/>
            <p:nvPr/>
          </p:nvGrpSpPr>
          <p:grpSpPr>
            <a:xfrm>
              <a:off x="976011" y="3075758"/>
              <a:ext cx="175618" cy="219885"/>
              <a:chOff x="6475205" y="1095765"/>
              <a:chExt cx="241200" cy="302040"/>
            </a:xfrm>
          </p:grpSpPr>
          <p:sp>
            <p:nvSpPr>
              <p:cNvPr id="2825" name="Google Shape;2825;p4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6" name="Google Shape;2826;p4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7" name="Google Shape;2827;p4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8" name="Google Shape;2828;p4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29" name="Google Shape;2829;p4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830" name="Google Shape;2830;p4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nvGrpSpPr>
            <p:cNvPr id="2831" name="Google Shape;2831;p46"/>
            <p:cNvGrpSpPr/>
            <p:nvPr/>
          </p:nvGrpSpPr>
          <p:grpSpPr>
            <a:xfrm>
              <a:off x="2683311" y="1952533"/>
              <a:ext cx="175618" cy="219885"/>
              <a:chOff x="6475205" y="1095765"/>
              <a:chExt cx="241200" cy="302040"/>
            </a:xfrm>
          </p:grpSpPr>
          <p:sp>
            <p:nvSpPr>
              <p:cNvPr id="2832" name="Google Shape;2832;p46"/>
              <p:cNvSpPr/>
              <p:nvPr/>
            </p:nvSpPr>
            <p:spPr>
              <a:xfrm>
                <a:off x="6477005" y="1104045"/>
                <a:ext cx="232200" cy="146160"/>
              </a:xfrm>
              <a:custGeom>
                <a:avLst/>
                <a:gdLst/>
                <a:ahLst/>
                <a:cxnLst/>
                <a:rect l="l" t="t" r="r" b="b"/>
                <a:pathLst>
                  <a:path w="645" h="406" extrusionOk="0">
                    <a:moveTo>
                      <a:pt x="0" y="406"/>
                    </a:moveTo>
                    <a:lnTo>
                      <a:pt x="0" y="406"/>
                    </a:lnTo>
                    <a:cubicBezTo>
                      <a:pt x="93" y="396"/>
                      <a:pt x="187" y="344"/>
                      <a:pt x="250" y="271"/>
                    </a:cubicBezTo>
                    <a:cubicBezTo>
                      <a:pt x="312" y="198"/>
                      <a:pt x="333" y="94"/>
                      <a:pt x="343" y="0"/>
                    </a:cubicBezTo>
                    <a:cubicBezTo>
                      <a:pt x="343" y="104"/>
                      <a:pt x="385" y="208"/>
                      <a:pt x="448" y="292"/>
                    </a:cubicBezTo>
                    <a:cubicBezTo>
                      <a:pt x="468" y="313"/>
                      <a:pt x="489" y="344"/>
                      <a:pt x="510" y="354"/>
                    </a:cubicBezTo>
                    <a:cubicBezTo>
                      <a:pt x="552" y="386"/>
                      <a:pt x="593" y="386"/>
                      <a:pt x="645" y="396"/>
                    </a:cubicBezTo>
                    <a:lnTo>
                      <a:pt x="0" y="40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3" name="Google Shape;2833;p46"/>
              <p:cNvSpPr/>
              <p:nvPr/>
            </p:nvSpPr>
            <p:spPr>
              <a:xfrm>
                <a:off x="6477005" y="1095765"/>
                <a:ext cx="239400" cy="158400"/>
              </a:xfrm>
              <a:custGeom>
                <a:avLst/>
                <a:gdLst/>
                <a:ahLst/>
                <a:cxnLst/>
                <a:rect l="l" t="t" r="r" b="b"/>
                <a:pathLst>
                  <a:path w="665" h="440" extrusionOk="0">
                    <a:moveTo>
                      <a:pt x="0" y="429"/>
                    </a:moveTo>
                    <a:lnTo>
                      <a:pt x="0" y="429"/>
                    </a:lnTo>
                    <a:cubicBezTo>
                      <a:pt x="10" y="429"/>
                      <a:pt x="20" y="440"/>
                      <a:pt x="41" y="440"/>
                    </a:cubicBezTo>
                    <a:cubicBezTo>
                      <a:pt x="52" y="440"/>
                      <a:pt x="62" y="440"/>
                      <a:pt x="73" y="429"/>
                    </a:cubicBezTo>
                    <a:cubicBezTo>
                      <a:pt x="93" y="429"/>
                      <a:pt x="114" y="419"/>
                      <a:pt x="135" y="409"/>
                    </a:cubicBezTo>
                    <a:cubicBezTo>
                      <a:pt x="187" y="388"/>
                      <a:pt x="229" y="356"/>
                      <a:pt x="260" y="315"/>
                    </a:cubicBezTo>
                    <a:cubicBezTo>
                      <a:pt x="323" y="231"/>
                      <a:pt x="354" y="127"/>
                      <a:pt x="364" y="23"/>
                    </a:cubicBezTo>
                    <a:cubicBezTo>
                      <a:pt x="343" y="23"/>
                      <a:pt x="333" y="23"/>
                      <a:pt x="323" y="23"/>
                    </a:cubicBezTo>
                    <a:cubicBezTo>
                      <a:pt x="323" y="117"/>
                      <a:pt x="364" y="211"/>
                      <a:pt x="416" y="304"/>
                    </a:cubicBezTo>
                    <a:cubicBezTo>
                      <a:pt x="437" y="336"/>
                      <a:pt x="468" y="377"/>
                      <a:pt x="500" y="398"/>
                    </a:cubicBezTo>
                    <a:cubicBezTo>
                      <a:pt x="541" y="429"/>
                      <a:pt x="593" y="429"/>
                      <a:pt x="645" y="440"/>
                    </a:cubicBezTo>
                    <a:cubicBezTo>
                      <a:pt x="666" y="440"/>
                      <a:pt x="677" y="398"/>
                      <a:pt x="645" y="388"/>
                    </a:cubicBezTo>
                    <a:cubicBezTo>
                      <a:pt x="604" y="388"/>
                      <a:pt x="562" y="388"/>
                      <a:pt x="520" y="356"/>
                    </a:cubicBezTo>
                    <a:cubicBezTo>
                      <a:pt x="489" y="336"/>
                      <a:pt x="458" y="304"/>
                      <a:pt x="437" y="263"/>
                    </a:cubicBezTo>
                    <a:cubicBezTo>
                      <a:pt x="395" y="190"/>
                      <a:pt x="364" y="106"/>
                      <a:pt x="364" y="23"/>
                    </a:cubicBezTo>
                    <a:cubicBezTo>
                      <a:pt x="354" y="-8"/>
                      <a:pt x="323" y="-8"/>
                      <a:pt x="323" y="23"/>
                    </a:cubicBezTo>
                    <a:cubicBezTo>
                      <a:pt x="312" y="117"/>
                      <a:pt x="291" y="221"/>
                      <a:pt x="229" y="294"/>
                    </a:cubicBezTo>
                    <a:cubicBezTo>
                      <a:pt x="198" y="325"/>
                      <a:pt x="166" y="356"/>
                      <a:pt x="125" y="377"/>
                    </a:cubicBezTo>
                    <a:cubicBezTo>
                      <a:pt x="104" y="388"/>
                      <a:pt x="83" y="388"/>
                      <a:pt x="62" y="398"/>
                    </a:cubicBezTo>
                    <a:cubicBezTo>
                      <a:pt x="52" y="398"/>
                      <a:pt x="41" y="409"/>
                      <a:pt x="31" y="409"/>
                    </a:cubicBezTo>
                    <a:cubicBezTo>
                      <a:pt x="20" y="409"/>
                      <a:pt x="10" y="419"/>
                      <a:pt x="0" y="4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4" name="Google Shape;2834;p46"/>
              <p:cNvSpPr/>
              <p:nvPr/>
            </p:nvSpPr>
            <p:spPr>
              <a:xfrm>
                <a:off x="6484205" y="1243005"/>
                <a:ext cx="228960" cy="146160"/>
              </a:xfrm>
              <a:custGeom>
                <a:avLst/>
                <a:gdLst/>
                <a:ahLst/>
                <a:cxnLst/>
                <a:rect l="l" t="t" r="r" b="b"/>
                <a:pathLst>
                  <a:path w="636" h="406" extrusionOk="0">
                    <a:moveTo>
                      <a:pt x="636" y="0"/>
                    </a:moveTo>
                    <a:lnTo>
                      <a:pt x="636" y="0"/>
                    </a:lnTo>
                    <a:cubicBezTo>
                      <a:pt x="542" y="0"/>
                      <a:pt x="448" y="62"/>
                      <a:pt x="386" y="135"/>
                    </a:cubicBezTo>
                    <a:cubicBezTo>
                      <a:pt x="334" y="208"/>
                      <a:pt x="303" y="312"/>
                      <a:pt x="303" y="406"/>
                    </a:cubicBezTo>
                    <a:cubicBezTo>
                      <a:pt x="292" y="302"/>
                      <a:pt x="250" y="197"/>
                      <a:pt x="188" y="114"/>
                    </a:cubicBezTo>
                    <a:cubicBezTo>
                      <a:pt x="178" y="83"/>
                      <a:pt x="157" y="62"/>
                      <a:pt x="125" y="52"/>
                    </a:cubicBezTo>
                    <a:cubicBezTo>
                      <a:pt x="84" y="20"/>
                      <a:pt x="42" y="20"/>
                      <a:pt x="0" y="10"/>
                    </a:cubicBezTo>
                    <a:lnTo>
                      <a:pt x="636"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5" name="Google Shape;2835;p46"/>
              <p:cNvSpPr/>
              <p:nvPr/>
            </p:nvSpPr>
            <p:spPr>
              <a:xfrm>
                <a:off x="6475205" y="1239045"/>
                <a:ext cx="237960" cy="158760"/>
              </a:xfrm>
              <a:custGeom>
                <a:avLst/>
                <a:gdLst/>
                <a:ahLst/>
                <a:cxnLst/>
                <a:rect l="l" t="t" r="r" b="b"/>
                <a:pathLst>
                  <a:path w="661" h="441" extrusionOk="0">
                    <a:moveTo>
                      <a:pt x="661" y="11"/>
                    </a:moveTo>
                    <a:lnTo>
                      <a:pt x="661" y="11"/>
                    </a:lnTo>
                    <a:cubicBezTo>
                      <a:pt x="650" y="11"/>
                      <a:pt x="640" y="0"/>
                      <a:pt x="630" y="0"/>
                    </a:cubicBezTo>
                    <a:cubicBezTo>
                      <a:pt x="619" y="0"/>
                      <a:pt x="609" y="0"/>
                      <a:pt x="598" y="0"/>
                    </a:cubicBezTo>
                    <a:cubicBezTo>
                      <a:pt x="567" y="11"/>
                      <a:pt x="546" y="21"/>
                      <a:pt x="525" y="31"/>
                    </a:cubicBezTo>
                    <a:cubicBezTo>
                      <a:pt x="484" y="52"/>
                      <a:pt x="442" y="83"/>
                      <a:pt x="411" y="125"/>
                    </a:cubicBezTo>
                    <a:cubicBezTo>
                      <a:pt x="338" y="208"/>
                      <a:pt x="307" y="313"/>
                      <a:pt x="307" y="417"/>
                    </a:cubicBezTo>
                    <a:cubicBezTo>
                      <a:pt x="317" y="417"/>
                      <a:pt x="328" y="417"/>
                      <a:pt x="348" y="417"/>
                    </a:cubicBezTo>
                    <a:cubicBezTo>
                      <a:pt x="338" y="323"/>
                      <a:pt x="307" y="219"/>
                      <a:pt x="255" y="136"/>
                    </a:cubicBezTo>
                    <a:cubicBezTo>
                      <a:pt x="223" y="104"/>
                      <a:pt x="203" y="63"/>
                      <a:pt x="161" y="42"/>
                    </a:cubicBezTo>
                    <a:cubicBezTo>
                      <a:pt x="119" y="11"/>
                      <a:pt x="67" y="11"/>
                      <a:pt x="25" y="0"/>
                    </a:cubicBezTo>
                    <a:cubicBezTo>
                      <a:pt x="-6" y="0"/>
                      <a:pt x="-6" y="42"/>
                      <a:pt x="15" y="52"/>
                    </a:cubicBezTo>
                    <a:cubicBezTo>
                      <a:pt x="57" y="52"/>
                      <a:pt x="109" y="52"/>
                      <a:pt x="140" y="83"/>
                    </a:cubicBezTo>
                    <a:cubicBezTo>
                      <a:pt x="171" y="104"/>
                      <a:pt x="203" y="136"/>
                      <a:pt x="223" y="167"/>
                    </a:cubicBezTo>
                    <a:cubicBezTo>
                      <a:pt x="265" y="250"/>
                      <a:pt x="296" y="333"/>
                      <a:pt x="307" y="417"/>
                    </a:cubicBezTo>
                    <a:cubicBezTo>
                      <a:pt x="307" y="448"/>
                      <a:pt x="348" y="448"/>
                      <a:pt x="348" y="417"/>
                    </a:cubicBezTo>
                    <a:cubicBezTo>
                      <a:pt x="348" y="323"/>
                      <a:pt x="380" y="219"/>
                      <a:pt x="442" y="146"/>
                    </a:cubicBezTo>
                    <a:cubicBezTo>
                      <a:pt x="463" y="115"/>
                      <a:pt x="505" y="83"/>
                      <a:pt x="536" y="63"/>
                    </a:cubicBezTo>
                    <a:cubicBezTo>
                      <a:pt x="557" y="52"/>
                      <a:pt x="578" y="42"/>
                      <a:pt x="609" y="42"/>
                    </a:cubicBezTo>
                    <a:cubicBezTo>
                      <a:pt x="609" y="31"/>
                      <a:pt x="619" y="31"/>
                      <a:pt x="630" y="31"/>
                    </a:cubicBezTo>
                    <a:cubicBezTo>
                      <a:pt x="640" y="21"/>
                      <a:pt x="661" y="21"/>
                      <a:pt x="661" y="1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836" name="Google Shape;2836;p46"/>
              <p:cNvSpPr/>
              <p:nvPr/>
            </p:nvSpPr>
            <p:spPr>
              <a:xfrm>
                <a:off x="6584750" y="1343625"/>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sp>
            <p:nvSpPr>
              <p:cNvPr id="2837" name="Google Shape;2837;p46"/>
              <p:cNvSpPr/>
              <p:nvPr/>
            </p:nvSpPr>
            <p:spPr>
              <a:xfrm rot="10800000" flipH="1">
                <a:off x="6591841" y="1100150"/>
                <a:ext cx="16075" cy="50000"/>
              </a:xfrm>
              <a:custGeom>
                <a:avLst/>
                <a:gdLst/>
                <a:ahLst/>
                <a:cxnLst/>
                <a:rect l="l" t="t" r="r" b="b"/>
                <a:pathLst>
                  <a:path w="643" h="2000" extrusionOk="0">
                    <a:moveTo>
                      <a:pt x="405" y="47"/>
                    </a:moveTo>
                    <a:lnTo>
                      <a:pt x="119" y="0"/>
                    </a:lnTo>
                    <a:lnTo>
                      <a:pt x="48" y="809"/>
                    </a:lnTo>
                    <a:lnTo>
                      <a:pt x="0" y="1143"/>
                    </a:lnTo>
                    <a:lnTo>
                      <a:pt x="95" y="2000"/>
                    </a:lnTo>
                    <a:lnTo>
                      <a:pt x="619" y="1976"/>
                    </a:lnTo>
                    <a:lnTo>
                      <a:pt x="643" y="1238"/>
                    </a:lnTo>
                    <a:close/>
                  </a:path>
                </a:pathLst>
              </a:custGeom>
              <a:solidFill>
                <a:schemeClr val="dk1"/>
              </a:solidFill>
              <a:ln>
                <a:noFill/>
              </a:ln>
            </p:spPr>
          </p:sp>
        </p:grpSp>
      </p:grpSp>
      <p:sp>
        <p:nvSpPr>
          <p:cNvPr id="3" name="TextBox 2"/>
          <p:cNvSpPr txBox="1"/>
          <p:nvPr/>
        </p:nvSpPr>
        <p:spPr>
          <a:xfrm rot="10800000" flipV="1">
            <a:off x="2790862" y="232391"/>
            <a:ext cx="6175715" cy="4616648"/>
          </a:xfrm>
          <a:prstGeom prst="rect">
            <a:avLst/>
          </a:prstGeom>
          <a:noFill/>
        </p:spPr>
        <p:txBody>
          <a:bodyPr wrap="square" rtlCol="0">
            <a:spAutoFit/>
          </a:bodyPr>
          <a:lstStyle/>
          <a:p>
            <a:r>
              <a:rPr lang="en-US" b="1" dirty="0"/>
              <a:t>The Situation:</a:t>
            </a:r>
            <a:r>
              <a:rPr lang="en-US" dirty="0"/>
              <a:t> </a:t>
            </a:r>
            <a:r>
              <a:rPr lang="en-US" dirty="0" err="1"/>
              <a:t>Karthika</a:t>
            </a:r>
            <a:r>
              <a:rPr lang="en-US" dirty="0"/>
              <a:t> is an </a:t>
            </a:r>
            <a:r>
              <a:rPr lang="en-US"/>
              <a:t>active bookworm who </a:t>
            </a:r>
            <a:r>
              <a:rPr lang="en-US" dirty="0"/>
              <a:t>is in a search of the an app that has all collection of books that she desires to read. She wants to donate a few of her books to someone in need and wants some books to read. She selects a collection of classic novels, educational books, and self-help </a:t>
            </a:r>
            <a:r>
              <a:rPr lang="en-US" dirty="0" err="1"/>
              <a:t>guides.She</a:t>
            </a:r>
            <a:r>
              <a:rPr lang="en-US" dirty="0"/>
              <a:t> also wants to get recommended and recommend some books.  </a:t>
            </a:r>
          </a:p>
          <a:p>
            <a:r>
              <a:rPr lang="en-US" b="1" dirty="0"/>
              <a:t>The Problem: </a:t>
            </a:r>
            <a:r>
              <a:rPr lang="en-US" dirty="0" err="1"/>
              <a:t>Karthika</a:t>
            </a:r>
            <a:r>
              <a:rPr lang="en-US" dirty="0"/>
              <a:t> isn’t sure what to do about donating and purchasing the books. She’s also wants to join a book club community and attend events. </a:t>
            </a:r>
          </a:p>
          <a:p>
            <a:r>
              <a:rPr lang="en-US" b="1" dirty="0"/>
              <a:t>Solution:</a:t>
            </a:r>
            <a:r>
              <a:rPr lang="en-US" dirty="0"/>
              <a:t> She gets to know </a:t>
            </a:r>
            <a:r>
              <a:rPr lang="en-US" dirty="0" err="1"/>
              <a:t>BookMate</a:t>
            </a:r>
            <a:r>
              <a:rPr lang="en-US" dirty="0"/>
              <a:t> app, </a:t>
            </a:r>
            <a:r>
              <a:rPr lang="en-US" dirty="0" err="1"/>
              <a:t>Karthika</a:t>
            </a:r>
            <a:r>
              <a:rPr lang="en-US" dirty="0"/>
              <a:t> discovers that there is a simple process for donating books. She can select the books she wants to donate, choose a cause (e.g., “Helping Students with Free Books” or “Supporting Literacy in Underserved Communities”), and the app will automatically match her donation with a recipient who has requested books in that </a:t>
            </a:r>
            <a:r>
              <a:rPr lang="en-US" dirty="0" err="1"/>
              <a:t>category.She</a:t>
            </a:r>
            <a:r>
              <a:rPr lang="en-US" dirty="0"/>
              <a:t> also joined a community.</a:t>
            </a:r>
          </a:p>
          <a:p>
            <a:r>
              <a:rPr lang="en-US" b="1" dirty="0"/>
              <a:t>Outcome:</a:t>
            </a:r>
            <a:r>
              <a:rPr lang="en-US" dirty="0"/>
              <a:t> </a:t>
            </a:r>
            <a:r>
              <a:rPr lang="en-US" dirty="0" err="1"/>
              <a:t>Karthika</a:t>
            </a:r>
            <a:r>
              <a:rPr lang="en-US" dirty="0"/>
              <a:t> donates five books through the app. A week later, she receives a notification that one of her books, a classic novel, has been sent to a student who requested books for their school project. </a:t>
            </a:r>
            <a:r>
              <a:rPr lang="en-US" dirty="0" err="1"/>
              <a:t>Karthika</a:t>
            </a:r>
            <a:r>
              <a:rPr lang="en-US" dirty="0"/>
              <a:t> feels proud knowing her donation helped someone in need. She also feels encouraged to donate and purchase more books in the future, knowing the process is simple and </a:t>
            </a:r>
            <a:r>
              <a:rPr lang="en-US" dirty="0" err="1"/>
              <a:t>impactful.She</a:t>
            </a:r>
            <a:r>
              <a:rPr lang="en-US" dirty="0"/>
              <a:t> started attending events.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5"/>
        <p:cNvGrpSpPr/>
        <p:nvPr/>
      </p:nvGrpSpPr>
      <p:grpSpPr>
        <a:xfrm>
          <a:off x="0" y="0"/>
          <a:ext cx="0" cy="0"/>
          <a:chOff x="0" y="0"/>
          <a:chExt cx="0" cy="0"/>
        </a:xfrm>
      </p:grpSpPr>
      <p:sp>
        <p:nvSpPr>
          <p:cNvPr id="2178" name="Google Shape;2178;p41"/>
          <p:cNvSpPr txBox="1">
            <a:spLocks noGrp="1"/>
          </p:cNvSpPr>
          <p:nvPr>
            <p:ph type="subTitle" idx="2"/>
          </p:nvPr>
        </p:nvSpPr>
        <p:spPr>
          <a:xfrm>
            <a:off x="1547996" y="1765073"/>
            <a:ext cx="5848065" cy="2045541"/>
          </a:xfrm>
          <a:prstGeom prst="rect">
            <a:avLst/>
          </a:prstGeom>
        </p:spPr>
        <p:txBody>
          <a:bodyPr spcFirstLastPara="1" wrap="square" lIns="91425" tIns="91425" rIns="91425" bIns="91425" anchor="t" anchorCtr="0">
            <a:noAutofit/>
          </a:bodyPr>
          <a:lstStyle/>
          <a:p>
            <a:pPr marL="0" lvl="0" indent="0"/>
            <a:br>
              <a:rPr lang="en-US" altLang="en-US" sz="1800" dirty="0">
                <a:solidFill>
                  <a:srgbClr val="00B0F0"/>
                </a:solidFill>
                <a:latin typeface="Arial" panose="020B0604020202020204" pitchFamily="34" charset="0"/>
              </a:rPr>
            </a:br>
            <a:r>
              <a:rPr lang="en-US" sz="1800" dirty="0" err="1">
                <a:solidFill>
                  <a:srgbClr val="00B0F0"/>
                </a:solidFill>
              </a:rPr>
              <a:t>BookMates</a:t>
            </a:r>
            <a:r>
              <a:rPr lang="en-US" sz="1800" dirty="0">
                <a:solidFill>
                  <a:srgbClr val="00B0F0"/>
                </a:solidFill>
              </a:rPr>
              <a:t> is a social platform where users can buy, sell, donate, or exchange books with others in their community or globally. The app fosters a reading culture, promotes book recycling, and connects book lovers through shared interests.</a:t>
            </a:r>
            <a:br>
              <a:rPr lang="en-US" sz="1800" dirty="0">
                <a:solidFill>
                  <a:srgbClr val="00B0F0"/>
                </a:solidFill>
              </a:rPr>
            </a:br>
            <a:endParaRPr sz="1800" dirty="0">
              <a:solidFill>
                <a:srgbClr val="00B0F0"/>
              </a:solidFill>
            </a:endParaRPr>
          </a:p>
        </p:txBody>
      </p:sp>
      <p:sp>
        <p:nvSpPr>
          <p:cNvPr id="2179" name="Google Shape;2179;p41"/>
          <p:cNvSpPr txBox="1">
            <a:spLocks noGrp="1"/>
          </p:cNvSpPr>
          <p:nvPr>
            <p:ph type="subTitle" idx="3"/>
          </p:nvPr>
        </p:nvSpPr>
        <p:spPr>
          <a:xfrm>
            <a:off x="3144902" y="990147"/>
            <a:ext cx="2640000" cy="67488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Main Idea</a:t>
            </a:r>
            <a:endParaRPr sz="2800" dirty="0"/>
          </a:p>
        </p:txBody>
      </p:sp>
      <p:grpSp>
        <p:nvGrpSpPr>
          <p:cNvPr id="2181" name="Google Shape;2181;p41"/>
          <p:cNvGrpSpPr/>
          <p:nvPr/>
        </p:nvGrpSpPr>
        <p:grpSpPr>
          <a:xfrm>
            <a:off x="4043602" y="357932"/>
            <a:ext cx="471455" cy="532169"/>
            <a:chOff x="2650820" y="2717968"/>
            <a:chExt cx="471455" cy="532169"/>
          </a:xfrm>
        </p:grpSpPr>
        <p:sp>
          <p:nvSpPr>
            <p:cNvPr id="2182" name="Google Shape;2182;p41"/>
            <p:cNvSpPr/>
            <p:nvPr/>
          </p:nvSpPr>
          <p:spPr>
            <a:xfrm>
              <a:off x="2755353" y="2778418"/>
              <a:ext cx="359531" cy="428955"/>
            </a:xfrm>
            <a:custGeom>
              <a:avLst/>
              <a:gdLst/>
              <a:ahLst/>
              <a:cxnLst/>
              <a:rect l="l" t="t" r="r" b="b"/>
              <a:pathLst>
                <a:path w="1362" h="1625" extrusionOk="0">
                  <a:moveTo>
                    <a:pt x="1362" y="59"/>
                  </a:moveTo>
                  <a:lnTo>
                    <a:pt x="1362" y="59"/>
                  </a:lnTo>
                  <a:cubicBezTo>
                    <a:pt x="1362" y="1625"/>
                    <a:pt x="1362" y="1625"/>
                    <a:pt x="1362" y="1625"/>
                  </a:cubicBezTo>
                  <a:cubicBezTo>
                    <a:pt x="187" y="1514"/>
                    <a:pt x="187" y="1514"/>
                    <a:pt x="187" y="1514"/>
                  </a:cubicBezTo>
                  <a:cubicBezTo>
                    <a:pt x="0" y="1497"/>
                    <a:pt x="0" y="1497"/>
                    <a:pt x="0" y="1497"/>
                  </a:cubicBezTo>
                  <a:cubicBezTo>
                    <a:pt x="0" y="187"/>
                    <a:pt x="0" y="187"/>
                    <a:pt x="0" y="187"/>
                  </a:cubicBezTo>
                  <a:cubicBezTo>
                    <a:pt x="0" y="83"/>
                    <a:pt x="83" y="0"/>
                    <a:pt x="187" y="0"/>
                  </a:cubicBezTo>
                  <a:cubicBezTo>
                    <a:pt x="1300" y="0"/>
                    <a:pt x="1300" y="0"/>
                    <a:pt x="1300" y="0"/>
                  </a:cubicBezTo>
                  <a:cubicBezTo>
                    <a:pt x="1335" y="0"/>
                    <a:pt x="1362" y="28"/>
                    <a:pt x="1362" y="59"/>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3" name="Google Shape;2183;p41"/>
            <p:cNvSpPr/>
            <p:nvPr/>
          </p:nvSpPr>
          <p:spPr>
            <a:xfrm>
              <a:off x="2755353" y="2778418"/>
              <a:ext cx="49363" cy="400710"/>
            </a:xfrm>
            <a:custGeom>
              <a:avLst/>
              <a:gdLst/>
              <a:ahLst/>
              <a:cxnLst/>
              <a:rect l="l" t="t" r="r" b="b"/>
              <a:pathLst>
                <a:path w="187" h="1518" extrusionOk="0">
                  <a:moveTo>
                    <a:pt x="187" y="0"/>
                  </a:moveTo>
                  <a:lnTo>
                    <a:pt x="187" y="0"/>
                  </a:lnTo>
                  <a:cubicBezTo>
                    <a:pt x="187" y="1518"/>
                    <a:pt x="187" y="1518"/>
                    <a:pt x="187" y="1518"/>
                  </a:cubicBezTo>
                  <a:cubicBezTo>
                    <a:pt x="0" y="1497"/>
                    <a:pt x="0" y="1497"/>
                    <a:pt x="0" y="1497"/>
                  </a:cubicBezTo>
                  <a:cubicBezTo>
                    <a:pt x="0" y="187"/>
                    <a:pt x="0" y="187"/>
                    <a:pt x="0" y="187"/>
                  </a:cubicBezTo>
                  <a:cubicBezTo>
                    <a:pt x="0" y="83"/>
                    <a:pt x="83" y="0"/>
                    <a:pt x="187" y="0"/>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4" name="Google Shape;2184;p41"/>
            <p:cNvSpPr/>
            <p:nvPr/>
          </p:nvSpPr>
          <p:spPr>
            <a:xfrm>
              <a:off x="2778054" y="3139532"/>
              <a:ext cx="301193" cy="71537"/>
            </a:xfrm>
            <a:custGeom>
              <a:avLst/>
              <a:gdLst/>
              <a:ahLst/>
              <a:cxnLst/>
              <a:rect l="l" t="t" r="r" b="b"/>
              <a:pathLst>
                <a:path w="1141" h="271" extrusionOk="0">
                  <a:moveTo>
                    <a:pt x="136" y="271"/>
                  </a:moveTo>
                  <a:lnTo>
                    <a:pt x="136" y="271"/>
                  </a:lnTo>
                  <a:cubicBezTo>
                    <a:pt x="1141" y="271"/>
                    <a:pt x="1141" y="271"/>
                    <a:pt x="1141" y="271"/>
                  </a:cubicBezTo>
                  <a:cubicBezTo>
                    <a:pt x="1141" y="0"/>
                    <a:pt x="1141" y="0"/>
                    <a:pt x="1141" y="0"/>
                  </a:cubicBezTo>
                  <a:cubicBezTo>
                    <a:pt x="136" y="0"/>
                    <a:pt x="136" y="0"/>
                    <a:pt x="136" y="0"/>
                  </a:cubicBezTo>
                  <a:cubicBezTo>
                    <a:pt x="63" y="0"/>
                    <a:pt x="0" y="59"/>
                    <a:pt x="0" y="136"/>
                  </a:cubicBezTo>
                  <a:cubicBezTo>
                    <a:pt x="0" y="212"/>
                    <a:pt x="63" y="271"/>
                    <a:pt x="136" y="271"/>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5" name="Google Shape;2185;p41"/>
            <p:cNvSpPr/>
            <p:nvPr/>
          </p:nvSpPr>
          <p:spPr>
            <a:xfrm>
              <a:off x="2755353" y="3125014"/>
              <a:ext cx="358739" cy="97934"/>
            </a:xfrm>
            <a:custGeom>
              <a:avLst/>
              <a:gdLst/>
              <a:ahLst/>
              <a:cxnLst/>
              <a:rect l="l" t="t" r="r" b="b"/>
              <a:pathLst>
                <a:path w="1359" h="371" extrusionOk="0">
                  <a:moveTo>
                    <a:pt x="121" y="184"/>
                  </a:moveTo>
                  <a:lnTo>
                    <a:pt x="121" y="184"/>
                  </a:lnTo>
                  <a:cubicBezTo>
                    <a:pt x="121" y="222"/>
                    <a:pt x="149" y="253"/>
                    <a:pt x="187" y="253"/>
                  </a:cubicBezTo>
                  <a:cubicBezTo>
                    <a:pt x="1300" y="253"/>
                    <a:pt x="1300" y="253"/>
                    <a:pt x="1300" y="253"/>
                  </a:cubicBezTo>
                  <a:cubicBezTo>
                    <a:pt x="1331" y="253"/>
                    <a:pt x="1359" y="277"/>
                    <a:pt x="1359" y="309"/>
                  </a:cubicBezTo>
                  <a:cubicBezTo>
                    <a:pt x="1362" y="343"/>
                    <a:pt x="1335" y="371"/>
                    <a:pt x="1300" y="371"/>
                  </a:cubicBezTo>
                  <a:cubicBezTo>
                    <a:pt x="191" y="371"/>
                    <a:pt x="191" y="371"/>
                    <a:pt x="191" y="371"/>
                  </a:cubicBezTo>
                  <a:cubicBezTo>
                    <a:pt x="86" y="371"/>
                    <a:pt x="0" y="284"/>
                    <a:pt x="0" y="180"/>
                  </a:cubicBezTo>
                  <a:cubicBezTo>
                    <a:pt x="3" y="80"/>
                    <a:pt x="86" y="0"/>
                    <a:pt x="187" y="0"/>
                  </a:cubicBezTo>
                  <a:cubicBezTo>
                    <a:pt x="1300" y="0"/>
                    <a:pt x="1300" y="0"/>
                    <a:pt x="1300" y="0"/>
                  </a:cubicBezTo>
                  <a:cubicBezTo>
                    <a:pt x="1331" y="0"/>
                    <a:pt x="1359" y="25"/>
                    <a:pt x="1359" y="55"/>
                  </a:cubicBezTo>
                  <a:cubicBezTo>
                    <a:pt x="1362" y="90"/>
                    <a:pt x="1335" y="118"/>
                    <a:pt x="1300" y="118"/>
                  </a:cubicBezTo>
                  <a:cubicBezTo>
                    <a:pt x="187" y="118"/>
                    <a:pt x="187" y="118"/>
                    <a:pt x="187" y="118"/>
                  </a:cubicBezTo>
                  <a:cubicBezTo>
                    <a:pt x="149" y="118"/>
                    <a:pt x="121" y="149"/>
                    <a:pt x="121" y="18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6" name="Google Shape;2186;p41"/>
            <p:cNvSpPr/>
            <p:nvPr/>
          </p:nvSpPr>
          <p:spPr>
            <a:xfrm>
              <a:off x="2822137" y="3156162"/>
              <a:ext cx="74968" cy="86055"/>
            </a:xfrm>
            <a:custGeom>
              <a:avLst/>
              <a:gdLst/>
              <a:ahLst/>
              <a:cxnLst/>
              <a:rect l="l" t="t" r="r" b="b"/>
              <a:pathLst>
                <a:path w="284" h="326" extrusionOk="0">
                  <a:moveTo>
                    <a:pt x="194" y="312"/>
                  </a:moveTo>
                  <a:lnTo>
                    <a:pt x="194" y="312"/>
                  </a:lnTo>
                  <a:cubicBezTo>
                    <a:pt x="142" y="270"/>
                    <a:pt x="142" y="270"/>
                    <a:pt x="142" y="270"/>
                  </a:cubicBezTo>
                  <a:cubicBezTo>
                    <a:pt x="90" y="312"/>
                    <a:pt x="90" y="312"/>
                    <a:pt x="90" y="312"/>
                  </a:cubicBezTo>
                  <a:cubicBezTo>
                    <a:pt x="52" y="343"/>
                    <a:pt x="0" y="316"/>
                    <a:pt x="0" y="270"/>
                  </a:cubicBezTo>
                  <a:cubicBezTo>
                    <a:pt x="0" y="0"/>
                    <a:pt x="0" y="0"/>
                    <a:pt x="0" y="0"/>
                  </a:cubicBezTo>
                  <a:cubicBezTo>
                    <a:pt x="284" y="0"/>
                    <a:pt x="284" y="0"/>
                    <a:pt x="284" y="0"/>
                  </a:cubicBezTo>
                  <a:cubicBezTo>
                    <a:pt x="284" y="270"/>
                    <a:pt x="284" y="270"/>
                    <a:pt x="284" y="270"/>
                  </a:cubicBezTo>
                  <a:cubicBezTo>
                    <a:pt x="284" y="316"/>
                    <a:pt x="232" y="343"/>
                    <a:pt x="194" y="312"/>
                  </a:cubicBezTo>
                  <a:close/>
                </a:path>
              </a:pathLst>
            </a:custGeom>
            <a:solidFill>
              <a:srgbClr val="F6F2D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7" name="Google Shape;2187;p41"/>
            <p:cNvSpPr/>
            <p:nvPr/>
          </p:nvSpPr>
          <p:spPr>
            <a:xfrm>
              <a:off x="2812107" y="2729847"/>
              <a:ext cx="302776" cy="336565"/>
            </a:xfrm>
            <a:custGeom>
              <a:avLst/>
              <a:gdLst/>
              <a:ahLst/>
              <a:cxnLst/>
              <a:rect l="l" t="t" r="r" b="b"/>
              <a:pathLst>
                <a:path w="1147" h="1275" extrusionOk="0">
                  <a:moveTo>
                    <a:pt x="1147" y="59"/>
                  </a:moveTo>
                  <a:lnTo>
                    <a:pt x="1147" y="59"/>
                  </a:lnTo>
                  <a:cubicBezTo>
                    <a:pt x="1147" y="1275"/>
                    <a:pt x="1147" y="1275"/>
                    <a:pt x="1147" y="1275"/>
                  </a:cubicBezTo>
                  <a:cubicBezTo>
                    <a:pt x="187" y="1164"/>
                    <a:pt x="187" y="1164"/>
                    <a:pt x="187" y="1164"/>
                  </a:cubicBezTo>
                  <a:cubicBezTo>
                    <a:pt x="0" y="1147"/>
                    <a:pt x="0" y="1147"/>
                    <a:pt x="0" y="1147"/>
                  </a:cubicBezTo>
                  <a:cubicBezTo>
                    <a:pt x="0" y="187"/>
                    <a:pt x="0" y="187"/>
                    <a:pt x="0" y="187"/>
                  </a:cubicBezTo>
                  <a:cubicBezTo>
                    <a:pt x="0" y="84"/>
                    <a:pt x="86" y="0"/>
                    <a:pt x="187" y="0"/>
                  </a:cubicBezTo>
                  <a:cubicBezTo>
                    <a:pt x="1085" y="0"/>
                    <a:pt x="1085" y="0"/>
                    <a:pt x="1085" y="0"/>
                  </a:cubicBezTo>
                  <a:cubicBezTo>
                    <a:pt x="1120" y="0"/>
                    <a:pt x="1147" y="25"/>
                    <a:pt x="1147" y="59"/>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8" name="Google Shape;2188;p41"/>
            <p:cNvSpPr/>
            <p:nvPr/>
          </p:nvSpPr>
          <p:spPr>
            <a:xfrm>
              <a:off x="2812107" y="2727999"/>
              <a:ext cx="50155" cy="310168"/>
            </a:xfrm>
            <a:custGeom>
              <a:avLst/>
              <a:gdLst/>
              <a:ahLst/>
              <a:cxnLst/>
              <a:rect l="l" t="t" r="r" b="b"/>
              <a:pathLst>
                <a:path w="190" h="1175" extrusionOk="0">
                  <a:moveTo>
                    <a:pt x="190" y="0"/>
                  </a:moveTo>
                  <a:lnTo>
                    <a:pt x="190" y="0"/>
                  </a:lnTo>
                  <a:cubicBezTo>
                    <a:pt x="190" y="1175"/>
                    <a:pt x="190" y="1175"/>
                    <a:pt x="190" y="1175"/>
                  </a:cubicBezTo>
                  <a:cubicBezTo>
                    <a:pt x="0" y="1157"/>
                    <a:pt x="0" y="1157"/>
                    <a:pt x="0" y="1157"/>
                  </a:cubicBezTo>
                  <a:cubicBezTo>
                    <a:pt x="0" y="187"/>
                    <a:pt x="0" y="187"/>
                    <a:pt x="0" y="187"/>
                  </a:cubicBezTo>
                  <a:cubicBezTo>
                    <a:pt x="0" y="84"/>
                    <a:pt x="86" y="0"/>
                    <a:pt x="190" y="0"/>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9" name="Google Shape;2189;p41"/>
            <p:cNvSpPr/>
            <p:nvPr/>
          </p:nvSpPr>
          <p:spPr>
            <a:xfrm>
              <a:off x="2834808" y="2998835"/>
              <a:ext cx="244439" cy="71273"/>
            </a:xfrm>
            <a:custGeom>
              <a:avLst/>
              <a:gdLst/>
              <a:ahLst/>
              <a:cxnLst/>
              <a:rect l="l" t="t" r="r" b="b"/>
              <a:pathLst>
                <a:path w="926" h="270" extrusionOk="0">
                  <a:moveTo>
                    <a:pt x="136" y="270"/>
                  </a:moveTo>
                  <a:lnTo>
                    <a:pt x="136" y="270"/>
                  </a:lnTo>
                  <a:cubicBezTo>
                    <a:pt x="926" y="270"/>
                    <a:pt x="926" y="270"/>
                    <a:pt x="926" y="270"/>
                  </a:cubicBezTo>
                  <a:cubicBezTo>
                    <a:pt x="926" y="0"/>
                    <a:pt x="926" y="0"/>
                    <a:pt x="926" y="0"/>
                  </a:cubicBezTo>
                  <a:cubicBezTo>
                    <a:pt x="139" y="0"/>
                    <a:pt x="139" y="0"/>
                    <a:pt x="139" y="0"/>
                  </a:cubicBezTo>
                  <a:cubicBezTo>
                    <a:pt x="59" y="0"/>
                    <a:pt x="-3" y="62"/>
                    <a:pt x="0" y="142"/>
                  </a:cubicBezTo>
                  <a:cubicBezTo>
                    <a:pt x="7" y="215"/>
                    <a:pt x="66" y="270"/>
                    <a:pt x="136" y="270"/>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0" name="Google Shape;2190;p41"/>
            <p:cNvSpPr/>
            <p:nvPr/>
          </p:nvSpPr>
          <p:spPr>
            <a:xfrm>
              <a:off x="2812107" y="2982469"/>
              <a:ext cx="302512" cy="98726"/>
            </a:xfrm>
            <a:custGeom>
              <a:avLst/>
              <a:gdLst/>
              <a:ahLst/>
              <a:cxnLst/>
              <a:rect l="l" t="t" r="r" b="b"/>
              <a:pathLst>
                <a:path w="1146" h="374" extrusionOk="0">
                  <a:moveTo>
                    <a:pt x="121" y="190"/>
                  </a:moveTo>
                  <a:lnTo>
                    <a:pt x="121" y="190"/>
                  </a:lnTo>
                  <a:cubicBezTo>
                    <a:pt x="121" y="228"/>
                    <a:pt x="152" y="256"/>
                    <a:pt x="187" y="256"/>
                  </a:cubicBezTo>
                  <a:cubicBezTo>
                    <a:pt x="1085" y="256"/>
                    <a:pt x="1085" y="256"/>
                    <a:pt x="1085" y="256"/>
                  </a:cubicBezTo>
                  <a:cubicBezTo>
                    <a:pt x="1116" y="256"/>
                    <a:pt x="1144" y="280"/>
                    <a:pt x="1144" y="315"/>
                  </a:cubicBezTo>
                  <a:cubicBezTo>
                    <a:pt x="1147" y="346"/>
                    <a:pt x="1120" y="374"/>
                    <a:pt x="1085" y="374"/>
                  </a:cubicBezTo>
                  <a:cubicBezTo>
                    <a:pt x="190" y="374"/>
                    <a:pt x="190" y="374"/>
                    <a:pt x="190" y="374"/>
                  </a:cubicBezTo>
                  <a:cubicBezTo>
                    <a:pt x="90" y="374"/>
                    <a:pt x="3" y="294"/>
                    <a:pt x="0" y="190"/>
                  </a:cubicBezTo>
                  <a:cubicBezTo>
                    <a:pt x="0" y="86"/>
                    <a:pt x="83" y="0"/>
                    <a:pt x="187" y="0"/>
                  </a:cubicBezTo>
                  <a:cubicBezTo>
                    <a:pt x="1085" y="0"/>
                    <a:pt x="1085" y="0"/>
                    <a:pt x="1085" y="0"/>
                  </a:cubicBezTo>
                  <a:cubicBezTo>
                    <a:pt x="1113" y="0"/>
                    <a:pt x="1137" y="20"/>
                    <a:pt x="1144" y="48"/>
                  </a:cubicBezTo>
                  <a:cubicBezTo>
                    <a:pt x="1154" y="86"/>
                    <a:pt x="1123" y="124"/>
                    <a:pt x="1085" y="124"/>
                  </a:cubicBezTo>
                  <a:cubicBezTo>
                    <a:pt x="187" y="124"/>
                    <a:pt x="187" y="124"/>
                    <a:pt x="187" y="124"/>
                  </a:cubicBezTo>
                  <a:cubicBezTo>
                    <a:pt x="152" y="124"/>
                    <a:pt x="121" y="152"/>
                    <a:pt x="121" y="190"/>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1" name="Google Shape;2191;p41"/>
            <p:cNvSpPr/>
            <p:nvPr/>
          </p:nvSpPr>
          <p:spPr>
            <a:xfrm>
              <a:off x="2659003" y="2725624"/>
              <a:ext cx="206163" cy="197979"/>
            </a:xfrm>
            <a:custGeom>
              <a:avLst/>
              <a:gdLst/>
              <a:ahLst/>
              <a:cxnLst/>
              <a:rect l="l" t="t" r="r" b="b"/>
              <a:pathLst>
                <a:path w="781" h="750" extrusionOk="0">
                  <a:moveTo>
                    <a:pt x="465" y="47"/>
                  </a:moveTo>
                  <a:lnTo>
                    <a:pt x="465" y="47"/>
                  </a:lnTo>
                  <a:cubicBezTo>
                    <a:pt x="521" y="162"/>
                    <a:pt x="521" y="162"/>
                    <a:pt x="521" y="162"/>
                  </a:cubicBezTo>
                  <a:cubicBezTo>
                    <a:pt x="535" y="186"/>
                    <a:pt x="556" y="203"/>
                    <a:pt x="583" y="207"/>
                  </a:cubicBezTo>
                  <a:cubicBezTo>
                    <a:pt x="711" y="228"/>
                    <a:pt x="711" y="228"/>
                    <a:pt x="711" y="228"/>
                  </a:cubicBezTo>
                  <a:cubicBezTo>
                    <a:pt x="777" y="235"/>
                    <a:pt x="805" y="318"/>
                    <a:pt x="757" y="367"/>
                  </a:cubicBezTo>
                  <a:cubicBezTo>
                    <a:pt x="663" y="457"/>
                    <a:pt x="663" y="457"/>
                    <a:pt x="663" y="457"/>
                  </a:cubicBezTo>
                  <a:cubicBezTo>
                    <a:pt x="646" y="474"/>
                    <a:pt x="635" y="502"/>
                    <a:pt x="639" y="526"/>
                  </a:cubicBezTo>
                  <a:cubicBezTo>
                    <a:pt x="663" y="654"/>
                    <a:pt x="663" y="654"/>
                    <a:pt x="663" y="654"/>
                  </a:cubicBezTo>
                  <a:cubicBezTo>
                    <a:pt x="673" y="724"/>
                    <a:pt x="604" y="772"/>
                    <a:pt x="545" y="741"/>
                  </a:cubicBezTo>
                  <a:cubicBezTo>
                    <a:pt x="427" y="682"/>
                    <a:pt x="427" y="682"/>
                    <a:pt x="427" y="682"/>
                  </a:cubicBezTo>
                  <a:cubicBezTo>
                    <a:pt x="407" y="668"/>
                    <a:pt x="375" y="668"/>
                    <a:pt x="354" y="682"/>
                  </a:cubicBezTo>
                  <a:cubicBezTo>
                    <a:pt x="236" y="741"/>
                    <a:pt x="236" y="741"/>
                    <a:pt x="236" y="741"/>
                  </a:cubicBezTo>
                  <a:cubicBezTo>
                    <a:pt x="177" y="772"/>
                    <a:pt x="108" y="724"/>
                    <a:pt x="119" y="654"/>
                  </a:cubicBezTo>
                  <a:cubicBezTo>
                    <a:pt x="143" y="526"/>
                    <a:pt x="143" y="526"/>
                    <a:pt x="143" y="526"/>
                  </a:cubicBezTo>
                  <a:cubicBezTo>
                    <a:pt x="146" y="502"/>
                    <a:pt x="140" y="474"/>
                    <a:pt x="119" y="457"/>
                  </a:cubicBezTo>
                  <a:cubicBezTo>
                    <a:pt x="25" y="367"/>
                    <a:pt x="25" y="367"/>
                    <a:pt x="25" y="367"/>
                  </a:cubicBezTo>
                  <a:cubicBezTo>
                    <a:pt x="-24" y="318"/>
                    <a:pt x="4" y="235"/>
                    <a:pt x="70" y="228"/>
                  </a:cubicBezTo>
                  <a:cubicBezTo>
                    <a:pt x="198" y="207"/>
                    <a:pt x="198" y="207"/>
                    <a:pt x="198" y="207"/>
                  </a:cubicBezTo>
                  <a:cubicBezTo>
                    <a:pt x="226" y="203"/>
                    <a:pt x="247" y="186"/>
                    <a:pt x="261" y="162"/>
                  </a:cubicBezTo>
                  <a:cubicBezTo>
                    <a:pt x="320" y="47"/>
                    <a:pt x="320" y="47"/>
                    <a:pt x="320" y="47"/>
                  </a:cubicBezTo>
                  <a:cubicBezTo>
                    <a:pt x="348" y="-15"/>
                    <a:pt x="434" y="-15"/>
                    <a:pt x="465" y="47"/>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2" name="Google Shape;2192;p41"/>
            <p:cNvSpPr/>
            <p:nvPr/>
          </p:nvSpPr>
          <p:spPr>
            <a:xfrm>
              <a:off x="2659003" y="2725624"/>
              <a:ext cx="125651" cy="197979"/>
            </a:xfrm>
            <a:custGeom>
              <a:avLst/>
              <a:gdLst/>
              <a:ahLst/>
              <a:cxnLst/>
              <a:rect l="l" t="t" r="r" b="b"/>
              <a:pathLst>
                <a:path w="476" h="750" extrusionOk="0">
                  <a:moveTo>
                    <a:pt x="465" y="47"/>
                  </a:moveTo>
                  <a:lnTo>
                    <a:pt x="465" y="47"/>
                  </a:lnTo>
                  <a:cubicBezTo>
                    <a:pt x="476" y="72"/>
                    <a:pt x="476" y="72"/>
                    <a:pt x="476" y="72"/>
                  </a:cubicBezTo>
                  <a:cubicBezTo>
                    <a:pt x="469" y="79"/>
                    <a:pt x="465" y="86"/>
                    <a:pt x="458" y="96"/>
                  </a:cubicBezTo>
                  <a:cubicBezTo>
                    <a:pt x="403" y="214"/>
                    <a:pt x="403" y="214"/>
                    <a:pt x="403" y="214"/>
                  </a:cubicBezTo>
                  <a:cubicBezTo>
                    <a:pt x="389" y="235"/>
                    <a:pt x="368" y="252"/>
                    <a:pt x="341" y="255"/>
                  </a:cubicBezTo>
                  <a:cubicBezTo>
                    <a:pt x="212" y="276"/>
                    <a:pt x="212" y="276"/>
                    <a:pt x="212" y="276"/>
                  </a:cubicBezTo>
                  <a:cubicBezTo>
                    <a:pt x="146" y="287"/>
                    <a:pt x="119" y="367"/>
                    <a:pt x="167" y="415"/>
                  </a:cubicBezTo>
                  <a:cubicBezTo>
                    <a:pt x="261" y="505"/>
                    <a:pt x="261" y="505"/>
                    <a:pt x="261" y="505"/>
                  </a:cubicBezTo>
                  <a:cubicBezTo>
                    <a:pt x="278" y="522"/>
                    <a:pt x="289" y="550"/>
                    <a:pt x="285" y="578"/>
                  </a:cubicBezTo>
                  <a:cubicBezTo>
                    <a:pt x="261" y="706"/>
                    <a:pt x="261" y="706"/>
                    <a:pt x="261" y="706"/>
                  </a:cubicBezTo>
                  <a:cubicBezTo>
                    <a:pt x="261" y="713"/>
                    <a:pt x="261" y="720"/>
                    <a:pt x="261" y="730"/>
                  </a:cubicBezTo>
                  <a:cubicBezTo>
                    <a:pt x="236" y="741"/>
                    <a:pt x="236" y="741"/>
                    <a:pt x="236" y="741"/>
                  </a:cubicBezTo>
                  <a:cubicBezTo>
                    <a:pt x="177" y="772"/>
                    <a:pt x="108" y="724"/>
                    <a:pt x="119" y="654"/>
                  </a:cubicBezTo>
                  <a:cubicBezTo>
                    <a:pt x="143" y="526"/>
                    <a:pt x="143" y="526"/>
                    <a:pt x="143" y="526"/>
                  </a:cubicBezTo>
                  <a:cubicBezTo>
                    <a:pt x="146" y="502"/>
                    <a:pt x="140" y="474"/>
                    <a:pt x="119" y="457"/>
                  </a:cubicBezTo>
                  <a:cubicBezTo>
                    <a:pt x="25" y="367"/>
                    <a:pt x="25" y="367"/>
                    <a:pt x="25" y="367"/>
                  </a:cubicBezTo>
                  <a:cubicBezTo>
                    <a:pt x="-24" y="318"/>
                    <a:pt x="4" y="235"/>
                    <a:pt x="70" y="228"/>
                  </a:cubicBezTo>
                  <a:cubicBezTo>
                    <a:pt x="198" y="207"/>
                    <a:pt x="198" y="207"/>
                    <a:pt x="198" y="207"/>
                  </a:cubicBezTo>
                  <a:cubicBezTo>
                    <a:pt x="226" y="203"/>
                    <a:pt x="247" y="186"/>
                    <a:pt x="261" y="162"/>
                  </a:cubicBezTo>
                  <a:cubicBezTo>
                    <a:pt x="320" y="47"/>
                    <a:pt x="320" y="47"/>
                    <a:pt x="320" y="47"/>
                  </a:cubicBezTo>
                  <a:cubicBezTo>
                    <a:pt x="348" y="-15"/>
                    <a:pt x="434" y="-15"/>
                    <a:pt x="465" y="47"/>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3" name="Google Shape;2193;p41"/>
            <p:cNvSpPr/>
            <p:nvPr/>
          </p:nvSpPr>
          <p:spPr>
            <a:xfrm>
              <a:off x="2650820" y="2717968"/>
              <a:ext cx="471455" cy="532169"/>
            </a:xfrm>
            <a:custGeom>
              <a:avLst/>
              <a:gdLst/>
              <a:ahLst/>
              <a:cxnLst/>
              <a:rect l="l" t="t" r="r" b="b"/>
              <a:pathLst>
                <a:path w="1786" h="2016" extrusionOk="0">
                  <a:moveTo>
                    <a:pt x="1786" y="728"/>
                  </a:moveTo>
                  <a:lnTo>
                    <a:pt x="1786" y="728"/>
                  </a:lnTo>
                  <a:cubicBezTo>
                    <a:pt x="1786" y="711"/>
                    <a:pt x="1772" y="697"/>
                    <a:pt x="1755" y="697"/>
                  </a:cubicBezTo>
                  <a:cubicBezTo>
                    <a:pt x="1741" y="697"/>
                    <a:pt x="1727" y="728"/>
                    <a:pt x="1727" y="728"/>
                  </a:cubicBezTo>
                  <a:cubicBezTo>
                    <a:pt x="1727" y="978"/>
                    <a:pt x="1727" y="978"/>
                    <a:pt x="1727" y="978"/>
                  </a:cubicBezTo>
                  <a:cubicBezTo>
                    <a:pt x="1717" y="974"/>
                    <a:pt x="1706" y="971"/>
                    <a:pt x="1696" y="971"/>
                  </a:cubicBezTo>
                  <a:cubicBezTo>
                    <a:pt x="798" y="971"/>
                    <a:pt x="798" y="971"/>
                    <a:pt x="798" y="971"/>
                  </a:cubicBezTo>
                  <a:cubicBezTo>
                    <a:pt x="736" y="971"/>
                    <a:pt x="680" y="999"/>
                    <a:pt x="639" y="1039"/>
                  </a:cubicBezTo>
                  <a:cubicBezTo>
                    <a:pt x="639" y="805"/>
                    <a:pt x="639" y="805"/>
                    <a:pt x="639" y="805"/>
                  </a:cubicBezTo>
                  <a:cubicBezTo>
                    <a:pt x="653" y="801"/>
                    <a:pt x="666" y="794"/>
                    <a:pt x="677" y="787"/>
                  </a:cubicBezTo>
                  <a:cubicBezTo>
                    <a:pt x="711" y="763"/>
                    <a:pt x="729" y="721"/>
                    <a:pt x="722" y="680"/>
                  </a:cubicBezTo>
                  <a:cubicBezTo>
                    <a:pt x="697" y="551"/>
                    <a:pt x="697" y="551"/>
                    <a:pt x="697" y="551"/>
                  </a:cubicBezTo>
                  <a:cubicBezTo>
                    <a:pt x="694" y="534"/>
                    <a:pt x="701" y="517"/>
                    <a:pt x="715" y="503"/>
                  </a:cubicBezTo>
                  <a:cubicBezTo>
                    <a:pt x="805" y="413"/>
                    <a:pt x="805" y="413"/>
                    <a:pt x="805" y="413"/>
                  </a:cubicBezTo>
                  <a:cubicBezTo>
                    <a:pt x="836" y="385"/>
                    <a:pt x="847" y="340"/>
                    <a:pt x="836" y="302"/>
                  </a:cubicBezTo>
                  <a:cubicBezTo>
                    <a:pt x="822" y="260"/>
                    <a:pt x="788" y="232"/>
                    <a:pt x="746" y="225"/>
                  </a:cubicBezTo>
                  <a:cubicBezTo>
                    <a:pt x="642" y="212"/>
                    <a:pt x="642" y="212"/>
                    <a:pt x="642" y="212"/>
                  </a:cubicBezTo>
                  <a:cubicBezTo>
                    <a:pt x="649" y="132"/>
                    <a:pt x="718" y="73"/>
                    <a:pt x="798" y="73"/>
                  </a:cubicBezTo>
                  <a:cubicBezTo>
                    <a:pt x="1696" y="73"/>
                    <a:pt x="1696" y="73"/>
                    <a:pt x="1696" y="73"/>
                  </a:cubicBezTo>
                  <a:cubicBezTo>
                    <a:pt x="1713" y="73"/>
                    <a:pt x="1727" y="83"/>
                    <a:pt x="1727" y="101"/>
                  </a:cubicBezTo>
                  <a:cubicBezTo>
                    <a:pt x="1727" y="590"/>
                    <a:pt x="1727" y="590"/>
                    <a:pt x="1727" y="590"/>
                  </a:cubicBezTo>
                  <a:cubicBezTo>
                    <a:pt x="1727" y="604"/>
                    <a:pt x="1738" y="617"/>
                    <a:pt x="1752" y="621"/>
                  </a:cubicBezTo>
                  <a:cubicBezTo>
                    <a:pt x="1769" y="621"/>
                    <a:pt x="1786" y="607"/>
                    <a:pt x="1786" y="590"/>
                  </a:cubicBezTo>
                  <a:cubicBezTo>
                    <a:pt x="1786" y="101"/>
                    <a:pt x="1786" y="101"/>
                    <a:pt x="1786" y="101"/>
                  </a:cubicBezTo>
                  <a:cubicBezTo>
                    <a:pt x="1786" y="52"/>
                    <a:pt x="1745" y="10"/>
                    <a:pt x="1696" y="10"/>
                  </a:cubicBezTo>
                  <a:cubicBezTo>
                    <a:pt x="798" y="10"/>
                    <a:pt x="798" y="10"/>
                    <a:pt x="798" y="10"/>
                  </a:cubicBezTo>
                  <a:cubicBezTo>
                    <a:pt x="690" y="10"/>
                    <a:pt x="604" y="87"/>
                    <a:pt x="583" y="188"/>
                  </a:cubicBezTo>
                  <a:cubicBezTo>
                    <a:pt x="580" y="188"/>
                    <a:pt x="580" y="181"/>
                    <a:pt x="576" y="177"/>
                  </a:cubicBezTo>
                  <a:cubicBezTo>
                    <a:pt x="521" y="63"/>
                    <a:pt x="521" y="63"/>
                    <a:pt x="521" y="63"/>
                  </a:cubicBezTo>
                  <a:cubicBezTo>
                    <a:pt x="500" y="24"/>
                    <a:pt x="462" y="0"/>
                    <a:pt x="420" y="0"/>
                  </a:cubicBezTo>
                  <a:cubicBezTo>
                    <a:pt x="379" y="0"/>
                    <a:pt x="340" y="24"/>
                    <a:pt x="320" y="63"/>
                  </a:cubicBezTo>
                  <a:cubicBezTo>
                    <a:pt x="264" y="177"/>
                    <a:pt x="264" y="177"/>
                    <a:pt x="264" y="177"/>
                  </a:cubicBezTo>
                  <a:cubicBezTo>
                    <a:pt x="254" y="195"/>
                    <a:pt x="240" y="205"/>
                    <a:pt x="222" y="205"/>
                  </a:cubicBezTo>
                  <a:cubicBezTo>
                    <a:pt x="94" y="225"/>
                    <a:pt x="94" y="225"/>
                    <a:pt x="94" y="225"/>
                  </a:cubicBezTo>
                  <a:cubicBezTo>
                    <a:pt x="52" y="232"/>
                    <a:pt x="18" y="260"/>
                    <a:pt x="4" y="302"/>
                  </a:cubicBezTo>
                  <a:cubicBezTo>
                    <a:pt x="-7" y="340"/>
                    <a:pt x="4" y="385"/>
                    <a:pt x="32" y="413"/>
                  </a:cubicBezTo>
                  <a:cubicBezTo>
                    <a:pt x="77" y="454"/>
                    <a:pt x="77" y="454"/>
                    <a:pt x="77" y="454"/>
                  </a:cubicBezTo>
                  <a:cubicBezTo>
                    <a:pt x="87" y="465"/>
                    <a:pt x="101" y="468"/>
                    <a:pt x="115" y="461"/>
                  </a:cubicBezTo>
                  <a:cubicBezTo>
                    <a:pt x="129" y="451"/>
                    <a:pt x="132" y="427"/>
                    <a:pt x="118" y="413"/>
                  </a:cubicBezTo>
                  <a:cubicBezTo>
                    <a:pt x="77" y="371"/>
                    <a:pt x="77" y="371"/>
                    <a:pt x="77" y="371"/>
                  </a:cubicBezTo>
                  <a:cubicBezTo>
                    <a:pt x="59" y="357"/>
                    <a:pt x="56" y="337"/>
                    <a:pt x="63" y="316"/>
                  </a:cubicBezTo>
                  <a:cubicBezTo>
                    <a:pt x="70" y="298"/>
                    <a:pt x="84" y="288"/>
                    <a:pt x="105" y="284"/>
                  </a:cubicBezTo>
                  <a:cubicBezTo>
                    <a:pt x="233" y="264"/>
                    <a:pt x="233" y="264"/>
                    <a:pt x="233" y="264"/>
                  </a:cubicBezTo>
                  <a:cubicBezTo>
                    <a:pt x="267" y="260"/>
                    <a:pt x="299" y="236"/>
                    <a:pt x="316" y="205"/>
                  </a:cubicBezTo>
                  <a:cubicBezTo>
                    <a:pt x="375" y="87"/>
                    <a:pt x="375" y="87"/>
                    <a:pt x="375" y="87"/>
                  </a:cubicBezTo>
                  <a:cubicBezTo>
                    <a:pt x="382" y="70"/>
                    <a:pt x="399" y="59"/>
                    <a:pt x="420" y="59"/>
                  </a:cubicBezTo>
                  <a:cubicBezTo>
                    <a:pt x="441" y="59"/>
                    <a:pt x="458" y="70"/>
                    <a:pt x="465" y="87"/>
                  </a:cubicBezTo>
                  <a:cubicBezTo>
                    <a:pt x="524" y="205"/>
                    <a:pt x="524" y="205"/>
                    <a:pt x="524" y="205"/>
                  </a:cubicBezTo>
                  <a:cubicBezTo>
                    <a:pt x="538" y="236"/>
                    <a:pt x="569" y="257"/>
                    <a:pt x="604" y="264"/>
                  </a:cubicBezTo>
                  <a:lnTo>
                    <a:pt x="604" y="264"/>
                  </a:lnTo>
                  <a:lnTo>
                    <a:pt x="607" y="264"/>
                  </a:lnTo>
                  <a:cubicBezTo>
                    <a:pt x="736" y="284"/>
                    <a:pt x="736" y="284"/>
                    <a:pt x="736" y="284"/>
                  </a:cubicBezTo>
                  <a:cubicBezTo>
                    <a:pt x="753" y="284"/>
                    <a:pt x="770" y="298"/>
                    <a:pt x="777" y="316"/>
                  </a:cubicBezTo>
                  <a:cubicBezTo>
                    <a:pt x="784" y="337"/>
                    <a:pt x="781" y="357"/>
                    <a:pt x="763" y="371"/>
                  </a:cubicBezTo>
                  <a:cubicBezTo>
                    <a:pt x="673" y="461"/>
                    <a:pt x="673" y="461"/>
                    <a:pt x="673" y="461"/>
                  </a:cubicBezTo>
                  <a:cubicBezTo>
                    <a:pt x="646" y="489"/>
                    <a:pt x="635" y="524"/>
                    <a:pt x="639" y="562"/>
                  </a:cubicBezTo>
                  <a:cubicBezTo>
                    <a:pt x="663" y="687"/>
                    <a:pt x="663" y="687"/>
                    <a:pt x="663" y="687"/>
                  </a:cubicBezTo>
                  <a:cubicBezTo>
                    <a:pt x="666" y="707"/>
                    <a:pt x="656" y="728"/>
                    <a:pt x="639" y="739"/>
                  </a:cubicBezTo>
                  <a:cubicBezTo>
                    <a:pt x="625" y="749"/>
                    <a:pt x="604" y="753"/>
                    <a:pt x="587" y="742"/>
                  </a:cubicBezTo>
                  <a:cubicBezTo>
                    <a:pt x="472" y="683"/>
                    <a:pt x="472" y="683"/>
                    <a:pt x="472" y="683"/>
                  </a:cubicBezTo>
                  <a:cubicBezTo>
                    <a:pt x="438" y="666"/>
                    <a:pt x="399" y="666"/>
                    <a:pt x="368" y="683"/>
                  </a:cubicBezTo>
                  <a:cubicBezTo>
                    <a:pt x="254" y="742"/>
                    <a:pt x="254" y="742"/>
                    <a:pt x="254" y="742"/>
                  </a:cubicBezTo>
                  <a:cubicBezTo>
                    <a:pt x="236" y="753"/>
                    <a:pt x="215" y="749"/>
                    <a:pt x="198" y="739"/>
                  </a:cubicBezTo>
                  <a:cubicBezTo>
                    <a:pt x="181" y="728"/>
                    <a:pt x="174" y="707"/>
                    <a:pt x="177" y="687"/>
                  </a:cubicBezTo>
                  <a:cubicBezTo>
                    <a:pt x="198" y="562"/>
                    <a:pt x="198" y="562"/>
                    <a:pt x="198" y="562"/>
                  </a:cubicBezTo>
                  <a:cubicBezTo>
                    <a:pt x="202" y="558"/>
                    <a:pt x="202" y="555"/>
                    <a:pt x="202" y="551"/>
                  </a:cubicBezTo>
                  <a:cubicBezTo>
                    <a:pt x="202" y="534"/>
                    <a:pt x="191" y="520"/>
                    <a:pt x="174" y="517"/>
                  </a:cubicBezTo>
                  <a:cubicBezTo>
                    <a:pt x="157" y="517"/>
                    <a:pt x="143" y="531"/>
                    <a:pt x="143" y="545"/>
                  </a:cubicBezTo>
                  <a:cubicBezTo>
                    <a:pt x="143" y="548"/>
                    <a:pt x="143" y="548"/>
                    <a:pt x="143" y="551"/>
                  </a:cubicBezTo>
                  <a:cubicBezTo>
                    <a:pt x="118" y="680"/>
                    <a:pt x="118" y="680"/>
                    <a:pt x="118" y="680"/>
                  </a:cubicBezTo>
                  <a:cubicBezTo>
                    <a:pt x="112" y="721"/>
                    <a:pt x="129" y="763"/>
                    <a:pt x="164" y="787"/>
                  </a:cubicBezTo>
                  <a:cubicBezTo>
                    <a:pt x="198" y="812"/>
                    <a:pt x="243" y="815"/>
                    <a:pt x="281" y="794"/>
                  </a:cubicBezTo>
                  <a:cubicBezTo>
                    <a:pt x="365" y="753"/>
                    <a:pt x="365" y="753"/>
                    <a:pt x="365" y="753"/>
                  </a:cubicBezTo>
                  <a:cubicBezTo>
                    <a:pt x="365" y="1722"/>
                    <a:pt x="365" y="1722"/>
                    <a:pt x="365" y="1722"/>
                  </a:cubicBezTo>
                  <a:lnTo>
                    <a:pt x="365" y="1722"/>
                  </a:lnTo>
                  <a:cubicBezTo>
                    <a:pt x="365" y="1844"/>
                    <a:pt x="462" y="1941"/>
                    <a:pt x="580" y="1941"/>
                  </a:cubicBezTo>
                  <a:cubicBezTo>
                    <a:pt x="618" y="1941"/>
                    <a:pt x="618" y="1941"/>
                    <a:pt x="618" y="1941"/>
                  </a:cubicBezTo>
                  <a:cubicBezTo>
                    <a:pt x="618" y="1941"/>
                    <a:pt x="642" y="1993"/>
                    <a:pt x="666" y="2007"/>
                  </a:cubicBezTo>
                  <a:cubicBezTo>
                    <a:pt x="677" y="2010"/>
                    <a:pt x="690" y="2014"/>
                    <a:pt x="704" y="2014"/>
                  </a:cubicBezTo>
                  <a:cubicBezTo>
                    <a:pt x="722" y="2014"/>
                    <a:pt x="739" y="2007"/>
                    <a:pt x="756" y="1996"/>
                  </a:cubicBezTo>
                  <a:cubicBezTo>
                    <a:pt x="791" y="1969"/>
                    <a:pt x="791" y="1969"/>
                    <a:pt x="791" y="1969"/>
                  </a:cubicBezTo>
                  <a:cubicBezTo>
                    <a:pt x="826" y="1996"/>
                    <a:pt x="826" y="1996"/>
                    <a:pt x="826" y="1996"/>
                  </a:cubicBezTo>
                  <a:cubicBezTo>
                    <a:pt x="850" y="2017"/>
                    <a:pt x="885" y="2021"/>
                    <a:pt x="916" y="2007"/>
                  </a:cubicBezTo>
                  <a:cubicBezTo>
                    <a:pt x="940" y="1993"/>
                    <a:pt x="957" y="1972"/>
                    <a:pt x="961" y="1944"/>
                  </a:cubicBezTo>
                  <a:cubicBezTo>
                    <a:pt x="1696" y="1944"/>
                    <a:pt x="1696" y="1944"/>
                    <a:pt x="1696" y="1944"/>
                  </a:cubicBezTo>
                  <a:cubicBezTo>
                    <a:pt x="1720" y="1944"/>
                    <a:pt x="1745" y="1934"/>
                    <a:pt x="1758" y="1917"/>
                  </a:cubicBezTo>
                  <a:cubicBezTo>
                    <a:pt x="1776" y="1899"/>
                    <a:pt x="1786" y="1878"/>
                    <a:pt x="1786" y="1854"/>
                  </a:cubicBezTo>
                  <a:lnTo>
                    <a:pt x="1786" y="1851"/>
                  </a:lnTo>
                  <a:lnTo>
                    <a:pt x="1786" y="728"/>
                  </a:lnTo>
                  <a:moveTo>
                    <a:pt x="808" y="1227"/>
                  </a:moveTo>
                  <a:lnTo>
                    <a:pt x="808" y="1227"/>
                  </a:lnTo>
                  <a:cubicBezTo>
                    <a:pt x="788" y="1227"/>
                    <a:pt x="770" y="1209"/>
                    <a:pt x="770" y="1188"/>
                  </a:cubicBezTo>
                  <a:cubicBezTo>
                    <a:pt x="774" y="1168"/>
                    <a:pt x="791" y="1154"/>
                    <a:pt x="808" y="1154"/>
                  </a:cubicBezTo>
                  <a:cubicBezTo>
                    <a:pt x="1596" y="1154"/>
                    <a:pt x="1596" y="1154"/>
                    <a:pt x="1596" y="1154"/>
                  </a:cubicBezTo>
                  <a:cubicBezTo>
                    <a:pt x="1596" y="1227"/>
                    <a:pt x="1596" y="1227"/>
                    <a:pt x="1596" y="1227"/>
                  </a:cubicBezTo>
                  <a:lnTo>
                    <a:pt x="808" y="1227"/>
                  </a:lnTo>
                  <a:moveTo>
                    <a:pt x="1651" y="1154"/>
                  </a:moveTo>
                  <a:lnTo>
                    <a:pt x="1651" y="1154"/>
                  </a:lnTo>
                  <a:cubicBezTo>
                    <a:pt x="1696" y="1154"/>
                    <a:pt x="1696" y="1154"/>
                    <a:pt x="1696" y="1154"/>
                  </a:cubicBezTo>
                  <a:cubicBezTo>
                    <a:pt x="1706" y="1154"/>
                    <a:pt x="1717" y="1150"/>
                    <a:pt x="1727" y="1147"/>
                  </a:cubicBezTo>
                  <a:cubicBezTo>
                    <a:pt x="1727" y="1234"/>
                    <a:pt x="1727" y="1234"/>
                    <a:pt x="1727" y="1234"/>
                  </a:cubicBezTo>
                  <a:cubicBezTo>
                    <a:pt x="1717" y="1230"/>
                    <a:pt x="1706" y="1227"/>
                    <a:pt x="1696" y="1227"/>
                  </a:cubicBezTo>
                  <a:cubicBezTo>
                    <a:pt x="1651" y="1227"/>
                    <a:pt x="1651" y="1227"/>
                    <a:pt x="1651" y="1227"/>
                  </a:cubicBezTo>
                  <a:lnTo>
                    <a:pt x="1651" y="1154"/>
                  </a:lnTo>
                  <a:moveTo>
                    <a:pt x="798" y="1036"/>
                  </a:moveTo>
                  <a:lnTo>
                    <a:pt x="798" y="1036"/>
                  </a:lnTo>
                  <a:cubicBezTo>
                    <a:pt x="1696" y="1036"/>
                    <a:pt x="1696" y="1036"/>
                    <a:pt x="1696" y="1036"/>
                  </a:cubicBezTo>
                  <a:cubicBezTo>
                    <a:pt x="1713" y="1032"/>
                    <a:pt x="1727" y="1064"/>
                    <a:pt x="1727" y="1064"/>
                  </a:cubicBezTo>
                  <a:lnTo>
                    <a:pt x="1727" y="1064"/>
                  </a:lnTo>
                  <a:cubicBezTo>
                    <a:pt x="1727" y="1064"/>
                    <a:pt x="1713" y="1095"/>
                    <a:pt x="1696" y="1095"/>
                  </a:cubicBezTo>
                  <a:cubicBezTo>
                    <a:pt x="798" y="1095"/>
                    <a:pt x="798" y="1095"/>
                    <a:pt x="798" y="1095"/>
                  </a:cubicBezTo>
                  <a:cubicBezTo>
                    <a:pt x="746" y="1095"/>
                    <a:pt x="701" y="1136"/>
                    <a:pt x="701" y="1188"/>
                  </a:cubicBezTo>
                  <a:cubicBezTo>
                    <a:pt x="701" y="1244"/>
                    <a:pt x="746" y="1286"/>
                    <a:pt x="798" y="1286"/>
                  </a:cubicBezTo>
                  <a:cubicBezTo>
                    <a:pt x="1696" y="1286"/>
                    <a:pt x="1696" y="1286"/>
                    <a:pt x="1696" y="1286"/>
                  </a:cubicBezTo>
                  <a:cubicBezTo>
                    <a:pt x="1713" y="1286"/>
                    <a:pt x="1727" y="1299"/>
                    <a:pt x="1727" y="1317"/>
                  </a:cubicBezTo>
                  <a:lnTo>
                    <a:pt x="1731" y="1317"/>
                  </a:lnTo>
                  <a:cubicBezTo>
                    <a:pt x="1731" y="1320"/>
                    <a:pt x="1731" y="1320"/>
                    <a:pt x="1731" y="1320"/>
                  </a:cubicBezTo>
                  <a:cubicBezTo>
                    <a:pt x="1731" y="1320"/>
                    <a:pt x="1713" y="1348"/>
                    <a:pt x="1696" y="1348"/>
                  </a:cubicBezTo>
                  <a:cubicBezTo>
                    <a:pt x="798" y="1348"/>
                    <a:pt x="798" y="1348"/>
                    <a:pt x="798" y="1348"/>
                  </a:cubicBezTo>
                  <a:cubicBezTo>
                    <a:pt x="711" y="1348"/>
                    <a:pt x="642" y="1279"/>
                    <a:pt x="642" y="1188"/>
                  </a:cubicBezTo>
                  <a:cubicBezTo>
                    <a:pt x="642" y="1102"/>
                    <a:pt x="711" y="1032"/>
                    <a:pt x="798" y="1032"/>
                  </a:cubicBezTo>
                  <a:lnTo>
                    <a:pt x="798" y="1036"/>
                  </a:lnTo>
                  <a:moveTo>
                    <a:pt x="424" y="732"/>
                  </a:moveTo>
                  <a:lnTo>
                    <a:pt x="424" y="732"/>
                  </a:lnTo>
                  <a:cubicBezTo>
                    <a:pt x="431" y="732"/>
                    <a:pt x="438" y="735"/>
                    <a:pt x="444" y="739"/>
                  </a:cubicBezTo>
                  <a:cubicBezTo>
                    <a:pt x="559" y="798"/>
                    <a:pt x="559" y="798"/>
                    <a:pt x="559" y="798"/>
                  </a:cubicBezTo>
                  <a:cubicBezTo>
                    <a:pt x="566" y="801"/>
                    <a:pt x="573" y="805"/>
                    <a:pt x="580" y="808"/>
                  </a:cubicBezTo>
                  <a:cubicBezTo>
                    <a:pt x="580" y="1192"/>
                    <a:pt x="580" y="1192"/>
                    <a:pt x="580" y="1192"/>
                  </a:cubicBezTo>
                  <a:lnTo>
                    <a:pt x="580" y="1192"/>
                  </a:lnTo>
                  <a:cubicBezTo>
                    <a:pt x="580" y="1310"/>
                    <a:pt x="677" y="1407"/>
                    <a:pt x="798" y="1407"/>
                  </a:cubicBezTo>
                  <a:cubicBezTo>
                    <a:pt x="1696" y="1407"/>
                    <a:pt x="1696" y="1407"/>
                    <a:pt x="1696" y="1407"/>
                  </a:cubicBezTo>
                  <a:cubicBezTo>
                    <a:pt x="1706" y="1407"/>
                    <a:pt x="1717" y="1407"/>
                    <a:pt x="1727" y="1403"/>
                  </a:cubicBezTo>
                  <a:cubicBezTo>
                    <a:pt x="1727" y="1514"/>
                    <a:pt x="1727" y="1514"/>
                    <a:pt x="1727" y="1514"/>
                  </a:cubicBezTo>
                  <a:cubicBezTo>
                    <a:pt x="1717" y="1511"/>
                    <a:pt x="1706" y="1511"/>
                    <a:pt x="1696" y="1511"/>
                  </a:cubicBezTo>
                  <a:cubicBezTo>
                    <a:pt x="580" y="1511"/>
                    <a:pt x="580" y="1511"/>
                    <a:pt x="580" y="1511"/>
                  </a:cubicBezTo>
                  <a:cubicBezTo>
                    <a:pt x="524" y="1511"/>
                    <a:pt x="468" y="1532"/>
                    <a:pt x="427" y="1573"/>
                  </a:cubicBezTo>
                  <a:lnTo>
                    <a:pt x="424" y="1577"/>
                  </a:lnTo>
                  <a:cubicBezTo>
                    <a:pt x="424" y="732"/>
                    <a:pt x="424" y="732"/>
                    <a:pt x="424" y="732"/>
                  </a:cubicBezTo>
                  <a:moveTo>
                    <a:pt x="1696" y="1688"/>
                  </a:moveTo>
                  <a:lnTo>
                    <a:pt x="1696" y="1688"/>
                  </a:lnTo>
                  <a:cubicBezTo>
                    <a:pt x="1706" y="1688"/>
                    <a:pt x="1717" y="1684"/>
                    <a:pt x="1727" y="1681"/>
                  </a:cubicBezTo>
                  <a:cubicBezTo>
                    <a:pt x="1727" y="1768"/>
                    <a:pt x="1727" y="1768"/>
                    <a:pt x="1727" y="1768"/>
                  </a:cubicBezTo>
                  <a:cubicBezTo>
                    <a:pt x="1717" y="1764"/>
                    <a:pt x="1706" y="1764"/>
                    <a:pt x="1696" y="1764"/>
                  </a:cubicBezTo>
                  <a:cubicBezTo>
                    <a:pt x="1651" y="1764"/>
                    <a:pt x="1651" y="1764"/>
                    <a:pt x="1651" y="1764"/>
                  </a:cubicBezTo>
                  <a:cubicBezTo>
                    <a:pt x="1651" y="1688"/>
                    <a:pt x="1651" y="1688"/>
                    <a:pt x="1651" y="1688"/>
                  </a:cubicBezTo>
                  <a:cubicBezTo>
                    <a:pt x="1696" y="1688"/>
                    <a:pt x="1696" y="1688"/>
                    <a:pt x="1696" y="1688"/>
                  </a:cubicBezTo>
                  <a:moveTo>
                    <a:pt x="424" y="1726"/>
                  </a:moveTo>
                  <a:lnTo>
                    <a:pt x="424" y="1726"/>
                  </a:lnTo>
                  <a:lnTo>
                    <a:pt x="424" y="1726"/>
                  </a:lnTo>
                  <a:lnTo>
                    <a:pt x="424" y="1726"/>
                  </a:lnTo>
                  <a:lnTo>
                    <a:pt x="424" y="1726"/>
                  </a:lnTo>
                  <a:cubicBezTo>
                    <a:pt x="424" y="1684"/>
                    <a:pt x="441" y="1646"/>
                    <a:pt x="468" y="1615"/>
                  </a:cubicBezTo>
                  <a:cubicBezTo>
                    <a:pt x="500" y="1587"/>
                    <a:pt x="538" y="1570"/>
                    <a:pt x="580" y="1570"/>
                  </a:cubicBezTo>
                  <a:cubicBezTo>
                    <a:pt x="1696" y="1570"/>
                    <a:pt x="1696" y="1570"/>
                    <a:pt x="1696" y="1570"/>
                  </a:cubicBezTo>
                  <a:cubicBezTo>
                    <a:pt x="1713" y="1570"/>
                    <a:pt x="1724" y="1584"/>
                    <a:pt x="1727" y="1597"/>
                  </a:cubicBezTo>
                  <a:cubicBezTo>
                    <a:pt x="1727" y="1601"/>
                    <a:pt x="1727" y="1601"/>
                    <a:pt x="1727" y="1601"/>
                  </a:cubicBezTo>
                  <a:cubicBezTo>
                    <a:pt x="1727" y="1608"/>
                    <a:pt x="1724" y="1615"/>
                    <a:pt x="1717" y="1618"/>
                  </a:cubicBezTo>
                  <a:cubicBezTo>
                    <a:pt x="1710" y="1625"/>
                    <a:pt x="1703" y="1629"/>
                    <a:pt x="1696" y="1629"/>
                  </a:cubicBezTo>
                  <a:cubicBezTo>
                    <a:pt x="1145" y="1629"/>
                    <a:pt x="1145" y="1629"/>
                    <a:pt x="1145" y="1629"/>
                  </a:cubicBezTo>
                  <a:cubicBezTo>
                    <a:pt x="1131" y="1629"/>
                    <a:pt x="1117" y="1639"/>
                    <a:pt x="1114" y="1653"/>
                  </a:cubicBezTo>
                  <a:cubicBezTo>
                    <a:pt x="1114" y="1674"/>
                    <a:pt x="1128" y="1688"/>
                    <a:pt x="1145" y="1688"/>
                  </a:cubicBezTo>
                  <a:cubicBezTo>
                    <a:pt x="1592" y="1688"/>
                    <a:pt x="1592" y="1688"/>
                    <a:pt x="1592" y="1688"/>
                  </a:cubicBezTo>
                  <a:cubicBezTo>
                    <a:pt x="1592" y="1764"/>
                    <a:pt x="1592" y="1764"/>
                    <a:pt x="1592" y="1764"/>
                  </a:cubicBezTo>
                  <a:cubicBezTo>
                    <a:pt x="961" y="1764"/>
                    <a:pt x="961" y="1764"/>
                    <a:pt x="961" y="1764"/>
                  </a:cubicBezTo>
                  <a:cubicBezTo>
                    <a:pt x="961" y="1688"/>
                    <a:pt x="961" y="1688"/>
                    <a:pt x="961" y="1688"/>
                  </a:cubicBezTo>
                  <a:cubicBezTo>
                    <a:pt x="1006" y="1688"/>
                    <a:pt x="1006" y="1688"/>
                    <a:pt x="1006" y="1688"/>
                  </a:cubicBezTo>
                  <a:cubicBezTo>
                    <a:pt x="1020" y="1688"/>
                    <a:pt x="1034" y="1677"/>
                    <a:pt x="1037" y="1663"/>
                  </a:cubicBezTo>
                  <a:cubicBezTo>
                    <a:pt x="1037" y="1643"/>
                    <a:pt x="1023" y="1629"/>
                    <a:pt x="1006" y="1629"/>
                  </a:cubicBezTo>
                  <a:cubicBezTo>
                    <a:pt x="583" y="1629"/>
                    <a:pt x="583" y="1629"/>
                    <a:pt x="583" y="1629"/>
                  </a:cubicBezTo>
                  <a:cubicBezTo>
                    <a:pt x="528" y="1629"/>
                    <a:pt x="482" y="1674"/>
                    <a:pt x="486" y="1733"/>
                  </a:cubicBezTo>
                  <a:cubicBezTo>
                    <a:pt x="489" y="1781"/>
                    <a:pt x="531" y="1823"/>
                    <a:pt x="583" y="1823"/>
                  </a:cubicBezTo>
                  <a:cubicBezTo>
                    <a:pt x="618" y="1823"/>
                    <a:pt x="618" y="1823"/>
                    <a:pt x="618" y="1823"/>
                  </a:cubicBezTo>
                  <a:cubicBezTo>
                    <a:pt x="618" y="1885"/>
                    <a:pt x="618" y="1885"/>
                    <a:pt x="618" y="1885"/>
                  </a:cubicBezTo>
                  <a:cubicBezTo>
                    <a:pt x="583" y="1885"/>
                    <a:pt x="583" y="1885"/>
                    <a:pt x="583" y="1885"/>
                  </a:cubicBezTo>
                  <a:cubicBezTo>
                    <a:pt x="493" y="1885"/>
                    <a:pt x="424" y="1812"/>
                    <a:pt x="424" y="1726"/>
                  </a:cubicBezTo>
                  <a:moveTo>
                    <a:pt x="618" y="1764"/>
                  </a:moveTo>
                  <a:lnTo>
                    <a:pt x="618" y="1764"/>
                  </a:lnTo>
                  <a:cubicBezTo>
                    <a:pt x="583" y="1764"/>
                    <a:pt x="583" y="1764"/>
                    <a:pt x="583" y="1764"/>
                  </a:cubicBezTo>
                  <a:cubicBezTo>
                    <a:pt x="562" y="1764"/>
                    <a:pt x="545" y="1747"/>
                    <a:pt x="545" y="1726"/>
                  </a:cubicBezTo>
                  <a:cubicBezTo>
                    <a:pt x="541" y="1705"/>
                    <a:pt x="559" y="1688"/>
                    <a:pt x="583" y="1688"/>
                  </a:cubicBezTo>
                  <a:cubicBezTo>
                    <a:pt x="618" y="1688"/>
                    <a:pt x="618" y="1688"/>
                    <a:pt x="618" y="1688"/>
                  </a:cubicBezTo>
                  <a:lnTo>
                    <a:pt x="618" y="1764"/>
                  </a:lnTo>
                  <a:moveTo>
                    <a:pt x="888" y="1951"/>
                  </a:moveTo>
                  <a:lnTo>
                    <a:pt x="888" y="1951"/>
                  </a:lnTo>
                  <a:cubicBezTo>
                    <a:pt x="885" y="1955"/>
                    <a:pt x="874" y="1958"/>
                    <a:pt x="861" y="1948"/>
                  </a:cubicBezTo>
                  <a:cubicBezTo>
                    <a:pt x="808" y="1906"/>
                    <a:pt x="808" y="1906"/>
                    <a:pt x="808" y="1906"/>
                  </a:cubicBezTo>
                  <a:cubicBezTo>
                    <a:pt x="801" y="1899"/>
                    <a:pt x="795" y="1899"/>
                    <a:pt x="788" y="1899"/>
                  </a:cubicBezTo>
                  <a:cubicBezTo>
                    <a:pt x="784" y="1899"/>
                    <a:pt x="777" y="1899"/>
                    <a:pt x="770" y="1906"/>
                  </a:cubicBezTo>
                  <a:cubicBezTo>
                    <a:pt x="718" y="1948"/>
                    <a:pt x="718" y="1948"/>
                    <a:pt x="718" y="1948"/>
                  </a:cubicBezTo>
                  <a:cubicBezTo>
                    <a:pt x="704" y="1958"/>
                    <a:pt x="694" y="1955"/>
                    <a:pt x="690" y="1951"/>
                  </a:cubicBezTo>
                  <a:cubicBezTo>
                    <a:pt x="687" y="1951"/>
                    <a:pt x="677" y="1944"/>
                    <a:pt x="677" y="1927"/>
                  </a:cubicBezTo>
                  <a:cubicBezTo>
                    <a:pt x="677" y="1688"/>
                    <a:pt x="677" y="1688"/>
                    <a:pt x="677" y="1688"/>
                  </a:cubicBezTo>
                  <a:cubicBezTo>
                    <a:pt x="902" y="1688"/>
                    <a:pt x="902" y="1688"/>
                    <a:pt x="902" y="1688"/>
                  </a:cubicBezTo>
                  <a:cubicBezTo>
                    <a:pt x="902" y="1792"/>
                    <a:pt x="902" y="1792"/>
                    <a:pt x="902" y="1792"/>
                  </a:cubicBezTo>
                  <a:lnTo>
                    <a:pt x="902" y="1792"/>
                  </a:lnTo>
                  <a:lnTo>
                    <a:pt x="902" y="1792"/>
                  </a:lnTo>
                  <a:cubicBezTo>
                    <a:pt x="902" y="1913"/>
                    <a:pt x="902" y="1913"/>
                    <a:pt x="902" y="1913"/>
                  </a:cubicBezTo>
                  <a:lnTo>
                    <a:pt x="902" y="1913"/>
                  </a:lnTo>
                  <a:lnTo>
                    <a:pt x="902" y="1913"/>
                  </a:lnTo>
                  <a:cubicBezTo>
                    <a:pt x="902" y="1927"/>
                    <a:pt x="902" y="1927"/>
                    <a:pt x="902" y="1927"/>
                  </a:cubicBezTo>
                  <a:cubicBezTo>
                    <a:pt x="902" y="1944"/>
                    <a:pt x="892" y="1951"/>
                    <a:pt x="888" y="1951"/>
                  </a:cubicBezTo>
                  <a:moveTo>
                    <a:pt x="1696" y="1885"/>
                  </a:moveTo>
                  <a:lnTo>
                    <a:pt x="1696" y="1885"/>
                  </a:lnTo>
                  <a:cubicBezTo>
                    <a:pt x="961" y="1885"/>
                    <a:pt x="961" y="1885"/>
                    <a:pt x="961" y="1885"/>
                  </a:cubicBezTo>
                  <a:cubicBezTo>
                    <a:pt x="961" y="1826"/>
                    <a:pt x="961" y="1826"/>
                    <a:pt x="961" y="1826"/>
                  </a:cubicBezTo>
                  <a:cubicBezTo>
                    <a:pt x="1696" y="1826"/>
                    <a:pt x="1696" y="1826"/>
                    <a:pt x="1696" y="1826"/>
                  </a:cubicBezTo>
                  <a:cubicBezTo>
                    <a:pt x="1713" y="1826"/>
                    <a:pt x="1724" y="1837"/>
                    <a:pt x="1727" y="1854"/>
                  </a:cubicBezTo>
                  <a:lnTo>
                    <a:pt x="1727" y="1854"/>
                  </a:lnTo>
                  <a:lnTo>
                    <a:pt x="1727" y="1854"/>
                  </a:lnTo>
                  <a:cubicBezTo>
                    <a:pt x="1727" y="1864"/>
                    <a:pt x="1724" y="1871"/>
                    <a:pt x="1717" y="1875"/>
                  </a:cubicBezTo>
                  <a:cubicBezTo>
                    <a:pt x="1710" y="1882"/>
                    <a:pt x="1703" y="1885"/>
                    <a:pt x="1696" y="1885"/>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4" name="Google Shape;2194;p41"/>
            <p:cNvSpPr/>
            <p:nvPr/>
          </p:nvSpPr>
          <p:spPr>
            <a:xfrm>
              <a:off x="2905025" y="2784753"/>
              <a:ext cx="167095" cy="15574"/>
            </a:xfrm>
            <a:custGeom>
              <a:avLst/>
              <a:gdLst/>
              <a:ahLst/>
              <a:cxnLst/>
              <a:rect l="l" t="t" r="r" b="b"/>
              <a:pathLst>
                <a:path w="633" h="59" extrusionOk="0">
                  <a:moveTo>
                    <a:pt x="601" y="0"/>
                  </a:moveTo>
                  <a:lnTo>
                    <a:pt x="601" y="0"/>
                  </a:lnTo>
                  <a:cubicBezTo>
                    <a:pt x="33" y="0"/>
                    <a:pt x="33" y="0"/>
                    <a:pt x="33" y="0"/>
                  </a:cubicBezTo>
                  <a:cubicBezTo>
                    <a:pt x="19" y="0"/>
                    <a:pt x="5" y="11"/>
                    <a:pt x="1" y="25"/>
                  </a:cubicBezTo>
                  <a:cubicBezTo>
                    <a:pt x="-2" y="42"/>
                    <a:pt x="12" y="59"/>
                    <a:pt x="33" y="59"/>
                  </a:cubicBezTo>
                  <a:cubicBezTo>
                    <a:pt x="601" y="59"/>
                    <a:pt x="601" y="59"/>
                    <a:pt x="601" y="59"/>
                  </a:cubicBezTo>
                  <a:cubicBezTo>
                    <a:pt x="615" y="59"/>
                    <a:pt x="629" y="49"/>
                    <a:pt x="633" y="31"/>
                  </a:cubicBezTo>
                  <a:cubicBezTo>
                    <a:pt x="633" y="14"/>
                    <a:pt x="619" y="0"/>
                    <a:pt x="601"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195" name="Google Shape;2195;p41"/>
            <p:cNvSpPr/>
            <p:nvPr/>
          </p:nvSpPr>
          <p:spPr>
            <a:xfrm>
              <a:off x="2905025" y="2824349"/>
              <a:ext cx="167095" cy="15310"/>
            </a:xfrm>
            <a:custGeom>
              <a:avLst/>
              <a:gdLst/>
              <a:ahLst/>
              <a:cxnLst/>
              <a:rect l="l" t="t" r="r" b="b"/>
              <a:pathLst>
                <a:path w="633" h="58" extrusionOk="0">
                  <a:moveTo>
                    <a:pt x="601" y="0"/>
                  </a:moveTo>
                  <a:lnTo>
                    <a:pt x="601" y="0"/>
                  </a:lnTo>
                  <a:cubicBezTo>
                    <a:pt x="33" y="0"/>
                    <a:pt x="33" y="0"/>
                    <a:pt x="33" y="0"/>
                  </a:cubicBezTo>
                  <a:cubicBezTo>
                    <a:pt x="15" y="0"/>
                    <a:pt x="5" y="10"/>
                    <a:pt x="1" y="24"/>
                  </a:cubicBezTo>
                  <a:cubicBezTo>
                    <a:pt x="-2" y="41"/>
                    <a:pt x="12" y="58"/>
                    <a:pt x="33" y="58"/>
                  </a:cubicBezTo>
                  <a:cubicBezTo>
                    <a:pt x="601" y="58"/>
                    <a:pt x="601" y="58"/>
                    <a:pt x="601" y="58"/>
                  </a:cubicBezTo>
                  <a:cubicBezTo>
                    <a:pt x="615" y="58"/>
                    <a:pt x="629" y="48"/>
                    <a:pt x="633" y="31"/>
                  </a:cubicBezTo>
                  <a:cubicBezTo>
                    <a:pt x="633" y="13"/>
                    <a:pt x="619" y="0"/>
                    <a:pt x="601" y="0"/>
                  </a:cubicBezTo>
                  <a:close/>
                </a:path>
              </a:pathLst>
            </a:custGeom>
            <a:solidFill>
              <a:srgbClr val="2C392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4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lumMod val="25000"/>
                  </a:schemeClr>
                </a:solidFill>
              </a:rPr>
              <a:t>Introduction</a:t>
            </a:r>
            <a:endParaRPr dirty="0">
              <a:solidFill>
                <a:schemeClr val="bg2">
                  <a:lumMod val="25000"/>
                </a:schemeClr>
              </a:solidFill>
            </a:endParaRPr>
          </a:p>
        </p:txBody>
      </p:sp>
      <p:sp>
        <p:nvSpPr>
          <p:cNvPr id="2219" name="Google Shape;2219;p42"/>
          <p:cNvSpPr txBox="1">
            <a:spLocks noGrp="1"/>
          </p:cNvSpPr>
          <p:nvPr>
            <p:ph type="subTitle" idx="1"/>
          </p:nvPr>
        </p:nvSpPr>
        <p:spPr>
          <a:xfrm>
            <a:off x="993026" y="1293622"/>
            <a:ext cx="7323967" cy="2998298"/>
          </a:xfrm>
          <a:prstGeom prst="rect">
            <a:avLst/>
          </a:prstGeom>
        </p:spPr>
        <p:txBody>
          <a:bodyPr spcFirstLastPara="1" wrap="square" lIns="91425" tIns="91425" rIns="91425" bIns="91425" anchor="ctr" anchorCtr="0">
            <a:noAutofit/>
          </a:bodyPr>
          <a:lstStyle/>
          <a:p>
            <a:pPr marL="0" lvl="0" indent="0" algn="just" eaLnBrk="0" fontAlgn="base" hangingPunct="0">
              <a:lnSpc>
                <a:spcPct val="100000"/>
              </a:lnSpc>
              <a:spcBef>
                <a:spcPct val="0"/>
              </a:spcBef>
              <a:spcAft>
                <a:spcPct val="0"/>
              </a:spcAft>
              <a:buClrTx/>
              <a:buSzTx/>
            </a:pPr>
            <a:r>
              <a:rPr lang="en-US" altLang="en-US" sz="2000" dirty="0">
                <a:solidFill>
                  <a:schemeClr val="accent3"/>
                </a:solidFill>
                <a:latin typeface="Arial" panose="020B0604020202020204" pitchFamily="34" charset="0"/>
              </a:rPr>
              <a:t>The </a:t>
            </a:r>
            <a:r>
              <a:rPr lang="en-US" altLang="en-US" sz="2000" b="1" dirty="0" err="1">
                <a:solidFill>
                  <a:schemeClr val="accent3"/>
                </a:solidFill>
                <a:latin typeface="Arial" panose="020B0604020202020204" pitchFamily="34" charset="0"/>
              </a:rPr>
              <a:t>Bookmates</a:t>
            </a:r>
            <a:r>
              <a:rPr lang="en-US" altLang="en-US" sz="2000" dirty="0">
                <a:solidFill>
                  <a:schemeClr val="accent3"/>
                </a:solidFill>
                <a:latin typeface="Arial" panose="020B0604020202020204" pitchFamily="34" charset="0"/>
              </a:rPr>
              <a:t> app is a social platform designed for book lovers to </a:t>
            </a:r>
            <a:r>
              <a:rPr lang="en-US" altLang="en-US" sz="2000" b="1" dirty="0">
                <a:solidFill>
                  <a:schemeClr val="accent3"/>
                </a:solidFill>
                <a:latin typeface="Arial" panose="020B0604020202020204" pitchFamily="34" charset="0"/>
              </a:rPr>
              <a:t>sell, donate, or exchange</a:t>
            </a:r>
            <a:r>
              <a:rPr lang="en-US" altLang="en-US" sz="2000" dirty="0">
                <a:solidFill>
                  <a:schemeClr val="accent3"/>
                </a:solidFill>
                <a:latin typeface="Arial" panose="020B0604020202020204" pitchFamily="34" charset="0"/>
              </a:rPr>
              <a:t> books with others in their community. The basic idea revolves around:</a:t>
            </a:r>
          </a:p>
          <a:p>
            <a:pPr marL="0" lvl="0" indent="0" algn="just" eaLnBrk="0" fontAlgn="base" hangingPunct="0">
              <a:lnSpc>
                <a:spcPct val="100000"/>
              </a:lnSpc>
              <a:spcBef>
                <a:spcPct val="0"/>
              </a:spcBef>
              <a:spcAft>
                <a:spcPct val="0"/>
              </a:spcAft>
              <a:buClrTx/>
              <a:buSzTx/>
            </a:pPr>
            <a:endParaRPr lang="en-US" altLang="en-US" sz="2000" dirty="0">
              <a:solidFill>
                <a:schemeClr val="accent3"/>
              </a:solidFill>
              <a:latin typeface="Arial" panose="020B0604020202020204" pitchFamily="34" charset="0"/>
            </a:endParaRPr>
          </a:p>
          <a:p>
            <a:pPr marL="0" lvl="0" indent="0" algn="just" eaLnBrk="0" fontAlgn="base" hangingPunct="0">
              <a:lnSpc>
                <a:spcPct val="100000"/>
              </a:lnSpc>
              <a:spcBef>
                <a:spcPct val="0"/>
              </a:spcBef>
              <a:spcAft>
                <a:spcPct val="0"/>
              </a:spcAft>
              <a:buClrTx/>
              <a:buSzTx/>
              <a:buFontTx/>
              <a:buChar char="•"/>
            </a:pPr>
            <a:r>
              <a:rPr lang="en-US" altLang="en-US" sz="2000" dirty="0">
                <a:solidFill>
                  <a:schemeClr val="accent3"/>
                </a:solidFill>
                <a:latin typeface="Arial" panose="020B0604020202020204" pitchFamily="34" charset="0"/>
              </a:rPr>
              <a:t>Book Trading &amp; Selling</a:t>
            </a:r>
          </a:p>
          <a:p>
            <a:pPr marL="0" lvl="0" indent="0" algn="just" eaLnBrk="0" fontAlgn="base" hangingPunct="0">
              <a:lnSpc>
                <a:spcPct val="100000"/>
              </a:lnSpc>
              <a:spcBef>
                <a:spcPct val="0"/>
              </a:spcBef>
              <a:spcAft>
                <a:spcPct val="0"/>
              </a:spcAft>
              <a:buClrTx/>
              <a:buSzTx/>
              <a:buFontTx/>
              <a:buChar char="•"/>
            </a:pPr>
            <a:r>
              <a:rPr lang="en-US" altLang="en-US" sz="2000" dirty="0">
                <a:solidFill>
                  <a:schemeClr val="accent3"/>
                </a:solidFill>
                <a:latin typeface="Arial" panose="020B0604020202020204" pitchFamily="34" charset="0"/>
              </a:rPr>
              <a:t>Donation &amp; Sharing</a:t>
            </a:r>
          </a:p>
          <a:p>
            <a:pPr marL="0" lvl="0" indent="0" algn="just" eaLnBrk="0" fontAlgn="base" hangingPunct="0">
              <a:lnSpc>
                <a:spcPct val="100000"/>
              </a:lnSpc>
              <a:spcBef>
                <a:spcPct val="0"/>
              </a:spcBef>
              <a:spcAft>
                <a:spcPct val="0"/>
              </a:spcAft>
              <a:buClrTx/>
              <a:buSzTx/>
              <a:buFontTx/>
              <a:buChar char="•"/>
            </a:pPr>
            <a:r>
              <a:rPr lang="en-US" altLang="en-US" sz="2000" dirty="0">
                <a:solidFill>
                  <a:schemeClr val="accent3"/>
                </a:solidFill>
                <a:latin typeface="Arial" panose="020B0604020202020204" pitchFamily="34" charset="0"/>
              </a:rPr>
              <a:t>Community Engagement</a:t>
            </a:r>
          </a:p>
          <a:p>
            <a:pPr marL="0" lvl="0" indent="0" algn="just" eaLnBrk="0" fontAlgn="base" hangingPunct="0">
              <a:lnSpc>
                <a:spcPct val="100000"/>
              </a:lnSpc>
              <a:spcBef>
                <a:spcPct val="0"/>
              </a:spcBef>
              <a:spcAft>
                <a:spcPct val="0"/>
              </a:spcAft>
              <a:buClrTx/>
              <a:buSzTx/>
              <a:buFontTx/>
              <a:buChar char="•"/>
            </a:pPr>
            <a:r>
              <a:rPr lang="en-US" altLang="en-US" sz="2000" dirty="0">
                <a:solidFill>
                  <a:schemeClr val="accent3"/>
                </a:solidFill>
                <a:latin typeface="Arial" panose="020B0604020202020204" pitchFamily="34" charset="0"/>
              </a:rPr>
              <a:t>Local &amp; Global Reach</a:t>
            </a:r>
          </a:p>
          <a:p>
            <a:pPr marL="0" lvl="0" indent="0" algn="just" eaLnBrk="0" fontAlgn="base" hangingPunct="0">
              <a:lnSpc>
                <a:spcPct val="100000"/>
              </a:lnSpc>
              <a:spcBef>
                <a:spcPct val="0"/>
              </a:spcBef>
              <a:spcAft>
                <a:spcPct val="0"/>
              </a:spcAft>
              <a:buClrTx/>
              <a:buSzTx/>
              <a:buFontTx/>
              <a:buChar char="•"/>
            </a:pPr>
            <a:r>
              <a:rPr lang="en-US" altLang="en-US" sz="2000" dirty="0" err="1">
                <a:solidFill>
                  <a:schemeClr val="accent3"/>
                </a:solidFill>
                <a:latin typeface="Arial" panose="020B0604020202020204" pitchFamily="34" charset="0"/>
              </a:rPr>
              <a:t>Wishlist</a:t>
            </a:r>
            <a:r>
              <a:rPr lang="en-US" altLang="en-US" sz="2000" dirty="0">
                <a:solidFill>
                  <a:schemeClr val="accent3"/>
                </a:solidFill>
                <a:latin typeface="Arial" panose="020B0604020202020204" pitchFamily="34" charset="0"/>
              </a:rPr>
              <a:t> &amp; Requests</a:t>
            </a:r>
          </a:p>
        </p:txBody>
      </p:sp>
      <p:grpSp>
        <p:nvGrpSpPr>
          <p:cNvPr id="2225" name="Google Shape;2225;p42"/>
          <p:cNvGrpSpPr/>
          <p:nvPr/>
        </p:nvGrpSpPr>
        <p:grpSpPr>
          <a:xfrm>
            <a:off x="417086" y="429377"/>
            <a:ext cx="480430" cy="531641"/>
            <a:chOff x="3965398" y="2717968"/>
            <a:chExt cx="480430" cy="531641"/>
          </a:xfrm>
        </p:grpSpPr>
        <p:sp>
          <p:nvSpPr>
            <p:cNvPr id="2226" name="Google Shape;2226;p42"/>
            <p:cNvSpPr/>
            <p:nvPr/>
          </p:nvSpPr>
          <p:spPr>
            <a:xfrm>
              <a:off x="4074154" y="2852858"/>
              <a:ext cx="131722" cy="338941"/>
            </a:xfrm>
            <a:custGeom>
              <a:avLst/>
              <a:gdLst/>
              <a:ahLst/>
              <a:cxnLst/>
              <a:rect l="l" t="t" r="r" b="b"/>
              <a:pathLst>
                <a:path w="499" h="1284" extrusionOk="0">
                  <a:moveTo>
                    <a:pt x="80" y="13"/>
                  </a:moveTo>
                  <a:lnTo>
                    <a:pt x="80" y="13"/>
                  </a:lnTo>
                  <a:cubicBezTo>
                    <a:pt x="499" y="408"/>
                    <a:pt x="499" y="408"/>
                    <a:pt x="499" y="408"/>
                  </a:cubicBezTo>
                  <a:cubicBezTo>
                    <a:pt x="499" y="1284"/>
                    <a:pt x="499" y="1284"/>
                    <a:pt x="499" y="1284"/>
                  </a:cubicBezTo>
                  <a:cubicBezTo>
                    <a:pt x="0" y="1059"/>
                    <a:pt x="0" y="1059"/>
                    <a:pt x="0" y="1059"/>
                  </a:cubicBezTo>
                  <a:cubicBezTo>
                    <a:pt x="0" y="47"/>
                    <a:pt x="0" y="47"/>
                    <a:pt x="0" y="47"/>
                  </a:cubicBezTo>
                  <a:cubicBezTo>
                    <a:pt x="0" y="6"/>
                    <a:pt x="52" y="-15"/>
                    <a:pt x="80" y="13"/>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7" name="Google Shape;2227;p42"/>
            <p:cNvSpPr/>
            <p:nvPr/>
          </p:nvSpPr>
          <p:spPr>
            <a:xfrm>
              <a:off x="4205084" y="2852858"/>
              <a:ext cx="131722" cy="338941"/>
            </a:xfrm>
            <a:custGeom>
              <a:avLst/>
              <a:gdLst/>
              <a:ahLst/>
              <a:cxnLst/>
              <a:rect l="l" t="t" r="r" b="b"/>
              <a:pathLst>
                <a:path w="499" h="1284" extrusionOk="0">
                  <a:moveTo>
                    <a:pt x="416" y="13"/>
                  </a:moveTo>
                  <a:lnTo>
                    <a:pt x="416" y="13"/>
                  </a:lnTo>
                  <a:cubicBezTo>
                    <a:pt x="0" y="408"/>
                    <a:pt x="0" y="408"/>
                    <a:pt x="0" y="408"/>
                  </a:cubicBezTo>
                  <a:cubicBezTo>
                    <a:pt x="0" y="1284"/>
                    <a:pt x="0" y="1284"/>
                    <a:pt x="0" y="1284"/>
                  </a:cubicBezTo>
                  <a:cubicBezTo>
                    <a:pt x="499" y="1059"/>
                    <a:pt x="499" y="1059"/>
                    <a:pt x="499" y="1059"/>
                  </a:cubicBezTo>
                  <a:cubicBezTo>
                    <a:pt x="499" y="47"/>
                    <a:pt x="499" y="47"/>
                    <a:pt x="499" y="47"/>
                  </a:cubicBezTo>
                  <a:cubicBezTo>
                    <a:pt x="499" y="6"/>
                    <a:pt x="447" y="-15"/>
                    <a:pt x="416" y="13"/>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8" name="Google Shape;2228;p42"/>
            <p:cNvSpPr/>
            <p:nvPr/>
          </p:nvSpPr>
          <p:spPr>
            <a:xfrm>
              <a:off x="4020304" y="2874240"/>
              <a:ext cx="184781" cy="316767"/>
            </a:xfrm>
            <a:custGeom>
              <a:avLst/>
              <a:gdLst/>
              <a:ahLst/>
              <a:cxnLst/>
              <a:rect l="l" t="t" r="r" b="b"/>
              <a:pathLst>
                <a:path w="700" h="1200" extrusionOk="0">
                  <a:moveTo>
                    <a:pt x="86" y="8"/>
                  </a:moveTo>
                  <a:lnTo>
                    <a:pt x="86" y="8"/>
                  </a:lnTo>
                  <a:cubicBezTo>
                    <a:pt x="700" y="327"/>
                    <a:pt x="700" y="327"/>
                    <a:pt x="700" y="327"/>
                  </a:cubicBezTo>
                  <a:cubicBezTo>
                    <a:pt x="700" y="1200"/>
                    <a:pt x="700" y="1200"/>
                    <a:pt x="700" y="1200"/>
                  </a:cubicBezTo>
                  <a:cubicBezTo>
                    <a:pt x="0" y="978"/>
                    <a:pt x="0" y="978"/>
                    <a:pt x="0" y="978"/>
                  </a:cubicBezTo>
                  <a:cubicBezTo>
                    <a:pt x="0" y="60"/>
                    <a:pt x="0" y="60"/>
                    <a:pt x="0" y="60"/>
                  </a:cubicBezTo>
                  <a:cubicBezTo>
                    <a:pt x="0" y="15"/>
                    <a:pt x="45" y="-13"/>
                    <a:pt x="86"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9" name="Google Shape;2229;p42"/>
            <p:cNvSpPr/>
            <p:nvPr/>
          </p:nvSpPr>
          <p:spPr>
            <a:xfrm>
              <a:off x="4205876" y="2876088"/>
              <a:ext cx="185045" cy="314919"/>
            </a:xfrm>
            <a:custGeom>
              <a:avLst/>
              <a:gdLst/>
              <a:ahLst/>
              <a:cxnLst/>
              <a:rect l="l" t="t" r="r" b="b"/>
              <a:pathLst>
                <a:path w="701" h="1193" extrusionOk="0">
                  <a:moveTo>
                    <a:pt x="600" y="8"/>
                  </a:moveTo>
                  <a:lnTo>
                    <a:pt x="600" y="8"/>
                  </a:lnTo>
                  <a:cubicBezTo>
                    <a:pt x="0" y="320"/>
                    <a:pt x="0" y="320"/>
                    <a:pt x="0" y="320"/>
                  </a:cubicBezTo>
                  <a:cubicBezTo>
                    <a:pt x="0" y="1193"/>
                    <a:pt x="0" y="1193"/>
                    <a:pt x="0" y="1193"/>
                  </a:cubicBezTo>
                  <a:cubicBezTo>
                    <a:pt x="701" y="971"/>
                    <a:pt x="701" y="971"/>
                    <a:pt x="701" y="971"/>
                  </a:cubicBezTo>
                  <a:cubicBezTo>
                    <a:pt x="701" y="70"/>
                    <a:pt x="701" y="70"/>
                    <a:pt x="701" y="70"/>
                  </a:cubicBezTo>
                  <a:cubicBezTo>
                    <a:pt x="701" y="18"/>
                    <a:pt x="646" y="-16"/>
                    <a:pt x="600" y="8"/>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0" name="Google Shape;2230;p42"/>
            <p:cNvSpPr/>
            <p:nvPr/>
          </p:nvSpPr>
          <p:spPr>
            <a:xfrm>
              <a:off x="3972525" y="2915684"/>
              <a:ext cx="209594" cy="326534"/>
            </a:xfrm>
            <a:custGeom>
              <a:avLst/>
              <a:gdLst/>
              <a:ahLst/>
              <a:cxnLst/>
              <a:rect l="l" t="t" r="r" b="b"/>
              <a:pathLst>
                <a:path w="794" h="1237" extrusionOk="0">
                  <a:moveTo>
                    <a:pt x="125" y="4"/>
                  </a:moveTo>
                  <a:lnTo>
                    <a:pt x="125" y="4"/>
                  </a:lnTo>
                  <a:cubicBezTo>
                    <a:pt x="794" y="173"/>
                    <a:pt x="794" y="173"/>
                    <a:pt x="794" y="173"/>
                  </a:cubicBezTo>
                  <a:cubicBezTo>
                    <a:pt x="794" y="1237"/>
                    <a:pt x="794" y="1237"/>
                    <a:pt x="794" y="1237"/>
                  </a:cubicBezTo>
                  <a:cubicBezTo>
                    <a:pt x="77" y="1053"/>
                    <a:pt x="77" y="1053"/>
                    <a:pt x="77" y="1053"/>
                  </a:cubicBezTo>
                  <a:cubicBezTo>
                    <a:pt x="32" y="1043"/>
                    <a:pt x="0" y="1001"/>
                    <a:pt x="0" y="956"/>
                  </a:cubicBezTo>
                  <a:cubicBezTo>
                    <a:pt x="0" y="101"/>
                    <a:pt x="0" y="101"/>
                    <a:pt x="0" y="101"/>
                  </a:cubicBezTo>
                  <a:cubicBezTo>
                    <a:pt x="0" y="35"/>
                    <a:pt x="63" y="-14"/>
                    <a:pt x="125" y="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1" name="Google Shape;2231;p42"/>
            <p:cNvSpPr/>
            <p:nvPr/>
          </p:nvSpPr>
          <p:spPr>
            <a:xfrm>
              <a:off x="4228842" y="2915684"/>
              <a:ext cx="209594" cy="326534"/>
            </a:xfrm>
            <a:custGeom>
              <a:avLst/>
              <a:gdLst/>
              <a:ahLst/>
              <a:cxnLst/>
              <a:rect l="l" t="t" r="r" b="b"/>
              <a:pathLst>
                <a:path w="794" h="1237" extrusionOk="0">
                  <a:moveTo>
                    <a:pt x="669" y="4"/>
                  </a:moveTo>
                  <a:lnTo>
                    <a:pt x="669" y="4"/>
                  </a:lnTo>
                  <a:cubicBezTo>
                    <a:pt x="0" y="173"/>
                    <a:pt x="0" y="173"/>
                    <a:pt x="0" y="173"/>
                  </a:cubicBezTo>
                  <a:cubicBezTo>
                    <a:pt x="0" y="1237"/>
                    <a:pt x="0" y="1237"/>
                    <a:pt x="0" y="1237"/>
                  </a:cubicBezTo>
                  <a:cubicBezTo>
                    <a:pt x="718" y="1053"/>
                    <a:pt x="718" y="1053"/>
                    <a:pt x="718" y="1053"/>
                  </a:cubicBezTo>
                  <a:cubicBezTo>
                    <a:pt x="763" y="1043"/>
                    <a:pt x="794" y="1001"/>
                    <a:pt x="794" y="956"/>
                  </a:cubicBezTo>
                  <a:cubicBezTo>
                    <a:pt x="794" y="101"/>
                    <a:pt x="794" y="101"/>
                    <a:pt x="794" y="101"/>
                  </a:cubicBezTo>
                  <a:cubicBezTo>
                    <a:pt x="794" y="35"/>
                    <a:pt x="732" y="-14"/>
                    <a:pt x="669" y="4"/>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2" name="Google Shape;2232;p42"/>
            <p:cNvSpPr/>
            <p:nvPr/>
          </p:nvSpPr>
          <p:spPr>
            <a:xfrm>
              <a:off x="4182119" y="2961351"/>
              <a:ext cx="46723" cy="280075"/>
            </a:xfrm>
            <a:custGeom>
              <a:avLst/>
              <a:gdLst/>
              <a:ahLst/>
              <a:cxnLst/>
              <a:rect l="l" t="t" r="r" b="b"/>
              <a:pathLst>
                <a:path w="177" h="1061" extrusionOk="0">
                  <a:moveTo>
                    <a:pt x="0" y="0"/>
                  </a:moveTo>
                  <a:lnTo>
                    <a:pt x="177" y="0"/>
                  </a:lnTo>
                  <a:lnTo>
                    <a:pt x="177" y="1061"/>
                  </a:lnTo>
                  <a:lnTo>
                    <a:pt x="0" y="1061"/>
                  </a:lnTo>
                  <a:lnTo>
                    <a:pt x="0" y="0"/>
                  </a:ln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3" name="Google Shape;2233;p42"/>
            <p:cNvSpPr/>
            <p:nvPr/>
          </p:nvSpPr>
          <p:spPr>
            <a:xfrm>
              <a:off x="4086033" y="2762844"/>
              <a:ext cx="238103" cy="111660"/>
            </a:xfrm>
            <a:custGeom>
              <a:avLst/>
              <a:gdLst/>
              <a:ahLst/>
              <a:cxnLst/>
              <a:rect l="l" t="t" r="r" b="b"/>
              <a:pathLst>
                <a:path w="902" h="423" extrusionOk="0">
                  <a:moveTo>
                    <a:pt x="902" y="142"/>
                  </a:moveTo>
                  <a:lnTo>
                    <a:pt x="902" y="142"/>
                  </a:lnTo>
                  <a:cubicBezTo>
                    <a:pt x="822" y="309"/>
                    <a:pt x="649" y="423"/>
                    <a:pt x="451" y="423"/>
                  </a:cubicBezTo>
                  <a:cubicBezTo>
                    <a:pt x="253" y="423"/>
                    <a:pt x="84" y="309"/>
                    <a:pt x="0" y="142"/>
                  </a:cubicBezTo>
                  <a:cubicBezTo>
                    <a:pt x="66" y="108"/>
                    <a:pt x="188" y="38"/>
                    <a:pt x="333" y="11"/>
                  </a:cubicBezTo>
                  <a:cubicBezTo>
                    <a:pt x="371" y="4"/>
                    <a:pt x="413" y="0"/>
                    <a:pt x="451" y="0"/>
                  </a:cubicBezTo>
                  <a:cubicBezTo>
                    <a:pt x="649" y="0"/>
                    <a:pt x="822" y="101"/>
                    <a:pt x="902" y="14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4" name="Google Shape;2234;p42"/>
            <p:cNvSpPr/>
            <p:nvPr/>
          </p:nvSpPr>
          <p:spPr>
            <a:xfrm>
              <a:off x="4086033" y="2765747"/>
              <a:ext cx="119052" cy="108757"/>
            </a:xfrm>
            <a:custGeom>
              <a:avLst/>
              <a:gdLst/>
              <a:ahLst/>
              <a:cxnLst/>
              <a:rect l="l" t="t" r="r" b="b"/>
              <a:pathLst>
                <a:path w="451" h="412" extrusionOk="0">
                  <a:moveTo>
                    <a:pt x="451" y="412"/>
                  </a:moveTo>
                  <a:lnTo>
                    <a:pt x="451" y="412"/>
                  </a:lnTo>
                  <a:cubicBezTo>
                    <a:pt x="253" y="412"/>
                    <a:pt x="84" y="298"/>
                    <a:pt x="0" y="131"/>
                  </a:cubicBezTo>
                  <a:cubicBezTo>
                    <a:pt x="66" y="97"/>
                    <a:pt x="188" y="27"/>
                    <a:pt x="333" y="0"/>
                  </a:cubicBezTo>
                  <a:cubicBezTo>
                    <a:pt x="316" y="86"/>
                    <a:pt x="337" y="218"/>
                    <a:pt x="451" y="412"/>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5" name="Google Shape;2235;p42"/>
            <p:cNvSpPr/>
            <p:nvPr/>
          </p:nvSpPr>
          <p:spPr>
            <a:xfrm>
              <a:off x="4149122" y="2762844"/>
              <a:ext cx="111924" cy="111660"/>
            </a:xfrm>
            <a:custGeom>
              <a:avLst/>
              <a:gdLst/>
              <a:ahLst/>
              <a:cxnLst/>
              <a:rect l="l" t="t" r="r" b="b"/>
              <a:pathLst>
                <a:path w="424" h="423" extrusionOk="0">
                  <a:moveTo>
                    <a:pt x="212" y="0"/>
                  </a:moveTo>
                  <a:lnTo>
                    <a:pt x="212" y="0"/>
                  </a:lnTo>
                  <a:cubicBezTo>
                    <a:pt x="330" y="0"/>
                    <a:pt x="424" y="94"/>
                    <a:pt x="424" y="212"/>
                  </a:cubicBezTo>
                  <a:cubicBezTo>
                    <a:pt x="424" y="329"/>
                    <a:pt x="330" y="423"/>
                    <a:pt x="212" y="423"/>
                  </a:cubicBezTo>
                  <a:cubicBezTo>
                    <a:pt x="98" y="423"/>
                    <a:pt x="0" y="329"/>
                    <a:pt x="0" y="212"/>
                  </a:cubicBezTo>
                  <a:cubicBezTo>
                    <a:pt x="0" y="94"/>
                    <a:pt x="98" y="0"/>
                    <a:pt x="212" y="0"/>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6" name="Google Shape;2236;p42"/>
            <p:cNvSpPr/>
            <p:nvPr/>
          </p:nvSpPr>
          <p:spPr>
            <a:xfrm>
              <a:off x="4181327" y="2794784"/>
              <a:ext cx="48571" cy="47779"/>
            </a:xfrm>
            <a:custGeom>
              <a:avLst/>
              <a:gdLst/>
              <a:ahLst/>
              <a:cxnLst/>
              <a:rect l="l" t="t" r="r" b="b"/>
              <a:pathLst>
                <a:path w="184" h="181" extrusionOk="0">
                  <a:moveTo>
                    <a:pt x="90" y="0"/>
                  </a:moveTo>
                  <a:lnTo>
                    <a:pt x="90" y="0"/>
                  </a:lnTo>
                  <a:cubicBezTo>
                    <a:pt x="142" y="0"/>
                    <a:pt x="184" y="39"/>
                    <a:pt x="184" y="91"/>
                  </a:cubicBezTo>
                  <a:cubicBezTo>
                    <a:pt x="184" y="139"/>
                    <a:pt x="142" y="181"/>
                    <a:pt x="90" y="181"/>
                  </a:cubicBezTo>
                  <a:cubicBezTo>
                    <a:pt x="42" y="181"/>
                    <a:pt x="0" y="139"/>
                    <a:pt x="0" y="91"/>
                  </a:cubicBezTo>
                  <a:cubicBezTo>
                    <a:pt x="0" y="39"/>
                    <a:pt x="42" y="0"/>
                    <a:pt x="90" y="0"/>
                  </a:cubicBezTo>
                  <a:close/>
                </a:path>
              </a:pathLst>
            </a:custGeom>
            <a:solidFill>
              <a:srgbClr val="F3FCF3"/>
            </a:solidFill>
            <a:ln>
              <a:noFill/>
            </a:ln>
          </p:spPr>
          <p:txBody>
            <a:bodyPr spcFirstLastPara="1" wrap="square" lIns="90000" tIns="20150" rIns="90000" bIns="201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7" name="Google Shape;2237;p42"/>
            <p:cNvSpPr/>
            <p:nvPr/>
          </p:nvSpPr>
          <p:spPr>
            <a:xfrm>
              <a:off x="4086033" y="2725360"/>
              <a:ext cx="238103" cy="74968"/>
            </a:xfrm>
            <a:custGeom>
              <a:avLst/>
              <a:gdLst/>
              <a:ahLst/>
              <a:cxnLst/>
              <a:rect l="l" t="t" r="r" b="b"/>
              <a:pathLst>
                <a:path w="902" h="284" extrusionOk="0">
                  <a:moveTo>
                    <a:pt x="902" y="284"/>
                  </a:moveTo>
                  <a:lnTo>
                    <a:pt x="902" y="284"/>
                  </a:lnTo>
                  <a:cubicBezTo>
                    <a:pt x="822" y="243"/>
                    <a:pt x="649" y="211"/>
                    <a:pt x="451" y="211"/>
                  </a:cubicBezTo>
                  <a:cubicBezTo>
                    <a:pt x="410" y="211"/>
                    <a:pt x="368" y="215"/>
                    <a:pt x="330" y="215"/>
                  </a:cubicBezTo>
                  <a:cubicBezTo>
                    <a:pt x="184" y="225"/>
                    <a:pt x="66" y="250"/>
                    <a:pt x="0" y="284"/>
                  </a:cubicBezTo>
                  <a:cubicBezTo>
                    <a:pt x="84" y="118"/>
                    <a:pt x="253" y="0"/>
                    <a:pt x="451" y="0"/>
                  </a:cubicBezTo>
                  <a:cubicBezTo>
                    <a:pt x="649" y="0"/>
                    <a:pt x="822" y="118"/>
                    <a:pt x="902" y="284"/>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8" name="Google Shape;2238;p42"/>
            <p:cNvSpPr/>
            <p:nvPr/>
          </p:nvSpPr>
          <p:spPr>
            <a:xfrm>
              <a:off x="4086033" y="2725360"/>
              <a:ext cx="119052" cy="74968"/>
            </a:xfrm>
            <a:custGeom>
              <a:avLst/>
              <a:gdLst/>
              <a:ahLst/>
              <a:cxnLst/>
              <a:rect l="l" t="t" r="r" b="b"/>
              <a:pathLst>
                <a:path w="451" h="284" extrusionOk="0">
                  <a:moveTo>
                    <a:pt x="451" y="0"/>
                  </a:moveTo>
                  <a:lnTo>
                    <a:pt x="451" y="0"/>
                  </a:lnTo>
                  <a:cubicBezTo>
                    <a:pt x="451" y="0"/>
                    <a:pt x="326" y="45"/>
                    <a:pt x="330" y="215"/>
                  </a:cubicBezTo>
                  <a:cubicBezTo>
                    <a:pt x="184" y="225"/>
                    <a:pt x="66" y="250"/>
                    <a:pt x="0" y="284"/>
                  </a:cubicBezTo>
                  <a:cubicBezTo>
                    <a:pt x="84" y="118"/>
                    <a:pt x="253" y="0"/>
                    <a:pt x="451"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9" name="Google Shape;2239;p42"/>
            <p:cNvSpPr/>
            <p:nvPr/>
          </p:nvSpPr>
          <p:spPr>
            <a:xfrm>
              <a:off x="4269229" y="2998307"/>
              <a:ext cx="133570" cy="45403"/>
            </a:xfrm>
            <a:custGeom>
              <a:avLst/>
              <a:gdLst/>
              <a:ahLst/>
              <a:cxnLst/>
              <a:rect l="l" t="t" r="r" b="b"/>
              <a:pathLst>
                <a:path w="506" h="172" extrusionOk="0">
                  <a:moveTo>
                    <a:pt x="31" y="172"/>
                  </a:moveTo>
                  <a:lnTo>
                    <a:pt x="31" y="172"/>
                  </a:lnTo>
                  <a:cubicBezTo>
                    <a:pt x="34" y="172"/>
                    <a:pt x="34" y="172"/>
                    <a:pt x="38" y="172"/>
                  </a:cubicBezTo>
                  <a:cubicBezTo>
                    <a:pt x="485" y="57"/>
                    <a:pt x="485" y="57"/>
                    <a:pt x="485" y="57"/>
                  </a:cubicBezTo>
                  <a:cubicBezTo>
                    <a:pt x="502" y="54"/>
                    <a:pt x="509" y="36"/>
                    <a:pt x="506" y="23"/>
                  </a:cubicBezTo>
                  <a:cubicBezTo>
                    <a:pt x="502" y="5"/>
                    <a:pt x="485" y="-5"/>
                    <a:pt x="471" y="2"/>
                  </a:cubicBezTo>
                  <a:cubicBezTo>
                    <a:pt x="24" y="112"/>
                    <a:pt x="24" y="112"/>
                    <a:pt x="24" y="112"/>
                  </a:cubicBezTo>
                  <a:cubicBezTo>
                    <a:pt x="7" y="119"/>
                    <a:pt x="-4" y="133"/>
                    <a:pt x="3" y="151"/>
                  </a:cubicBezTo>
                  <a:cubicBezTo>
                    <a:pt x="7" y="165"/>
                    <a:pt x="17" y="172"/>
                    <a:pt x="31" y="172"/>
                  </a:cubicBezTo>
                  <a:close/>
                </a:path>
              </a:pathLst>
            </a:custGeom>
            <a:solidFill>
              <a:srgbClr val="2C392F"/>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0" name="Google Shape;2240;p42"/>
            <p:cNvSpPr/>
            <p:nvPr/>
          </p:nvSpPr>
          <p:spPr>
            <a:xfrm>
              <a:off x="4269229" y="3031568"/>
              <a:ext cx="133570" cy="44875"/>
            </a:xfrm>
            <a:custGeom>
              <a:avLst/>
              <a:gdLst/>
              <a:ahLst/>
              <a:cxnLst/>
              <a:rect l="l" t="t" r="r" b="b"/>
              <a:pathLst>
                <a:path w="506" h="170" extrusionOk="0">
                  <a:moveTo>
                    <a:pt x="3" y="150"/>
                  </a:moveTo>
                  <a:lnTo>
                    <a:pt x="3" y="150"/>
                  </a:lnTo>
                  <a:cubicBezTo>
                    <a:pt x="7" y="164"/>
                    <a:pt x="17" y="170"/>
                    <a:pt x="31" y="170"/>
                  </a:cubicBezTo>
                  <a:cubicBezTo>
                    <a:pt x="34" y="170"/>
                    <a:pt x="34" y="170"/>
                    <a:pt x="38" y="170"/>
                  </a:cubicBezTo>
                  <a:cubicBezTo>
                    <a:pt x="485" y="56"/>
                    <a:pt x="485" y="56"/>
                    <a:pt x="485" y="56"/>
                  </a:cubicBezTo>
                  <a:cubicBezTo>
                    <a:pt x="502" y="52"/>
                    <a:pt x="509" y="39"/>
                    <a:pt x="506" y="21"/>
                  </a:cubicBezTo>
                  <a:cubicBezTo>
                    <a:pt x="502" y="4"/>
                    <a:pt x="485" y="-3"/>
                    <a:pt x="471" y="0"/>
                  </a:cubicBezTo>
                  <a:cubicBezTo>
                    <a:pt x="24" y="115"/>
                    <a:pt x="24" y="115"/>
                    <a:pt x="24" y="115"/>
                  </a:cubicBezTo>
                  <a:cubicBezTo>
                    <a:pt x="7" y="118"/>
                    <a:pt x="-4" y="132"/>
                    <a:pt x="3" y="150"/>
                  </a:cubicBezTo>
                  <a:close/>
                </a:path>
              </a:pathLst>
            </a:custGeom>
            <a:solidFill>
              <a:srgbClr val="2C392F"/>
            </a:solidFill>
            <a:ln>
              <a:noFill/>
            </a:ln>
          </p:spPr>
          <p:txBody>
            <a:bodyPr spcFirstLastPara="1" wrap="square" lIns="90000" tIns="16200" rIns="90000" bIns="162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1" name="Google Shape;2241;p42"/>
            <p:cNvSpPr/>
            <p:nvPr/>
          </p:nvSpPr>
          <p:spPr>
            <a:xfrm>
              <a:off x="3965398" y="2845995"/>
              <a:ext cx="480430" cy="403614"/>
            </a:xfrm>
            <a:custGeom>
              <a:avLst/>
              <a:gdLst/>
              <a:ahLst/>
              <a:cxnLst/>
              <a:rect l="l" t="t" r="r" b="b"/>
              <a:pathLst>
                <a:path w="1820" h="1529" extrusionOk="0">
                  <a:moveTo>
                    <a:pt x="1771" y="261"/>
                  </a:moveTo>
                  <a:lnTo>
                    <a:pt x="1771" y="261"/>
                  </a:lnTo>
                  <a:cubicBezTo>
                    <a:pt x="1737" y="236"/>
                    <a:pt x="1695" y="226"/>
                    <a:pt x="1657" y="236"/>
                  </a:cubicBezTo>
                  <a:cubicBezTo>
                    <a:pt x="1640" y="243"/>
                    <a:pt x="1640" y="243"/>
                    <a:pt x="1640" y="243"/>
                  </a:cubicBezTo>
                  <a:cubicBezTo>
                    <a:pt x="1640" y="188"/>
                    <a:pt x="1640" y="188"/>
                    <a:pt x="1640" y="188"/>
                  </a:cubicBezTo>
                  <a:cubicBezTo>
                    <a:pt x="1640" y="157"/>
                    <a:pt x="1626" y="126"/>
                    <a:pt x="1601" y="108"/>
                  </a:cubicBezTo>
                  <a:cubicBezTo>
                    <a:pt x="1570" y="80"/>
                    <a:pt x="1529" y="77"/>
                    <a:pt x="1494" y="98"/>
                  </a:cubicBezTo>
                  <a:cubicBezTo>
                    <a:pt x="1435" y="126"/>
                    <a:pt x="1435" y="126"/>
                    <a:pt x="1435" y="126"/>
                  </a:cubicBezTo>
                  <a:cubicBezTo>
                    <a:pt x="1435" y="80"/>
                    <a:pt x="1435" y="80"/>
                    <a:pt x="1435" y="80"/>
                  </a:cubicBezTo>
                  <a:cubicBezTo>
                    <a:pt x="1435" y="49"/>
                    <a:pt x="1418" y="18"/>
                    <a:pt x="1390" y="7"/>
                  </a:cubicBezTo>
                  <a:cubicBezTo>
                    <a:pt x="1359" y="-6"/>
                    <a:pt x="1328" y="1"/>
                    <a:pt x="1303" y="21"/>
                  </a:cubicBezTo>
                  <a:cubicBezTo>
                    <a:pt x="908" y="393"/>
                    <a:pt x="908" y="393"/>
                    <a:pt x="908" y="393"/>
                  </a:cubicBezTo>
                  <a:cubicBezTo>
                    <a:pt x="516" y="21"/>
                    <a:pt x="516" y="21"/>
                    <a:pt x="516" y="21"/>
                  </a:cubicBezTo>
                  <a:cubicBezTo>
                    <a:pt x="492" y="1"/>
                    <a:pt x="457" y="-6"/>
                    <a:pt x="429" y="7"/>
                  </a:cubicBezTo>
                  <a:cubicBezTo>
                    <a:pt x="402" y="18"/>
                    <a:pt x="385" y="49"/>
                    <a:pt x="385" y="80"/>
                  </a:cubicBezTo>
                  <a:cubicBezTo>
                    <a:pt x="385" y="126"/>
                    <a:pt x="385" y="126"/>
                    <a:pt x="385" y="126"/>
                  </a:cubicBezTo>
                  <a:cubicBezTo>
                    <a:pt x="308" y="87"/>
                    <a:pt x="308" y="87"/>
                    <a:pt x="308" y="87"/>
                  </a:cubicBezTo>
                  <a:cubicBezTo>
                    <a:pt x="277" y="70"/>
                    <a:pt x="239" y="73"/>
                    <a:pt x="211" y="98"/>
                  </a:cubicBezTo>
                  <a:cubicBezTo>
                    <a:pt x="190" y="115"/>
                    <a:pt x="180" y="143"/>
                    <a:pt x="180" y="167"/>
                  </a:cubicBezTo>
                  <a:cubicBezTo>
                    <a:pt x="180" y="243"/>
                    <a:pt x="180" y="243"/>
                    <a:pt x="180" y="243"/>
                  </a:cubicBezTo>
                  <a:cubicBezTo>
                    <a:pt x="163" y="240"/>
                    <a:pt x="163" y="240"/>
                    <a:pt x="163" y="240"/>
                  </a:cubicBezTo>
                  <a:cubicBezTo>
                    <a:pt x="125" y="229"/>
                    <a:pt x="83" y="236"/>
                    <a:pt x="52" y="257"/>
                  </a:cubicBezTo>
                  <a:cubicBezTo>
                    <a:pt x="17" y="285"/>
                    <a:pt x="0" y="323"/>
                    <a:pt x="0" y="365"/>
                  </a:cubicBezTo>
                  <a:cubicBezTo>
                    <a:pt x="0" y="1220"/>
                    <a:pt x="0" y="1220"/>
                    <a:pt x="0" y="1220"/>
                  </a:cubicBezTo>
                  <a:cubicBezTo>
                    <a:pt x="0" y="1279"/>
                    <a:pt x="38" y="1331"/>
                    <a:pt x="97" y="1345"/>
                  </a:cubicBezTo>
                  <a:cubicBezTo>
                    <a:pt x="814" y="1529"/>
                    <a:pt x="814" y="1529"/>
                    <a:pt x="814" y="1529"/>
                  </a:cubicBezTo>
                  <a:lnTo>
                    <a:pt x="814" y="1529"/>
                  </a:lnTo>
                  <a:cubicBezTo>
                    <a:pt x="818" y="1529"/>
                    <a:pt x="818" y="1529"/>
                    <a:pt x="821" y="1529"/>
                  </a:cubicBezTo>
                  <a:cubicBezTo>
                    <a:pt x="995" y="1529"/>
                    <a:pt x="995" y="1529"/>
                    <a:pt x="995" y="1529"/>
                  </a:cubicBezTo>
                  <a:cubicBezTo>
                    <a:pt x="998" y="1529"/>
                    <a:pt x="1002" y="1529"/>
                    <a:pt x="1002" y="1529"/>
                  </a:cubicBezTo>
                  <a:lnTo>
                    <a:pt x="1002" y="1529"/>
                  </a:lnTo>
                  <a:cubicBezTo>
                    <a:pt x="1185" y="1480"/>
                    <a:pt x="1185" y="1480"/>
                    <a:pt x="1185" y="1480"/>
                  </a:cubicBezTo>
                  <a:cubicBezTo>
                    <a:pt x="1203" y="1477"/>
                    <a:pt x="1213" y="1463"/>
                    <a:pt x="1210" y="1449"/>
                  </a:cubicBezTo>
                  <a:cubicBezTo>
                    <a:pt x="1206" y="1432"/>
                    <a:pt x="1189" y="1421"/>
                    <a:pt x="1171" y="1425"/>
                  </a:cubicBezTo>
                  <a:cubicBezTo>
                    <a:pt x="1026" y="1463"/>
                    <a:pt x="1026" y="1463"/>
                    <a:pt x="1026" y="1463"/>
                  </a:cubicBezTo>
                  <a:cubicBezTo>
                    <a:pt x="1026" y="458"/>
                    <a:pt x="1026" y="458"/>
                    <a:pt x="1026" y="458"/>
                  </a:cubicBezTo>
                  <a:cubicBezTo>
                    <a:pt x="1671" y="295"/>
                    <a:pt x="1671" y="295"/>
                    <a:pt x="1671" y="295"/>
                  </a:cubicBezTo>
                  <a:cubicBezTo>
                    <a:pt x="1695" y="288"/>
                    <a:pt x="1723" y="295"/>
                    <a:pt x="1740" y="316"/>
                  </a:cubicBezTo>
                  <a:cubicBezTo>
                    <a:pt x="1754" y="330"/>
                    <a:pt x="1761" y="347"/>
                    <a:pt x="1761" y="365"/>
                  </a:cubicBezTo>
                  <a:cubicBezTo>
                    <a:pt x="1761" y="1220"/>
                    <a:pt x="1761" y="1220"/>
                    <a:pt x="1761" y="1220"/>
                  </a:cubicBezTo>
                  <a:cubicBezTo>
                    <a:pt x="1761" y="1251"/>
                    <a:pt x="1740" y="1279"/>
                    <a:pt x="1709" y="1290"/>
                  </a:cubicBezTo>
                  <a:cubicBezTo>
                    <a:pt x="1307" y="1390"/>
                    <a:pt x="1307" y="1390"/>
                    <a:pt x="1307" y="1390"/>
                  </a:cubicBezTo>
                  <a:cubicBezTo>
                    <a:pt x="1290" y="1393"/>
                    <a:pt x="1283" y="1411"/>
                    <a:pt x="1286" y="1425"/>
                  </a:cubicBezTo>
                  <a:cubicBezTo>
                    <a:pt x="1290" y="1442"/>
                    <a:pt x="1303" y="1452"/>
                    <a:pt x="1321" y="1449"/>
                  </a:cubicBezTo>
                  <a:cubicBezTo>
                    <a:pt x="1723" y="1345"/>
                    <a:pt x="1723" y="1345"/>
                    <a:pt x="1723" y="1345"/>
                  </a:cubicBezTo>
                  <a:cubicBezTo>
                    <a:pt x="1778" y="1331"/>
                    <a:pt x="1820" y="1279"/>
                    <a:pt x="1820" y="1220"/>
                  </a:cubicBezTo>
                  <a:cubicBezTo>
                    <a:pt x="1820" y="365"/>
                    <a:pt x="1820" y="365"/>
                    <a:pt x="1820" y="365"/>
                  </a:cubicBezTo>
                  <a:cubicBezTo>
                    <a:pt x="1820" y="323"/>
                    <a:pt x="1803" y="285"/>
                    <a:pt x="1771" y="261"/>
                  </a:cubicBezTo>
                  <a:moveTo>
                    <a:pt x="1522" y="150"/>
                  </a:moveTo>
                  <a:lnTo>
                    <a:pt x="1522" y="150"/>
                  </a:lnTo>
                  <a:cubicBezTo>
                    <a:pt x="1536" y="143"/>
                    <a:pt x="1550" y="143"/>
                    <a:pt x="1563" y="150"/>
                  </a:cubicBezTo>
                  <a:cubicBezTo>
                    <a:pt x="1574" y="160"/>
                    <a:pt x="1581" y="171"/>
                    <a:pt x="1581" y="184"/>
                  </a:cubicBezTo>
                  <a:cubicBezTo>
                    <a:pt x="1581" y="257"/>
                    <a:pt x="1581" y="257"/>
                    <a:pt x="1581" y="257"/>
                  </a:cubicBezTo>
                  <a:cubicBezTo>
                    <a:pt x="1061" y="389"/>
                    <a:pt x="1061" y="389"/>
                    <a:pt x="1061" y="389"/>
                  </a:cubicBezTo>
                  <a:lnTo>
                    <a:pt x="1522" y="150"/>
                  </a:lnTo>
                  <a:moveTo>
                    <a:pt x="1345" y="63"/>
                  </a:moveTo>
                  <a:lnTo>
                    <a:pt x="1345" y="63"/>
                  </a:lnTo>
                  <a:cubicBezTo>
                    <a:pt x="1352" y="56"/>
                    <a:pt x="1362" y="60"/>
                    <a:pt x="1366" y="60"/>
                  </a:cubicBezTo>
                  <a:cubicBezTo>
                    <a:pt x="1369" y="60"/>
                    <a:pt x="1376" y="66"/>
                    <a:pt x="1376" y="77"/>
                  </a:cubicBezTo>
                  <a:cubicBezTo>
                    <a:pt x="1376" y="157"/>
                    <a:pt x="1376" y="157"/>
                    <a:pt x="1376" y="157"/>
                  </a:cubicBezTo>
                  <a:cubicBezTo>
                    <a:pt x="1082" y="309"/>
                    <a:pt x="1082" y="309"/>
                    <a:pt x="1082" y="309"/>
                  </a:cubicBezTo>
                  <a:lnTo>
                    <a:pt x="1345" y="63"/>
                  </a:lnTo>
                  <a:moveTo>
                    <a:pt x="239" y="167"/>
                  </a:moveTo>
                  <a:lnTo>
                    <a:pt x="239" y="167"/>
                  </a:lnTo>
                  <a:cubicBezTo>
                    <a:pt x="239" y="150"/>
                    <a:pt x="249" y="143"/>
                    <a:pt x="253" y="139"/>
                  </a:cubicBezTo>
                  <a:cubicBezTo>
                    <a:pt x="256" y="139"/>
                    <a:pt x="270" y="132"/>
                    <a:pt x="280" y="139"/>
                  </a:cubicBezTo>
                  <a:cubicBezTo>
                    <a:pt x="440" y="222"/>
                    <a:pt x="440" y="222"/>
                    <a:pt x="440" y="222"/>
                  </a:cubicBezTo>
                  <a:cubicBezTo>
                    <a:pt x="454" y="229"/>
                    <a:pt x="475" y="222"/>
                    <a:pt x="481" y="202"/>
                  </a:cubicBezTo>
                  <a:cubicBezTo>
                    <a:pt x="485" y="191"/>
                    <a:pt x="478" y="174"/>
                    <a:pt x="464" y="171"/>
                  </a:cubicBezTo>
                  <a:cubicBezTo>
                    <a:pt x="443" y="157"/>
                    <a:pt x="443" y="157"/>
                    <a:pt x="443" y="157"/>
                  </a:cubicBezTo>
                  <a:cubicBezTo>
                    <a:pt x="443" y="77"/>
                    <a:pt x="443" y="77"/>
                    <a:pt x="443" y="77"/>
                  </a:cubicBezTo>
                  <a:cubicBezTo>
                    <a:pt x="443" y="63"/>
                    <a:pt x="450" y="60"/>
                    <a:pt x="454" y="60"/>
                  </a:cubicBezTo>
                  <a:cubicBezTo>
                    <a:pt x="457" y="56"/>
                    <a:pt x="468" y="56"/>
                    <a:pt x="475" y="63"/>
                  </a:cubicBezTo>
                  <a:cubicBezTo>
                    <a:pt x="738" y="313"/>
                    <a:pt x="738" y="313"/>
                    <a:pt x="738" y="313"/>
                  </a:cubicBezTo>
                  <a:cubicBezTo>
                    <a:pt x="589" y="233"/>
                    <a:pt x="589" y="233"/>
                    <a:pt x="589" y="233"/>
                  </a:cubicBezTo>
                  <a:cubicBezTo>
                    <a:pt x="575" y="226"/>
                    <a:pt x="558" y="233"/>
                    <a:pt x="547" y="247"/>
                  </a:cubicBezTo>
                  <a:cubicBezTo>
                    <a:pt x="541" y="261"/>
                    <a:pt x="547" y="278"/>
                    <a:pt x="561" y="285"/>
                  </a:cubicBezTo>
                  <a:cubicBezTo>
                    <a:pt x="762" y="393"/>
                    <a:pt x="762" y="393"/>
                    <a:pt x="762" y="393"/>
                  </a:cubicBezTo>
                  <a:cubicBezTo>
                    <a:pt x="239" y="257"/>
                    <a:pt x="239" y="257"/>
                    <a:pt x="239" y="257"/>
                  </a:cubicBezTo>
                  <a:lnTo>
                    <a:pt x="239" y="167"/>
                  </a:lnTo>
                  <a:moveTo>
                    <a:pt x="59" y="1220"/>
                  </a:moveTo>
                  <a:lnTo>
                    <a:pt x="59" y="1220"/>
                  </a:lnTo>
                  <a:cubicBezTo>
                    <a:pt x="59" y="365"/>
                    <a:pt x="59" y="365"/>
                    <a:pt x="59" y="365"/>
                  </a:cubicBezTo>
                  <a:cubicBezTo>
                    <a:pt x="59" y="347"/>
                    <a:pt x="65" y="327"/>
                    <a:pt x="79" y="313"/>
                  </a:cubicBezTo>
                  <a:cubicBezTo>
                    <a:pt x="93" y="299"/>
                    <a:pt x="111" y="292"/>
                    <a:pt x="128" y="292"/>
                  </a:cubicBezTo>
                  <a:cubicBezTo>
                    <a:pt x="135" y="292"/>
                    <a:pt x="142" y="292"/>
                    <a:pt x="145" y="295"/>
                  </a:cubicBezTo>
                  <a:cubicBezTo>
                    <a:pt x="794" y="458"/>
                    <a:pt x="794" y="458"/>
                    <a:pt x="794" y="458"/>
                  </a:cubicBezTo>
                  <a:cubicBezTo>
                    <a:pt x="794" y="1463"/>
                    <a:pt x="794" y="1463"/>
                    <a:pt x="794" y="1463"/>
                  </a:cubicBezTo>
                  <a:cubicBezTo>
                    <a:pt x="111" y="1290"/>
                    <a:pt x="111" y="1290"/>
                    <a:pt x="111" y="1290"/>
                  </a:cubicBezTo>
                  <a:cubicBezTo>
                    <a:pt x="79" y="1279"/>
                    <a:pt x="59" y="1251"/>
                    <a:pt x="59" y="1220"/>
                  </a:cubicBezTo>
                  <a:moveTo>
                    <a:pt x="849" y="469"/>
                  </a:moveTo>
                  <a:lnTo>
                    <a:pt x="849" y="469"/>
                  </a:lnTo>
                  <a:cubicBezTo>
                    <a:pt x="908" y="469"/>
                    <a:pt x="908" y="469"/>
                    <a:pt x="908" y="469"/>
                  </a:cubicBezTo>
                  <a:lnTo>
                    <a:pt x="908" y="469"/>
                  </a:lnTo>
                  <a:lnTo>
                    <a:pt x="908" y="469"/>
                  </a:lnTo>
                  <a:cubicBezTo>
                    <a:pt x="967" y="469"/>
                    <a:pt x="967" y="469"/>
                    <a:pt x="967" y="469"/>
                  </a:cubicBezTo>
                  <a:cubicBezTo>
                    <a:pt x="967" y="1470"/>
                    <a:pt x="967" y="1470"/>
                    <a:pt x="967" y="1470"/>
                  </a:cubicBezTo>
                  <a:cubicBezTo>
                    <a:pt x="849" y="1470"/>
                    <a:pt x="849" y="1470"/>
                    <a:pt x="849" y="1470"/>
                  </a:cubicBezTo>
                  <a:lnTo>
                    <a:pt x="849" y="469"/>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42" name="Google Shape;2242;p42"/>
            <p:cNvSpPr/>
            <p:nvPr/>
          </p:nvSpPr>
          <p:spPr>
            <a:xfrm>
              <a:off x="4078906" y="2717968"/>
              <a:ext cx="253150" cy="163927"/>
            </a:xfrm>
            <a:custGeom>
              <a:avLst/>
              <a:gdLst/>
              <a:ahLst/>
              <a:cxnLst/>
              <a:rect l="l" t="t" r="r" b="b"/>
              <a:pathLst>
                <a:path w="959" h="621" extrusionOk="0">
                  <a:moveTo>
                    <a:pt x="194" y="538"/>
                  </a:moveTo>
                  <a:lnTo>
                    <a:pt x="194" y="538"/>
                  </a:lnTo>
                  <a:cubicBezTo>
                    <a:pt x="280" y="593"/>
                    <a:pt x="378" y="621"/>
                    <a:pt x="478" y="621"/>
                  </a:cubicBezTo>
                  <a:cubicBezTo>
                    <a:pt x="582" y="621"/>
                    <a:pt x="679" y="593"/>
                    <a:pt x="762" y="538"/>
                  </a:cubicBezTo>
                  <a:cubicBezTo>
                    <a:pt x="846" y="486"/>
                    <a:pt x="915" y="413"/>
                    <a:pt x="956" y="323"/>
                  </a:cubicBezTo>
                  <a:cubicBezTo>
                    <a:pt x="960" y="316"/>
                    <a:pt x="960" y="305"/>
                    <a:pt x="956" y="298"/>
                  </a:cubicBezTo>
                  <a:cubicBezTo>
                    <a:pt x="925" y="236"/>
                    <a:pt x="884" y="177"/>
                    <a:pt x="828" y="132"/>
                  </a:cubicBezTo>
                  <a:cubicBezTo>
                    <a:pt x="818" y="122"/>
                    <a:pt x="797" y="122"/>
                    <a:pt x="787" y="135"/>
                  </a:cubicBezTo>
                  <a:cubicBezTo>
                    <a:pt x="776" y="146"/>
                    <a:pt x="780" y="167"/>
                    <a:pt x="790" y="177"/>
                  </a:cubicBezTo>
                  <a:cubicBezTo>
                    <a:pt x="818" y="201"/>
                    <a:pt x="842" y="225"/>
                    <a:pt x="863" y="253"/>
                  </a:cubicBezTo>
                  <a:cubicBezTo>
                    <a:pt x="766" y="225"/>
                    <a:pt x="627" y="212"/>
                    <a:pt x="478" y="212"/>
                  </a:cubicBezTo>
                  <a:cubicBezTo>
                    <a:pt x="332" y="212"/>
                    <a:pt x="194" y="225"/>
                    <a:pt x="97" y="253"/>
                  </a:cubicBezTo>
                  <a:cubicBezTo>
                    <a:pt x="131" y="205"/>
                    <a:pt x="176" y="163"/>
                    <a:pt x="225" y="132"/>
                  </a:cubicBezTo>
                  <a:cubicBezTo>
                    <a:pt x="301" y="83"/>
                    <a:pt x="388" y="59"/>
                    <a:pt x="478" y="59"/>
                  </a:cubicBezTo>
                  <a:cubicBezTo>
                    <a:pt x="551" y="59"/>
                    <a:pt x="620" y="73"/>
                    <a:pt x="683" y="104"/>
                  </a:cubicBezTo>
                  <a:cubicBezTo>
                    <a:pt x="696" y="111"/>
                    <a:pt x="714" y="104"/>
                    <a:pt x="721" y="90"/>
                  </a:cubicBezTo>
                  <a:cubicBezTo>
                    <a:pt x="728" y="76"/>
                    <a:pt x="721" y="59"/>
                    <a:pt x="707" y="52"/>
                  </a:cubicBezTo>
                  <a:cubicBezTo>
                    <a:pt x="638" y="17"/>
                    <a:pt x="558" y="0"/>
                    <a:pt x="478" y="0"/>
                  </a:cubicBezTo>
                  <a:cubicBezTo>
                    <a:pt x="378" y="0"/>
                    <a:pt x="280" y="28"/>
                    <a:pt x="194" y="83"/>
                  </a:cubicBezTo>
                  <a:cubicBezTo>
                    <a:pt x="111" y="135"/>
                    <a:pt x="45" y="212"/>
                    <a:pt x="3" y="298"/>
                  </a:cubicBezTo>
                  <a:cubicBezTo>
                    <a:pt x="-1" y="305"/>
                    <a:pt x="-1" y="316"/>
                    <a:pt x="3" y="323"/>
                  </a:cubicBezTo>
                  <a:cubicBezTo>
                    <a:pt x="45" y="413"/>
                    <a:pt x="111" y="486"/>
                    <a:pt x="194" y="538"/>
                  </a:cubicBezTo>
                  <a:moveTo>
                    <a:pt x="69" y="326"/>
                  </a:moveTo>
                  <a:lnTo>
                    <a:pt x="69" y="326"/>
                  </a:lnTo>
                  <a:cubicBezTo>
                    <a:pt x="117" y="309"/>
                    <a:pt x="183" y="291"/>
                    <a:pt x="259" y="284"/>
                  </a:cubicBezTo>
                  <a:cubicBezTo>
                    <a:pt x="246" y="312"/>
                    <a:pt x="239" y="347"/>
                    <a:pt x="239" y="382"/>
                  </a:cubicBezTo>
                  <a:cubicBezTo>
                    <a:pt x="239" y="434"/>
                    <a:pt x="256" y="482"/>
                    <a:pt x="284" y="520"/>
                  </a:cubicBezTo>
                  <a:cubicBezTo>
                    <a:pt x="263" y="510"/>
                    <a:pt x="246" y="499"/>
                    <a:pt x="225" y="489"/>
                  </a:cubicBezTo>
                  <a:cubicBezTo>
                    <a:pt x="163" y="447"/>
                    <a:pt x="107" y="392"/>
                    <a:pt x="69" y="326"/>
                  </a:cubicBezTo>
                  <a:moveTo>
                    <a:pt x="478" y="319"/>
                  </a:moveTo>
                  <a:lnTo>
                    <a:pt x="478" y="319"/>
                  </a:lnTo>
                  <a:cubicBezTo>
                    <a:pt x="513" y="319"/>
                    <a:pt x="540" y="347"/>
                    <a:pt x="540" y="382"/>
                  </a:cubicBezTo>
                  <a:cubicBezTo>
                    <a:pt x="540" y="416"/>
                    <a:pt x="513" y="444"/>
                    <a:pt x="478" y="444"/>
                  </a:cubicBezTo>
                  <a:cubicBezTo>
                    <a:pt x="447" y="444"/>
                    <a:pt x="419" y="416"/>
                    <a:pt x="419" y="382"/>
                  </a:cubicBezTo>
                  <a:cubicBezTo>
                    <a:pt x="419" y="347"/>
                    <a:pt x="447" y="319"/>
                    <a:pt x="478" y="319"/>
                  </a:cubicBezTo>
                  <a:moveTo>
                    <a:pt x="360" y="382"/>
                  </a:moveTo>
                  <a:lnTo>
                    <a:pt x="360" y="382"/>
                  </a:lnTo>
                  <a:cubicBezTo>
                    <a:pt x="360" y="447"/>
                    <a:pt x="412" y="503"/>
                    <a:pt x="478" y="503"/>
                  </a:cubicBezTo>
                  <a:cubicBezTo>
                    <a:pt x="544" y="503"/>
                    <a:pt x="599" y="447"/>
                    <a:pt x="599" y="382"/>
                  </a:cubicBezTo>
                  <a:cubicBezTo>
                    <a:pt x="599" y="333"/>
                    <a:pt x="568" y="288"/>
                    <a:pt x="527" y="271"/>
                  </a:cubicBezTo>
                  <a:cubicBezTo>
                    <a:pt x="561" y="271"/>
                    <a:pt x="596" y="274"/>
                    <a:pt x="627" y="274"/>
                  </a:cubicBezTo>
                  <a:cubicBezTo>
                    <a:pt x="648" y="305"/>
                    <a:pt x="662" y="343"/>
                    <a:pt x="662" y="382"/>
                  </a:cubicBezTo>
                  <a:cubicBezTo>
                    <a:pt x="662" y="482"/>
                    <a:pt x="579" y="562"/>
                    <a:pt x="478" y="562"/>
                  </a:cubicBezTo>
                  <a:cubicBezTo>
                    <a:pt x="378" y="562"/>
                    <a:pt x="298" y="482"/>
                    <a:pt x="298" y="382"/>
                  </a:cubicBezTo>
                  <a:cubicBezTo>
                    <a:pt x="298" y="343"/>
                    <a:pt x="308" y="305"/>
                    <a:pt x="332" y="274"/>
                  </a:cubicBezTo>
                  <a:cubicBezTo>
                    <a:pt x="364" y="274"/>
                    <a:pt x="398" y="271"/>
                    <a:pt x="433" y="271"/>
                  </a:cubicBezTo>
                  <a:cubicBezTo>
                    <a:pt x="388" y="288"/>
                    <a:pt x="360" y="333"/>
                    <a:pt x="360" y="382"/>
                  </a:cubicBezTo>
                  <a:moveTo>
                    <a:pt x="731" y="489"/>
                  </a:moveTo>
                  <a:lnTo>
                    <a:pt x="731" y="489"/>
                  </a:lnTo>
                  <a:cubicBezTo>
                    <a:pt x="714" y="499"/>
                    <a:pt x="696" y="510"/>
                    <a:pt x="676" y="520"/>
                  </a:cubicBezTo>
                  <a:cubicBezTo>
                    <a:pt x="703" y="482"/>
                    <a:pt x="721" y="434"/>
                    <a:pt x="721" y="382"/>
                  </a:cubicBezTo>
                  <a:cubicBezTo>
                    <a:pt x="721" y="347"/>
                    <a:pt x="714" y="312"/>
                    <a:pt x="700" y="284"/>
                  </a:cubicBezTo>
                  <a:cubicBezTo>
                    <a:pt x="776" y="291"/>
                    <a:pt x="842" y="309"/>
                    <a:pt x="887" y="326"/>
                  </a:cubicBezTo>
                  <a:cubicBezTo>
                    <a:pt x="853" y="392"/>
                    <a:pt x="797" y="447"/>
                    <a:pt x="731" y="489"/>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243" name="Google Shape;2243;p42"/>
          <p:cNvGrpSpPr/>
          <p:nvPr/>
        </p:nvGrpSpPr>
        <p:grpSpPr>
          <a:xfrm>
            <a:off x="7718088" y="627093"/>
            <a:ext cx="531905" cy="440306"/>
            <a:chOff x="2620727" y="4124413"/>
            <a:chExt cx="531905" cy="440306"/>
          </a:xfrm>
        </p:grpSpPr>
        <p:sp>
          <p:nvSpPr>
            <p:cNvPr id="2244" name="Google Shape;2244;p42"/>
            <p:cNvSpPr/>
            <p:nvPr/>
          </p:nvSpPr>
          <p:spPr>
            <a:xfrm>
              <a:off x="2864109" y="4151074"/>
              <a:ext cx="135682" cy="135418"/>
            </a:xfrm>
            <a:custGeom>
              <a:avLst/>
              <a:gdLst/>
              <a:ahLst/>
              <a:cxnLst/>
              <a:rect l="l" t="t" r="r" b="b"/>
              <a:pathLst>
                <a:path w="514" h="513" extrusionOk="0">
                  <a:moveTo>
                    <a:pt x="0" y="257"/>
                  </a:moveTo>
                  <a:lnTo>
                    <a:pt x="0" y="257"/>
                  </a:lnTo>
                  <a:cubicBezTo>
                    <a:pt x="0" y="399"/>
                    <a:pt x="115" y="513"/>
                    <a:pt x="257" y="513"/>
                  </a:cubicBezTo>
                  <a:cubicBezTo>
                    <a:pt x="292" y="513"/>
                    <a:pt x="326" y="506"/>
                    <a:pt x="357" y="492"/>
                  </a:cubicBezTo>
                  <a:cubicBezTo>
                    <a:pt x="448" y="454"/>
                    <a:pt x="514" y="364"/>
                    <a:pt x="514" y="257"/>
                  </a:cubicBezTo>
                  <a:cubicBezTo>
                    <a:pt x="514" y="114"/>
                    <a:pt x="399" y="0"/>
                    <a:pt x="257" y="0"/>
                  </a:cubicBezTo>
                  <a:cubicBezTo>
                    <a:pt x="208" y="0"/>
                    <a:pt x="167" y="14"/>
                    <a:pt x="125" y="34"/>
                  </a:cubicBezTo>
                  <a:cubicBezTo>
                    <a:pt x="53" y="79"/>
                    <a:pt x="0" y="163"/>
                    <a:pt x="0" y="257"/>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5" name="Google Shape;2245;p42"/>
            <p:cNvSpPr/>
            <p:nvPr/>
          </p:nvSpPr>
          <p:spPr>
            <a:xfrm>
              <a:off x="2661907" y="4151074"/>
              <a:ext cx="135418" cy="135418"/>
            </a:xfrm>
            <a:custGeom>
              <a:avLst/>
              <a:gdLst/>
              <a:ahLst/>
              <a:cxnLst/>
              <a:rect l="l" t="t" r="r" b="b"/>
              <a:pathLst>
                <a:path w="513" h="513" extrusionOk="0">
                  <a:moveTo>
                    <a:pt x="0" y="257"/>
                  </a:moveTo>
                  <a:lnTo>
                    <a:pt x="0" y="257"/>
                  </a:lnTo>
                  <a:cubicBezTo>
                    <a:pt x="0" y="399"/>
                    <a:pt x="115" y="513"/>
                    <a:pt x="257" y="513"/>
                  </a:cubicBezTo>
                  <a:cubicBezTo>
                    <a:pt x="312" y="513"/>
                    <a:pt x="368" y="495"/>
                    <a:pt x="409" y="461"/>
                  </a:cubicBezTo>
                  <a:cubicBezTo>
                    <a:pt x="472" y="416"/>
                    <a:pt x="513" y="340"/>
                    <a:pt x="513" y="257"/>
                  </a:cubicBezTo>
                  <a:cubicBezTo>
                    <a:pt x="513" y="114"/>
                    <a:pt x="399" y="0"/>
                    <a:pt x="257" y="0"/>
                  </a:cubicBezTo>
                  <a:cubicBezTo>
                    <a:pt x="229" y="0"/>
                    <a:pt x="205" y="3"/>
                    <a:pt x="184" y="10"/>
                  </a:cubicBezTo>
                  <a:cubicBezTo>
                    <a:pt x="76" y="41"/>
                    <a:pt x="0" y="138"/>
                    <a:pt x="0" y="257"/>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6" name="Google Shape;2246;p42"/>
            <p:cNvSpPr/>
            <p:nvPr/>
          </p:nvSpPr>
          <p:spPr>
            <a:xfrm>
              <a:off x="2986856" y="4203341"/>
              <a:ext cx="133306" cy="110604"/>
            </a:xfrm>
            <a:custGeom>
              <a:avLst/>
              <a:gdLst/>
              <a:ahLst/>
              <a:cxnLst/>
              <a:rect l="l" t="t" r="r" b="b"/>
              <a:pathLst>
                <a:path w="505" h="419" extrusionOk="0">
                  <a:moveTo>
                    <a:pt x="433" y="419"/>
                  </a:moveTo>
                  <a:lnTo>
                    <a:pt x="433" y="419"/>
                  </a:lnTo>
                  <a:cubicBezTo>
                    <a:pt x="461" y="419"/>
                    <a:pt x="485" y="398"/>
                    <a:pt x="492" y="370"/>
                  </a:cubicBezTo>
                  <a:cubicBezTo>
                    <a:pt x="503" y="291"/>
                    <a:pt x="503" y="291"/>
                    <a:pt x="503" y="291"/>
                  </a:cubicBezTo>
                  <a:cubicBezTo>
                    <a:pt x="517" y="207"/>
                    <a:pt x="468" y="121"/>
                    <a:pt x="385" y="96"/>
                  </a:cubicBezTo>
                  <a:cubicBezTo>
                    <a:pt x="76" y="3"/>
                    <a:pt x="76" y="3"/>
                    <a:pt x="76" y="3"/>
                  </a:cubicBezTo>
                  <a:cubicBezTo>
                    <a:pt x="45" y="-7"/>
                    <a:pt x="14" y="10"/>
                    <a:pt x="4" y="41"/>
                  </a:cubicBezTo>
                  <a:cubicBezTo>
                    <a:pt x="-7" y="72"/>
                    <a:pt x="10" y="103"/>
                    <a:pt x="42" y="114"/>
                  </a:cubicBezTo>
                  <a:cubicBezTo>
                    <a:pt x="350" y="211"/>
                    <a:pt x="350" y="211"/>
                    <a:pt x="350" y="211"/>
                  </a:cubicBezTo>
                  <a:cubicBezTo>
                    <a:pt x="374" y="218"/>
                    <a:pt x="392" y="246"/>
                    <a:pt x="388" y="273"/>
                  </a:cubicBezTo>
                  <a:cubicBezTo>
                    <a:pt x="374" y="353"/>
                    <a:pt x="374" y="353"/>
                    <a:pt x="374" y="353"/>
                  </a:cubicBezTo>
                  <a:cubicBezTo>
                    <a:pt x="367" y="384"/>
                    <a:pt x="392" y="415"/>
                    <a:pt x="423" y="419"/>
                  </a:cubicBezTo>
                  <a:cubicBezTo>
                    <a:pt x="426" y="419"/>
                    <a:pt x="430" y="419"/>
                    <a:pt x="433" y="419"/>
                  </a:cubicBez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7" name="Google Shape;2247;p42"/>
            <p:cNvSpPr/>
            <p:nvPr/>
          </p:nvSpPr>
          <p:spPr>
            <a:xfrm>
              <a:off x="2864109" y="4160049"/>
              <a:ext cx="94238" cy="126443"/>
            </a:xfrm>
            <a:custGeom>
              <a:avLst/>
              <a:gdLst/>
              <a:ahLst/>
              <a:cxnLst/>
              <a:rect l="l" t="t" r="r" b="b"/>
              <a:pathLst>
                <a:path w="357" h="479" extrusionOk="0">
                  <a:moveTo>
                    <a:pt x="0" y="223"/>
                  </a:moveTo>
                  <a:lnTo>
                    <a:pt x="0" y="223"/>
                  </a:lnTo>
                  <a:cubicBezTo>
                    <a:pt x="0" y="365"/>
                    <a:pt x="115" y="479"/>
                    <a:pt x="257" y="479"/>
                  </a:cubicBezTo>
                  <a:cubicBezTo>
                    <a:pt x="292" y="479"/>
                    <a:pt x="326" y="472"/>
                    <a:pt x="357" y="458"/>
                  </a:cubicBezTo>
                  <a:cubicBezTo>
                    <a:pt x="125" y="0"/>
                    <a:pt x="125" y="0"/>
                    <a:pt x="125" y="0"/>
                  </a:cubicBezTo>
                  <a:cubicBezTo>
                    <a:pt x="53" y="45"/>
                    <a:pt x="0" y="129"/>
                    <a:pt x="0" y="223"/>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8" name="Google Shape;2248;p42"/>
            <p:cNvSpPr/>
            <p:nvPr/>
          </p:nvSpPr>
          <p:spPr>
            <a:xfrm>
              <a:off x="2661907" y="4153714"/>
              <a:ext cx="107965" cy="132778"/>
            </a:xfrm>
            <a:custGeom>
              <a:avLst/>
              <a:gdLst/>
              <a:ahLst/>
              <a:cxnLst/>
              <a:rect l="l" t="t" r="r" b="b"/>
              <a:pathLst>
                <a:path w="409" h="503" extrusionOk="0">
                  <a:moveTo>
                    <a:pt x="0" y="247"/>
                  </a:moveTo>
                  <a:lnTo>
                    <a:pt x="0" y="247"/>
                  </a:lnTo>
                  <a:cubicBezTo>
                    <a:pt x="0" y="389"/>
                    <a:pt x="115" y="503"/>
                    <a:pt x="257" y="503"/>
                  </a:cubicBezTo>
                  <a:cubicBezTo>
                    <a:pt x="312" y="503"/>
                    <a:pt x="368" y="485"/>
                    <a:pt x="409" y="451"/>
                  </a:cubicBezTo>
                  <a:cubicBezTo>
                    <a:pt x="184" y="0"/>
                    <a:pt x="184" y="0"/>
                    <a:pt x="184" y="0"/>
                  </a:cubicBezTo>
                  <a:cubicBezTo>
                    <a:pt x="76" y="31"/>
                    <a:pt x="0" y="128"/>
                    <a:pt x="0" y="247"/>
                  </a:cubicBezTo>
                  <a:close/>
                </a:path>
              </a:pathLst>
            </a:custGeom>
            <a:solidFill>
              <a:srgbClr val="246B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9" name="Google Shape;2249;p42"/>
            <p:cNvSpPr/>
            <p:nvPr/>
          </p:nvSpPr>
          <p:spPr>
            <a:xfrm>
              <a:off x="2641845" y="4131804"/>
              <a:ext cx="376953" cy="173958"/>
            </a:xfrm>
            <a:custGeom>
              <a:avLst/>
              <a:gdLst/>
              <a:ahLst/>
              <a:cxnLst/>
              <a:rect l="l" t="t" r="r" b="b"/>
              <a:pathLst>
                <a:path w="1428" h="659" extrusionOk="0">
                  <a:moveTo>
                    <a:pt x="0" y="330"/>
                  </a:moveTo>
                  <a:lnTo>
                    <a:pt x="0" y="330"/>
                  </a:lnTo>
                  <a:cubicBezTo>
                    <a:pt x="0" y="510"/>
                    <a:pt x="149" y="659"/>
                    <a:pt x="329" y="659"/>
                  </a:cubicBezTo>
                  <a:cubicBezTo>
                    <a:pt x="513" y="659"/>
                    <a:pt x="659" y="510"/>
                    <a:pt x="659" y="330"/>
                  </a:cubicBezTo>
                  <a:cubicBezTo>
                    <a:pt x="659" y="267"/>
                    <a:pt x="641" y="211"/>
                    <a:pt x="614" y="163"/>
                  </a:cubicBezTo>
                  <a:cubicBezTo>
                    <a:pt x="669" y="111"/>
                    <a:pt x="759" y="111"/>
                    <a:pt x="815" y="163"/>
                  </a:cubicBezTo>
                  <a:cubicBezTo>
                    <a:pt x="787" y="211"/>
                    <a:pt x="770" y="267"/>
                    <a:pt x="770" y="330"/>
                  </a:cubicBezTo>
                  <a:cubicBezTo>
                    <a:pt x="770" y="510"/>
                    <a:pt x="919" y="659"/>
                    <a:pt x="1099" y="659"/>
                  </a:cubicBezTo>
                  <a:cubicBezTo>
                    <a:pt x="1283" y="659"/>
                    <a:pt x="1428" y="510"/>
                    <a:pt x="1428" y="330"/>
                  </a:cubicBezTo>
                  <a:cubicBezTo>
                    <a:pt x="1428" y="149"/>
                    <a:pt x="1283" y="0"/>
                    <a:pt x="1099" y="0"/>
                  </a:cubicBezTo>
                  <a:cubicBezTo>
                    <a:pt x="1023" y="0"/>
                    <a:pt x="950" y="28"/>
                    <a:pt x="891" y="73"/>
                  </a:cubicBezTo>
                  <a:cubicBezTo>
                    <a:pt x="790" y="-14"/>
                    <a:pt x="638" y="-14"/>
                    <a:pt x="537" y="73"/>
                  </a:cubicBezTo>
                  <a:cubicBezTo>
                    <a:pt x="482" y="28"/>
                    <a:pt x="409" y="0"/>
                    <a:pt x="329" y="0"/>
                  </a:cubicBezTo>
                  <a:cubicBezTo>
                    <a:pt x="149" y="0"/>
                    <a:pt x="0" y="149"/>
                    <a:pt x="0" y="330"/>
                  </a:cubicBezTo>
                  <a:moveTo>
                    <a:pt x="891" y="330"/>
                  </a:moveTo>
                  <a:lnTo>
                    <a:pt x="891" y="330"/>
                  </a:lnTo>
                  <a:cubicBezTo>
                    <a:pt x="891" y="215"/>
                    <a:pt x="984" y="121"/>
                    <a:pt x="1099" y="121"/>
                  </a:cubicBezTo>
                  <a:cubicBezTo>
                    <a:pt x="1217" y="121"/>
                    <a:pt x="1307" y="215"/>
                    <a:pt x="1307" y="330"/>
                  </a:cubicBezTo>
                  <a:cubicBezTo>
                    <a:pt x="1307" y="444"/>
                    <a:pt x="1217" y="538"/>
                    <a:pt x="1099" y="538"/>
                  </a:cubicBezTo>
                  <a:cubicBezTo>
                    <a:pt x="984" y="538"/>
                    <a:pt x="891" y="444"/>
                    <a:pt x="891" y="330"/>
                  </a:cubicBezTo>
                  <a:moveTo>
                    <a:pt x="121" y="330"/>
                  </a:moveTo>
                  <a:lnTo>
                    <a:pt x="121" y="330"/>
                  </a:lnTo>
                  <a:cubicBezTo>
                    <a:pt x="121" y="215"/>
                    <a:pt x="215" y="121"/>
                    <a:pt x="329" y="121"/>
                  </a:cubicBezTo>
                  <a:cubicBezTo>
                    <a:pt x="444" y="121"/>
                    <a:pt x="537" y="215"/>
                    <a:pt x="537" y="330"/>
                  </a:cubicBezTo>
                  <a:cubicBezTo>
                    <a:pt x="537" y="444"/>
                    <a:pt x="444" y="538"/>
                    <a:pt x="329" y="538"/>
                  </a:cubicBezTo>
                  <a:cubicBezTo>
                    <a:pt x="215" y="538"/>
                    <a:pt x="121" y="444"/>
                    <a:pt x="121" y="330"/>
                  </a:cubicBez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0" name="Google Shape;2250;p42"/>
            <p:cNvSpPr/>
            <p:nvPr/>
          </p:nvSpPr>
          <p:spPr>
            <a:xfrm>
              <a:off x="2628118" y="4464937"/>
              <a:ext cx="516066" cy="91598"/>
            </a:xfrm>
            <a:custGeom>
              <a:avLst/>
              <a:gdLst/>
              <a:ahLst/>
              <a:cxnLst/>
              <a:rect l="l" t="t" r="r" b="b"/>
              <a:pathLst>
                <a:path w="1955" h="347" extrusionOk="0">
                  <a:moveTo>
                    <a:pt x="1890" y="0"/>
                  </a:moveTo>
                  <a:lnTo>
                    <a:pt x="1890" y="0"/>
                  </a:lnTo>
                  <a:cubicBezTo>
                    <a:pt x="62" y="0"/>
                    <a:pt x="62" y="0"/>
                    <a:pt x="62" y="0"/>
                  </a:cubicBezTo>
                  <a:cubicBezTo>
                    <a:pt x="28" y="0"/>
                    <a:pt x="0" y="28"/>
                    <a:pt x="0" y="66"/>
                  </a:cubicBezTo>
                  <a:cubicBezTo>
                    <a:pt x="0" y="284"/>
                    <a:pt x="0" y="284"/>
                    <a:pt x="0" y="284"/>
                  </a:cubicBezTo>
                  <a:cubicBezTo>
                    <a:pt x="0" y="319"/>
                    <a:pt x="28" y="347"/>
                    <a:pt x="62" y="347"/>
                  </a:cubicBezTo>
                  <a:cubicBezTo>
                    <a:pt x="1890" y="347"/>
                    <a:pt x="1890" y="347"/>
                    <a:pt x="1890" y="347"/>
                  </a:cubicBezTo>
                  <a:cubicBezTo>
                    <a:pt x="1928" y="347"/>
                    <a:pt x="1955" y="319"/>
                    <a:pt x="1955" y="284"/>
                  </a:cubicBezTo>
                  <a:cubicBezTo>
                    <a:pt x="1955" y="66"/>
                    <a:pt x="1955" y="66"/>
                    <a:pt x="1955" y="66"/>
                  </a:cubicBezTo>
                  <a:cubicBezTo>
                    <a:pt x="1955" y="28"/>
                    <a:pt x="1928" y="0"/>
                    <a:pt x="1890" y="0"/>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1" name="Google Shape;2251;p42"/>
            <p:cNvSpPr/>
            <p:nvPr/>
          </p:nvSpPr>
          <p:spPr>
            <a:xfrm>
              <a:off x="2628118" y="4510604"/>
              <a:ext cx="516066" cy="45931"/>
            </a:xfrm>
            <a:custGeom>
              <a:avLst/>
              <a:gdLst/>
              <a:ahLst/>
              <a:cxnLst/>
              <a:rect l="l" t="t" r="r" b="b"/>
              <a:pathLst>
                <a:path w="1955" h="174" extrusionOk="0">
                  <a:moveTo>
                    <a:pt x="1955" y="0"/>
                  </a:moveTo>
                  <a:lnTo>
                    <a:pt x="1955" y="0"/>
                  </a:lnTo>
                  <a:cubicBezTo>
                    <a:pt x="1955" y="111"/>
                    <a:pt x="1955" y="111"/>
                    <a:pt x="1955" y="111"/>
                  </a:cubicBezTo>
                  <a:cubicBezTo>
                    <a:pt x="1955" y="146"/>
                    <a:pt x="1928" y="174"/>
                    <a:pt x="1890" y="174"/>
                  </a:cubicBezTo>
                  <a:cubicBezTo>
                    <a:pt x="62" y="174"/>
                    <a:pt x="62" y="174"/>
                    <a:pt x="62" y="174"/>
                  </a:cubicBezTo>
                  <a:cubicBezTo>
                    <a:pt x="28" y="174"/>
                    <a:pt x="0" y="146"/>
                    <a:pt x="0" y="111"/>
                  </a:cubicBezTo>
                  <a:cubicBezTo>
                    <a:pt x="0" y="0"/>
                    <a:pt x="0" y="0"/>
                    <a:pt x="0" y="0"/>
                  </a:cubicBezTo>
                  <a:cubicBezTo>
                    <a:pt x="0" y="35"/>
                    <a:pt x="28" y="63"/>
                    <a:pt x="62" y="63"/>
                  </a:cubicBezTo>
                  <a:cubicBezTo>
                    <a:pt x="1890" y="63"/>
                    <a:pt x="1890" y="63"/>
                    <a:pt x="1890" y="63"/>
                  </a:cubicBezTo>
                  <a:cubicBezTo>
                    <a:pt x="1928" y="63"/>
                    <a:pt x="1955" y="35"/>
                    <a:pt x="1955" y="0"/>
                  </a:cubicBezTo>
                  <a:close/>
                </a:path>
              </a:pathLst>
            </a:custGeom>
            <a:solidFill>
              <a:srgbClr val="F9C33C"/>
            </a:solidFill>
            <a:ln>
              <a:noFill/>
            </a:ln>
          </p:spPr>
          <p:txBody>
            <a:bodyPr spcFirstLastPara="1" wrap="square" lIns="90000" tIns="17625" rIns="90000" bIns="176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2" name="Google Shape;2252;p42"/>
            <p:cNvSpPr/>
            <p:nvPr/>
          </p:nvSpPr>
          <p:spPr>
            <a:xfrm>
              <a:off x="3045457" y="4464937"/>
              <a:ext cx="33788" cy="91598"/>
            </a:xfrm>
            <a:custGeom>
              <a:avLst/>
              <a:gdLst/>
              <a:ahLst/>
              <a:cxnLst/>
              <a:rect l="l" t="t" r="r" b="b"/>
              <a:pathLst>
                <a:path w="128" h="347" extrusionOk="0">
                  <a:moveTo>
                    <a:pt x="0" y="0"/>
                  </a:moveTo>
                  <a:lnTo>
                    <a:pt x="128" y="0"/>
                  </a:lnTo>
                  <a:lnTo>
                    <a:pt x="128" y="347"/>
                  </a:lnTo>
                  <a:lnTo>
                    <a:pt x="0" y="347"/>
                  </a:lnTo>
                  <a:lnTo>
                    <a:pt x="0" y="0"/>
                  </a:ln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3" name="Google Shape;2253;p42"/>
            <p:cNvSpPr/>
            <p:nvPr/>
          </p:nvSpPr>
          <p:spPr>
            <a:xfrm>
              <a:off x="2692263" y="4464937"/>
              <a:ext cx="34580" cy="91598"/>
            </a:xfrm>
            <a:custGeom>
              <a:avLst/>
              <a:gdLst/>
              <a:ahLst/>
              <a:cxnLst/>
              <a:rect l="l" t="t" r="r" b="b"/>
              <a:pathLst>
                <a:path w="131" h="347" extrusionOk="0">
                  <a:moveTo>
                    <a:pt x="0" y="0"/>
                  </a:moveTo>
                  <a:lnTo>
                    <a:pt x="131" y="0"/>
                  </a:lnTo>
                  <a:lnTo>
                    <a:pt x="131" y="347"/>
                  </a:lnTo>
                  <a:lnTo>
                    <a:pt x="0" y="347"/>
                  </a:lnTo>
                  <a:lnTo>
                    <a:pt x="0" y="0"/>
                  </a:lnTo>
                  <a:close/>
                </a:path>
              </a:pathLst>
            </a:custGeom>
            <a:solidFill>
              <a:srgbClr val="F3FCF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4" name="Google Shape;2254;p42"/>
            <p:cNvSpPr/>
            <p:nvPr/>
          </p:nvSpPr>
          <p:spPr>
            <a:xfrm>
              <a:off x="3045457" y="4527235"/>
              <a:ext cx="33788" cy="29301"/>
            </a:xfrm>
            <a:custGeom>
              <a:avLst/>
              <a:gdLst/>
              <a:ahLst/>
              <a:cxnLst/>
              <a:rect l="l" t="t" r="r" b="b"/>
              <a:pathLst>
                <a:path w="128" h="111" extrusionOk="0">
                  <a:moveTo>
                    <a:pt x="0" y="0"/>
                  </a:moveTo>
                  <a:lnTo>
                    <a:pt x="128" y="0"/>
                  </a:lnTo>
                  <a:lnTo>
                    <a:pt x="128" y="111"/>
                  </a:lnTo>
                  <a:lnTo>
                    <a:pt x="0" y="111"/>
                  </a:lnTo>
                  <a:lnTo>
                    <a:pt x="0" y="0"/>
                  </a:lnTo>
                  <a:close/>
                </a:path>
              </a:pathLst>
            </a:custGeom>
            <a:solidFill>
              <a:srgbClr val="F3FCF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5" name="Google Shape;2255;p42"/>
            <p:cNvSpPr/>
            <p:nvPr/>
          </p:nvSpPr>
          <p:spPr>
            <a:xfrm>
              <a:off x="2692263" y="4527235"/>
              <a:ext cx="34580" cy="29301"/>
            </a:xfrm>
            <a:custGeom>
              <a:avLst/>
              <a:gdLst/>
              <a:ahLst/>
              <a:cxnLst/>
              <a:rect l="l" t="t" r="r" b="b"/>
              <a:pathLst>
                <a:path w="131" h="111" extrusionOk="0">
                  <a:moveTo>
                    <a:pt x="0" y="0"/>
                  </a:moveTo>
                  <a:lnTo>
                    <a:pt x="131" y="0"/>
                  </a:lnTo>
                  <a:lnTo>
                    <a:pt x="131" y="111"/>
                  </a:lnTo>
                  <a:lnTo>
                    <a:pt x="0" y="111"/>
                  </a:lnTo>
                  <a:lnTo>
                    <a:pt x="0" y="0"/>
                  </a:lnTo>
                  <a:close/>
                </a:path>
              </a:pathLst>
            </a:custGeom>
            <a:solidFill>
              <a:srgbClr val="F3FCF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6" name="Google Shape;2256;p42"/>
            <p:cNvSpPr/>
            <p:nvPr/>
          </p:nvSpPr>
          <p:spPr>
            <a:xfrm>
              <a:off x="2665602" y="4320280"/>
              <a:ext cx="451129" cy="130138"/>
            </a:xfrm>
            <a:custGeom>
              <a:avLst/>
              <a:gdLst/>
              <a:ahLst/>
              <a:cxnLst/>
              <a:rect l="l" t="t" r="r" b="b"/>
              <a:pathLst>
                <a:path w="1709" h="493" extrusionOk="0">
                  <a:moveTo>
                    <a:pt x="1709" y="413"/>
                  </a:moveTo>
                  <a:lnTo>
                    <a:pt x="1709" y="413"/>
                  </a:lnTo>
                  <a:cubicBezTo>
                    <a:pt x="166" y="493"/>
                    <a:pt x="166" y="493"/>
                    <a:pt x="166" y="493"/>
                  </a:cubicBezTo>
                  <a:cubicBezTo>
                    <a:pt x="0" y="409"/>
                    <a:pt x="0" y="409"/>
                    <a:pt x="0" y="409"/>
                  </a:cubicBezTo>
                  <a:cubicBezTo>
                    <a:pt x="0" y="97"/>
                    <a:pt x="0" y="97"/>
                    <a:pt x="0" y="97"/>
                  </a:cubicBezTo>
                  <a:cubicBezTo>
                    <a:pt x="302" y="0"/>
                    <a:pt x="302" y="0"/>
                    <a:pt x="302" y="0"/>
                  </a:cubicBezTo>
                  <a:cubicBezTo>
                    <a:pt x="1709" y="80"/>
                    <a:pt x="1709" y="80"/>
                    <a:pt x="1709" y="80"/>
                  </a:cubicBezTo>
                  <a:cubicBezTo>
                    <a:pt x="1689" y="128"/>
                    <a:pt x="1678" y="177"/>
                    <a:pt x="1678" y="229"/>
                  </a:cubicBezTo>
                  <a:cubicBezTo>
                    <a:pt x="1675" y="292"/>
                    <a:pt x="1685" y="354"/>
                    <a:pt x="1709" y="413"/>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7" name="Google Shape;2257;p42"/>
            <p:cNvSpPr/>
            <p:nvPr/>
          </p:nvSpPr>
          <p:spPr>
            <a:xfrm>
              <a:off x="2665602" y="4320280"/>
              <a:ext cx="451129" cy="50419"/>
            </a:xfrm>
            <a:custGeom>
              <a:avLst/>
              <a:gdLst/>
              <a:ahLst/>
              <a:cxnLst/>
              <a:rect l="l" t="t" r="r" b="b"/>
              <a:pathLst>
                <a:path w="1709" h="191" extrusionOk="0">
                  <a:moveTo>
                    <a:pt x="1709" y="80"/>
                  </a:moveTo>
                  <a:lnTo>
                    <a:pt x="1709" y="80"/>
                  </a:lnTo>
                  <a:cubicBezTo>
                    <a:pt x="1696" y="115"/>
                    <a:pt x="1685" y="153"/>
                    <a:pt x="1682" y="191"/>
                  </a:cubicBezTo>
                  <a:cubicBezTo>
                    <a:pt x="0" y="191"/>
                    <a:pt x="0" y="191"/>
                    <a:pt x="0" y="191"/>
                  </a:cubicBezTo>
                  <a:cubicBezTo>
                    <a:pt x="0" y="97"/>
                    <a:pt x="0" y="97"/>
                    <a:pt x="0" y="97"/>
                  </a:cubicBezTo>
                  <a:cubicBezTo>
                    <a:pt x="302" y="0"/>
                    <a:pt x="302" y="0"/>
                    <a:pt x="302" y="0"/>
                  </a:cubicBezTo>
                  <a:lnTo>
                    <a:pt x="1709" y="80"/>
                  </a:lnTo>
                  <a:close/>
                </a:path>
              </a:pathLst>
            </a:custGeom>
            <a:solidFill>
              <a:srgbClr val="F6F2D7"/>
            </a:solidFill>
            <a:ln>
              <a:noFill/>
            </a:ln>
          </p:spPr>
          <p:txBody>
            <a:bodyPr spcFirstLastPara="1" wrap="square" lIns="90000" tIns="23750" rIns="90000" bIns="237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8" name="Google Shape;2258;p42"/>
            <p:cNvSpPr/>
            <p:nvPr/>
          </p:nvSpPr>
          <p:spPr>
            <a:xfrm>
              <a:off x="2647388" y="4306554"/>
              <a:ext cx="486765" cy="158383"/>
            </a:xfrm>
            <a:custGeom>
              <a:avLst/>
              <a:gdLst/>
              <a:ahLst/>
              <a:cxnLst/>
              <a:rect l="l" t="t" r="r" b="b"/>
              <a:pathLst>
                <a:path w="1844" h="600" extrusionOk="0">
                  <a:moveTo>
                    <a:pt x="135" y="236"/>
                  </a:moveTo>
                  <a:lnTo>
                    <a:pt x="135" y="236"/>
                  </a:lnTo>
                  <a:cubicBezTo>
                    <a:pt x="135" y="361"/>
                    <a:pt x="135" y="361"/>
                    <a:pt x="135" y="361"/>
                  </a:cubicBezTo>
                  <a:cubicBezTo>
                    <a:pt x="135" y="361"/>
                    <a:pt x="180" y="465"/>
                    <a:pt x="239" y="468"/>
                  </a:cubicBezTo>
                  <a:cubicBezTo>
                    <a:pt x="1778" y="468"/>
                    <a:pt x="1778" y="468"/>
                    <a:pt x="1778" y="468"/>
                  </a:cubicBezTo>
                  <a:cubicBezTo>
                    <a:pt x="1813" y="465"/>
                    <a:pt x="1844" y="496"/>
                    <a:pt x="1844" y="534"/>
                  </a:cubicBezTo>
                  <a:cubicBezTo>
                    <a:pt x="1844" y="569"/>
                    <a:pt x="1813" y="600"/>
                    <a:pt x="1778" y="600"/>
                  </a:cubicBezTo>
                  <a:cubicBezTo>
                    <a:pt x="215" y="600"/>
                    <a:pt x="215" y="600"/>
                    <a:pt x="215" y="600"/>
                  </a:cubicBezTo>
                  <a:cubicBezTo>
                    <a:pt x="97" y="600"/>
                    <a:pt x="0" y="385"/>
                    <a:pt x="0" y="385"/>
                  </a:cubicBezTo>
                  <a:cubicBezTo>
                    <a:pt x="0" y="212"/>
                    <a:pt x="0" y="212"/>
                    <a:pt x="0" y="212"/>
                  </a:cubicBezTo>
                  <a:cubicBezTo>
                    <a:pt x="0" y="212"/>
                    <a:pt x="97" y="-3"/>
                    <a:pt x="215" y="0"/>
                  </a:cubicBezTo>
                  <a:cubicBezTo>
                    <a:pt x="1778" y="0"/>
                    <a:pt x="1778" y="0"/>
                    <a:pt x="1778" y="0"/>
                  </a:cubicBezTo>
                  <a:cubicBezTo>
                    <a:pt x="1813" y="-3"/>
                    <a:pt x="1844" y="28"/>
                    <a:pt x="1844" y="63"/>
                  </a:cubicBezTo>
                  <a:cubicBezTo>
                    <a:pt x="1844" y="101"/>
                    <a:pt x="1813" y="132"/>
                    <a:pt x="1778" y="132"/>
                  </a:cubicBezTo>
                  <a:cubicBezTo>
                    <a:pt x="239" y="132"/>
                    <a:pt x="239" y="132"/>
                    <a:pt x="239" y="132"/>
                  </a:cubicBezTo>
                  <a:cubicBezTo>
                    <a:pt x="180" y="132"/>
                    <a:pt x="135" y="177"/>
                    <a:pt x="135" y="236"/>
                  </a:cubicBezTo>
                  <a:close/>
                </a:path>
              </a:pathLst>
            </a:custGeom>
            <a:solidFill>
              <a:srgbClr val="569C6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9" name="Google Shape;2259;p42"/>
            <p:cNvSpPr/>
            <p:nvPr/>
          </p:nvSpPr>
          <p:spPr>
            <a:xfrm>
              <a:off x="2862261" y="4399208"/>
              <a:ext cx="90807" cy="86055"/>
            </a:xfrm>
            <a:custGeom>
              <a:avLst/>
              <a:gdLst/>
              <a:ahLst/>
              <a:cxnLst/>
              <a:rect l="l" t="t" r="r" b="b"/>
              <a:pathLst>
                <a:path w="344" h="326" extrusionOk="0">
                  <a:moveTo>
                    <a:pt x="236" y="311"/>
                  </a:moveTo>
                  <a:lnTo>
                    <a:pt x="236" y="311"/>
                  </a:lnTo>
                  <a:cubicBezTo>
                    <a:pt x="174" y="259"/>
                    <a:pt x="174" y="259"/>
                    <a:pt x="174" y="259"/>
                  </a:cubicBezTo>
                  <a:cubicBezTo>
                    <a:pt x="108" y="311"/>
                    <a:pt x="108" y="311"/>
                    <a:pt x="108" y="311"/>
                  </a:cubicBezTo>
                  <a:cubicBezTo>
                    <a:pt x="66" y="346"/>
                    <a:pt x="0" y="315"/>
                    <a:pt x="0" y="259"/>
                  </a:cubicBezTo>
                  <a:cubicBezTo>
                    <a:pt x="0" y="0"/>
                    <a:pt x="0" y="0"/>
                    <a:pt x="0" y="0"/>
                  </a:cubicBezTo>
                  <a:cubicBezTo>
                    <a:pt x="344" y="0"/>
                    <a:pt x="344" y="0"/>
                    <a:pt x="344" y="0"/>
                  </a:cubicBezTo>
                  <a:cubicBezTo>
                    <a:pt x="344" y="259"/>
                    <a:pt x="344" y="259"/>
                    <a:pt x="344" y="259"/>
                  </a:cubicBezTo>
                  <a:cubicBezTo>
                    <a:pt x="344" y="315"/>
                    <a:pt x="278" y="346"/>
                    <a:pt x="236" y="311"/>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0" name="Google Shape;2260;p42"/>
            <p:cNvSpPr/>
            <p:nvPr/>
          </p:nvSpPr>
          <p:spPr>
            <a:xfrm>
              <a:off x="2869652" y="4155562"/>
              <a:ext cx="125387" cy="126179"/>
            </a:xfrm>
            <a:custGeom>
              <a:avLst/>
              <a:gdLst/>
              <a:ahLst/>
              <a:cxnLst/>
              <a:rect l="l" t="t" r="r" b="b"/>
              <a:pathLst>
                <a:path w="475" h="478" extrusionOk="0">
                  <a:moveTo>
                    <a:pt x="236" y="478"/>
                  </a:moveTo>
                  <a:lnTo>
                    <a:pt x="236" y="478"/>
                  </a:lnTo>
                  <a:cubicBezTo>
                    <a:pt x="368" y="478"/>
                    <a:pt x="475" y="371"/>
                    <a:pt x="475" y="240"/>
                  </a:cubicBezTo>
                  <a:cubicBezTo>
                    <a:pt x="475" y="108"/>
                    <a:pt x="368" y="0"/>
                    <a:pt x="236" y="0"/>
                  </a:cubicBezTo>
                  <a:cubicBezTo>
                    <a:pt x="104" y="0"/>
                    <a:pt x="0" y="108"/>
                    <a:pt x="0" y="240"/>
                  </a:cubicBezTo>
                  <a:cubicBezTo>
                    <a:pt x="0" y="371"/>
                    <a:pt x="104" y="478"/>
                    <a:pt x="236" y="478"/>
                  </a:cubicBezTo>
                  <a:moveTo>
                    <a:pt x="236" y="59"/>
                  </a:moveTo>
                  <a:lnTo>
                    <a:pt x="236" y="59"/>
                  </a:lnTo>
                  <a:cubicBezTo>
                    <a:pt x="336" y="59"/>
                    <a:pt x="416" y="142"/>
                    <a:pt x="416" y="240"/>
                  </a:cubicBezTo>
                  <a:cubicBezTo>
                    <a:pt x="416" y="336"/>
                    <a:pt x="336" y="420"/>
                    <a:pt x="236" y="420"/>
                  </a:cubicBezTo>
                  <a:cubicBezTo>
                    <a:pt x="139" y="420"/>
                    <a:pt x="59" y="336"/>
                    <a:pt x="59" y="240"/>
                  </a:cubicBezTo>
                  <a:cubicBezTo>
                    <a:pt x="59" y="142"/>
                    <a:pt x="139" y="59"/>
                    <a:pt x="236" y="59"/>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61" name="Google Shape;2261;p42"/>
            <p:cNvSpPr/>
            <p:nvPr/>
          </p:nvSpPr>
          <p:spPr>
            <a:xfrm>
              <a:off x="2665602" y="4155562"/>
              <a:ext cx="126179" cy="126179"/>
            </a:xfrm>
            <a:custGeom>
              <a:avLst/>
              <a:gdLst/>
              <a:ahLst/>
              <a:cxnLst/>
              <a:rect l="l" t="t" r="r" b="b"/>
              <a:pathLst>
                <a:path w="478" h="478" extrusionOk="0">
                  <a:moveTo>
                    <a:pt x="239" y="478"/>
                  </a:moveTo>
                  <a:lnTo>
                    <a:pt x="239" y="478"/>
                  </a:lnTo>
                  <a:cubicBezTo>
                    <a:pt x="371" y="478"/>
                    <a:pt x="478" y="371"/>
                    <a:pt x="478" y="240"/>
                  </a:cubicBezTo>
                  <a:cubicBezTo>
                    <a:pt x="478" y="108"/>
                    <a:pt x="371" y="0"/>
                    <a:pt x="239" y="0"/>
                  </a:cubicBezTo>
                  <a:cubicBezTo>
                    <a:pt x="108" y="0"/>
                    <a:pt x="0" y="108"/>
                    <a:pt x="0" y="240"/>
                  </a:cubicBezTo>
                  <a:cubicBezTo>
                    <a:pt x="0" y="371"/>
                    <a:pt x="108" y="478"/>
                    <a:pt x="239" y="478"/>
                  </a:cubicBezTo>
                  <a:moveTo>
                    <a:pt x="239" y="59"/>
                  </a:moveTo>
                  <a:lnTo>
                    <a:pt x="239" y="59"/>
                  </a:lnTo>
                  <a:cubicBezTo>
                    <a:pt x="340" y="59"/>
                    <a:pt x="419" y="142"/>
                    <a:pt x="419" y="240"/>
                  </a:cubicBezTo>
                  <a:cubicBezTo>
                    <a:pt x="419" y="336"/>
                    <a:pt x="340" y="420"/>
                    <a:pt x="239" y="420"/>
                  </a:cubicBezTo>
                  <a:cubicBezTo>
                    <a:pt x="142" y="420"/>
                    <a:pt x="59" y="336"/>
                    <a:pt x="59" y="240"/>
                  </a:cubicBezTo>
                  <a:cubicBezTo>
                    <a:pt x="59" y="139"/>
                    <a:pt x="142" y="59"/>
                    <a:pt x="239" y="59"/>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262" name="Google Shape;2262;p42"/>
            <p:cNvSpPr/>
            <p:nvPr/>
          </p:nvSpPr>
          <p:spPr>
            <a:xfrm>
              <a:off x="2620727" y="4124413"/>
              <a:ext cx="531905" cy="440306"/>
            </a:xfrm>
            <a:custGeom>
              <a:avLst/>
              <a:gdLst/>
              <a:ahLst/>
              <a:cxnLst/>
              <a:rect l="l" t="t" r="r" b="b"/>
              <a:pathLst>
                <a:path w="2015" h="1668" extrusionOk="0">
                  <a:moveTo>
                    <a:pt x="1963" y="1273"/>
                  </a:moveTo>
                  <a:lnTo>
                    <a:pt x="1963" y="1273"/>
                  </a:lnTo>
                  <a:cubicBezTo>
                    <a:pt x="1970" y="1259"/>
                    <a:pt x="1976" y="1242"/>
                    <a:pt x="1976" y="1224"/>
                  </a:cubicBezTo>
                  <a:cubicBezTo>
                    <a:pt x="1976" y="1179"/>
                    <a:pt x="1942" y="1137"/>
                    <a:pt x="1900" y="1130"/>
                  </a:cubicBezTo>
                  <a:cubicBezTo>
                    <a:pt x="1869" y="1037"/>
                    <a:pt x="1869" y="940"/>
                    <a:pt x="1900" y="850"/>
                  </a:cubicBezTo>
                  <a:cubicBezTo>
                    <a:pt x="1918" y="846"/>
                    <a:pt x="1935" y="836"/>
                    <a:pt x="1949" y="825"/>
                  </a:cubicBezTo>
                  <a:cubicBezTo>
                    <a:pt x="1966" y="805"/>
                    <a:pt x="1976" y="780"/>
                    <a:pt x="1976" y="756"/>
                  </a:cubicBezTo>
                  <a:cubicBezTo>
                    <a:pt x="1976" y="711"/>
                    <a:pt x="1949" y="676"/>
                    <a:pt x="1911" y="662"/>
                  </a:cubicBezTo>
                  <a:cubicBezTo>
                    <a:pt x="1921" y="596"/>
                    <a:pt x="1921" y="596"/>
                    <a:pt x="1921" y="596"/>
                  </a:cubicBezTo>
                  <a:cubicBezTo>
                    <a:pt x="1938" y="496"/>
                    <a:pt x="1876" y="399"/>
                    <a:pt x="1779" y="368"/>
                  </a:cubicBezTo>
                  <a:cubicBezTo>
                    <a:pt x="1533" y="292"/>
                    <a:pt x="1533" y="292"/>
                    <a:pt x="1533" y="292"/>
                  </a:cubicBezTo>
                  <a:cubicBezTo>
                    <a:pt x="1501" y="125"/>
                    <a:pt x="1356" y="0"/>
                    <a:pt x="1179" y="0"/>
                  </a:cubicBezTo>
                  <a:cubicBezTo>
                    <a:pt x="1106" y="0"/>
                    <a:pt x="1033" y="25"/>
                    <a:pt x="975" y="66"/>
                  </a:cubicBezTo>
                  <a:cubicBezTo>
                    <a:pt x="922" y="28"/>
                    <a:pt x="860" y="7"/>
                    <a:pt x="794" y="7"/>
                  </a:cubicBezTo>
                  <a:cubicBezTo>
                    <a:pt x="732" y="7"/>
                    <a:pt x="669" y="28"/>
                    <a:pt x="617" y="66"/>
                  </a:cubicBezTo>
                  <a:cubicBezTo>
                    <a:pt x="558" y="25"/>
                    <a:pt x="486" y="0"/>
                    <a:pt x="409" y="0"/>
                  </a:cubicBezTo>
                  <a:cubicBezTo>
                    <a:pt x="347" y="0"/>
                    <a:pt x="285" y="18"/>
                    <a:pt x="229" y="49"/>
                  </a:cubicBezTo>
                  <a:cubicBezTo>
                    <a:pt x="229" y="49"/>
                    <a:pt x="226" y="49"/>
                    <a:pt x="226" y="52"/>
                  </a:cubicBezTo>
                  <a:cubicBezTo>
                    <a:pt x="215" y="87"/>
                    <a:pt x="246" y="108"/>
                    <a:pt x="267" y="94"/>
                  </a:cubicBezTo>
                  <a:cubicBezTo>
                    <a:pt x="312" y="70"/>
                    <a:pt x="361" y="59"/>
                    <a:pt x="409" y="59"/>
                  </a:cubicBezTo>
                  <a:cubicBezTo>
                    <a:pt x="479" y="59"/>
                    <a:pt x="545" y="84"/>
                    <a:pt x="600" y="125"/>
                  </a:cubicBezTo>
                  <a:cubicBezTo>
                    <a:pt x="610" y="135"/>
                    <a:pt x="628" y="135"/>
                    <a:pt x="638" y="125"/>
                  </a:cubicBezTo>
                  <a:cubicBezTo>
                    <a:pt x="725" y="45"/>
                    <a:pt x="863" y="45"/>
                    <a:pt x="954" y="125"/>
                  </a:cubicBezTo>
                  <a:cubicBezTo>
                    <a:pt x="964" y="135"/>
                    <a:pt x="981" y="135"/>
                    <a:pt x="992" y="125"/>
                  </a:cubicBezTo>
                  <a:cubicBezTo>
                    <a:pt x="1044" y="84"/>
                    <a:pt x="1113" y="59"/>
                    <a:pt x="1179" y="59"/>
                  </a:cubicBezTo>
                  <a:cubicBezTo>
                    <a:pt x="1415" y="59"/>
                    <a:pt x="1588" y="330"/>
                    <a:pt x="1401" y="572"/>
                  </a:cubicBezTo>
                  <a:cubicBezTo>
                    <a:pt x="1401" y="576"/>
                    <a:pt x="1397" y="579"/>
                    <a:pt x="1397" y="579"/>
                  </a:cubicBezTo>
                  <a:cubicBezTo>
                    <a:pt x="1151" y="767"/>
                    <a:pt x="881" y="593"/>
                    <a:pt x="881" y="358"/>
                  </a:cubicBezTo>
                  <a:cubicBezTo>
                    <a:pt x="881" y="305"/>
                    <a:pt x="895" y="253"/>
                    <a:pt x="922" y="208"/>
                  </a:cubicBezTo>
                  <a:cubicBezTo>
                    <a:pt x="929" y="194"/>
                    <a:pt x="926" y="180"/>
                    <a:pt x="915" y="170"/>
                  </a:cubicBezTo>
                  <a:cubicBezTo>
                    <a:pt x="843" y="104"/>
                    <a:pt x="725" y="108"/>
                    <a:pt x="659" y="187"/>
                  </a:cubicBezTo>
                  <a:cubicBezTo>
                    <a:pt x="655" y="187"/>
                    <a:pt x="655" y="191"/>
                    <a:pt x="659" y="191"/>
                  </a:cubicBezTo>
                  <a:cubicBezTo>
                    <a:pt x="690" y="239"/>
                    <a:pt x="711" y="298"/>
                    <a:pt x="711" y="358"/>
                  </a:cubicBezTo>
                  <a:cubicBezTo>
                    <a:pt x="711" y="596"/>
                    <a:pt x="434" y="770"/>
                    <a:pt x="187" y="572"/>
                  </a:cubicBezTo>
                  <a:cubicBezTo>
                    <a:pt x="184" y="572"/>
                    <a:pt x="180" y="569"/>
                    <a:pt x="180" y="569"/>
                  </a:cubicBezTo>
                  <a:cubicBezTo>
                    <a:pt x="83" y="427"/>
                    <a:pt x="90" y="274"/>
                    <a:pt x="180" y="167"/>
                  </a:cubicBezTo>
                  <a:lnTo>
                    <a:pt x="180" y="163"/>
                  </a:lnTo>
                  <a:cubicBezTo>
                    <a:pt x="177" y="125"/>
                    <a:pt x="142" y="118"/>
                    <a:pt x="125" y="139"/>
                  </a:cubicBezTo>
                  <a:cubicBezTo>
                    <a:pt x="77" y="201"/>
                    <a:pt x="52" y="278"/>
                    <a:pt x="52" y="358"/>
                  </a:cubicBezTo>
                  <a:cubicBezTo>
                    <a:pt x="52" y="493"/>
                    <a:pt x="125" y="610"/>
                    <a:pt x="236" y="673"/>
                  </a:cubicBezTo>
                  <a:cubicBezTo>
                    <a:pt x="139" y="704"/>
                    <a:pt x="70" y="794"/>
                    <a:pt x="70" y="902"/>
                  </a:cubicBezTo>
                  <a:cubicBezTo>
                    <a:pt x="70" y="1075"/>
                    <a:pt x="70" y="1075"/>
                    <a:pt x="70" y="1075"/>
                  </a:cubicBezTo>
                  <a:cubicBezTo>
                    <a:pt x="70" y="1148"/>
                    <a:pt x="104" y="1214"/>
                    <a:pt x="153" y="1259"/>
                  </a:cubicBezTo>
                  <a:cubicBezTo>
                    <a:pt x="94" y="1259"/>
                    <a:pt x="94" y="1259"/>
                    <a:pt x="94" y="1259"/>
                  </a:cubicBezTo>
                  <a:cubicBezTo>
                    <a:pt x="42" y="1259"/>
                    <a:pt x="0" y="1300"/>
                    <a:pt x="0" y="1352"/>
                  </a:cubicBezTo>
                  <a:cubicBezTo>
                    <a:pt x="0" y="1637"/>
                    <a:pt x="0" y="1637"/>
                    <a:pt x="0" y="1637"/>
                  </a:cubicBezTo>
                  <a:cubicBezTo>
                    <a:pt x="0" y="1654"/>
                    <a:pt x="14" y="1668"/>
                    <a:pt x="31" y="1668"/>
                  </a:cubicBezTo>
                  <a:cubicBezTo>
                    <a:pt x="506" y="1668"/>
                    <a:pt x="506" y="1668"/>
                    <a:pt x="506" y="1668"/>
                  </a:cubicBezTo>
                  <a:cubicBezTo>
                    <a:pt x="510" y="1668"/>
                    <a:pt x="513" y="1668"/>
                    <a:pt x="517" y="1665"/>
                  </a:cubicBezTo>
                  <a:cubicBezTo>
                    <a:pt x="541" y="1640"/>
                    <a:pt x="524" y="1609"/>
                    <a:pt x="499" y="1609"/>
                  </a:cubicBezTo>
                  <a:cubicBezTo>
                    <a:pt x="434" y="1609"/>
                    <a:pt x="434" y="1609"/>
                    <a:pt x="434" y="1609"/>
                  </a:cubicBezTo>
                  <a:cubicBezTo>
                    <a:pt x="434" y="1318"/>
                    <a:pt x="434" y="1318"/>
                    <a:pt x="434" y="1318"/>
                  </a:cubicBezTo>
                  <a:cubicBezTo>
                    <a:pt x="888" y="1318"/>
                    <a:pt x="888" y="1318"/>
                    <a:pt x="888" y="1318"/>
                  </a:cubicBezTo>
                  <a:cubicBezTo>
                    <a:pt x="895" y="1349"/>
                    <a:pt x="912" y="1373"/>
                    <a:pt x="940" y="1387"/>
                  </a:cubicBezTo>
                  <a:cubicBezTo>
                    <a:pt x="954" y="1394"/>
                    <a:pt x="968" y="1398"/>
                    <a:pt x="981" y="1398"/>
                  </a:cubicBezTo>
                  <a:cubicBezTo>
                    <a:pt x="1002" y="1398"/>
                    <a:pt x="1023" y="1391"/>
                    <a:pt x="1040" y="1377"/>
                  </a:cubicBezTo>
                  <a:cubicBezTo>
                    <a:pt x="1085" y="1338"/>
                    <a:pt x="1085" y="1338"/>
                    <a:pt x="1085" y="1338"/>
                  </a:cubicBezTo>
                  <a:cubicBezTo>
                    <a:pt x="1130" y="1377"/>
                    <a:pt x="1130" y="1377"/>
                    <a:pt x="1130" y="1377"/>
                  </a:cubicBezTo>
                  <a:cubicBezTo>
                    <a:pt x="1162" y="1401"/>
                    <a:pt x="1200" y="1404"/>
                    <a:pt x="1235" y="1387"/>
                  </a:cubicBezTo>
                  <a:cubicBezTo>
                    <a:pt x="1262" y="1373"/>
                    <a:pt x="1286" y="1321"/>
                    <a:pt x="1286" y="1321"/>
                  </a:cubicBezTo>
                  <a:cubicBezTo>
                    <a:pt x="1581" y="1321"/>
                    <a:pt x="1581" y="1321"/>
                    <a:pt x="1581" y="1321"/>
                  </a:cubicBezTo>
                  <a:cubicBezTo>
                    <a:pt x="1581" y="1609"/>
                    <a:pt x="1581" y="1609"/>
                    <a:pt x="1581" y="1609"/>
                  </a:cubicBezTo>
                  <a:cubicBezTo>
                    <a:pt x="621" y="1609"/>
                    <a:pt x="621" y="1609"/>
                    <a:pt x="621" y="1609"/>
                  </a:cubicBezTo>
                  <a:lnTo>
                    <a:pt x="617" y="1609"/>
                  </a:lnTo>
                  <a:cubicBezTo>
                    <a:pt x="589" y="1637"/>
                    <a:pt x="607" y="1668"/>
                    <a:pt x="635" y="1668"/>
                  </a:cubicBezTo>
                  <a:cubicBezTo>
                    <a:pt x="2004" y="1668"/>
                    <a:pt x="2004" y="1668"/>
                    <a:pt x="2004" y="1668"/>
                  </a:cubicBezTo>
                  <a:cubicBezTo>
                    <a:pt x="2011" y="1668"/>
                    <a:pt x="2015" y="1665"/>
                    <a:pt x="2015" y="1658"/>
                  </a:cubicBezTo>
                  <a:cubicBezTo>
                    <a:pt x="2015" y="1356"/>
                    <a:pt x="2015" y="1356"/>
                    <a:pt x="2015" y="1356"/>
                  </a:cubicBezTo>
                  <a:cubicBezTo>
                    <a:pt x="2015" y="1318"/>
                    <a:pt x="1994" y="1286"/>
                    <a:pt x="1963" y="1273"/>
                  </a:cubicBezTo>
                  <a:moveTo>
                    <a:pt x="1893" y="1249"/>
                  </a:moveTo>
                  <a:lnTo>
                    <a:pt x="1893" y="1249"/>
                  </a:lnTo>
                  <a:cubicBezTo>
                    <a:pt x="1886" y="1255"/>
                    <a:pt x="1876" y="1259"/>
                    <a:pt x="1866" y="1259"/>
                  </a:cubicBezTo>
                  <a:cubicBezTo>
                    <a:pt x="1286" y="1259"/>
                    <a:pt x="1286" y="1259"/>
                    <a:pt x="1286" y="1259"/>
                  </a:cubicBezTo>
                  <a:cubicBezTo>
                    <a:pt x="1286" y="1186"/>
                    <a:pt x="1286" y="1186"/>
                    <a:pt x="1286" y="1186"/>
                  </a:cubicBezTo>
                  <a:cubicBezTo>
                    <a:pt x="1866" y="1186"/>
                    <a:pt x="1866" y="1186"/>
                    <a:pt x="1866" y="1186"/>
                  </a:cubicBezTo>
                  <a:cubicBezTo>
                    <a:pt x="1886" y="1186"/>
                    <a:pt x="1904" y="1200"/>
                    <a:pt x="1904" y="1221"/>
                  </a:cubicBezTo>
                  <a:cubicBezTo>
                    <a:pt x="1904" y="1231"/>
                    <a:pt x="1900" y="1242"/>
                    <a:pt x="1893" y="1249"/>
                  </a:cubicBezTo>
                  <a:moveTo>
                    <a:pt x="1761" y="423"/>
                  </a:moveTo>
                  <a:lnTo>
                    <a:pt x="1761" y="423"/>
                  </a:lnTo>
                  <a:cubicBezTo>
                    <a:pt x="1831" y="444"/>
                    <a:pt x="1872" y="513"/>
                    <a:pt x="1862" y="586"/>
                  </a:cubicBezTo>
                  <a:cubicBezTo>
                    <a:pt x="1852" y="655"/>
                    <a:pt x="1852" y="655"/>
                    <a:pt x="1852" y="655"/>
                  </a:cubicBezTo>
                  <a:cubicBezTo>
                    <a:pt x="1789" y="655"/>
                    <a:pt x="1789" y="655"/>
                    <a:pt x="1789" y="655"/>
                  </a:cubicBezTo>
                  <a:lnTo>
                    <a:pt x="1789" y="655"/>
                  </a:lnTo>
                  <a:cubicBezTo>
                    <a:pt x="1803" y="576"/>
                    <a:pt x="1803" y="576"/>
                    <a:pt x="1803" y="576"/>
                  </a:cubicBezTo>
                  <a:cubicBezTo>
                    <a:pt x="1810" y="534"/>
                    <a:pt x="1786" y="493"/>
                    <a:pt x="1744" y="479"/>
                  </a:cubicBezTo>
                  <a:cubicBezTo>
                    <a:pt x="1533" y="416"/>
                    <a:pt x="1533" y="416"/>
                    <a:pt x="1533" y="416"/>
                  </a:cubicBezTo>
                  <a:cubicBezTo>
                    <a:pt x="1536" y="395"/>
                    <a:pt x="1539" y="378"/>
                    <a:pt x="1539" y="358"/>
                  </a:cubicBezTo>
                  <a:lnTo>
                    <a:pt x="1539" y="354"/>
                  </a:lnTo>
                  <a:lnTo>
                    <a:pt x="1761" y="423"/>
                  </a:lnTo>
                  <a:moveTo>
                    <a:pt x="1519" y="472"/>
                  </a:moveTo>
                  <a:lnTo>
                    <a:pt x="1519" y="472"/>
                  </a:lnTo>
                  <a:cubicBezTo>
                    <a:pt x="1727" y="538"/>
                    <a:pt x="1727" y="538"/>
                    <a:pt x="1727" y="538"/>
                  </a:cubicBezTo>
                  <a:cubicBezTo>
                    <a:pt x="1741" y="541"/>
                    <a:pt x="1747" y="555"/>
                    <a:pt x="1744" y="566"/>
                  </a:cubicBezTo>
                  <a:cubicBezTo>
                    <a:pt x="1734" y="645"/>
                    <a:pt x="1734" y="645"/>
                    <a:pt x="1734" y="645"/>
                  </a:cubicBezTo>
                  <a:cubicBezTo>
                    <a:pt x="1730" y="649"/>
                    <a:pt x="1730" y="652"/>
                    <a:pt x="1730" y="655"/>
                  </a:cubicBezTo>
                  <a:cubicBezTo>
                    <a:pt x="1377" y="655"/>
                    <a:pt x="1377" y="655"/>
                    <a:pt x="1377" y="655"/>
                  </a:cubicBezTo>
                  <a:cubicBezTo>
                    <a:pt x="1443" y="614"/>
                    <a:pt x="1495" y="548"/>
                    <a:pt x="1519" y="472"/>
                  </a:cubicBezTo>
                  <a:moveTo>
                    <a:pt x="770" y="358"/>
                  </a:moveTo>
                  <a:lnTo>
                    <a:pt x="770" y="358"/>
                  </a:lnTo>
                  <a:cubicBezTo>
                    <a:pt x="770" y="302"/>
                    <a:pt x="756" y="250"/>
                    <a:pt x="732" y="201"/>
                  </a:cubicBezTo>
                  <a:cubicBezTo>
                    <a:pt x="770" y="177"/>
                    <a:pt x="818" y="177"/>
                    <a:pt x="856" y="201"/>
                  </a:cubicBezTo>
                  <a:cubicBezTo>
                    <a:pt x="832" y="250"/>
                    <a:pt x="822" y="302"/>
                    <a:pt x="822" y="358"/>
                  </a:cubicBezTo>
                  <a:cubicBezTo>
                    <a:pt x="822" y="482"/>
                    <a:pt x="884" y="593"/>
                    <a:pt x="981" y="655"/>
                  </a:cubicBezTo>
                  <a:cubicBezTo>
                    <a:pt x="607" y="655"/>
                    <a:pt x="607" y="655"/>
                    <a:pt x="607" y="655"/>
                  </a:cubicBezTo>
                  <a:cubicBezTo>
                    <a:pt x="704" y="593"/>
                    <a:pt x="770" y="482"/>
                    <a:pt x="770" y="358"/>
                  </a:cubicBezTo>
                  <a:moveTo>
                    <a:pt x="128" y="1078"/>
                  </a:moveTo>
                  <a:lnTo>
                    <a:pt x="128" y="1078"/>
                  </a:lnTo>
                  <a:cubicBezTo>
                    <a:pt x="128" y="756"/>
                    <a:pt x="128" y="756"/>
                    <a:pt x="128" y="756"/>
                  </a:cubicBezTo>
                  <a:cubicBezTo>
                    <a:pt x="128" y="735"/>
                    <a:pt x="146" y="718"/>
                    <a:pt x="166" y="718"/>
                  </a:cubicBezTo>
                  <a:cubicBezTo>
                    <a:pt x="1893" y="718"/>
                    <a:pt x="1893" y="718"/>
                    <a:pt x="1893" y="718"/>
                  </a:cubicBezTo>
                  <a:lnTo>
                    <a:pt x="1897" y="718"/>
                  </a:lnTo>
                  <a:cubicBezTo>
                    <a:pt x="1921" y="739"/>
                    <a:pt x="1921" y="763"/>
                    <a:pt x="1904" y="780"/>
                  </a:cubicBezTo>
                  <a:cubicBezTo>
                    <a:pt x="1897" y="787"/>
                    <a:pt x="1886" y="791"/>
                    <a:pt x="1876" y="791"/>
                  </a:cubicBezTo>
                  <a:cubicBezTo>
                    <a:pt x="1637" y="791"/>
                    <a:pt x="1637" y="791"/>
                    <a:pt x="1637" y="791"/>
                  </a:cubicBezTo>
                  <a:cubicBezTo>
                    <a:pt x="1623" y="791"/>
                    <a:pt x="1609" y="801"/>
                    <a:pt x="1609" y="818"/>
                  </a:cubicBezTo>
                  <a:cubicBezTo>
                    <a:pt x="1605" y="836"/>
                    <a:pt x="1619" y="850"/>
                    <a:pt x="1637" y="850"/>
                  </a:cubicBezTo>
                  <a:cubicBezTo>
                    <a:pt x="1838" y="850"/>
                    <a:pt x="1838" y="850"/>
                    <a:pt x="1838" y="850"/>
                  </a:cubicBezTo>
                  <a:cubicBezTo>
                    <a:pt x="1810" y="940"/>
                    <a:pt x="1810" y="1037"/>
                    <a:pt x="1838" y="1127"/>
                  </a:cubicBezTo>
                  <a:cubicBezTo>
                    <a:pt x="1286" y="1127"/>
                    <a:pt x="1286" y="1127"/>
                    <a:pt x="1286" y="1127"/>
                  </a:cubicBezTo>
                  <a:cubicBezTo>
                    <a:pt x="1286" y="1068"/>
                    <a:pt x="1286" y="1068"/>
                    <a:pt x="1286" y="1068"/>
                  </a:cubicBezTo>
                  <a:cubicBezTo>
                    <a:pt x="1436" y="1068"/>
                    <a:pt x="1436" y="1068"/>
                    <a:pt x="1436" y="1068"/>
                  </a:cubicBezTo>
                  <a:cubicBezTo>
                    <a:pt x="1450" y="1068"/>
                    <a:pt x="1463" y="1054"/>
                    <a:pt x="1463" y="1041"/>
                  </a:cubicBezTo>
                  <a:cubicBezTo>
                    <a:pt x="1467" y="1023"/>
                    <a:pt x="1453" y="1009"/>
                    <a:pt x="1436" y="1009"/>
                  </a:cubicBezTo>
                  <a:cubicBezTo>
                    <a:pt x="846" y="1009"/>
                    <a:pt x="846" y="1009"/>
                    <a:pt x="846" y="1009"/>
                  </a:cubicBezTo>
                  <a:cubicBezTo>
                    <a:pt x="829" y="1009"/>
                    <a:pt x="815" y="1020"/>
                    <a:pt x="815" y="1034"/>
                  </a:cubicBezTo>
                  <a:cubicBezTo>
                    <a:pt x="811" y="1051"/>
                    <a:pt x="825" y="1068"/>
                    <a:pt x="843" y="1068"/>
                  </a:cubicBezTo>
                  <a:cubicBezTo>
                    <a:pt x="884" y="1068"/>
                    <a:pt x="884" y="1068"/>
                    <a:pt x="884" y="1068"/>
                  </a:cubicBezTo>
                  <a:cubicBezTo>
                    <a:pt x="884" y="1127"/>
                    <a:pt x="884" y="1127"/>
                    <a:pt x="884" y="1127"/>
                  </a:cubicBezTo>
                  <a:cubicBezTo>
                    <a:pt x="340" y="1127"/>
                    <a:pt x="340" y="1127"/>
                    <a:pt x="340" y="1127"/>
                  </a:cubicBezTo>
                  <a:cubicBezTo>
                    <a:pt x="298" y="1127"/>
                    <a:pt x="264" y="1092"/>
                    <a:pt x="264" y="1051"/>
                  </a:cubicBezTo>
                  <a:cubicBezTo>
                    <a:pt x="264" y="881"/>
                    <a:pt x="264" y="881"/>
                    <a:pt x="264" y="881"/>
                  </a:cubicBezTo>
                  <a:cubicBezTo>
                    <a:pt x="264" y="863"/>
                    <a:pt x="278" y="850"/>
                    <a:pt x="295" y="850"/>
                  </a:cubicBezTo>
                  <a:cubicBezTo>
                    <a:pt x="1508" y="850"/>
                    <a:pt x="1508" y="850"/>
                    <a:pt x="1508" y="850"/>
                  </a:cubicBezTo>
                  <a:cubicBezTo>
                    <a:pt x="1512" y="850"/>
                    <a:pt x="1515" y="850"/>
                    <a:pt x="1515" y="846"/>
                  </a:cubicBezTo>
                  <a:cubicBezTo>
                    <a:pt x="1539" y="822"/>
                    <a:pt x="1522" y="791"/>
                    <a:pt x="1498" y="791"/>
                  </a:cubicBezTo>
                  <a:cubicBezTo>
                    <a:pt x="340" y="791"/>
                    <a:pt x="340" y="791"/>
                    <a:pt x="340" y="791"/>
                  </a:cubicBezTo>
                  <a:cubicBezTo>
                    <a:pt x="264" y="791"/>
                    <a:pt x="205" y="850"/>
                    <a:pt x="205" y="926"/>
                  </a:cubicBezTo>
                  <a:cubicBezTo>
                    <a:pt x="205" y="1051"/>
                    <a:pt x="205" y="1051"/>
                    <a:pt x="205" y="1051"/>
                  </a:cubicBezTo>
                  <a:cubicBezTo>
                    <a:pt x="205" y="1124"/>
                    <a:pt x="264" y="1186"/>
                    <a:pt x="340" y="1186"/>
                  </a:cubicBezTo>
                  <a:cubicBezTo>
                    <a:pt x="884" y="1186"/>
                    <a:pt x="884" y="1186"/>
                    <a:pt x="884" y="1186"/>
                  </a:cubicBezTo>
                  <a:cubicBezTo>
                    <a:pt x="884" y="1259"/>
                    <a:pt x="884" y="1259"/>
                    <a:pt x="884" y="1259"/>
                  </a:cubicBezTo>
                  <a:cubicBezTo>
                    <a:pt x="316" y="1259"/>
                    <a:pt x="316" y="1259"/>
                    <a:pt x="316" y="1259"/>
                  </a:cubicBezTo>
                  <a:cubicBezTo>
                    <a:pt x="212" y="1259"/>
                    <a:pt x="128" y="1179"/>
                    <a:pt x="128" y="1078"/>
                  </a:cubicBezTo>
                  <a:moveTo>
                    <a:pt x="59" y="1574"/>
                  </a:moveTo>
                  <a:lnTo>
                    <a:pt x="59" y="1574"/>
                  </a:lnTo>
                  <a:cubicBezTo>
                    <a:pt x="59" y="1356"/>
                    <a:pt x="59" y="1356"/>
                    <a:pt x="59" y="1356"/>
                  </a:cubicBezTo>
                  <a:cubicBezTo>
                    <a:pt x="59" y="1338"/>
                    <a:pt x="73" y="1321"/>
                    <a:pt x="94" y="1321"/>
                  </a:cubicBezTo>
                  <a:cubicBezTo>
                    <a:pt x="243" y="1321"/>
                    <a:pt x="243" y="1321"/>
                    <a:pt x="243" y="1321"/>
                  </a:cubicBezTo>
                  <a:cubicBezTo>
                    <a:pt x="243" y="1609"/>
                    <a:pt x="243" y="1609"/>
                    <a:pt x="243" y="1609"/>
                  </a:cubicBezTo>
                  <a:cubicBezTo>
                    <a:pt x="94" y="1609"/>
                    <a:pt x="94" y="1609"/>
                    <a:pt x="94" y="1609"/>
                  </a:cubicBezTo>
                  <a:cubicBezTo>
                    <a:pt x="73" y="1609"/>
                    <a:pt x="59" y="1595"/>
                    <a:pt x="59" y="1574"/>
                  </a:cubicBezTo>
                  <a:moveTo>
                    <a:pt x="302" y="1321"/>
                  </a:moveTo>
                  <a:lnTo>
                    <a:pt x="302" y="1321"/>
                  </a:lnTo>
                  <a:cubicBezTo>
                    <a:pt x="374" y="1321"/>
                    <a:pt x="374" y="1321"/>
                    <a:pt x="374" y="1321"/>
                  </a:cubicBezTo>
                  <a:cubicBezTo>
                    <a:pt x="374" y="1609"/>
                    <a:pt x="374" y="1609"/>
                    <a:pt x="374" y="1609"/>
                  </a:cubicBezTo>
                  <a:cubicBezTo>
                    <a:pt x="302" y="1609"/>
                    <a:pt x="302" y="1609"/>
                    <a:pt x="302" y="1609"/>
                  </a:cubicBezTo>
                  <a:lnTo>
                    <a:pt x="302" y="1321"/>
                  </a:lnTo>
                  <a:moveTo>
                    <a:pt x="1203" y="1335"/>
                  </a:moveTo>
                  <a:lnTo>
                    <a:pt x="1203" y="1335"/>
                  </a:lnTo>
                  <a:cubicBezTo>
                    <a:pt x="1193" y="1338"/>
                    <a:pt x="1176" y="1335"/>
                    <a:pt x="1165" y="1328"/>
                  </a:cubicBezTo>
                  <a:cubicBezTo>
                    <a:pt x="1103" y="1276"/>
                    <a:pt x="1103" y="1276"/>
                    <a:pt x="1103" y="1276"/>
                  </a:cubicBezTo>
                  <a:cubicBezTo>
                    <a:pt x="1099" y="1273"/>
                    <a:pt x="1092" y="1269"/>
                    <a:pt x="1085" y="1269"/>
                  </a:cubicBezTo>
                  <a:cubicBezTo>
                    <a:pt x="1078" y="1269"/>
                    <a:pt x="1071" y="1273"/>
                    <a:pt x="1068" y="1276"/>
                  </a:cubicBezTo>
                  <a:cubicBezTo>
                    <a:pt x="1002" y="1328"/>
                    <a:pt x="1002" y="1328"/>
                    <a:pt x="1002" y="1328"/>
                  </a:cubicBezTo>
                  <a:cubicBezTo>
                    <a:pt x="992" y="1338"/>
                    <a:pt x="975" y="1338"/>
                    <a:pt x="961" y="1332"/>
                  </a:cubicBezTo>
                  <a:cubicBezTo>
                    <a:pt x="950" y="1325"/>
                    <a:pt x="943" y="1311"/>
                    <a:pt x="943" y="1300"/>
                  </a:cubicBezTo>
                  <a:cubicBezTo>
                    <a:pt x="943" y="1068"/>
                    <a:pt x="943" y="1068"/>
                    <a:pt x="943" y="1068"/>
                  </a:cubicBezTo>
                  <a:cubicBezTo>
                    <a:pt x="1228" y="1068"/>
                    <a:pt x="1228" y="1068"/>
                    <a:pt x="1228" y="1068"/>
                  </a:cubicBezTo>
                  <a:cubicBezTo>
                    <a:pt x="1228" y="1300"/>
                    <a:pt x="1228" y="1300"/>
                    <a:pt x="1228" y="1300"/>
                  </a:cubicBezTo>
                  <a:cubicBezTo>
                    <a:pt x="1228" y="1314"/>
                    <a:pt x="1217" y="1328"/>
                    <a:pt x="1203" y="1335"/>
                  </a:cubicBezTo>
                  <a:moveTo>
                    <a:pt x="1713" y="1321"/>
                  </a:moveTo>
                  <a:lnTo>
                    <a:pt x="1713" y="1321"/>
                  </a:lnTo>
                  <a:cubicBezTo>
                    <a:pt x="1713" y="1609"/>
                    <a:pt x="1713" y="1609"/>
                    <a:pt x="1713" y="1609"/>
                  </a:cubicBezTo>
                  <a:cubicBezTo>
                    <a:pt x="1640" y="1609"/>
                    <a:pt x="1640" y="1609"/>
                    <a:pt x="1640" y="1609"/>
                  </a:cubicBezTo>
                  <a:cubicBezTo>
                    <a:pt x="1640" y="1321"/>
                    <a:pt x="1640" y="1321"/>
                    <a:pt x="1640" y="1321"/>
                  </a:cubicBezTo>
                  <a:lnTo>
                    <a:pt x="1713" y="1321"/>
                  </a:lnTo>
                  <a:moveTo>
                    <a:pt x="1956" y="1574"/>
                  </a:moveTo>
                  <a:lnTo>
                    <a:pt x="1956" y="1574"/>
                  </a:lnTo>
                  <a:cubicBezTo>
                    <a:pt x="1956" y="1595"/>
                    <a:pt x="1938" y="1609"/>
                    <a:pt x="1921" y="1609"/>
                  </a:cubicBezTo>
                  <a:cubicBezTo>
                    <a:pt x="1772" y="1609"/>
                    <a:pt x="1772" y="1609"/>
                    <a:pt x="1772" y="1609"/>
                  </a:cubicBezTo>
                  <a:cubicBezTo>
                    <a:pt x="1772" y="1318"/>
                    <a:pt x="1772" y="1318"/>
                    <a:pt x="1772" y="1318"/>
                  </a:cubicBezTo>
                  <a:cubicBezTo>
                    <a:pt x="1879" y="1318"/>
                    <a:pt x="1879" y="1318"/>
                    <a:pt x="1879" y="1318"/>
                  </a:cubicBezTo>
                  <a:cubicBezTo>
                    <a:pt x="1879" y="1321"/>
                    <a:pt x="1879" y="1321"/>
                    <a:pt x="1879" y="1321"/>
                  </a:cubicBezTo>
                  <a:cubicBezTo>
                    <a:pt x="1921" y="1321"/>
                    <a:pt x="1921" y="1321"/>
                    <a:pt x="1921" y="1321"/>
                  </a:cubicBezTo>
                  <a:cubicBezTo>
                    <a:pt x="1938" y="1321"/>
                    <a:pt x="1956" y="1338"/>
                    <a:pt x="1956" y="1356"/>
                  </a:cubicBezTo>
                  <a:lnTo>
                    <a:pt x="1956" y="1574"/>
                  </a:ln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2263" name="Google Shape;2263;p42"/>
          <p:cNvGrpSpPr/>
          <p:nvPr/>
        </p:nvGrpSpPr>
        <p:grpSpPr>
          <a:xfrm>
            <a:off x="1738340" y="4480925"/>
            <a:ext cx="489669" cy="531641"/>
            <a:chOff x="6027016" y="4078746"/>
            <a:chExt cx="489669" cy="531641"/>
          </a:xfrm>
        </p:grpSpPr>
        <p:sp>
          <p:nvSpPr>
            <p:cNvPr id="2264" name="Google Shape;2264;p42"/>
            <p:cNvSpPr/>
            <p:nvPr/>
          </p:nvSpPr>
          <p:spPr>
            <a:xfrm>
              <a:off x="6034407" y="4086929"/>
              <a:ext cx="411005" cy="498908"/>
            </a:xfrm>
            <a:custGeom>
              <a:avLst/>
              <a:gdLst/>
              <a:ahLst/>
              <a:cxnLst/>
              <a:rect l="l" t="t" r="r" b="b"/>
              <a:pathLst>
                <a:path w="1557" h="1890" extrusionOk="0">
                  <a:moveTo>
                    <a:pt x="1557" y="66"/>
                  </a:moveTo>
                  <a:lnTo>
                    <a:pt x="1557" y="66"/>
                  </a:lnTo>
                  <a:cubicBezTo>
                    <a:pt x="1557" y="1890"/>
                    <a:pt x="1557" y="1890"/>
                    <a:pt x="1557" y="1890"/>
                  </a:cubicBezTo>
                  <a:cubicBezTo>
                    <a:pt x="205" y="1772"/>
                    <a:pt x="205" y="1772"/>
                    <a:pt x="205" y="1772"/>
                  </a:cubicBezTo>
                  <a:cubicBezTo>
                    <a:pt x="0" y="1751"/>
                    <a:pt x="0" y="1751"/>
                    <a:pt x="0" y="1751"/>
                  </a:cubicBezTo>
                  <a:cubicBezTo>
                    <a:pt x="0" y="66"/>
                    <a:pt x="0" y="66"/>
                    <a:pt x="0" y="66"/>
                  </a:cubicBezTo>
                  <a:cubicBezTo>
                    <a:pt x="0" y="28"/>
                    <a:pt x="31" y="0"/>
                    <a:pt x="66" y="0"/>
                  </a:cubicBezTo>
                  <a:cubicBezTo>
                    <a:pt x="1536" y="0"/>
                    <a:pt x="1536" y="0"/>
                    <a:pt x="1536" y="0"/>
                  </a:cubicBezTo>
                  <a:cubicBezTo>
                    <a:pt x="1546" y="0"/>
                    <a:pt x="1557" y="11"/>
                    <a:pt x="1557" y="21"/>
                  </a:cubicBezTo>
                  <a:lnTo>
                    <a:pt x="1557" y="66"/>
                  </a:ln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5" name="Google Shape;2265;p42"/>
            <p:cNvSpPr/>
            <p:nvPr/>
          </p:nvSpPr>
          <p:spPr>
            <a:xfrm>
              <a:off x="6034407" y="4085081"/>
              <a:ext cx="54114" cy="470399"/>
            </a:xfrm>
            <a:custGeom>
              <a:avLst/>
              <a:gdLst/>
              <a:ahLst/>
              <a:cxnLst/>
              <a:rect l="l" t="t" r="r" b="b"/>
              <a:pathLst>
                <a:path w="205" h="1782" extrusionOk="0">
                  <a:moveTo>
                    <a:pt x="205" y="0"/>
                  </a:moveTo>
                  <a:lnTo>
                    <a:pt x="205" y="0"/>
                  </a:lnTo>
                  <a:cubicBezTo>
                    <a:pt x="205" y="1782"/>
                    <a:pt x="205" y="1782"/>
                    <a:pt x="205" y="1782"/>
                  </a:cubicBezTo>
                  <a:cubicBezTo>
                    <a:pt x="0" y="1761"/>
                    <a:pt x="0" y="1761"/>
                    <a:pt x="0" y="1761"/>
                  </a:cubicBezTo>
                  <a:cubicBezTo>
                    <a:pt x="0" y="205"/>
                    <a:pt x="0" y="205"/>
                    <a:pt x="0" y="205"/>
                  </a:cubicBezTo>
                  <a:cubicBezTo>
                    <a:pt x="0" y="94"/>
                    <a:pt x="94" y="0"/>
                    <a:pt x="205" y="0"/>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6" name="Google Shape;2266;p42"/>
            <p:cNvSpPr/>
            <p:nvPr/>
          </p:nvSpPr>
          <p:spPr>
            <a:xfrm>
              <a:off x="6061860" y="4511660"/>
              <a:ext cx="346068" cy="77608"/>
            </a:xfrm>
            <a:custGeom>
              <a:avLst/>
              <a:gdLst/>
              <a:ahLst/>
              <a:cxnLst/>
              <a:rect l="l" t="t" r="r" b="b"/>
              <a:pathLst>
                <a:path w="1311" h="294" extrusionOk="0">
                  <a:moveTo>
                    <a:pt x="149" y="294"/>
                  </a:moveTo>
                  <a:lnTo>
                    <a:pt x="149" y="294"/>
                  </a:lnTo>
                  <a:cubicBezTo>
                    <a:pt x="1311" y="294"/>
                    <a:pt x="1311" y="294"/>
                    <a:pt x="1311" y="294"/>
                  </a:cubicBezTo>
                  <a:cubicBezTo>
                    <a:pt x="1311" y="0"/>
                    <a:pt x="1311" y="0"/>
                    <a:pt x="1311" y="0"/>
                  </a:cubicBezTo>
                  <a:cubicBezTo>
                    <a:pt x="146" y="0"/>
                    <a:pt x="146" y="0"/>
                    <a:pt x="146" y="0"/>
                  </a:cubicBezTo>
                  <a:cubicBezTo>
                    <a:pt x="66" y="0"/>
                    <a:pt x="0" y="66"/>
                    <a:pt x="0" y="145"/>
                  </a:cubicBezTo>
                  <a:cubicBezTo>
                    <a:pt x="-3" y="229"/>
                    <a:pt x="66" y="294"/>
                    <a:pt x="149" y="294"/>
                  </a:cubicBezTo>
                  <a:close/>
                </a:path>
              </a:pathLst>
            </a:custGeom>
            <a:solidFill>
              <a:srgbClr val="FFFFF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7" name="Google Shape;2267;p42"/>
            <p:cNvSpPr/>
            <p:nvPr/>
          </p:nvSpPr>
          <p:spPr>
            <a:xfrm>
              <a:off x="6035199" y="4495030"/>
              <a:ext cx="410213" cy="108229"/>
            </a:xfrm>
            <a:custGeom>
              <a:avLst/>
              <a:gdLst/>
              <a:ahLst/>
              <a:cxnLst/>
              <a:rect l="l" t="t" r="r" b="b"/>
              <a:pathLst>
                <a:path w="1554" h="410" extrusionOk="0">
                  <a:moveTo>
                    <a:pt x="129" y="205"/>
                  </a:moveTo>
                  <a:lnTo>
                    <a:pt x="129" y="205"/>
                  </a:lnTo>
                  <a:cubicBezTo>
                    <a:pt x="129" y="243"/>
                    <a:pt x="164" y="278"/>
                    <a:pt x="202" y="278"/>
                  </a:cubicBezTo>
                  <a:cubicBezTo>
                    <a:pt x="1488" y="278"/>
                    <a:pt x="1488" y="278"/>
                    <a:pt x="1488" y="278"/>
                  </a:cubicBezTo>
                  <a:cubicBezTo>
                    <a:pt x="1513" y="278"/>
                    <a:pt x="1543" y="295"/>
                    <a:pt x="1550" y="323"/>
                  </a:cubicBezTo>
                  <a:cubicBezTo>
                    <a:pt x="1564" y="368"/>
                    <a:pt x="1530" y="410"/>
                    <a:pt x="1488" y="410"/>
                  </a:cubicBezTo>
                  <a:cubicBezTo>
                    <a:pt x="205" y="410"/>
                    <a:pt x="205" y="410"/>
                    <a:pt x="205" y="410"/>
                  </a:cubicBezTo>
                  <a:cubicBezTo>
                    <a:pt x="101" y="410"/>
                    <a:pt x="15" y="333"/>
                    <a:pt x="1" y="233"/>
                  </a:cubicBezTo>
                  <a:cubicBezTo>
                    <a:pt x="-13" y="108"/>
                    <a:pt x="81" y="0"/>
                    <a:pt x="205" y="0"/>
                  </a:cubicBezTo>
                  <a:cubicBezTo>
                    <a:pt x="1485" y="0"/>
                    <a:pt x="1485" y="0"/>
                    <a:pt x="1485" y="0"/>
                  </a:cubicBezTo>
                  <a:cubicBezTo>
                    <a:pt x="1526" y="0"/>
                    <a:pt x="1557" y="32"/>
                    <a:pt x="1554" y="70"/>
                  </a:cubicBezTo>
                  <a:cubicBezTo>
                    <a:pt x="1550" y="104"/>
                    <a:pt x="1523" y="132"/>
                    <a:pt x="1488" y="132"/>
                  </a:cubicBezTo>
                  <a:cubicBezTo>
                    <a:pt x="202" y="132"/>
                    <a:pt x="202" y="132"/>
                    <a:pt x="202" y="132"/>
                  </a:cubicBezTo>
                  <a:cubicBezTo>
                    <a:pt x="164" y="132"/>
                    <a:pt x="129" y="163"/>
                    <a:pt x="129" y="205"/>
                  </a:cubicBezTo>
                  <a:close/>
                </a:path>
              </a:pathLst>
            </a:custGeom>
            <a:solidFill>
              <a:srgbClr val="F9C33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8" name="Google Shape;2268;p42"/>
            <p:cNvSpPr/>
            <p:nvPr/>
          </p:nvSpPr>
          <p:spPr>
            <a:xfrm>
              <a:off x="6285444" y="4288868"/>
              <a:ext cx="176334" cy="176598"/>
            </a:xfrm>
            <a:custGeom>
              <a:avLst/>
              <a:gdLst/>
              <a:ahLst/>
              <a:cxnLst/>
              <a:rect l="l" t="t" r="r" b="b"/>
              <a:pathLst>
                <a:path w="668" h="669" extrusionOk="0">
                  <a:moveTo>
                    <a:pt x="651" y="650"/>
                  </a:moveTo>
                  <a:lnTo>
                    <a:pt x="651" y="650"/>
                  </a:lnTo>
                  <a:cubicBezTo>
                    <a:pt x="478" y="698"/>
                    <a:pt x="287" y="653"/>
                    <a:pt x="152" y="518"/>
                  </a:cubicBezTo>
                  <a:cubicBezTo>
                    <a:pt x="17" y="383"/>
                    <a:pt x="-29" y="189"/>
                    <a:pt x="17" y="19"/>
                  </a:cubicBezTo>
                  <a:cubicBezTo>
                    <a:pt x="190" y="-30"/>
                    <a:pt x="381" y="15"/>
                    <a:pt x="516" y="151"/>
                  </a:cubicBezTo>
                  <a:cubicBezTo>
                    <a:pt x="651" y="286"/>
                    <a:pt x="696" y="480"/>
                    <a:pt x="651" y="650"/>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9" name="Google Shape;2269;p42"/>
            <p:cNvSpPr/>
            <p:nvPr/>
          </p:nvSpPr>
          <p:spPr>
            <a:xfrm>
              <a:off x="6285444" y="4293883"/>
              <a:ext cx="171846" cy="171582"/>
            </a:xfrm>
            <a:custGeom>
              <a:avLst/>
              <a:gdLst/>
              <a:ahLst/>
              <a:cxnLst/>
              <a:rect l="l" t="t" r="r" b="b"/>
              <a:pathLst>
                <a:path w="651" h="650" extrusionOk="0">
                  <a:moveTo>
                    <a:pt x="651" y="631"/>
                  </a:moveTo>
                  <a:lnTo>
                    <a:pt x="651" y="631"/>
                  </a:lnTo>
                  <a:cubicBezTo>
                    <a:pt x="478" y="679"/>
                    <a:pt x="287" y="634"/>
                    <a:pt x="152" y="499"/>
                  </a:cubicBezTo>
                  <a:cubicBezTo>
                    <a:pt x="17" y="364"/>
                    <a:pt x="-29" y="170"/>
                    <a:pt x="17" y="0"/>
                  </a:cubicBezTo>
                  <a:lnTo>
                    <a:pt x="651" y="631"/>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0" name="Google Shape;2270;p42"/>
            <p:cNvSpPr/>
            <p:nvPr/>
          </p:nvSpPr>
          <p:spPr>
            <a:xfrm>
              <a:off x="6093009" y="4207828"/>
              <a:ext cx="236255" cy="136210"/>
            </a:xfrm>
            <a:custGeom>
              <a:avLst/>
              <a:gdLst/>
              <a:ahLst/>
              <a:cxnLst/>
              <a:rect l="l" t="t" r="r" b="b"/>
              <a:pathLst>
                <a:path w="895" h="516" extrusionOk="0">
                  <a:moveTo>
                    <a:pt x="895" y="256"/>
                  </a:moveTo>
                  <a:lnTo>
                    <a:pt x="895" y="256"/>
                  </a:lnTo>
                  <a:cubicBezTo>
                    <a:pt x="805" y="412"/>
                    <a:pt x="638" y="516"/>
                    <a:pt x="447" y="516"/>
                  </a:cubicBezTo>
                  <a:cubicBezTo>
                    <a:pt x="257" y="516"/>
                    <a:pt x="87" y="412"/>
                    <a:pt x="0" y="256"/>
                  </a:cubicBezTo>
                  <a:cubicBezTo>
                    <a:pt x="87" y="104"/>
                    <a:pt x="257" y="0"/>
                    <a:pt x="447" y="0"/>
                  </a:cubicBezTo>
                  <a:cubicBezTo>
                    <a:pt x="638" y="0"/>
                    <a:pt x="805" y="104"/>
                    <a:pt x="895" y="256"/>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1" name="Google Shape;2271;p42"/>
            <p:cNvSpPr/>
            <p:nvPr/>
          </p:nvSpPr>
          <p:spPr>
            <a:xfrm>
              <a:off x="6093009" y="4276461"/>
              <a:ext cx="236255" cy="67577"/>
            </a:xfrm>
            <a:custGeom>
              <a:avLst/>
              <a:gdLst/>
              <a:ahLst/>
              <a:cxnLst/>
              <a:rect l="l" t="t" r="r" b="b"/>
              <a:pathLst>
                <a:path w="895" h="256" extrusionOk="0">
                  <a:moveTo>
                    <a:pt x="895" y="0"/>
                  </a:moveTo>
                  <a:lnTo>
                    <a:pt x="895" y="0"/>
                  </a:lnTo>
                  <a:cubicBezTo>
                    <a:pt x="805" y="152"/>
                    <a:pt x="638" y="256"/>
                    <a:pt x="447" y="256"/>
                  </a:cubicBezTo>
                  <a:cubicBezTo>
                    <a:pt x="257" y="256"/>
                    <a:pt x="87" y="152"/>
                    <a:pt x="0" y="0"/>
                  </a:cubicBezTo>
                  <a:lnTo>
                    <a:pt x="895" y="0"/>
                  </a:ln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2" name="Google Shape;2272;p42"/>
            <p:cNvSpPr/>
            <p:nvPr/>
          </p:nvSpPr>
          <p:spPr>
            <a:xfrm>
              <a:off x="6166393" y="4275669"/>
              <a:ext cx="176334" cy="176334"/>
            </a:xfrm>
            <a:custGeom>
              <a:avLst/>
              <a:gdLst/>
              <a:ahLst/>
              <a:cxnLst/>
              <a:rect l="l" t="t" r="r" b="b"/>
              <a:pathLst>
                <a:path w="668" h="668" extrusionOk="0">
                  <a:moveTo>
                    <a:pt x="516" y="516"/>
                  </a:moveTo>
                  <a:lnTo>
                    <a:pt x="516" y="516"/>
                  </a:lnTo>
                  <a:cubicBezTo>
                    <a:pt x="381" y="651"/>
                    <a:pt x="190" y="696"/>
                    <a:pt x="17" y="651"/>
                  </a:cubicBezTo>
                  <a:cubicBezTo>
                    <a:pt x="-28" y="478"/>
                    <a:pt x="17" y="287"/>
                    <a:pt x="152" y="152"/>
                  </a:cubicBezTo>
                  <a:cubicBezTo>
                    <a:pt x="287" y="17"/>
                    <a:pt x="478" y="-28"/>
                    <a:pt x="651" y="17"/>
                  </a:cubicBezTo>
                  <a:lnTo>
                    <a:pt x="651" y="17"/>
                  </a:lnTo>
                  <a:cubicBezTo>
                    <a:pt x="696" y="190"/>
                    <a:pt x="651" y="381"/>
                    <a:pt x="516" y="516"/>
                  </a:cubicBezTo>
                  <a:close/>
                </a:path>
              </a:pathLst>
            </a:custGeom>
            <a:solidFill>
              <a:srgbClr val="8ECBB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3" name="Google Shape;2273;p42"/>
            <p:cNvSpPr/>
            <p:nvPr/>
          </p:nvSpPr>
          <p:spPr>
            <a:xfrm>
              <a:off x="6166393" y="4275669"/>
              <a:ext cx="171846" cy="171846"/>
            </a:xfrm>
            <a:custGeom>
              <a:avLst/>
              <a:gdLst/>
              <a:ahLst/>
              <a:cxnLst/>
              <a:rect l="l" t="t" r="r" b="b"/>
              <a:pathLst>
                <a:path w="651" h="651" extrusionOk="0">
                  <a:moveTo>
                    <a:pt x="651" y="17"/>
                  </a:moveTo>
                  <a:lnTo>
                    <a:pt x="651" y="17"/>
                  </a:lnTo>
                  <a:lnTo>
                    <a:pt x="651" y="17"/>
                  </a:lnTo>
                  <a:cubicBezTo>
                    <a:pt x="17" y="651"/>
                    <a:pt x="17" y="651"/>
                    <a:pt x="17" y="651"/>
                  </a:cubicBezTo>
                  <a:cubicBezTo>
                    <a:pt x="-28" y="478"/>
                    <a:pt x="17" y="287"/>
                    <a:pt x="152" y="152"/>
                  </a:cubicBezTo>
                  <a:cubicBezTo>
                    <a:pt x="287" y="17"/>
                    <a:pt x="478" y="-28"/>
                    <a:pt x="651" y="17"/>
                  </a:cubicBezTo>
                  <a:close/>
                </a:path>
              </a:pathLst>
            </a:custGeom>
            <a:solidFill>
              <a:srgbClr val="2F8F7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4" name="Google Shape;2274;p42"/>
            <p:cNvSpPr/>
            <p:nvPr/>
          </p:nvSpPr>
          <p:spPr>
            <a:xfrm>
              <a:off x="6151611" y="4131804"/>
              <a:ext cx="156536" cy="157328"/>
            </a:xfrm>
            <a:custGeom>
              <a:avLst/>
              <a:gdLst/>
              <a:ahLst/>
              <a:cxnLst/>
              <a:rect l="l" t="t" r="r" b="b"/>
              <a:pathLst>
                <a:path w="593" h="596" extrusionOk="0">
                  <a:moveTo>
                    <a:pt x="298" y="0"/>
                  </a:moveTo>
                  <a:lnTo>
                    <a:pt x="298" y="0"/>
                  </a:lnTo>
                  <a:cubicBezTo>
                    <a:pt x="461" y="0"/>
                    <a:pt x="593" y="135"/>
                    <a:pt x="593" y="298"/>
                  </a:cubicBezTo>
                  <a:cubicBezTo>
                    <a:pt x="593" y="461"/>
                    <a:pt x="461" y="596"/>
                    <a:pt x="298" y="596"/>
                  </a:cubicBezTo>
                  <a:cubicBezTo>
                    <a:pt x="132" y="596"/>
                    <a:pt x="0" y="461"/>
                    <a:pt x="0" y="298"/>
                  </a:cubicBezTo>
                  <a:cubicBezTo>
                    <a:pt x="0" y="135"/>
                    <a:pt x="132" y="0"/>
                    <a:pt x="298"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5" name="Google Shape;2275;p42"/>
            <p:cNvSpPr/>
            <p:nvPr/>
          </p:nvSpPr>
          <p:spPr>
            <a:xfrm>
              <a:off x="6151611" y="4131804"/>
              <a:ext cx="135418" cy="152840"/>
            </a:xfrm>
            <a:custGeom>
              <a:avLst/>
              <a:gdLst/>
              <a:ahLst/>
              <a:cxnLst/>
              <a:rect l="l" t="t" r="r" b="b"/>
              <a:pathLst>
                <a:path w="513" h="579" extrusionOk="0">
                  <a:moveTo>
                    <a:pt x="513" y="94"/>
                  </a:moveTo>
                  <a:lnTo>
                    <a:pt x="513" y="94"/>
                  </a:lnTo>
                  <a:cubicBezTo>
                    <a:pt x="482" y="83"/>
                    <a:pt x="451" y="76"/>
                    <a:pt x="416" y="76"/>
                  </a:cubicBezTo>
                  <a:cubicBezTo>
                    <a:pt x="253" y="76"/>
                    <a:pt x="121" y="211"/>
                    <a:pt x="121" y="374"/>
                  </a:cubicBezTo>
                  <a:cubicBezTo>
                    <a:pt x="121" y="454"/>
                    <a:pt x="152" y="527"/>
                    <a:pt x="201" y="579"/>
                  </a:cubicBezTo>
                  <a:cubicBezTo>
                    <a:pt x="83" y="541"/>
                    <a:pt x="0" y="430"/>
                    <a:pt x="0" y="298"/>
                  </a:cubicBezTo>
                  <a:cubicBezTo>
                    <a:pt x="0" y="135"/>
                    <a:pt x="132" y="0"/>
                    <a:pt x="298" y="0"/>
                  </a:cubicBezTo>
                  <a:cubicBezTo>
                    <a:pt x="382" y="0"/>
                    <a:pt x="458" y="35"/>
                    <a:pt x="513" y="94"/>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6" name="Google Shape;2276;p42"/>
            <p:cNvSpPr/>
            <p:nvPr/>
          </p:nvSpPr>
          <p:spPr>
            <a:xfrm>
              <a:off x="6192790" y="4230530"/>
              <a:ext cx="156536" cy="156536"/>
            </a:xfrm>
            <a:custGeom>
              <a:avLst/>
              <a:gdLst/>
              <a:ahLst/>
              <a:cxnLst/>
              <a:rect l="l" t="t" r="r" b="b"/>
              <a:pathLst>
                <a:path w="593" h="593" extrusionOk="0">
                  <a:moveTo>
                    <a:pt x="295" y="0"/>
                  </a:moveTo>
                  <a:lnTo>
                    <a:pt x="295" y="0"/>
                  </a:lnTo>
                  <a:cubicBezTo>
                    <a:pt x="461" y="0"/>
                    <a:pt x="593" y="132"/>
                    <a:pt x="593" y="299"/>
                  </a:cubicBezTo>
                  <a:cubicBezTo>
                    <a:pt x="593" y="461"/>
                    <a:pt x="461" y="593"/>
                    <a:pt x="295" y="593"/>
                  </a:cubicBezTo>
                  <a:cubicBezTo>
                    <a:pt x="132" y="593"/>
                    <a:pt x="0" y="461"/>
                    <a:pt x="0" y="299"/>
                  </a:cubicBezTo>
                  <a:cubicBezTo>
                    <a:pt x="0" y="132"/>
                    <a:pt x="132" y="0"/>
                    <a:pt x="295"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7" name="Google Shape;2277;p42"/>
            <p:cNvSpPr/>
            <p:nvPr/>
          </p:nvSpPr>
          <p:spPr>
            <a:xfrm>
              <a:off x="6192790" y="4230530"/>
              <a:ext cx="135418" cy="154688"/>
            </a:xfrm>
            <a:custGeom>
              <a:avLst/>
              <a:gdLst/>
              <a:ahLst/>
              <a:cxnLst/>
              <a:rect l="l" t="t" r="r" b="b"/>
              <a:pathLst>
                <a:path w="513" h="586" extrusionOk="0">
                  <a:moveTo>
                    <a:pt x="513" y="98"/>
                  </a:moveTo>
                  <a:lnTo>
                    <a:pt x="513" y="98"/>
                  </a:lnTo>
                  <a:cubicBezTo>
                    <a:pt x="492" y="91"/>
                    <a:pt x="468" y="87"/>
                    <a:pt x="444" y="87"/>
                  </a:cubicBezTo>
                  <a:cubicBezTo>
                    <a:pt x="281" y="87"/>
                    <a:pt x="146" y="219"/>
                    <a:pt x="146" y="385"/>
                  </a:cubicBezTo>
                  <a:cubicBezTo>
                    <a:pt x="146" y="461"/>
                    <a:pt x="177" y="534"/>
                    <a:pt x="226" y="586"/>
                  </a:cubicBezTo>
                  <a:cubicBezTo>
                    <a:pt x="94" y="555"/>
                    <a:pt x="0" y="437"/>
                    <a:pt x="0" y="299"/>
                  </a:cubicBezTo>
                  <a:cubicBezTo>
                    <a:pt x="0" y="132"/>
                    <a:pt x="132" y="0"/>
                    <a:pt x="295" y="0"/>
                  </a:cubicBezTo>
                  <a:cubicBezTo>
                    <a:pt x="382" y="0"/>
                    <a:pt x="461" y="39"/>
                    <a:pt x="513" y="98"/>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8" name="Google Shape;2278;p42"/>
            <p:cNvSpPr/>
            <p:nvPr/>
          </p:nvSpPr>
          <p:spPr>
            <a:xfrm>
              <a:off x="6351965" y="4131804"/>
              <a:ext cx="157592" cy="157328"/>
            </a:xfrm>
            <a:custGeom>
              <a:avLst/>
              <a:gdLst/>
              <a:ahLst/>
              <a:cxnLst/>
              <a:rect l="l" t="t" r="r" b="b"/>
              <a:pathLst>
                <a:path w="597" h="596" extrusionOk="0">
                  <a:moveTo>
                    <a:pt x="299" y="0"/>
                  </a:moveTo>
                  <a:lnTo>
                    <a:pt x="299" y="0"/>
                  </a:lnTo>
                  <a:cubicBezTo>
                    <a:pt x="462" y="0"/>
                    <a:pt x="597" y="135"/>
                    <a:pt x="597" y="298"/>
                  </a:cubicBezTo>
                  <a:cubicBezTo>
                    <a:pt x="597" y="461"/>
                    <a:pt x="462" y="596"/>
                    <a:pt x="299" y="596"/>
                  </a:cubicBezTo>
                  <a:cubicBezTo>
                    <a:pt x="135" y="596"/>
                    <a:pt x="0" y="461"/>
                    <a:pt x="0" y="298"/>
                  </a:cubicBezTo>
                  <a:cubicBezTo>
                    <a:pt x="0" y="135"/>
                    <a:pt x="135" y="0"/>
                    <a:pt x="299"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9" name="Google Shape;2279;p42"/>
            <p:cNvSpPr/>
            <p:nvPr/>
          </p:nvSpPr>
          <p:spPr>
            <a:xfrm>
              <a:off x="6351965" y="4131804"/>
              <a:ext cx="124595" cy="157328"/>
            </a:xfrm>
            <a:custGeom>
              <a:avLst/>
              <a:gdLst/>
              <a:ahLst/>
              <a:cxnLst/>
              <a:rect l="l" t="t" r="r" b="b"/>
              <a:pathLst>
                <a:path w="472" h="596" extrusionOk="0">
                  <a:moveTo>
                    <a:pt x="472" y="541"/>
                  </a:moveTo>
                  <a:lnTo>
                    <a:pt x="472" y="541"/>
                  </a:lnTo>
                  <a:cubicBezTo>
                    <a:pt x="423" y="575"/>
                    <a:pt x="361" y="596"/>
                    <a:pt x="299" y="596"/>
                  </a:cubicBezTo>
                  <a:cubicBezTo>
                    <a:pt x="135" y="596"/>
                    <a:pt x="0" y="461"/>
                    <a:pt x="0" y="298"/>
                  </a:cubicBezTo>
                  <a:cubicBezTo>
                    <a:pt x="0" y="135"/>
                    <a:pt x="135" y="0"/>
                    <a:pt x="299" y="0"/>
                  </a:cubicBezTo>
                  <a:cubicBezTo>
                    <a:pt x="343" y="0"/>
                    <a:pt x="385" y="10"/>
                    <a:pt x="423" y="28"/>
                  </a:cubicBezTo>
                  <a:cubicBezTo>
                    <a:pt x="347" y="83"/>
                    <a:pt x="299" y="170"/>
                    <a:pt x="299" y="270"/>
                  </a:cubicBezTo>
                  <a:cubicBezTo>
                    <a:pt x="299" y="388"/>
                    <a:pt x="368" y="492"/>
                    <a:pt x="472" y="541"/>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0" name="Google Shape;2280;p42"/>
            <p:cNvSpPr/>
            <p:nvPr/>
          </p:nvSpPr>
          <p:spPr>
            <a:xfrm>
              <a:off x="6310785" y="4230530"/>
              <a:ext cx="157592" cy="156536"/>
            </a:xfrm>
            <a:custGeom>
              <a:avLst/>
              <a:gdLst/>
              <a:ahLst/>
              <a:cxnLst/>
              <a:rect l="l" t="t" r="r" b="b"/>
              <a:pathLst>
                <a:path w="597" h="593" extrusionOk="0">
                  <a:moveTo>
                    <a:pt x="298" y="0"/>
                  </a:moveTo>
                  <a:lnTo>
                    <a:pt x="298" y="0"/>
                  </a:lnTo>
                  <a:cubicBezTo>
                    <a:pt x="462" y="0"/>
                    <a:pt x="597" y="132"/>
                    <a:pt x="597" y="299"/>
                  </a:cubicBezTo>
                  <a:cubicBezTo>
                    <a:pt x="597" y="461"/>
                    <a:pt x="462" y="593"/>
                    <a:pt x="298" y="593"/>
                  </a:cubicBezTo>
                  <a:cubicBezTo>
                    <a:pt x="136" y="593"/>
                    <a:pt x="0" y="461"/>
                    <a:pt x="0" y="299"/>
                  </a:cubicBezTo>
                  <a:cubicBezTo>
                    <a:pt x="0" y="132"/>
                    <a:pt x="136" y="0"/>
                    <a:pt x="298" y="0"/>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1" name="Google Shape;2281;p42"/>
            <p:cNvSpPr/>
            <p:nvPr/>
          </p:nvSpPr>
          <p:spPr>
            <a:xfrm>
              <a:off x="6310785" y="4231586"/>
              <a:ext cx="128291" cy="155480"/>
            </a:xfrm>
            <a:custGeom>
              <a:avLst/>
              <a:gdLst/>
              <a:ahLst/>
              <a:cxnLst/>
              <a:rect l="l" t="t" r="r" b="b"/>
              <a:pathLst>
                <a:path w="486" h="589" extrusionOk="0">
                  <a:moveTo>
                    <a:pt x="486" y="523"/>
                  </a:moveTo>
                  <a:lnTo>
                    <a:pt x="486" y="523"/>
                  </a:lnTo>
                  <a:cubicBezTo>
                    <a:pt x="437" y="565"/>
                    <a:pt x="371" y="589"/>
                    <a:pt x="298" y="589"/>
                  </a:cubicBezTo>
                  <a:cubicBezTo>
                    <a:pt x="136" y="589"/>
                    <a:pt x="0" y="457"/>
                    <a:pt x="0" y="295"/>
                  </a:cubicBezTo>
                  <a:cubicBezTo>
                    <a:pt x="0" y="146"/>
                    <a:pt x="108" y="24"/>
                    <a:pt x="247" y="0"/>
                  </a:cubicBezTo>
                  <a:cubicBezTo>
                    <a:pt x="181" y="55"/>
                    <a:pt x="139" y="139"/>
                    <a:pt x="139" y="232"/>
                  </a:cubicBezTo>
                  <a:cubicBezTo>
                    <a:pt x="139" y="395"/>
                    <a:pt x="271" y="527"/>
                    <a:pt x="437" y="527"/>
                  </a:cubicBezTo>
                  <a:cubicBezTo>
                    <a:pt x="455" y="527"/>
                    <a:pt x="472" y="527"/>
                    <a:pt x="486" y="523"/>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2" name="Google Shape;2282;p42"/>
            <p:cNvSpPr/>
            <p:nvPr/>
          </p:nvSpPr>
          <p:spPr>
            <a:xfrm>
              <a:off x="6270662" y="4144739"/>
              <a:ext cx="122483" cy="85791"/>
            </a:xfrm>
            <a:custGeom>
              <a:avLst/>
              <a:gdLst/>
              <a:ahLst/>
              <a:cxnLst/>
              <a:rect l="l" t="t" r="r" b="b"/>
              <a:pathLst>
                <a:path w="464" h="325" extrusionOk="0">
                  <a:moveTo>
                    <a:pt x="97" y="34"/>
                  </a:moveTo>
                  <a:lnTo>
                    <a:pt x="97" y="34"/>
                  </a:lnTo>
                  <a:cubicBezTo>
                    <a:pt x="176" y="-11"/>
                    <a:pt x="274" y="-11"/>
                    <a:pt x="354" y="34"/>
                  </a:cubicBezTo>
                  <a:cubicBezTo>
                    <a:pt x="464" y="79"/>
                    <a:pt x="464" y="79"/>
                    <a:pt x="464" y="79"/>
                  </a:cubicBezTo>
                  <a:cubicBezTo>
                    <a:pt x="381" y="249"/>
                    <a:pt x="381" y="249"/>
                    <a:pt x="381" y="249"/>
                  </a:cubicBezTo>
                  <a:cubicBezTo>
                    <a:pt x="225" y="325"/>
                    <a:pt x="225" y="325"/>
                    <a:pt x="225" y="325"/>
                  </a:cubicBezTo>
                  <a:cubicBezTo>
                    <a:pt x="14" y="221"/>
                    <a:pt x="14" y="221"/>
                    <a:pt x="14" y="221"/>
                  </a:cubicBezTo>
                  <a:cubicBezTo>
                    <a:pt x="0" y="83"/>
                    <a:pt x="0" y="83"/>
                    <a:pt x="0" y="83"/>
                  </a:cubicBezTo>
                  <a:lnTo>
                    <a:pt x="97" y="34"/>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3" name="Google Shape;2283;p42"/>
            <p:cNvSpPr/>
            <p:nvPr/>
          </p:nvSpPr>
          <p:spPr>
            <a:xfrm>
              <a:off x="6245848" y="4169816"/>
              <a:ext cx="168414" cy="139641"/>
            </a:xfrm>
            <a:custGeom>
              <a:avLst/>
              <a:gdLst/>
              <a:ahLst/>
              <a:cxnLst/>
              <a:rect l="l" t="t" r="r" b="b"/>
              <a:pathLst>
                <a:path w="638" h="529" extrusionOk="0">
                  <a:moveTo>
                    <a:pt x="638" y="209"/>
                  </a:moveTo>
                  <a:lnTo>
                    <a:pt x="638" y="209"/>
                  </a:lnTo>
                  <a:cubicBezTo>
                    <a:pt x="638" y="133"/>
                    <a:pt x="614" y="67"/>
                    <a:pt x="569" y="12"/>
                  </a:cubicBezTo>
                  <a:cubicBezTo>
                    <a:pt x="513" y="-61"/>
                    <a:pt x="423" y="230"/>
                    <a:pt x="319" y="230"/>
                  </a:cubicBezTo>
                  <a:cubicBezTo>
                    <a:pt x="215" y="230"/>
                    <a:pt x="121" y="-57"/>
                    <a:pt x="62" y="19"/>
                  </a:cubicBezTo>
                  <a:cubicBezTo>
                    <a:pt x="25" y="71"/>
                    <a:pt x="0" y="137"/>
                    <a:pt x="0" y="209"/>
                  </a:cubicBezTo>
                  <a:cubicBezTo>
                    <a:pt x="0" y="387"/>
                    <a:pt x="146" y="529"/>
                    <a:pt x="319" y="529"/>
                  </a:cubicBezTo>
                  <a:cubicBezTo>
                    <a:pt x="496" y="529"/>
                    <a:pt x="638" y="387"/>
                    <a:pt x="638" y="209"/>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4" name="Google Shape;2284;p42"/>
            <p:cNvSpPr/>
            <p:nvPr/>
          </p:nvSpPr>
          <p:spPr>
            <a:xfrm>
              <a:off x="6245848" y="4171400"/>
              <a:ext cx="107173" cy="138058"/>
            </a:xfrm>
            <a:custGeom>
              <a:avLst/>
              <a:gdLst/>
              <a:ahLst/>
              <a:cxnLst/>
              <a:rect l="l" t="t" r="r" b="b"/>
              <a:pathLst>
                <a:path w="406" h="523" extrusionOk="0">
                  <a:moveTo>
                    <a:pt x="406" y="509"/>
                  </a:moveTo>
                  <a:lnTo>
                    <a:pt x="406" y="509"/>
                  </a:lnTo>
                  <a:cubicBezTo>
                    <a:pt x="378" y="516"/>
                    <a:pt x="350" y="523"/>
                    <a:pt x="319" y="523"/>
                  </a:cubicBezTo>
                  <a:cubicBezTo>
                    <a:pt x="146" y="523"/>
                    <a:pt x="0" y="381"/>
                    <a:pt x="0" y="203"/>
                  </a:cubicBezTo>
                  <a:cubicBezTo>
                    <a:pt x="0" y="131"/>
                    <a:pt x="25" y="65"/>
                    <a:pt x="62" y="13"/>
                  </a:cubicBezTo>
                  <a:cubicBezTo>
                    <a:pt x="97" y="-29"/>
                    <a:pt x="139" y="37"/>
                    <a:pt x="187" y="107"/>
                  </a:cubicBezTo>
                  <a:cubicBezTo>
                    <a:pt x="177" y="138"/>
                    <a:pt x="174" y="169"/>
                    <a:pt x="174" y="203"/>
                  </a:cubicBezTo>
                  <a:cubicBezTo>
                    <a:pt x="174" y="349"/>
                    <a:pt x="270" y="471"/>
                    <a:pt x="406" y="509"/>
                  </a:cubicBez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5" name="Google Shape;2285;p42"/>
            <p:cNvSpPr/>
            <p:nvPr/>
          </p:nvSpPr>
          <p:spPr>
            <a:xfrm>
              <a:off x="6281485" y="4113062"/>
              <a:ext cx="131458" cy="179765"/>
            </a:xfrm>
            <a:custGeom>
              <a:avLst/>
              <a:gdLst/>
              <a:ahLst/>
              <a:cxnLst/>
              <a:rect l="l" t="t" r="r" b="b"/>
              <a:pathLst>
                <a:path w="498" h="681" extrusionOk="0">
                  <a:moveTo>
                    <a:pt x="0" y="681"/>
                  </a:moveTo>
                  <a:lnTo>
                    <a:pt x="0" y="681"/>
                  </a:lnTo>
                  <a:cubicBezTo>
                    <a:pt x="59" y="525"/>
                    <a:pt x="59" y="525"/>
                    <a:pt x="59" y="525"/>
                  </a:cubicBezTo>
                  <a:cubicBezTo>
                    <a:pt x="94" y="428"/>
                    <a:pt x="163" y="352"/>
                    <a:pt x="257" y="310"/>
                  </a:cubicBezTo>
                  <a:cubicBezTo>
                    <a:pt x="292" y="293"/>
                    <a:pt x="292" y="293"/>
                    <a:pt x="292" y="293"/>
                  </a:cubicBezTo>
                  <a:cubicBezTo>
                    <a:pt x="347" y="265"/>
                    <a:pt x="358" y="196"/>
                    <a:pt x="313" y="154"/>
                  </a:cubicBezTo>
                  <a:cubicBezTo>
                    <a:pt x="267" y="113"/>
                    <a:pt x="278" y="40"/>
                    <a:pt x="330" y="12"/>
                  </a:cubicBezTo>
                  <a:cubicBezTo>
                    <a:pt x="368" y="-12"/>
                    <a:pt x="420" y="2"/>
                    <a:pt x="444" y="40"/>
                  </a:cubicBezTo>
                  <a:cubicBezTo>
                    <a:pt x="559" y="206"/>
                    <a:pt x="482" y="435"/>
                    <a:pt x="288" y="497"/>
                  </a:cubicBezTo>
                  <a:cubicBezTo>
                    <a:pt x="215" y="522"/>
                    <a:pt x="146" y="560"/>
                    <a:pt x="87" y="609"/>
                  </a:cubicBezTo>
                  <a:lnTo>
                    <a:pt x="0" y="681"/>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6" name="Google Shape;2286;p42"/>
            <p:cNvSpPr/>
            <p:nvPr/>
          </p:nvSpPr>
          <p:spPr>
            <a:xfrm>
              <a:off x="6247696" y="4113590"/>
              <a:ext cx="82359" cy="129874"/>
            </a:xfrm>
            <a:custGeom>
              <a:avLst/>
              <a:gdLst/>
              <a:ahLst/>
              <a:cxnLst/>
              <a:rect l="l" t="t" r="r" b="b"/>
              <a:pathLst>
                <a:path w="312" h="492" extrusionOk="0">
                  <a:moveTo>
                    <a:pt x="198" y="492"/>
                  </a:moveTo>
                  <a:lnTo>
                    <a:pt x="198" y="492"/>
                  </a:lnTo>
                  <a:cubicBezTo>
                    <a:pt x="73" y="447"/>
                    <a:pt x="0" y="329"/>
                    <a:pt x="0" y="208"/>
                  </a:cubicBezTo>
                  <a:cubicBezTo>
                    <a:pt x="0" y="149"/>
                    <a:pt x="18" y="90"/>
                    <a:pt x="52" y="38"/>
                  </a:cubicBezTo>
                  <a:cubicBezTo>
                    <a:pt x="69" y="10"/>
                    <a:pt x="97" y="0"/>
                    <a:pt x="125" y="0"/>
                  </a:cubicBezTo>
                  <a:cubicBezTo>
                    <a:pt x="139" y="0"/>
                    <a:pt x="156" y="3"/>
                    <a:pt x="170" y="10"/>
                  </a:cubicBezTo>
                  <a:cubicBezTo>
                    <a:pt x="198" y="27"/>
                    <a:pt x="215" y="55"/>
                    <a:pt x="215" y="86"/>
                  </a:cubicBezTo>
                  <a:cubicBezTo>
                    <a:pt x="215" y="111"/>
                    <a:pt x="205" y="135"/>
                    <a:pt x="184" y="152"/>
                  </a:cubicBezTo>
                  <a:cubicBezTo>
                    <a:pt x="142" y="194"/>
                    <a:pt x="153" y="263"/>
                    <a:pt x="208" y="291"/>
                  </a:cubicBezTo>
                  <a:cubicBezTo>
                    <a:pt x="243" y="308"/>
                    <a:pt x="243" y="308"/>
                    <a:pt x="243" y="308"/>
                  </a:cubicBezTo>
                  <a:cubicBezTo>
                    <a:pt x="267" y="319"/>
                    <a:pt x="291" y="333"/>
                    <a:pt x="312" y="350"/>
                  </a:cubicBezTo>
                  <a:lnTo>
                    <a:pt x="198" y="492"/>
                  </a:lnTo>
                  <a:close/>
                </a:path>
              </a:pathLst>
            </a:custGeom>
            <a:solidFill>
              <a:srgbClr val="F1902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87" name="Google Shape;2287;p42"/>
            <p:cNvSpPr/>
            <p:nvPr/>
          </p:nvSpPr>
          <p:spPr>
            <a:xfrm>
              <a:off x="6027016" y="4078746"/>
              <a:ext cx="489669" cy="531641"/>
            </a:xfrm>
            <a:custGeom>
              <a:avLst/>
              <a:gdLst/>
              <a:ahLst/>
              <a:cxnLst/>
              <a:rect l="l" t="t" r="r" b="b"/>
              <a:pathLst>
                <a:path w="1855" h="2014" extrusionOk="0">
                  <a:moveTo>
                    <a:pt x="1855" y="499"/>
                  </a:moveTo>
                  <a:lnTo>
                    <a:pt x="1855" y="499"/>
                  </a:lnTo>
                  <a:cubicBezTo>
                    <a:pt x="1855" y="346"/>
                    <a:pt x="1755" y="222"/>
                    <a:pt x="1616" y="184"/>
                  </a:cubicBezTo>
                  <a:cubicBezTo>
                    <a:pt x="1616" y="76"/>
                    <a:pt x="1616" y="76"/>
                    <a:pt x="1616" y="76"/>
                  </a:cubicBezTo>
                  <a:cubicBezTo>
                    <a:pt x="1616" y="35"/>
                    <a:pt x="1581" y="0"/>
                    <a:pt x="1540" y="0"/>
                  </a:cubicBezTo>
                  <a:cubicBezTo>
                    <a:pt x="184" y="0"/>
                    <a:pt x="184" y="0"/>
                    <a:pt x="184" y="0"/>
                  </a:cubicBezTo>
                  <a:cubicBezTo>
                    <a:pt x="84" y="0"/>
                    <a:pt x="0" y="83"/>
                    <a:pt x="0" y="184"/>
                  </a:cubicBezTo>
                  <a:cubicBezTo>
                    <a:pt x="0" y="1782"/>
                    <a:pt x="0" y="1782"/>
                    <a:pt x="0" y="1782"/>
                  </a:cubicBezTo>
                  <a:lnTo>
                    <a:pt x="0" y="1782"/>
                  </a:lnTo>
                  <a:cubicBezTo>
                    <a:pt x="0" y="1834"/>
                    <a:pt x="18" y="1883"/>
                    <a:pt x="53" y="1924"/>
                  </a:cubicBezTo>
                  <a:cubicBezTo>
                    <a:pt x="59" y="1934"/>
                    <a:pt x="70" y="1938"/>
                    <a:pt x="84" y="1934"/>
                  </a:cubicBezTo>
                  <a:cubicBezTo>
                    <a:pt x="105" y="1927"/>
                    <a:pt x="112" y="1904"/>
                    <a:pt x="98" y="1890"/>
                  </a:cubicBezTo>
                  <a:cubicBezTo>
                    <a:pt x="66" y="1851"/>
                    <a:pt x="56" y="1803"/>
                    <a:pt x="63" y="1751"/>
                  </a:cubicBezTo>
                  <a:cubicBezTo>
                    <a:pt x="66" y="1730"/>
                    <a:pt x="77" y="1709"/>
                    <a:pt x="87" y="1688"/>
                  </a:cubicBezTo>
                  <a:cubicBezTo>
                    <a:pt x="122" y="1640"/>
                    <a:pt x="177" y="1609"/>
                    <a:pt x="236" y="1609"/>
                  </a:cubicBezTo>
                  <a:cubicBezTo>
                    <a:pt x="1519" y="1609"/>
                    <a:pt x="1519" y="1609"/>
                    <a:pt x="1519" y="1609"/>
                  </a:cubicBezTo>
                  <a:cubicBezTo>
                    <a:pt x="1537" y="1609"/>
                    <a:pt x="1551" y="1619"/>
                    <a:pt x="1554" y="1633"/>
                  </a:cubicBezTo>
                  <a:cubicBezTo>
                    <a:pt x="1561" y="1650"/>
                    <a:pt x="1554" y="1668"/>
                    <a:pt x="1537" y="1678"/>
                  </a:cubicBezTo>
                  <a:cubicBezTo>
                    <a:pt x="1530" y="1678"/>
                    <a:pt x="1526" y="1681"/>
                    <a:pt x="1519" y="1681"/>
                  </a:cubicBezTo>
                  <a:cubicBezTo>
                    <a:pt x="236" y="1681"/>
                    <a:pt x="236" y="1681"/>
                    <a:pt x="236" y="1681"/>
                  </a:cubicBezTo>
                  <a:cubicBezTo>
                    <a:pt x="181" y="1681"/>
                    <a:pt x="132" y="1723"/>
                    <a:pt x="132" y="1779"/>
                  </a:cubicBezTo>
                  <a:cubicBezTo>
                    <a:pt x="129" y="1838"/>
                    <a:pt x="177" y="1886"/>
                    <a:pt x="233" y="1886"/>
                  </a:cubicBezTo>
                  <a:cubicBezTo>
                    <a:pt x="1519" y="1886"/>
                    <a:pt x="1519" y="1886"/>
                    <a:pt x="1519" y="1886"/>
                  </a:cubicBezTo>
                  <a:cubicBezTo>
                    <a:pt x="1533" y="1886"/>
                    <a:pt x="1547" y="1893"/>
                    <a:pt x="1554" y="1907"/>
                  </a:cubicBezTo>
                  <a:cubicBezTo>
                    <a:pt x="1557" y="1924"/>
                    <a:pt x="1551" y="1945"/>
                    <a:pt x="1533" y="1952"/>
                  </a:cubicBezTo>
                  <a:cubicBezTo>
                    <a:pt x="1530" y="1955"/>
                    <a:pt x="1526" y="1955"/>
                    <a:pt x="1519" y="1955"/>
                  </a:cubicBezTo>
                  <a:cubicBezTo>
                    <a:pt x="236" y="1955"/>
                    <a:pt x="236" y="1955"/>
                    <a:pt x="236" y="1955"/>
                  </a:cubicBezTo>
                  <a:cubicBezTo>
                    <a:pt x="222" y="1955"/>
                    <a:pt x="208" y="1955"/>
                    <a:pt x="195" y="1952"/>
                  </a:cubicBezTo>
                  <a:cubicBezTo>
                    <a:pt x="181" y="1948"/>
                    <a:pt x="167" y="1955"/>
                    <a:pt x="160" y="1969"/>
                  </a:cubicBezTo>
                  <a:cubicBezTo>
                    <a:pt x="153" y="1987"/>
                    <a:pt x="163" y="2004"/>
                    <a:pt x="181" y="2007"/>
                  </a:cubicBezTo>
                  <a:cubicBezTo>
                    <a:pt x="198" y="2011"/>
                    <a:pt x="219" y="2014"/>
                    <a:pt x="236" y="2014"/>
                  </a:cubicBezTo>
                  <a:cubicBezTo>
                    <a:pt x="1519" y="2014"/>
                    <a:pt x="1519" y="2014"/>
                    <a:pt x="1519" y="2014"/>
                  </a:cubicBezTo>
                  <a:cubicBezTo>
                    <a:pt x="1540" y="2014"/>
                    <a:pt x="1561" y="2007"/>
                    <a:pt x="1578" y="1997"/>
                  </a:cubicBezTo>
                  <a:cubicBezTo>
                    <a:pt x="1602" y="1976"/>
                    <a:pt x="1616" y="1948"/>
                    <a:pt x="1616" y="1921"/>
                  </a:cubicBezTo>
                  <a:lnTo>
                    <a:pt x="1616" y="1921"/>
                  </a:lnTo>
                  <a:cubicBezTo>
                    <a:pt x="1616" y="1480"/>
                    <a:pt x="1616" y="1480"/>
                    <a:pt x="1616" y="1480"/>
                  </a:cubicBezTo>
                  <a:cubicBezTo>
                    <a:pt x="1623" y="1480"/>
                    <a:pt x="1630" y="1477"/>
                    <a:pt x="1637" y="1477"/>
                  </a:cubicBezTo>
                  <a:cubicBezTo>
                    <a:pt x="1647" y="1473"/>
                    <a:pt x="1658" y="1463"/>
                    <a:pt x="1661" y="1452"/>
                  </a:cubicBezTo>
                  <a:cubicBezTo>
                    <a:pt x="1693" y="1328"/>
                    <a:pt x="1682" y="1196"/>
                    <a:pt x="1627" y="1082"/>
                  </a:cubicBezTo>
                  <a:cubicBezTo>
                    <a:pt x="1675" y="1023"/>
                    <a:pt x="1703" y="950"/>
                    <a:pt x="1703" y="874"/>
                  </a:cubicBezTo>
                  <a:cubicBezTo>
                    <a:pt x="1703" y="842"/>
                    <a:pt x="1696" y="811"/>
                    <a:pt x="1689" y="783"/>
                  </a:cubicBezTo>
                  <a:cubicBezTo>
                    <a:pt x="1793" y="728"/>
                    <a:pt x="1855" y="617"/>
                    <a:pt x="1855" y="499"/>
                  </a:cubicBezTo>
                  <a:moveTo>
                    <a:pt x="191" y="1782"/>
                  </a:moveTo>
                  <a:lnTo>
                    <a:pt x="191" y="1782"/>
                  </a:lnTo>
                  <a:cubicBezTo>
                    <a:pt x="191" y="1758"/>
                    <a:pt x="208" y="1740"/>
                    <a:pt x="233" y="1740"/>
                  </a:cubicBezTo>
                  <a:cubicBezTo>
                    <a:pt x="1412" y="1740"/>
                    <a:pt x="1412" y="1740"/>
                    <a:pt x="1412" y="1740"/>
                  </a:cubicBezTo>
                  <a:cubicBezTo>
                    <a:pt x="1412" y="1827"/>
                    <a:pt x="1412" y="1827"/>
                    <a:pt x="1412" y="1827"/>
                  </a:cubicBezTo>
                  <a:cubicBezTo>
                    <a:pt x="233" y="1827"/>
                    <a:pt x="233" y="1827"/>
                    <a:pt x="233" y="1827"/>
                  </a:cubicBezTo>
                  <a:cubicBezTo>
                    <a:pt x="208" y="1827"/>
                    <a:pt x="191" y="1806"/>
                    <a:pt x="191" y="1782"/>
                  </a:cubicBezTo>
                  <a:moveTo>
                    <a:pt x="1519" y="1827"/>
                  </a:moveTo>
                  <a:lnTo>
                    <a:pt x="1519" y="1827"/>
                  </a:lnTo>
                  <a:cubicBezTo>
                    <a:pt x="1471" y="1827"/>
                    <a:pt x="1471" y="1827"/>
                    <a:pt x="1471" y="1827"/>
                  </a:cubicBezTo>
                  <a:cubicBezTo>
                    <a:pt x="1471" y="1740"/>
                    <a:pt x="1471" y="1740"/>
                    <a:pt x="1471" y="1740"/>
                  </a:cubicBezTo>
                  <a:cubicBezTo>
                    <a:pt x="1519" y="1740"/>
                    <a:pt x="1519" y="1740"/>
                    <a:pt x="1519" y="1740"/>
                  </a:cubicBezTo>
                  <a:cubicBezTo>
                    <a:pt x="1533" y="1740"/>
                    <a:pt x="1544" y="1737"/>
                    <a:pt x="1557" y="1733"/>
                  </a:cubicBezTo>
                  <a:cubicBezTo>
                    <a:pt x="1557" y="1834"/>
                    <a:pt x="1557" y="1834"/>
                    <a:pt x="1557" y="1834"/>
                  </a:cubicBezTo>
                  <a:cubicBezTo>
                    <a:pt x="1544" y="1827"/>
                    <a:pt x="1533" y="1827"/>
                    <a:pt x="1519" y="1827"/>
                  </a:cubicBezTo>
                  <a:moveTo>
                    <a:pt x="1554" y="1553"/>
                  </a:moveTo>
                  <a:lnTo>
                    <a:pt x="1554" y="1553"/>
                  </a:lnTo>
                  <a:cubicBezTo>
                    <a:pt x="1544" y="1550"/>
                    <a:pt x="1519" y="1546"/>
                    <a:pt x="1519" y="1546"/>
                  </a:cubicBezTo>
                  <a:cubicBezTo>
                    <a:pt x="236" y="1546"/>
                    <a:pt x="236" y="1546"/>
                    <a:pt x="236" y="1546"/>
                  </a:cubicBezTo>
                  <a:cubicBezTo>
                    <a:pt x="174" y="1546"/>
                    <a:pt x="115" y="1571"/>
                    <a:pt x="70" y="1616"/>
                  </a:cubicBezTo>
                  <a:cubicBezTo>
                    <a:pt x="66" y="1619"/>
                    <a:pt x="63" y="1623"/>
                    <a:pt x="59" y="1626"/>
                  </a:cubicBezTo>
                  <a:cubicBezTo>
                    <a:pt x="59" y="173"/>
                    <a:pt x="59" y="173"/>
                    <a:pt x="59" y="173"/>
                  </a:cubicBezTo>
                  <a:cubicBezTo>
                    <a:pt x="59" y="111"/>
                    <a:pt x="112" y="59"/>
                    <a:pt x="177" y="59"/>
                  </a:cubicBezTo>
                  <a:cubicBezTo>
                    <a:pt x="1530" y="59"/>
                    <a:pt x="1530" y="59"/>
                    <a:pt x="1530" y="59"/>
                  </a:cubicBezTo>
                  <a:cubicBezTo>
                    <a:pt x="1544" y="59"/>
                    <a:pt x="1554" y="69"/>
                    <a:pt x="1554" y="83"/>
                  </a:cubicBezTo>
                  <a:cubicBezTo>
                    <a:pt x="1554" y="173"/>
                    <a:pt x="1554" y="173"/>
                    <a:pt x="1554" y="173"/>
                  </a:cubicBezTo>
                  <a:cubicBezTo>
                    <a:pt x="1554" y="173"/>
                    <a:pt x="1537" y="173"/>
                    <a:pt x="1530" y="173"/>
                  </a:cubicBezTo>
                  <a:cubicBezTo>
                    <a:pt x="1502" y="173"/>
                    <a:pt x="1478" y="177"/>
                    <a:pt x="1453" y="180"/>
                  </a:cubicBezTo>
                  <a:cubicBezTo>
                    <a:pt x="1446" y="173"/>
                    <a:pt x="1439" y="163"/>
                    <a:pt x="1432" y="152"/>
                  </a:cubicBezTo>
                  <a:cubicBezTo>
                    <a:pt x="1398" y="100"/>
                    <a:pt x="1332" y="86"/>
                    <a:pt x="1280" y="114"/>
                  </a:cubicBezTo>
                  <a:cubicBezTo>
                    <a:pt x="1245" y="135"/>
                    <a:pt x="1224" y="166"/>
                    <a:pt x="1221" y="204"/>
                  </a:cubicBezTo>
                  <a:cubicBezTo>
                    <a:pt x="1218" y="211"/>
                    <a:pt x="1218" y="222"/>
                    <a:pt x="1221" y="229"/>
                  </a:cubicBezTo>
                  <a:cubicBezTo>
                    <a:pt x="1172" y="218"/>
                    <a:pt x="1124" y="218"/>
                    <a:pt x="1079" y="229"/>
                  </a:cubicBezTo>
                  <a:cubicBezTo>
                    <a:pt x="1079" y="225"/>
                    <a:pt x="1079" y="222"/>
                    <a:pt x="1079" y="218"/>
                  </a:cubicBezTo>
                  <a:cubicBezTo>
                    <a:pt x="1079" y="177"/>
                    <a:pt x="1055" y="135"/>
                    <a:pt x="1020" y="114"/>
                  </a:cubicBezTo>
                  <a:cubicBezTo>
                    <a:pt x="1003" y="107"/>
                    <a:pt x="982" y="100"/>
                    <a:pt x="961" y="100"/>
                  </a:cubicBezTo>
                  <a:cubicBezTo>
                    <a:pt x="923" y="100"/>
                    <a:pt x="884" y="121"/>
                    <a:pt x="864" y="152"/>
                  </a:cubicBezTo>
                  <a:cubicBezTo>
                    <a:pt x="857" y="163"/>
                    <a:pt x="850" y="173"/>
                    <a:pt x="847" y="180"/>
                  </a:cubicBezTo>
                  <a:cubicBezTo>
                    <a:pt x="822" y="177"/>
                    <a:pt x="795" y="173"/>
                    <a:pt x="770" y="173"/>
                  </a:cubicBezTo>
                  <a:cubicBezTo>
                    <a:pt x="590" y="173"/>
                    <a:pt x="441" y="319"/>
                    <a:pt x="441" y="499"/>
                  </a:cubicBezTo>
                  <a:cubicBezTo>
                    <a:pt x="441" y="506"/>
                    <a:pt x="444" y="513"/>
                    <a:pt x="444" y="520"/>
                  </a:cubicBezTo>
                  <a:cubicBezTo>
                    <a:pt x="351" y="568"/>
                    <a:pt x="274" y="641"/>
                    <a:pt x="222" y="732"/>
                  </a:cubicBezTo>
                  <a:cubicBezTo>
                    <a:pt x="219" y="742"/>
                    <a:pt x="219" y="752"/>
                    <a:pt x="222" y="759"/>
                  </a:cubicBezTo>
                  <a:cubicBezTo>
                    <a:pt x="299" y="887"/>
                    <a:pt x="416" y="981"/>
                    <a:pt x="559" y="1016"/>
                  </a:cubicBezTo>
                  <a:cubicBezTo>
                    <a:pt x="545" y="1043"/>
                    <a:pt x="531" y="1075"/>
                    <a:pt x="521" y="1106"/>
                  </a:cubicBezTo>
                  <a:cubicBezTo>
                    <a:pt x="517" y="1123"/>
                    <a:pt x="528" y="1137"/>
                    <a:pt x="541" y="1144"/>
                  </a:cubicBezTo>
                  <a:cubicBezTo>
                    <a:pt x="545" y="1144"/>
                    <a:pt x="548" y="1144"/>
                    <a:pt x="552" y="1144"/>
                  </a:cubicBezTo>
                  <a:cubicBezTo>
                    <a:pt x="562" y="1144"/>
                    <a:pt x="576" y="1137"/>
                    <a:pt x="580" y="1123"/>
                  </a:cubicBezTo>
                  <a:cubicBezTo>
                    <a:pt x="590" y="1085"/>
                    <a:pt x="607" y="1047"/>
                    <a:pt x="628" y="1009"/>
                  </a:cubicBezTo>
                  <a:cubicBezTo>
                    <a:pt x="680" y="1123"/>
                    <a:pt x="795" y="1200"/>
                    <a:pt x="923" y="1200"/>
                  </a:cubicBezTo>
                  <a:cubicBezTo>
                    <a:pt x="985" y="1200"/>
                    <a:pt x="1048" y="1182"/>
                    <a:pt x="1096" y="1151"/>
                  </a:cubicBezTo>
                  <a:cubicBezTo>
                    <a:pt x="1079" y="1182"/>
                    <a:pt x="1055" y="1214"/>
                    <a:pt x="1023" y="1241"/>
                  </a:cubicBezTo>
                  <a:cubicBezTo>
                    <a:pt x="905" y="1359"/>
                    <a:pt x="732" y="1411"/>
                    <a:pt x="569" y="1373"/>
                  </a:cubicBezTo>
                  <a:cubicBezTo>
                    <a:pt x="562" y="1331"/>
                    <a:pt x="559" y="1290"/>
                    <a:pt x="559" y="1251"/>
                  </a:cubicBezTo>
                  <a:cubicBezTo>
                    <a:pt x="559" y="1234"/>
                    <a:pt x="545" y="1220"/>
                    <a:pt x="531" y="1220"/>
                  </a:cubicBezTo>
                  <a:cubicBezTo>
                    <a:pt x="514" y="1220"/>
                    <a:pt x="500" y="1231"/>
                    <a:pt x="500" y="1248"/>
                  </a:cubicBezTo>
                  <a:cubicBezTo>
                    <a:pt x="496" y="1300"/>
                    <a:pt x="503" y="1352"/>
                    <a:pt x="517" y="1404"/>
                  </a:cubicBezTo>
                  <a:cubicBezTo>
                    <a:pt x="521" y="1415"/>
                    <a:pt x="528" y="1422"/>
                    <a:pt x="538" y="1425"/>
                  </a:cubicBezTo>
                  <a:cubicBezTo>
                    <a:pt x="587" y="1439"/>
                    <a:pt x="631" y="1442"/>
                    <a:pt x="680" y="1442"/>
                  </a:cubicBezTo>
                  <a:cubicBezTo>
                    <a:pt x="822" y="1442"/>
                    <a:pt x="961" y="1387"/>
                    <a:pt x="1065" y="1283"/>
                  </a:cubicBezTo>
                  <a:cubicBezTo>
                    <a:pt x="1079" y="1300"/>
                    <a:pt x="1093" y="1317"/>
                    <a:pt x="1110" y="1335"/>
                  </a:cubicBezTo>
                  <a:cubicBezTo>
                    <a:pt x="1214" y="1439"/>
                    <a:pt x="1353" y="1494"/>
                    <a:pt x="1498" y="1494"/>
                  </a:cubicBezTo>
                  <a:cubicBezTo>
                    <a:pt x="1516" y="1494"/>
                    <a:pt x="1537" y="1494"/>
                    <a:pt x="1557" y="1491"/>
                  </a:cubicBezTo>
                  <a:cubicBezTo>
                    <a:pt x="1557" y="1553"/>
                    <a:pt x="1557" y="1553"/>
                    <a:pt x="1557" y="1553"/>
                  </a:cubicBezTo>
                  <a:lnTo>
                    <a:pt x="1554" y="1553"/>
                  </a:lnTo>
                  <a:moveTo>
                    <a:pt x="1048" y="887"/>
                  </a:moveTo>
                  <a:lnTo>
                    <a:pt x="1048" y="887"/>
                  </a:lnTo>
                  <a:cubicBezTo>
                    <a:pt x="1051" y="953"/>
                    <a:pt x="1072" y="1016"/>
                    <a:pt x="1110" y="1064"/>
                  </a:cubicBezTo>
                  <a:cubicBezTo>
                    <a:pt x="1062" y="1113"/>
                    <a:pt x="996" y="1141"/>
                    <a:pt x="923" y="1141"/>
                  </a:cubicBezTo>
                  <a:cubicBezTo>
                    <a:pt x="777" y="1141"/>
                    <a:pt x="656" y="1019"/>
                    <a:pt x="656" y="874"/>
                  </a:cubicBezTo>
                  <a:cubicBezTo>
                    <a:pt x="656" y="839"/>
                    <a:pt x="663" y="808"/>
                    <a:pt x="673" y="780"/>
                  </a:cubicBezTo>
                  <a:cubicBezTo>
                    <a:pt x="697" y="714"/>
                    <a:pt x="746" y="662"/>
                    <a:pt x="808" y="631"/>
                  </a:cubicBezTo>
                  <a:cubicBezTo>
                    <a:pt x="826" y="697"/>
                    <a:pt x="860" y="759"/>
                    <a:pt x="909" y="804"/>
                  </a:cubicBezTo>
                  <a:cubicBezTo>
                    <a:pt x="843" y="870"/>
                    <a:pt x="812" y="943"/>
                    <a:pt x="808" y="947"/>
                  </a:cubicBezTo>
                  <a:cubicBezTo>
                    <a:pt x="802" y="964"/>
                    <a:pt x="808" y="981"/>
                    <a:pt x="822" y="988"/>
                  </a:cubicBezTo>
                  <a:cubicBezTo>
                    <a:pt x="829" y="988"/>
                    <a:pt x="833" y="988"/>
                    <a:pt x="836" y="988"/>
                  </a:cubicBezTo>
                  <a:cubicBezTo>
                    <a:pt x="847" y="988"/>
                    <a:pt x="857" y="981"/>
                    <a:pt x="864" y="971"/>
                  </a:cubicBezTo>
                  <a:cubicBezTo>
                    <a:pt x="864" y="971"/>
                    <a:pt x="895" y="901"/>
                    <a:pt x="954" y="842"/>
                  </a:cubicBezTo>
                  <a:cubicBezTo>
                    <a:pt x="982" y="860"/>
                    <a:pt x="1013" y="877"/>
                    <a:pt x="1048" y="887"/>
                  </a:cubicBezTo>
                  <a:moveTo>
                    <a:pt x="590" y="964"/>
                  </a:moveTo>
                  <a:lnTo>
                    <a:pt x="590" y="964"/>
                  </a:lnTo>
                  <a:cubicBezTo>
                    <a:pt x="462" y="936"/>
                    <a:pt x="354" y="856"/>
                    <a:pt x="285" y="745"/>
                  </a:cubicBezTo>
                  <a:cubicBezTo>
                    <a:pt x="326" y="679"/>
                    <a:pt x="385" y="620"/>
                    <a:pt x="455" y="582"/>
                  </a:cubicBezTo>
                  <a:cubicBezTo>
                    <a:pt x="475" y="666"/>
                    <a:pt x="531" y="742"/>
                    <a:pt x="611" y="783"/>
                  </a:cubicBezTo>
                  <a:cubicBezTo>
                    <a:pt x="600" y="811"/>
                    <a:pt x="597" y="842"/>
                    <a:pt x="597" y="874"/>
                  </a:cubicBezTo>
                  <a:cubicBezTo>
                    <a:pt x="597" y="894"/>
                    <a:pt x="600" y="919"/>
                    <a:pt x="604" y="940"/>
                  </a:cubicBezTo>
                  <a:cubicBezTo>
                    <a:pt x="600" y="947"/>
                    <a:pt x="593" y="957"/>
                    <a:pt x="590" y="964"/>
                  </a:cubicBezTo>
                  <a:moveTo>
                    <a:pt x="1148" y="444"/>
                  </a:moveTo>
                  <a:lnTo>
                    <a:pt x="1148" y="444"/>
                  </a:lnTo>
                  <a:cubicBezTo>
                    <a:pt x="1131" y="433"/>
                    <a:pt x="1113" y="423"/>
                    <a:pt x="1093" y="412"/>
                  </a:cubicBezTo>
                  <a:cubicBezTo>
                    <a:pt x="1124" y="385"/>
                    <a:pt x="1183" y="350"/>
                    <a:pt x="1273" y="360"/>
                  </a:cubicBezTo>
                  <a:cubicBezTo>
                    <a:pt x="1270" y="374"/>
                    <a:pt x="1259" y="388"/>
                    <a:pt x="1242" y="395"/>
                  </a:cubicBezTo>
                  <a:cubicBezTo>
                    <a:pt x="1207" y="412"/>
                    <a:pt x="1207" y="412"/>
                    <a:pt x="1207" y="412"/>
                  </a:cubicBezTo>
                  <a:cubicBezTo>
                    <a:pt x="1186" y="423"/>
                    <a:pt x="1169" y="433"/>
                    <a:pt x="1148" y="444"/>
                  </a:cubicBezTo>
                  <a:moveTo>
                    <a:pt x="1037" y="381"/>
                  </a:moveTo>
                  <a:lnTo>
                    <a:pt x="1037" y="381"/>
                  </a:lnTo>
                  <a:cubicBezTo>
                    <a:pt x="1030" y="374"/>
                    <a:pt x="1027" y="364"/>
                    <a:pt x="1023" y="353"/>
                  </a:cubicBezTo>
                  <a:cubicBezTo>
                    <a:pt x="1020" y="336"/>
                    <a:pt x="1027" y="319"/>
                    <a:pt x="1041" y="308"/>
                  </a:cubicBezTo>
                  <a:cubicBezTo>
                    <a:pt x="1103" y="274"/>
                    <a:pt x="1176" y="270"/>
                    <a:pt x="1242" y="298"/>
                  </a:cubicBezTo>
                  <a:cubicBezTo>
                    <a:pt x="1134" y="302"/>
                    <a:pt x="1069" y="350"/>
                    <a:pt x="1037" y="381"/>
                  </a:cubicBezTo>
                  <a:moveTo>
                    <a:pt x="1003" y="263"/>
                  </a:moveTo>
                  <a:lnTo>
                    <a:pt x="1003" y="263"/>
                  </a:lnTo>
                  <a:cubicBezTo>
                    <a:pt x="975" y="288"/>
                    <a:pt x="961" y="326"/>
                    <a:pt x="964" y="364"/>
                  </a:cubicBezTo>
                  <a:cubicBezTo>
                    <a:pt x="971" y="402"/>
                    <a:pt x="996" y="433"/>
                    <a:pt x="1030" y="447"/>
                  </a:cubicBezTo>
                  <a:cubicBezTo>
                    <a:pt x="1065" y="465"/>
                    <a:pt x="1065" y="465"/>
                    <a:pt x="1065" y="465"/>
                  </a:cubicBezTo>
                  <a:cubicBezTo>
                    <a:pt x="1079" y="471"/>
                    <a:pt x="1089" y="478"/>
                    <a:pt x="1099" y="485"/>
                  </a:cubicBezTo>
                  <a:cubicBezTo>
                    <a:pt x="1069" y="513"/>
                    <a:pt x="1041" y="548"/>
                    <a:pt x="1020" y="586"/>
                  </a:cubicBezTo>
                  <a:cubicBezTo>
                    <a:pt x="926" y="541"/>
                    <a:pt x="864" y="444"/>
                    <a:pt x="864" y="340"/>
                  </a:cubicBezTo>
                  <a:cubicBezTo>
                    <a:pt x="864" y="284"/>
                    <a:pt x="881" y="232"/>
                    <a:pt x="912" y="184"/>
                  </a:cubicBezTo>
                  <a:cubicBezTo>
                    <a:pt x="923" y="170"/>
                    <a:pt x="944" y="159"/>
                    <a:pt x="961" y="159"/>
                  </a:cubicBezTo>
                  <a:cubicBezTo>
                    <a:pt x="971" y="159"/>
                    <a:pt x="982" y="163"/>
                    <a:pt x="989" y="166"/>
                  </a:cubicBezTo>
                  <a:cubicBezTo>
                    <a:pt x="1010" y="177"/>
                    <a:pt x="1020" y="198"/>
                    <a:pt x="1020" y="218"/>
                  </a:cubicBezTo>
                  <a:cubicBezTo>
                    <a:pt x="1020" y="236"/>
                    <a:pt x="1013" y="250"/>
                    <a:pt x="1003" y="263"/>
                  </a:cubicBezTo>
                  <a:moveTo>
                    <a:pt x="815" y="412"/>
                  </a:moveTo>
                  <a:lnTo>
                    <a:pt x="815" y="412"/>
                  </a:lnTo>
                  <a:cubicBezTo>
                    <a:pt x="756" y="409"/>
                    <a:pt x="683" y="423"/>
                    <a:pt x="611" y="475"/>
                  </a:cubicBezTo>
                  <a:cubicBezTo>
                    <a:pt x="597" y="485"/>
                    <a:pt x="593" y="503"/>
                    <a:pt x="604" y="517"/>
                  </a:cubicBezTo>
                  <a:cubicBezTo>
                    <a:pt x="611" y="524"/>
                    <a:pt x="618" y="527"/>
                    <a:pt x="628" y="527"/>
                  </a:cubicBezTo>
                  <a:cubicBezTo>
                    <a:pt x="635" y="527"/>
                    <a:pt x="638" y="527"/>
                    <a:pt x="645" y="524"/>
                  </a:cubicBezTo>
                  <a:cubicBezTo>
                    <a:pt x="694" y="485"/>
                    <a:pt x="753" y="468"/>
                    <a:pt x="812" y="471"/>
                  </a:cubicBezTo>
                  <a:cubicBezTo>
                    <a:pt x="805" y="499"/>
                    <a:pt x="802" y="527"/>
                    <a:pt x="802" y="554"/>
                  </a:cubicBezTo>
                  <a:cubicBezTo>
                    <a:pt x="802" y="558"/>
                    <a:pt x="802" y="565"/>
                    <a:pt x="802" y="568"/>
                  </a:cubicBezTo>
                  <a:cubicBezTo>
                    <a:pt x="729" y="600"/>
                    <a:pt x="666" y="659"/>
                    <a:pt x="631" y="728"/>
                  </a:cubicBezTo>
                  <a:cubicBezTo>
                    <a:pt x="552" y="679"/>
                    <a:pt x="503" y="593"/>
                    <a:pt x="503" y="499"/>
                  </a:cubicBezTo>
                  <a:cubicBezTo>
                    <a:pt x="503" y="350"/>
                    <a:pt x="621" y="232"/>
                    <a:pt x="770" y="232"/>
                  </a:cubicBezTo>
                  <a:cubicBezTo>
                    <a:pt x="788" y="232"/>
                    <a:pt x="805" y="232"/>
                    <a:pt x="822" y="236"/>
                  </a:cubicBezTo>
                  <a:cubicBezTo>
                    <a:pt x="812" y="270"/>
                    <a:pt x="805" y="305"/>
                    <a:pt x="805" y="340"/>
                  </a:cubicBezTo>
                  <a:cubicBezTo>
                    <a:pt x="805" y="364"/>
                    <a:pt x="808" y="388"/>
                    <a:pt x="815" y="412"/>
                  </a:cubicBezTo>
                  <a:moveTo>
                    <a:pt x="950" y="763"/>
                  </a:moveTo>
                  <a:lnTo>
                    <a:pt x="950" y="763"/>
                  </a:lnTo>
                  <a:cubicBezTo>
                    <a:pt x="895" y="711"/>
                    <a:pt x="860" y="638"/>
                    <a:pt x="860" y="554"/>
                  </a:cubicBezTo>
                  <a:cubicBezTo>
                    <a:pt x="860" y="544"/>
                    <a:pt x="860" y="534"/>
                    <a:pt x="860" y="524"/>
                  </a:cubicBezTo>
                  <a:cubicBezTo>
                    <a:pt x="895" y="572"/>
                    <a:pt x="940" y="614"/>
                    <a:pt x="996" y="638"/>
                  </a:cubicBezTo>
                  <a:cubicBezTo>
                    <a:pt x="996" y="641"/>
                    <a:pt x="996" y="641"/>
                    <a:pt x="996" y="645"/>
                  </a:cubicBezTo>
                  <a:lnTo>
                    <a:pt x="950" y="763"/>
                  </a:lnTo>
                  <a:moveTo>
                    <a:pt x="1051" y="666"/>
                  </a:moveTo>
                  <a:lnTo>
                    <a:pt x="1051" y="666"/>
                  </a:lnTo>
                  <a:cubicBezTo>
                    <a:pt x="1082" y="575"/>
                    <a:pt x="1148" y="506"/>
                    <a:pt x="1231" y="465"/>
                  </a:cubicBezTo>
                  <a:cubicBezTo>
                    <a:pt x="1270" y="447"/>
                    <a:pt x="1270" y="447"/>
                    <a:pt x="1270" y="447"/>
                  </a:cubicBezTo>
                  <a:cubicBezTo>
                    <a:pt x="1304" y="433"/>
                    <a:pt x="1325" y="402"/>
                    <a:pt x="1332" y="364"/>
                  </a:cubicBezTo>
                  <a:cubicBezTo>
                    <a:pt x="1339" y="326"/>
                    <a:pt x="1325" y="288"/>
                    <a:pt x="1297" y="263"/>
                  </a:cubicBezTo>
                  <a:cubicBezTo>
                    <a:pt x="1283" y="250"/>
                    <a:pt x="1277" y="232"/>
                    <a:pt x="1280" y="211"/>
                  </a:cubicBezTo>
                  <a:cubicBezTo>
                    <a:pt x="1280" y="194"/>
                    <a:pt x="1290" y="177"/>
                    <a:pt x="1308" y="166"/>
                  </a:cubicBezTo>
                  <a:cubicBezTo>
                    <a:pt x="1318" y="163"/>
                    <a:pt x="1328" y="159"/>
                    <a:pt x="1335" y="159"/>
                  </a:cubicBezTo>
                  <a:cubicBezTo>
                    <a:pt x="1356" y="159"/>
                    <a:pt x="1373" y="170"/>
                    <a:pt x="1384" y="184"/>
                  </a:cubicBezTo>
                  <a:cubicBezTo>
                    <a:pt x="1436" y="257"/>
                    <a:pt x="1446" y="346"/>
                    <a:pt x="1419" y="426"/>
                  </a:cubicBezTo>
                  <a:cubicBezTo>
                    <a:pt x="1391" y="510"/>
                    <a:pt x="1325" y="572"/>
                    <a:pt x="1242" y="600"/>
                  </a:cubicBezTo>
                  <a:cubicBezTo>
                    <a:pt x="1165" y="624"/>
                    <a:pt x="1096" y="662"/>
                    <a:pt x="1034" y="714"/>
                  </a:cubicBezTo>
                  <a:cubicBezTo>
                    <a:pt x="1030" y="718"/>
                    <a:pt x="1030" y="718"/>
                    <a:pt x="1030" y="718"/>
                  </a:cubicBezTo>
                  <a:lnTo>
                    <a:pt x="1051" y="666"/>
                  </a:lnTo>
                  <a:moveTo>
                    <a:pt x="1606" y="1422"/>
                  </a:moveTo>
                  <a:lnTo>
                    <a:pt x="1606" y="1422"/>
                  </a:lnTo>
                  <a:cubicBezTo>
                    <a:pt x="1443" y="1459"/>
                    <a:pt x="1270" y="1411"/>
                    <a:pt x="1152" y="1293"/>
                  </a:cubicBezTo>
                  <a:cubicBezTo>
                    <a:pt x="1134" y="1276"/>
                    <a:pt x="1120" y="1258"/>
                    <a:pt x="1106" y="1241"/>
                  </a:cubicBezTo>
                  <a:cubicBezTo>
                    <a:pt x="1134" y="1207"/>
                    <a:pt x="1155" y="1168"/>
                    <a:pt x="1176" y="1130"/>
                  </a:cubicBezTo>
                  <a:cubicBezTo>
                    <a:pt x="1228" y="1172"/>
                    <a:pt x="1297" y="1200"/>
                    <a:pt x="1373" y="1200"/>
                  </a:cubicBezTo>
                  <a:cubicBezTo>
                    <a:pt x="1453" y="1200"/>
                    <a:pt x="1523" y="1172"/>
                    <a:pt x="1581" y="1127"/>
                  </a:cubicBezTo>
                  <a:cubicBezTo>
                    <a:pt x="1620" y="1220"/>
                    <a:pt x="1627" y="1321"/>
                    <a:pt x="1606" y="1422"/>
                  </a:cubicBezTo>
                  <a:moveTo>
                    <a:pt x="1373" y="1141"/>
                  </a:moveTo>
                  <a:lnTo>
                    <a:pt x="1373" y="1141"/>
                  </a:lnTo>
                  <a:cubicBezTo>
                    <a:pt x="1235" y="1141"/>
                    <a:pt x="1120" y="1033"/>
                    <a:pt x="1106" y="898"/>
                  </a:cubicBezTo>
                  <a:cubicBezTo>
                    <a:pt x="1120" y="901"/>
                    <a:pt x="1134" y="901"/>
                    <a:pt x="1148" y="901"/>
                  </a:cubicBezTo>
                  <a:cubicBezTo>
                    <a:pt x="1221" y="901"/>
                    <a:pt x="1287" y="881"/>
                    <a:pt x="1342" y="842"/>
                  </a:cubicBezTo>
                  <a:cubicBezTo>
                    <a:pt x="1401" y="905"/>
                    <a:pt x="1432" y="971"/>
                    <a:pt x="1432" y="971"/>
                  </a:cubicBezTo>
                  <a:cubicBezTo>
                    <a:pt x="1439" y="981"/>
                    <a:pt x="1450" y="988"/>
                    <a:pt x="1460" y="988"/>
                  </a:cubicBezTo>
                  <a:cubicBezTo>
                    <a:pt x="1464" y="988"/>
                    <a:pt x="1467" y="988"/>
                    <a:pt x="1471" y="988"/>
                  </a:cubicBezTo>
                  <a:cubicBezTo>
                    <a:pt x="1488" y="981"/>
                    <a:pt x="1495" y="964"/>
                    <a:pt x="1488" y="947"/>
                  </a:cubicBezTo>
                  <a:cubicBezTo>
                    <a:pt x="1485" y="943"/>
                    <a:pt x="1453" y="874"/>
                    <a:pt x="1391" y="804"/>
                  </a:cubicBezTo>
                  <a:cubicBezTo>
                    <a:pt x="1401" y="794"/>
                    <a:pt x="1408" y="783"/>
                    <a:pt x="1419" y="773"/>
                  </a:cubicBezTo>
                  <a:cubicBezTo>
                    <a:pt x="1429" y="763"/>
                    <a:pt x="1429" y="742"/>
                    <a:pt x="1415" y="732"/>
                  </a:cubicBezTo>
                  <a:cubicBezTo>
                    <a:pt x="1401" y="721"/>
                    <a:pt x="1384" y="725"/>
                    <a:pt x="1373" y="735"/>
                  </a:cubicBezTo>
                  <a:cubicBezTo>
                    <a:pt x="1318" y="804"/>
                    <a:pt x="1235" y="842"/>
                    <a:pt x="1148" y="842"/>
                  </a:cubicBezTo>
                  <a:cubicBezTo>
                    <a:pt x="1099" y="842"/>
                    <a:pt x="1055" y="832"/>
                    <a:pt x="1013" y="808"/>
                  </a:cubicBezTo>
                  <a:cubicBezTo>
                    <a:pt x="1072" y="759"/>
                    <a:pt x="1072" y="759"/>
                    <a:pt x="1072" y="759"/>
                  </a:cubicBezTo>
                  <a:cubicBezTo>
                    <a:pt x="1127" y="714"/>
                    <a:pt x="1190" y="679"/>
                    <a:pt x="1263" y="655"/>
                  </a:cubicBezTo>
                  <a:cubicBezTo>
                    <a:pt x="1335" y="631"/>
                    <a:pt x="1394" y="586"/>
                    <a:pt x="1436" y="524"/>
                  </a:cubicBezTo>
                  <a:cubicBezTo>
                    <a:pt x="1436" y="534"/>
                    <a:pt x="1439" y="544"/>
                    <a:pt x="1439" y="554"/>
                  </a:cubicBezTo>
                  <a:cubicBezTo>
                    <a:pt x="1439" y="579"/>
                    <a:pt x="1436" y="603"/>
                    <a:pt x="1429" y="627"/>
                  </a:cubicBezTo>
                  <a:cubicBezTo>
                    <a:pt x="1426" y="641"/>
                    <a:pt x="1436" y="659"/>
                    <a:pt x="1450" y="662"/>
                  </a:cubicBezTo>
                  <a:cubicBezTo>
                    <a:pt x="1453" y="662"/>
                    <a:pt x="1457" y="662"/>
                    <a:pt x="1457" y="662"/>
                  </a:cubicBezTo>
                  <a:cubicBezTo>
                    <a:pt x="1471" y="662"/>
                    <a:pt x="1481" y="655"/>
                    <a:pt x="1485" y="641"/>
                  </a:cubicBezTo>
                  <a:cubicBezTo>
                    <a:pt x="1488" y="638"/>
                    <a:pt x="1488" y="634"/>
                    <a:pt x="1488" y="631"/>
                  </a:cubicBezTo>
                  <a:cubicBezTo>
                    <a:pt x="1581" y="676"/>
                    <a:pt x="1640" y="766"/>
                    <a:pt x="1640" y="874"/>
                  </a:cubicBezTo>
                  <a:cubicBezTo>
                    <a:pt x="1640" y="1019"/>
                    <a:pt x="1523" y="1141"/>
                    <a:pt x="1373" y="1141"/>
                  </a:cubicBezTo>
                  <a:moveTo>
                    <a:pt x="1668" y="728"/>
                  </a:moveTo>
                  <a:lnTo>
                    <a:pt x="1668" y="728"/>
                  </a:lnTo>
                  <a:cubicBezTo>
                    <a:pt x="1634" y="659"/>
                    <a:pt x="1571" y="600"/>
                    <a:pt x="1498" y="568"/>
                  </a:cubicBezTo>
                  <a:cubicBezTo>
                    <a:pt x="1498" y="565"/>
                    <a:pt x="1498" y="558"/>
                    <a:pt x="1498" y="554"/>
                  </a:cubicBezTo>
                  <a:cubicBezTo>
                    <a:pt x="1498" y="527"/>
                    <a:pt x="1495" y="499"/>
                    <a:pt x="1488" y="471"/>
                  </a:cubicBezTo>
                  <a:cubicBezTo>
                    <a:pt x="1547" y="468"/>
                    <a:pt x="1602" y="485"/>
                    <a:pt x="1651" y="524"/>
                  </a:cubicBezTo>
                  <a:cubicBezTo>
                    <a:pt x="1658" y="527"/>
                    <a:pt x="1661" y="527"/>
                    <a:pt x="1668" y="527"/>
                  </a:cubicBezTo>
                  <a:cubicBezTo>
                    <a:pt x="1679" y="527"/>
                    <a:pt x="1686" y="524"/>
                    <a:pt x="1693" y="517"/>
                  </a:cubicBezTo>
                  <a:cubicBezTo>
                    <a:pt x="1703" y="503"/>
                    <a:pt x="1699" y="485"/>
                    <a:pt x="1686" y="475"/>
                  </a:cubicBezTo>
                  <a:cubicBezTo>
                    <a:pt x="1613" y="423"/>
                    <a:pt x="1540" y="409"/>
                    <a:pt x="1485" y="412"/>
                  </a:cubicBezTo>
                  <a:cubicBezTo>
                    <a:pt x="1498" y="353"/>
                    <a:pt x="1495" y="295"/>
                    <a:pt x="1478" y="236"/>
                  </a:cubicBezTo>
                  <a:cubicBezTo>
                    <a:pt x="1495" y="232"/>
                    <a:pt x="1512" y="232"/>
                    <a:pt x="1530" y="232"/>
                  </a:cubicBezTo>
                  <a:cubicBezTo>
                    <a:pt x="1675" y="232"/>
                    <a:pt x="1797" y="350"/>
                    <a:pt x="1797" y="499"/>
                  </a:cubicBezTo>
                  <a:cubicBezTo>
                    <a:pt x="1797" y="593"/>
                    <a:pt x="1748" y="679"/>
                    <a:pt x="1668" y="728"/>
                  </a:cubicBezTo>
                  <a:close/>
                </a:path>
              </a:pathLst>
            </a:custGeom>
            <a:solidFill>
              <a:srgbClr val="2C392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World Book Day by Slidesgo">
  <a:themeElements>
    <a:clrScheme name="Simple Light">
      <a:dk1>
        <a:srgbClr val="2C392F"/>
      </a:dk1>
      <a:lt1>
        <a:srgbClr val="246B55"/>
      </a:lt1>
      <a:dk2>
        <a:srgbClr val="F3FCF3"/>
      </a:dk2>
      <a:lt2>
        <a:srgbClr val="F6F2D7"/>
      </a:lt2>
      <a:accent1>
        <a:srgbClr val="F9C33C"/>
      </a:accent1>
      <a:accent2>
        <a:srgbClr val="F19022"/>
      </a:accent2>
      <a:accent3>
        <a:srgbClr val="2F8F7C"/>
      </a:accent3>
      <a:accent4>
        <a:srgbClr val="569C67"/>
      </a:accent4>
      <a:accent5>
        <a:srgbClr val="8ECBBE"/>
      </a:accent5>
      <a:accent6>
        <a:srgbClr val="FFFFFF"/>
      </a:accent6>
      <a:hlink>
        <a:srgbClr val="2C392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1394</Words>
  <Application>Microsoft Office PowerPoint</Application>
  <PresentationFormat>On-screen Show (16:9)</PresentationFormat>
  <Paragraphs>159</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Commissioner Light</vt:lpstr>
      <vt:lpstr>Commissioner</vt:lpstr>
      <vt:lpstr>Anaheim</vt:lpstr>
      <vt:lpstr>Nunito Light</vt:lpstr>
      <vt:lpstr>Arial</vt:lpstr>
      <vt:lpstr>Arbutus Slab</vt:lpstr>
      <vt:lpstr>World Book Day by Slidesgo</vt:lpstr>
      <vt:lpstr>BookMates!</vt:lpstr>
      <vt:lpstr>Agenda/Topics </vt:lpstr>
      <vt:lpstr>“There is no friend as loyal as a book.”</vt:lpstr>
      <vt:lpstr>Problem Statement</vt:lpstr>
      <vt:lpstr>PowerPoint Presentation</vt:lpstr>
      <vt:lpstr>Scenario</vt:lpstr>
      <vt:lpstr>PowerPoint Presentation</vt:lpstr>
      <vt:lpstr>PowerPoint Presentation</vt:lpstr>
      <vt:lpstr>Introduction</vt:lpstr>
      <vt:lpstr>Overview</vt:lpstr>
      <vt:lpstr>Features:</vt:lpstr>
      <vt:lpstr>Existing System</vt:lpstr>
      <vt:lpstr>Advantages:</vt:lpstr>
      <vt:lpstr>Implementation:</vt:lpstr>
      <vt:lpstr>Computer mockup</vt:lpstr>
      <vt:lpstr>Tablet mockup</vt:lpstr>
      <vt:lpstr>Table of contents</vt:lpstr>
      <vt:lpstr>Tools used </vt:lpstr>
      <vt:lpstr>PowerPoint Presentation</vt:lpstr>
      <vt:lpstr>References:</vt:lpstr>
      <vt:lpstr>Future Enhancements</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BookMates!</dc:title>
  <dc:creator>vignan</dc:creator>
  <cp:lastModifiedBy>Vijitha Nadikattu</cp:lastModifiedBy>
  <cp:revision>12</cp:revision>
  <dcterms:modified xsi:type="dcterms:W3CDTF">2025-04-25T04:18:57Z</dcterms:modified>
</cp:coreProperties>
</file>