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624"/>
  </p:normalViewPr>
  <p:slideViewPr>
    <p:cSldViewPr snapToGrid="0" snapToObjects="1">
      <p:cViewPr varScale="1">
        <p:scale>
          <a:sx n="106" d="100"/>
          <a:sy n="106" d="100"/>
        </p:scale>
        <p:origin x="5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 STATISTICS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32549" y="4907280"/>
            <a:ext cx="3659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SRIUDAYA DAMULURI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3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52400"/>
            <a:ext cx="9753600" cy="6507480"/>
          </a:xfrm>
        </p:spPr>
      </p:pic>
      <p:sp>
        <p:nvSpPr>
          <p:cNvPr id="5" name="TextBox 4"/>
          <p:cNvSpPr txBox="1"/>
          <p:nvPr/>
        </p:nvSpPr>
        <p:spPr>
          <a:xfrm>
            <a:off x="434898" y="780584"/>
            <a:ext cx="6133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</a:t>
            </a:r>
          </a:p>
          <a:p>
            <a:r>
              <a:rPr lang="en-US" sz="2400" dirty="0" smtClean="0"/>
              <a:t>I</a:t>
            </a:r>
          </a:p>
          <a:p>
            <a:r>
              <a:rPr lang="en-US" sz="2400" dirty="0" smtClean="0"/>
              <a:t>C</a:t>
            </a:r>
          </a:p>
          <a:p>
            <a:r>
              <a:rPr lang="en-US" sz="2400" dirty="0" smtClean="0"/>
              <a:t>R</a:t>
            </a:r>
          </a:p>
          <a:p>
            <a:r>
              <a:rPr lang="en-US" sz="2400" dirty="0" smtClean="0"/>
              <a:t>O</a:t>
            </a:r>
          </a:p>
          <a:p>
            <a:endParaRPr lang="en-US" sz="2400" dirty="0"/>
          </a:p>
          <a:p>
            <a:r>
              <a:rPr lang="en-US" sz="2400" dirty="0" smtClean="0"/>
              <a:t>M</a:t>
            </a:r>
          </a:p>
          <a:p>
            <a:r>
              <a:rPr lang="en-US" sz="2400" dirty="0" smtClean="0"/>
              <a:t>A</a:t>
            </a:r>
          </a:p>
          <a:p>
            <a:r>
              <a:rPr lang="en-US" sz="2400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0646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82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2527" y="334537"/>
            <a:ext cx="7069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 SET BEFORE PRE-PROCESSING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27" y="857757"/>
            <a:ext cx="10788433" cy="5562600"/>
          </a:xfrm>
        </p:spPr>
      </p:pic>
    </p:spTree>
    <p:extLst>
      <p:ext uri="{BB962C8B-B14F-4D97-AF65-F5344CB8AC3E}">
        <p14:creationId xmlns:p14="http://schemas.microsoft.com/office/powerpoint/2010/main" val="37862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09" r="21355" b="24748"/>
          <a:stretch/>
        </p:blipFill>
        <p:spPr>
          <a:xfrm>
            <a:off x="502939" y="992459"/>
            <a:ext cx="11221336" cy="5597912"/>
          </a:xfrm>
        </p:spPr>
      </p:pic>
      <p:sp>
        <p:nvSpPr>
          <p:cNvPr id="2" name="TextBox 1"/>
          <p:cNvSpPr txBox="1"/>
          <p:nvPr/>
        </p:nvSpPr>
        <p:spPr>
          <a:xfrm>
            <a:off x="747131" y="379142"/>
            <a:ext cx="5475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 SET FOR ANALYSIS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2997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72" y="1066474"/>
            <a:ext cx="10529887" cy="5586413"/>
          </a:xfrm>
        </p:spPr>
      </p:pic>
      <p:sp>
        <p:nvSpPr>
          <p:cNvPr id="2" name="TextBox 1"/>
          <p:cNvSpPr txBox="1"/>
          <p:nvPr/>
        </p:nvSpPr>
        <p:spPr>
          <a:xfrm>
            <a:off x="888682" y="146268"/>
            <a:ext cx="100807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LINE GRAPH COMPARING POPULATION INCREASE IN EACH STATE(IN THOUDANDS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205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57" y="1288196"/>
            <a:ext cx="11044237" cy="5405438"/>
          </a:xfrm>
        </p:spPr>
      </p:pic>
      <p:sp>
        <p:nvSpPr>
          <p:cNvPr id="2" name="TextBox 1"/>
          <p:cNvSpPr txBox="1"/>
          <p:nvPr/>
        </p:nvSpPr>
        <p:spPr>
          <a:xfrm>
            <a:off x="724830" y="289930"/>
            <a:ext cx="102368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LINE GRAPH COMPARING THE POPULATION LIVING IN METRO AREAS(IN THOUSANDS)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209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1" y="1252537"/>
            <a:ext cx="10772774" cy="5329237"/>
          </a:xfrm>
        </p:spPr>
      </p:pic>
      <p:sp>
        <p:nvSpPr>
          <p:cNvPr id="2" name="TextBox 1"/>
          <p:cNvSpPr txBox="1"/>
          <p:nvPr/>
        </p:nvSpPr>
        <p:spPr>
          <a:xfrm>
            <a:off x="819151" y="524108"/>
            <a:ext cx="5519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SCATTER PLOT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1378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048" y="1096644"/>
            <a:ext cx="10129837" cy="5440363"/>
          </a:xfrm>
        </p:spPr>
      </p:pic>
      <p:sp>
        <p:nvSpPr>
          <p:cNvPr id="2" name="TextBox 1"/>
          <p:cNvSpPr txBox="1"/>
          <p:nvPr/>
        </p:nvSpPr>
        <p:spPr>
          <a:xfrm>
            <a:off x="1260086" y="367991"/>
            <a:ext cx="3088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SCATTER PLOT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6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38146" y="591015"/>
            <a:ext cx="3968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CORRELATION MATRIX</a:t>
            </a:r>
            <a:endParaRPr lang="en-US" sz="28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785" y="1505415"/>
            <a:ext cx="9891131" cy="5018049"/>
          </a:xfrm>
        </p:spPr>
      </p:pic>
    </p:spTree>
    <p:extLst>
      <p:ext uri="{BB962C8B-B14F-4D97-AF65-F5344CB8AC3E}">
        <p14:creationId xmlns:p14="http://schemas.microsoft.com/office/powerpoint/2010/main" val="101189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27" t="12346"/>
          <a:stretch/>
        </p:blipFill>
        <p:spPr>
          <a:xfrm>
            <a:off x="1386220" y="892097"/>
            <a:ext cx="9711846" cy="5730503"/>
          </a:xfrm>
        </p:spPr>
      </p:pic>
      <p:sp>
        <p:nvSpPr>
          <p:cNvPr id="2" name="TextBox 1"/>
          <p:cNvSpPr txBox="1"/>
          <p:nvPr/>
        </p:nvSpPr>
        <p:spPr>
          <a:xfrm>
            <a:off x="1386220" y="312234"/>
            <a:ext cx="4605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CHOROPLETH MAP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64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215</TotalTime>
  <Words>50</Words>
  <Application>Microsoft Macintosh PowerPoint</Application>
  <PresentationFormat>Widescreen</PresentationFormat>
  <Paragraphs>20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Gill Sans MT</vt:lpstr>
      <vt:lpstr>Arial</vt:lpstr>
      <vt:lpstr>Gallery</vt:lpstr>
      <vt:lpstr>US STATISTICS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sdamulur</dc:creator>
  <cp:lastModifiedBy>sdamulur</cp:lastModifiedBy>
  <cp:revision>10</cp:revision>
  <dcterms:created xsi:type="dcterms:W3CDTF">2017-12-13T09:55:41Z</dcterms:created>
  <dcterms:modified xsi:type="dcterms:W3CDTF">2017-12-13T21:26:01Z</dcterms:modified>
</cp:coreProperties>
</file>