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Total Jobs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Companies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Total Jobs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Companies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Job Types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Domain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Entry Level Jobs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Middle Level Jobs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Senior Level Jobs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Data Analyst Job</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B.I Job</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Data Engineer Job</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Data Scientist Job</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M.L Jobs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Total Jobs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Companies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Domain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Jobs by Level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Job by Search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Job by Qualification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Job by Job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54b8a634-dabc-4038-ab92-1956313e9bf2?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f67c806050ed4356" /><Relationship Type="http://schemas.openxmlformats.org/officeDocument/2006/relationships/slideLayout" Target="/ppt/slideLayouts/slideLayout8.xml" Id="R820dd00e956c49b0" /><Relationship Type="http://schemas.openxmlformats.org/officeDocument/2006/relationships/hyperlink" Target="https://app.powerbi.com/groups/me/reports/54b8a634-dabc-4038-ab92-1956313e9bf2/?pbi_source=PowerPoint" TargetMode="External" Id="RelId0" /><Relationship Type="http://schemas.openxmlformats.org/officeDocument/2006/relationships/image" Target="/ppt/media/image4.png" Id="imgId23347702"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6077a32cfbb74b0a" /><Relationship Type="http://schemas.openxmlformats.org/officeDocument/2006/relationships/slideLayout" Target="/ppt/slideLayouts/slideLayout8.xml" Id="R1280fc0ae8374660" /><Relationship Type="http://schemas.openxmlformats.org/officeDocument/2006/relationships/hyperlink" Target="https://app.powerbi.com/groups/me/reports/54b8a634-dabc-4038-ab92-1956313e9bf2/?pbi_source=PowerPoint" TargetMode="External" Id="RelId1" /><Relationship Type="http://schemas.openxmlformats.org/officeDocument/2006/relationships/image" Target="/ppt/media/image5.png" Id="imgId23347703"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7de3abb70902429f" /><Relationship Type="http://schemas.openxmlformats.org/officeDocument/2006/relationships/slideLayout" Target="/ppt/slideLayouts/slideLayout8.xml" Id="R7b1778d28cc049ee" /><Relationship Type="http://schemas.openxmlformats.org/officeDocument/2006/relationships/hyperlink" Target="https://app.powerbi.com/groups/me/reports/54b8a634-dabc-4038-ab92-1956313e9bf2/?pbi_source=PowerPoint" TargetMode="External" Id="RelId2" /><Relationship Type="http://schemas.openxmlformats.org/officeDocument/2006/relationships/image" Target="/ppt/media/image6.png" Id="imgId23347704"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HR</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3/26/2023 4:41:33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3/26/2023 4:36:23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otal Jobs ,Total Companies ,pageNavigator.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3347702"/>
          <a:stretch xmlns:a="http://schemas.openxmlformats.org/drawingml/2006/main">
            <a:fillRect/>
          </a:stretch>
        </p:blipFill>
        <p:spPr>
          <a:xfrm xmlns:a="http://schemas.openxmlformats.org/drawingml/2006/main">
            <a:off x="19050" y="0"/>
            <a:ext cx="121348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Home</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Total Jobs ,Total Companies ,Total Job Types ,Total Domain ,Entry Level Jobs ,Middle Level Jobs ,Senior Level Jobs ,Data Analyst Job ,B.I Job ,Data Engineer Job ,Data Scientist Job ,M.L Jobs ,textbox ,Visual ,actionButton.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334770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Statistics</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Total Jobs ,Total Companies ,Total Domain ,Total Jobs by Level ,Total Job by Search ,Total Job by Qualification ,Total Job by Job Type ,actionButton ,actionButton.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2334770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Visual</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