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CE0"/>
    <a:srgbClr val="ADC0EF"/>
    <a:srgbClr val="B4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0:49:04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1119-19D2-10A6-4B73-25F4B01D4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1D0BA-1040-58AE-88C6-26724D7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24E8-3AE2-1C87-4934-5B112EEA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B029-E33E-F267-C7BC-598A60E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35FF-C0DF-A770-F2F4-5A2FAD6C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2A1-E012-A0BF-1BE5-FF8A20BF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8DA36-6EA3-7183-72BB-825D8EAE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40F3-C7B1-F7A8-550A-700BE0EB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A3256-3A10-2B40-6B4E-DBBBCDEA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D81E-1E6F-4254-77DD-813FF3E0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41945-5A8F-DCA0-40A6-50DDCCEF1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1DE45-36DF-BDF9-9438-B64DE7F2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9245-33E0-5121-5576-CED89EF8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7E84-428E-5B05-1737-CB75518F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06A9-4B69-1E29-BE5F-9816DDE5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C4CF-F652-E666-19F1-C67D92D6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7FDA-C522-D65C-9EB2-51FECC48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66679-5DB7-041D-DCD4-1FB13519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BE35-3442-7A56-B92C-6246CA71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5BA2-16BD-E0F6-352D-45DF490E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84CC-40A2-A5FA-5714-57D78541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66BC-89A7-3101-CB1B-60C208BF0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C30F-0ACF-04C2-3EE6-D6B1164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E44C-9617-1839-1DD7-EB1BB9E5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746A-714F-B70D-AADD-0FDD2C78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ECD8-0D05-DE06-131D-63C8B45B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0C57-4298-3A28-AF59-2B6372C2D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5081-452F-7E6C-61D3-E92F52B3A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2E173-A55D-CC2D-BF4E-EEA2E519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F0FD7-4584-A880-264C-342D64B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302EA-C6A5-41FE-389A-4775F5D8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7C33-A125-E4B0-F923-524EF94F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51E6-89AE-9AFB-40D4-923CDD9A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3EA5D-11E0-26CB-D042-BD09B3A83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FBD4-A776-FA84-7B13-EBC50DABF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27C4D-86B2-329E-C5C3-877BEEA96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6947B-A24A-28B4-EC99-9D10D1AB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9D82C-2AA0-13A8-DCCD-A005AE47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A4E30-A647-A9F0-2118-E4FF6A58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9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7F32-0BB6-0480-56A1-05B4FCFD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AB50B-1782-F868-7C64-FF3F3BC1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9B06-7405-9515-7C2B-F5CC08FE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9B8A7-4070-AF77-FD2D-929BF629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57A94-7886-9E4D-0BD0-B8207CD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4980B-14AB-AC60-CD0E-F5D88A44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97CFA-2028-EDE8-EF66-772C0CA2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B61-D75B-29D2-250E-64C7415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BA52-E64E-F8BA-0E11-25D6C275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B28B-7F16-4175-85D7-303F5044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D6AD-43F6-9997-F248-DA6B91F0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0E993-6278-3EC7-2CFB-C65B0FBF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9CF1-83EF-C161-D392-35A2DA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1274-B6A0-9199-F30D-A84EA411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F23AF-02BF-6D94-9E46-F580DCBEB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A005-A71B-5B3E-A07D-2CD90BA4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BF7C-BF06-BBA5-5ECF-693B22B9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C2813-F624-173B-8986-EB05671D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6C68-D15E-9565-F14F-0E24F4CF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792F0-5FD8-D651-EF85-E2DE061F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550D-BD8F-0F5D-E73D-3D722060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F404-32CC-C6B5-13E9-0CDF68435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3E4AB-B9F6-FF41-82E3-A790D21532F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6CE9-D5BD-D6AE-36C9-1CBEE41DA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47D9-8ED9-E19D-1FFC-88E066EF8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B0287-2277-C740-BBA3-8FD2E98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960AA-D6E5-F9BF-5055-D71913BE1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0991"/>
              </p:ext>
            </p:extLst>
          </p:nvPr>
        </p:nvGraphicFramePr>
        <p:xfrm>
          <a:off x="1641708" y="1433343"/>
          <a:ext cx="8128000" cy="352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4867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56488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36969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51510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990662"/>
                    </a:ext>
                  </a:extLst>
                </a:gridCol>
              </a:tblGrid>
              <a:tr h="8822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61721"/>
                  </a:ext>
                </a:extLst>
              </a:tr>
              <a:tr h="882237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22935"/>
                  </a:ext>
                </a:extLst>
              </a:tr>
              <a:tr h="882237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8958"/>
                  </a:ext>
                </a:extLst>
              </a:tr>
              <a:tr h="882237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58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60AC3BA-A370-834D-35D9-F0D7DDBA0F7D}"/>
              </a:ext>
            </a:extLst>
          </p:cNvPr>
          <p:cNvSpPr/>
          <p:nvPr/>
        </p:nvSpPr>
        <p:spPr>
          <a:xfrm>
            <a:off x="0" y="0"/>
            <a:ext cx="12192000" cy="981307"/>
          </a:xfrm>
          <a:prstGeom prst="rect">
            <a:avLst/>
          </a:prstGeom>
          <a:solidFill>
            <a:srgbClr val="698C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4BB50-14FD-2E86-7397-DF2CD9B01C6A}"/>
              </a:ext>
            </a:extLst>
          </p:cNvPr>
          <p:cNvSpPr txBox="1"/>
          <p:nvPr/>
        </p:nvSpPr>
        <p:spPr>
          <a:xfrm>
            <a:off x="4181707" y="223025"/>
            <a:ext cx="766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Match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6DA57-6F98-6675-E65E-572EE5B37592}"/>
              </a:ext>
            </a:extLst>
          </p:cNvPr>
          <p:cNvSpPr/>
          <p:nvPr/>
        </p:nvSpPr>
        <p:spPr>
          <a:xfrm>
            <a:off x="0" y="5876693"/>
            <a:ext cx="12192000" cy="981307"/>
          </a:xfrm>
          <a:prstGeom prst="rect">
            <a:avLst/>
          </a:prstGeom>
          <a:solidFill>
            <a:srgbClr val="698C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0AC3BA-A370-834D-35D9-F0D7DDBA0F7D}"/>
              </a:ext>
            </a:extLst>
          </p:cNvPr>
          <p:cNvSpPr/>
          <p:nvPr/>
        </p:nvSpPr>
        <p:spPr>
          <a:xfrm>
            <a:off x="0" y="0"/>
            <a:ext cx="12192000" cy="981307"/>
          </a:xfrm>
          <a:prstGeom prst="rect">
            <a:avLst/>
          </a:prstGeom>
          <a:solidFill>
            <a:srgbClr val="698C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4BB50-14FD-2E86-7397-DF2CD9B01C6A}"/>
              </a:ext>
            </a:extLst>
          </p:cNvPr>
          <p:cNvSpPr txBox="1"/>
          <p:nvPr/>
        </p:nvSpPr>
        <p:spPr>
          <a:xfrm>
            <a:off x="4761570" y="229043"/>
            <a:ext cx="766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Welcome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6DA57-6F98-6675-E65E-572EE5B37592}"/>
              </a:ext>
            </a:extLst>
          </p:cNvPr>
          <p:cNvSpPr/>
          <p:nvPr/>
        </p:nvSpPr>
        <p:spPr>
          <a:xfrm>
            <a:off x="0" y="5876693"/>
            <a:ext cx="12192000" cy="981307"/>
          </a:xfrm>
          <a:prstGeom prst="rect">
            <a:avLst/>
          </a:prstGeom>
          <a:solidFill>
            <a:srgbClr val="698C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1E79E-AC39-1246-C3C7-9B3A094AF36F}"/>
              </a:ext>
            </a:extLst>
          </p:cNvPr>
          <p:cNvSpPr txBox="1"/>
          <p:nvPr/>
        </p:nvSpPr>
        <p:spPr>
          <a:xfrm>
            <a:off x="223024" y="1260088"/>
            <a:ext cx="11686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the </a:t>
            </a:r>
            <a:r>
              <a:rPr lang="en-US" dirty="0" err="1"/>
              <a:t>ScorePredictor</a:t>
            </a:r>
            <a:r>
              <a:rPr lang="en-US" dirty="0"/>
              <a:t> program. This program allows you to simulate cricket matches and predict the best players for a certain venue and matchup.</a:t>
            </a:r>
          </a:p>
          <a:p>
            <a:r>
              <a:rPr lang="en-US" dirty="0"/>
              <a:t>How to use: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create an account and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simulation page add two teams of 11 players and a venue. Pressing the simulate button shows you the results!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predict best players page just click the button to see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see past matches view the match history page – clicking on a match shows you its scorecard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any screen and you will return to this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Closing this form exits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C4FF0-1790-FCB5-2AE8-B138FBD54292}"/>
              </a:ext>
            </a:extLst>
          </p:cNvPr>
          <p:cNvSpPr/>
          <p:nvPr/>
        </p:nvSpPr>
        <p:spPr>
          <a:xfrm>
            <a:off x="3691055" y="4226314"/>
            <a:ext cx="1260088" cy="624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2141F-9996-8175-90A0-3F5296C73D79}"/>
              </a:ext>
            </a:extLst>
          </p:cNvPr>
          <p:cNvSpPr/>
          <p:nvPr/>
        </p:nvSpPr>
        <p:spPr>
          <a:xfrm>
            <a:off x="3691055" y="5113086"/>
            <a:ext cx="1260088" cy="624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6FD6F-9933-4D88-253D-50068065969E}"/>
              </a:ext>
            </a:extLst>
          </p:cNvPr>
          <p:cNvSpPr/>
          <p:nvPr/>
        </p:nvSpPr>
        <p:spPr>
          <a:xfrm>
            <a:off x="6096000" y="4226314"/>
            <a:ext cx="1260088" cy="624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8FC624-5024-8443-107F-395578FE3370}"/>
              </a:ext>
            </a:extLst>
          </p:cNvPr>
          <p:cNvSpPr/>
          <p:nvPr/>
        </p:nvSpPr>
        <p:spPr>
          <a:xfrm>
            <a:off x="6096000" y="5140712"/>
            <a:ext cx="1260088" cy="624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 players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746D33-A8ED-4982-35B8-219A5675CABD}"/>
                  </a:ext>
                </a:extLst>
              </p14:cNvPr>
              <p14:cNvContentPartPr/>
              <p14:nvPr/>
            </p14:nvContentPartPr>
            <p14:xfrm>
              <a:off x="3426181" y="316098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746D33-A8ED-4982-35B8-219A5675C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061" y="3154864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67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960AA-D6E5-F9BF-5055-D71913BE1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83792"/>
              </p:ext>
            </p:extLst>
          </p:nvPr>
        </p:nvGraphicFramePr>
        <p:xfrm>
          <a:off x="418169" y="2118730"/>
          <a:ext cx="7878339" cy="298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113">
                  <a:extLst>
                    <a:ext uri="{9D8B030D-6E8A-4147-A177-3AD203B41FA5}">
                      <a16:colId xmlns:a16="http://schemas.microsoft.com/office/drawing/2014/main" val="435648836"/>
                    </a:ext>
                  </a:extLst>
                </a:gridCol>
                <a:gridCol w="2626113">
                  <a:extLst>
                    <a:ext uri="{9D8B030D-6E8A-4147-A177-3AD203B41FA5}">
                      <a16:colId xmlns:a16="http://schemas.microsoft.com/office/drawing/2014/main" val="603696902"/>
                    </a:ext>
                  </a:extLst>
                </a:gridCol>
                <a:gridCol w="2626113">
                  <a:extLst>
                    <a:ext uri="{9D8B030D-6E8A-4147-A177-3AD203B41FA5}">
                      <a16:colId xmlns:a16="http://schemas.microsoft.com/office/drawing/2014/main" val="1595151017"/>
                    </a:ext>
                  </a:extLst>
                </a:gridCol>
              </a:tblGrid>
              <a:tr h="726532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61721"/>
                  </a:ext>
                </a:extLst>
              </a:tr>
              <a:tr h="753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22935"/>
                  </a:ext>
                </a:extLst>
              </a:tr>
              <a:tr h="753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8958"/>
                  </a:ext>
                </a:extLst>
              </a:tr>
              <a:tr h="753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58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60AC3BA-A370-834D-35D9-F0D7DDBA0F7D}"/>
              </a:ext>
            </a:extLst>
          </p:cNvPr>
          <p:cNvSpPr/>
          <p:nvPr/>
        </p:nvSpPr>
        <p:spPr>
          <a:xfrm>
            <a:off x="0" y="0"/>
            <a:ext cx="12192000" cy="981307"/>
          </a:xfrm>
          <a:prstGeom prst="rect">
            <a:avLst/>
          </a:prstGeom>
          <a:solidFill>
            <a:srgbClr val="698C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4BB50-14FD-2E86-7397-DF2CD9B01C6A}"/>
              </a:ext>
            </a:extLst>
          </p:cNvPr>
          <p:cNvSpPr txBox="1"/>
          <p:nvPr/>
        </p:nvSpPr>
        <p:spPr>
          <a:xfrm>
            <a:off x="3579541" y="229043"/>
            <a:ext cx="766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 Best 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6DA57-6F98-6675-E65E-572EE5B37592}"/>
              </a:ext>
            </a:extLst>
          </p:cNvPr>
          <p:cNvSpPr/>
          <p:nvPr/>
        </p:nvSpPr>
        <p:spPr>
          <a:xfrm>
            <a:off x="0" y="5876693"/>
            <a:ext cx="12192000" cy="981307"/>
          </a:xfrm>
          <a:prstGeom prst="rect">
            <a:avLst/>
          </a:prstGeom>
          <a:solidFill>
            <a:srgbClr val="698C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7140C-839D-2959-531F-73979837E020}"/>
              </a:ext>
            </a:extLst>
          </p:cNvPr>
          <p:cNvSpPr txBox="1"/>
          <p:nvPr/>
        </p:nvSpPr>
        <p:spPr>
          <a:xfrm>
            <a:off x="472067" y="1232209"/>
            <a:ext cx="1735873" cy="401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D53F5-70E4-7427-B5C0-03AAB543F536}"/>
              </a:ext>
            </a:extLst>
          </p:cNvPr>
          <p:cNvSpPr txBox="1"/>
          <p:nvPr/>
        </p:nvSpPr>
        <p:spPr>
          <a:xfrm>
            <a:off x="2397512" y="1232209"/>
            <a:ext cx="13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FFC19-6CB6-CB59-F675-713A85BA0D8A}"/>
              </a:ext>
            </a:extLst>
          </p:cNvPr>
          <p:cNvSpPr txBox="1"/>
          <p:nvPr/>
        </p:nvSpPr>
        <p:spPr>
          <a:xfrm>
            <a:off x="9456235" y="4618825"/>
            <a:ext cx="114857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Predict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074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131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Vemulapalli</dc:creator>
  <cp:lastModifiedBy>Sri Vemulapalli</cp:lastModifiedBy>
  <cp:revision>2</cp:revision>
  <dcterms:created xsi:type="dcterms:W3CDTF">2024-03-21T10:26:37Z</dcterms:created>
  <dcterms:modified xsi:type="dcterms:W3CDTF">2024-03-21T11:16:40Z</dcterms:modified>
</cp:coreProperties>
</file>