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6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4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1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6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7B42-370A-4DF3-9C2E-C05CA68E1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360D-5763-4052-8DD4-05554A7A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9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32352"/>
            <a:ext cx="12192000" cy="7256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434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0" y="40178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2785" y="2336333"/>
            <a:ext cx="14596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user123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2785" y="3034017"/>
            <a:ext cx="1459685" cy="36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42157" y="231363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2158" y="3034017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42825" y="3770121"/>
            <a:ext cx="251669" cy="231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311940" y="3731701"/>
            <a:ext cx="176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Show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2826" y="4303552"/>
            <a:ext cx="7885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2784" y="4297445"/>
            <a:ext cx="7885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Clear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4807" y="2336333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Username required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04807" y="3034017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Password required</a:t>
            </a:r>
          </a:p>
        </p:txBody>
      </p:sp>
    </p:spTree>
    <p:extLst>
      <p:ext uri="{BB962C8B-B14F-4D97-AF65-F5344CB8AC3E}">
        <p14:creationId xmlns:p14="http://schemas.microsoft.com/office/powerpoint/2010/main" val="199988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32352"/>
            <a:ext cx="12192000" cy="7256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434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0" y="40178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2785" y="1831060"/>
            <a:ext cx="17230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user@gmail.com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2785" y="3034017"/>
            <a:ext cx="17230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2157" y="1786173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2158" y="3034017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5197" y="4487695"/>
            <a:ext cx="251669" cy="231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334312" y="4449275"/>
            <a:ext cx="176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Show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5197" y="5021126"/>
            <a:ext cx="10587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5873" y="5017268"/>
            <a:ext cx="7442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Clear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4807" y="2398334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Username required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04807" y="3034017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Password required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8D0D9-9EE3-338E-6DA6-60819B134FEB}"/>
              </a:ext>
            </a:extLst>
          </p:cNvPr>
          <p:cNvSpPr txBox="1"/>
          <p:nvPr/>
        </p:nvSpPr>
        <p:spPr>
          <a:xfrm>
            <a:off x="5187194" y="2443353"/>
            <a:ext cx="17230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user123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4277-DBB2-CC7B-CE5B-9638DDC621F1}"/>
              </a:ext>
            </a:extLst>
          </p:cNvPr>
          <p:cNvSpPr txBox="1"/>
          <p:nvPr/>
        </p:nvSpPr>
        <p:spPr>
          <a:xfrm>
            <a:off x="3842157" y="2410095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3B2AD-91C7-E37D-5C64-2D631BD33890}"/>
              </a:ext>
            </a:extLst>
          </p:cNvPr>
          <p:cNvSpPr txBox="1"/>
          <p:nvPr/>
        </p:nvSpPr>
        <p:spPr>
          <a:xfrm>
            <a:off x="7004807" y="1831060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Email required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8C72E-B539-7B93-6E4B-55B49711DF1C}"/>
              </a:ext>
            </a:extLst>
          </p:cNvPr>
          <p:cNvSpPr txBox="1"/>
          <p:nvPr/>
        </p:nvSpPr>
        <p:spPr>
          <a:xfrm>
            <a:off x="5192784" y="3662284"/>
            <a:ext cx="17230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8FC45-AB9D-B9A6-1831-8F8E037B32E6}"/>
              </a:ext>
            </a:extLst>
          </p:cNvPr>
          <p:cNvSpPr txBox="1"/>
          <p:nvPr/>
        </p:nvSpPr>
        <p:spPr>
          <a:xfrm>
            <a:off x="3842157" y="3662284"/>
            <a:ext cx="135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Confirm 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0D8B6-367E-95CD-B1C7-13E0F1250186}"/>
              </a:ext>
            </a:extLst>
          </p:cNvPr>
          <p:cNvSpPr txBox="1"/>
          <p:nvPr/>
        </p:nvSpPr>
        <p:spPr>
          <a:xfrm>
            <a:off x="7004806" y="3662284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Passwords do not match</a:t>
            </a:r>
          </a:p>
        </p:txBody>
      </p:sp>
    </p:spTree>
    <p:extLst>
      <p:ext uri="{BB962C8B-B14F-4D97-AF65-F5344CB8AC3E}">
        <p14:creationId xmlns:p14="http://schemas.microsoft.com/office/powerpoint/2010/main" val="9263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Vemulapalli</dc:creator>
  <cp:lastModifiedBy>Sri Vemulapalli</cp:lastModifiedBy>
  <cp:revision>4</cp:revision>
  <dcterms:created xsi:type="dcterms:W3CDTF">2024-02-22T13:31:00Z</dcterms:created>
  <dcterms:modified xsi:type="dcterms:W3CDTF">2024-02-22T18:56:47Z</dcterms:modified>
</cp:coreProperties>
</file>