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359787" y="2183843"/>
            <a:ext cx="747242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/>
              <a:t>Srivadhani karthiga A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B2148-645D-40B4-9EBA-B77B327D0B6D}"/>
              </a:ext>
            </a:extLst>
          </p:cNvPr>
          <p:cNvSpPr txBox="1"/>
          <p:nvPr/>
        </p:nvSpPr>
        <p:spPr>
          <a:xfrm>
            <a:off x="722675" y="1277481"/>
            <a:ext cx="899976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Trebuchet MS" panose="020B0603020202020204" pitchFamily="34" charset="0"/>
              </a:rPr>
              <a:t>Achieved promising results with the developed model.</a:t>
            </a:r>
          </a:p>
          <a:p>
            <a:pPr algn="l"/>
            <a:endParaRPr lang="en-US" sz="3000" b="0" i="0" dirty="0">
              <a:effectLst/>
              <a:latin typeface="Trebuchet MS" panose="020B0603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Trebuchet MS" panose="020B0603020202020204" pitchFamily="34" charset="0"/>
              </a:rPr>
              <a:t>Evaluated the model's performance using metrics such as mean absolute error and mean squared error.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effectLst/>
              <a:latin typeface="Trebuchet MS" panose="020B0603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Trebuchet MS" panose="020B0603020202020204" pitchFamily="34" charset="0"/>
              </a:rPr>
              <a:t>Demonstrated the effectiveness of the model through visualizations and comparison with baseline methods</a:t>
            </a:r>
            <a:r>
              <a:rPr lang="en-US" sz="3000" dirty="0">
                <a:latin typeface="Trebuchet MS" panose="020B0603020202020204" pitchFamily="34" charset="0"/>
              </a:rPr>
              <a:t>.</a:t>
            </a:r>
            <a:endParaRPr lang="en-US" sz="3000" b="0" i="0" dirty="0"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947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190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45063D-391A-4D98-979C-FBD462D0C61E}"/>
              </a:ext>
            </a:extLst>
          </p:cNvPr>
          <p:cNvSpPr txBox="1"/>
          <p:nvPr/>
        </p:nvSpPr>
        <p:spPr>
          <a:xfrm>
            <a:off x="990600" y="2819400"/>
            <a:ext cx="800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  <a:latin typeface="Trebuchet MS" panose="020B0603020202020204" pitchFamily="34" charset="0"/>
              </a:rPr>
              <a:t>IPL Score Prediction Using Deep Learning</a:t>
            </a:r>
            <a:endParaRPr lang="en-IN" sz="32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-255" y="3929062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8206B4-8558-4AAF-B832-2521952E7305}"/>
              </a:ext>
            </a:extLst>
          </p:cNvPr>
          <p:cNvSpPr txBox="1"/>
          <p:nvPr/>
        </p:nvSpPr>
        <p:spPr>
          <a:xfrm>
            <a:off x="1544792" y="1481898"/>
            <a:ext cx="60613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Solution and Value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wow in the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Modelling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Results </a:t>
            </a:r>
            <a:endParaRPr lang="en-IN" sz="3000" dirty="0"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29600" y="33749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8B6652-86E2-4B78-834A-5A737A65F377}"/>
              </a:ext>
            </a:extLst>
          </p:cNvPr>
          <p:cNvSpPr txBox="1"/>
          <p:nvPr/>
        </p:nvSpPr>
        <p:spPr>
          <a:xfrm>
            <a:off x="461282" y="1644363"/>
            <a:ext cx="91521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dirty="0">
                <a:effectLst/>
                <a:latin typeface="Trebuchet MS" panose="020B0603020202020204" pitchFamily="34" charset="0"/>
              </a:rPr>
              <a:t>Predicting the total score in an IPL cricket match accurately is challenging due to various factors such as team performance, venue, player form, etc.</a:t>
            </a:r>
            <a:endParaRPr lang="en-IN" sz="30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42FEF-F186-455C-A235-F68BDEBBBAF3}"/>
              </a:ext>
            </a:extLst>
          </p:cNvPr>
          <p:cNvSpPr txBox="1"/>
          <p:nvPr/>
        </p:nvSpPr>
        <p:spPr>
          <a:xfrm>
            <a:off x="429986" y="2019300"/>
            <a:ext cx="892356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Trebuchet MS" panose="020B0603020202020204" pitchFamily="34" charset="0"/>
              </a:rPr>
              <a:t>Utilizing deep learning techniques to predict the total score in an IPL cricket match based on historical data.</a:t>
            </a:r>
          </a:p>
          <a:p>
            <a:pPr algn="l"/>
            <a:endParaRPr lang="en-US" sz="3000" b="0" i="0" dirty="0">
              <a:effectLst/>
              <a:latin typeface="Trebuchet MS" panose="020B0603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Trebuchet MS" panose="020B0603020202020204" pitchFamily="34" charset="0"/>
              </a:rPr>
              <a:t>The model considers factors such as venue, batting team, bowling team, striker, and bowler to make predictions.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4D86E-0108-42BF-8EAC-482307840E1B}"/>
              </a:ext>
            </a:extLst>
          </p:cNvPr>
          <p:cNvSpPr txBox="1"/>
          <p:nvPr/>
        </p:nvSpPr>
        <p:spPr>
          <a:xfrm>
            <a:off x="1066800" y="1905000"/>
            <a:ext cx="61014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Trebuchet MS" panose="020B0603020202020204" pitchFamily="34" charset="0"/>
              </a:rPr>
              <a:t>Cricket enthusiasts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Trebuchet MS" panose="020B0603020202020204" pitchFamily="34" charset="0"/>
              </a:rPr>
              <a:t>Sports analysts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Trebuchet MS" panose="020B0603020202020204" pitchFamily="34" charset="0"/>
              </a:rPr>
              <a:t>Betting platforms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Trebuchet MS" panose="020B0603020202020204" pitchFamily="34" charset="0"/>
              </a:rPr>
              <a:t>Team coaches and strategists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6" y="1644106"/>
            <a:ext cx="2143125" cy="235503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1EF67-AA79-4F4C-9D5F-68192A59265B}"/>
              </a:ext>
            </a:extLst>
          </p:cNvPr>
          <p:cNvSpPr txBox="1"/>
          <p:nvPr/>
        </p:nvSpPr>
        <p:spPr>
          <a:xfrm>
            <a:off x="2211161" y="1611449"/>
            <a:ext cx="776967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Trebuchet MS" panose="020B0603020202020204" pitchFamily="34" charset="0"/>
              </a:rPr>
              <a:t>Utilizing a deep learning model trained on historical IPL match data to predict the total score accurately.</a:t>
            </a:r>
          </a:p>
          <a:p>
            <a:pPr algn="l"/>
            <a:endParaRPr lang="en-US" sz="3000" b="0" i="0" dirty="0">
              <a:effectLst/>
              <a:latin typeface="Trebuchet MS" panose="020B0603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Trebuchet MS" panose="020B0603020202020204" pitchFamily="34" charset="0"/>
              </a:rPr>
              <a:t>Provides valuable insights for cricket enthusiasts, sports analysts, and betting platforms.</a:t>
            </a:r>
          </a:p>
          <a:p>
            <a:pPr algn="l"/>
            <a:endParaRPr lang="en-US" sz="3000" b="0" i="0" dirty="0">
              <a:effectLst/>
              <a:latin typeface="Trebuchet MS" panose="020B0603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Trebuchet MS" panose="020B0603020202020204" pitchFamily="34" charset="0"/>
              </a:rPr>
              <a:t>Helps team coaches and strategists in planning their strategies effectively.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6" y="4036311"/>
            <a:ext cx="1572577" cy="282168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125871-F4AC-42FD-8004-FBEF56D305B1}"/>
              </a:ext>
            </a:extLst>
          </p:cNvPr>
          <p:cNvSpPr txBox="1"/>
          <p:nvPr/>
        </p:nvSpPr>
        <p:spPr>
          <a:xfrm>
            <a:off x="1311525" y="1564392"/>
            <a:ext cx="83139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Trebuchet MS" panose="020B0603020202020204" pitchFamily="34" charset="0"/>
              </a:rPr>
              <a:t>Accurate predictions leveraging deep learning techniques.</a:t>
            </a:r>
          </a:p>
          <a:p>
            <a:pPr algn="l"/>
            <a:endParaRPr lang="en-US" sz="3000" b="0" i="0" dirty="0">
              <a:effectLst/>
              <a:latin typeface="Trebuchet MS" panose="020B0603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Trebuchet MS" panose="020B0603020202020204" pitchFamily="34" charset="0"/>
              </a:rPr>
              <a:t>Real-time prediction capability for ongoing matches.</a:t>
            </a:r>
          </a:p>
          <a:p>
            <a:pPr algn="l"/>
            <a:endParaRPr lang="en-US" sz="3000" b="0" i="0" dirty="0">
              <a:effectLst/>
              <a:latin typeface="Trebuchet MS" panose="020B0603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Trebuchet MS" panose="020B0603020202020204" pitchFamily="34" charset="0"/>
              </a:rPr>
              <a:t>User-friendly interface for easy interaction and prediction.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81DF4C-25E6-4906-AB34-BA94CB822068}"/>
              </a:ext>
            </a:extLst>
          </p:cNvPr>
          <p:cNvSpPr txBox="1"/>
          <p:nvPr/>
        </p:nvSpPr>
        <p:spPr>
          <a:xfrm>
            <a:off x="533400" y="1219200"/>
            <a:ext cx="86949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Trebuchet MS" panose="020B0603020202020204" pitchFamily="34" charset="0"/>
              </a:rPr>
              <a:t>Utilized a deep learning approach for modelling the IPL score prediction.</a:t>
            </a:r>
          </a:p>
          <a:p>
            <a:pPr algn="l"/>
            <a:endParaRPr lang="en-US" sz="3000" b="0" i="0" dirty="0">
              <a:effectLst/>
              <a:latin typeface="Trebuchet MS" panose="020B0603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Trebuchet MS" panose="020B0603020202020204" pitchFamily="34" charset="0"/>
              </a:rPr>
              <a:t>Constructed a neural network model with multiple hidden layers to capture complex patterns in the data.</a:t>
            </a:r>
          </a:p>
          <a:p>
            <a:pPr algn="l"/>
            <a:endParaRPr lang="en-US" sz="3000" b="0" i="0" dirty="0">
              <a:effectLst/>
              <a:latin typeface="Trebuchet MS" panose="020B0603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Trebuchet MS" panose="020B0603020202020204" pitchFamily="34" charset="0"/>
              </a:rPr>
              <a:t>Employed Huber loss function for regression to optimize the model's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306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Srivadhani karthiga A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Srivadhani karthiga A</dc:title>
  <cp:lastModifiedBy>Srivadhani karthiga</cp:lastModifiedBy>
  <cp:revision>11</cp:revision>
  <dcterms:created xsi:type="dcterms:W3CDTF">2024-04-02T15:20:29Z</dcterms:created>
  <dcterms:modified xsi:type="dcterms:W3CDTF">2024-04-02T16:04:34Z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